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346" r:id="rId3"/>
    <p:sldId id="639" r:id="rId4"/>
    <p:sldId id="666" r:id="rId5"/>
    <p:sldId id="640" r:id="rId6"/>
    <p:sldId id="641" r:id="rId7"/>
    <p:sldId id="642" r:id="rId8"/>
    <p:sldId id="643" r:id="rId9"/>
    <p:sldId id="644" r:id="rId10"/>
    <p:sldId id="645" r:id="rId11"/>
    <p:sldId id="668" r:id="rId12"/>
    <p:sldId id="646" r:id="rId13"/>
    <p:sldId id="647" r:id="rId14"/>
    <p:sldId id="672" r:id="rId15"/>
    <p:sldId id="648" r:id="rId16"/>
    <p:sldId id="649" r:id="rId17"/>
    <p:sldId id="650" r:id="rId18"/>
    <p:sldId id="651" r:id="rId19"/>
    <p:sldId id="652" r:id="rId20"/>
    <p:sldId id="653" r:id="rId21"/>
    <p:sldId id="654" r:id="rId22"/>
    <p:sldId id="655" r:id="rId23"/>
    <p:sldId id="656" r:id="rId24"/>
    <p:sldId id="657" r:id="rId25"/>
    <p:sldId id="675" r:id="rId26"/>
    <p:sldId id="658" r:id="rId27"/>
    <p:sldId id="660" r:id="rId28"/>
    <p:sldId id="661" r:id="rId29"/>
    <p:sldId id="662" r:id="rId30"/>
    <p:sldId id="663" r:id="rId31"/>
    <p:sldId id="674" r:id="rId32"/>
    <p:sldId id="664" r:id="rId33"/>
    <p:sldId id="665" r:id="rId34"/>
    <p:sldId id="350" r:id="rId35"/>
    <p:sldId id="283" r:id="rId36"/>
    <p:sldId id="382" r:id="rId3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3AC0"/>
    <a:srgbClr val="00FFFF"/>
    <a:srgbClr val="0066FF"/>
    <a:srgbClr val="66FF33"/>
    <a:srgbClr val="0083E6"/>
    <a:srgbClr val="010101"/>
    <a:srgbClr val="996633"/>
    <a:srgbClr val="CC9900"/>
    <a:srgbClr val="F4E9E9"/>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7" autoAdjust="0"/>
    <p:restoredTop sz="74230" autoAdjust="0"/>
  </p:normalViewPr>
  <p:slideViewPr>
    <p:cSldViewPr snapToGrid="0">
      <p:cViewPr varScale="1">
        <p:scale>
          <a:sx n="71" d="100"/>
          <a:sy n="71" d="100"/>
        </p:scale>
        <p:origin x="1926" y="60"/>
      </p:cViewPr>
      <p:guideLst>
        <p:guide orient="horz" pos="2160"/>
        <p:guide pos="288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5/24/2020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558618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that do not believe, they need the most help, which is needed for all. Pride is a stealthy sin exalting the self above God Himself. It is a travesty when those in power only endorse themselves excluding others. True love is absent from proud hearts.</a:t>
            </a:r>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637485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1906291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all sinners in need of His healing word.</a:t>
            </a:r>
          </a:p>
        </p:txBody>
      </p:sp>
      <p:sp>
        <p:nvSpPr>
          <p:cNvPr id="4" name="Slide Number Placeholder 3"/>
          <p:cNvSpPr>
            <a:spLocks noGrp="1"/>
          </p:cNvSpPr>
          <p:nvPr>
            <p:ph type="sldNum" sz="quarter" idx="5"/>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4058066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cannot buy entrance into God’s Kingdom, but doors open when one sees others over the self in compassion, and love of life. In so many ways, condemning others condemns one’s self.</a:t>
            </a:r>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2991916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curves are on the path to our accent back to heaven.</a:t>
            </a:r>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2020556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Repentance should come before the sunset of our lives.</a:t>
            </a:r>
          </a:p>
        </p:txBody>
      </p:sp>
      <p:sp>
        <p:nvSpPr>
          <p:cNvPr id="4" name="Slide Number Placeholder 3"/>
          <p:cNvSpPr>
            <a:spLocks noGrp="1"/>
          </p:cNvSpPr>
          <p:nvPr>
            <p:ph type="sldNum" sz="quarter" idx="5"/>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2583690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partake in the remission of sins, one must come to Jesus with a contrite heart, asking for forgiveness.</a:t>
            </a:r>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1808959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receive the gift of forgiveness of sins. one must observe His command to come and obey, in submission to His will.</a:t>
            </a:r>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3510956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ponder upon the goodness of God naturally internalizes better qualities. To mourn over what one does not have, in earthly possessions, destroys peace and advances corruption.</a:t>
            </a:r>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1137807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of God take precedence over the highest of all mountains, deepest of all wells, and anything created and or perceived.</a:t>
            </a:r>
          </a:p>
        </p:txBody>
      </p:sp>
      <p:sp>
        <p:nvSpPr>
          <p:cNvPr id="4" name="Slide Number Placeholder 3"/>
          <p:cNvSpPr>
            <a:spLocks noGrp="1"/>
          </p:cNvSpPr>
          <p:nvPr>
            <p:ph type="sldNum" sz="quarter" idx="5"/>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2991471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 is crucial to our faith as it renders peace in the sanctuary of His love. Forgiving others lifts our spirt to touch the sky.</a:t>
            </a:r>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3991819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godly goes hand in hand with a humble heart seeking Him in prayer, turning from past bad behaviors.</a:t>
            </a:r>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921203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souls are special to God as He has explained carefully how He wills all peoples to come to Him. Repentance is a sort of reckoning with God.</a:t>
            </a:r>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1502544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Repentance and faith is how one establishes a relationship with God.</a:t>
            </a:r>
          </a:p>
        </p:txBody>
      </p:sp>
      <p:sp>
        <p:nvSpPr>
          <p:cNvPr id="4" name="Slide Number Placeholder 3"/>
          <p:cNvSpPr>
            <a:spLocks noGrp="1"/>
          </p:cNvSpPr>
          <p:nvPr>
            <p:ph type="sldNum" sz="quarter" idx="5"/>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13861250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67018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God’s command that all should repent. If life is important enough, then sacrificing in acknowledgement to Him, is a small price to pay for heaven’s happiness upon waves of bliss. </a:t>
            </a:r>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3929045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watches from the highest mountaintops. It doesn’t matter what valley one comes to find oneself in, God wants us to see the birds and come to our senses, in the music of His truth.</a:t>
            </a:r>
          </a:p>
        </p:txBody>
      </p:sp>
      <p:sp>
        <p:nvSpPr>
          <p:cNvPr id="4" name="Slide Number Placeholder 3"/>
          <p:cNvSpPr>
            <a:spLocks noGrp="1"/>
          </p:cNvSpPr>
          <p:nvPr>
            <p:ph type="sldNum" sz="quarter" idx="5"/>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2265438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they say, “dial or plug in,” as get with the truth. Living is either distant or close in one’s commitment to God.</a:t>
            </a:r>
          </a:p>
        </p:txBody>
      </p:sp>
      <p:sp>
        <p:nvSpPr>
          <p:cNvPr id="4" name="Slide Number Placeholder 3"/>
          <p:cNvSpPr>
            <a:spLocks noGrp="1"/>
          </p:cNvSpPr>
          <p:nvPr>
            <p:ph type="sldNum" sz="quarter" idx="5"/>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26659300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things can become very big if not put to rest. Rest is what Christ offers when one has a heart of devotion. </a:t>
            </a:r>
          </a:p>
        </p:txBody>
      </p:sp>
      <p:sp>
        <p:nvSpPr>
          <p:cNvPr id="4" name="Slide Number Placeholder 3"/>
          <p:cNvSpPr>
            <a:spLocks noGrp="1"/>
          </p:cNvSpPr>
          <p:nvPr>
            <p:ph type="sldNum" sz="quarter" idx="5"/>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22651642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one desires the most is what one holds on to at all cost. Depth of character endures many fires on the path to eternity.</a:t>
            </a:r>
          </a:p>
        </p:txBody>
      </p:sp>
      <p:sp>
        <p:nvSpPr>
          <p:cNvPr id="4" name="Slide Number Placeholder 3"/>
          <p:cNvSpPr>
            <a:spLocks noGrp="1"/>
          </p:cNvSpPr>
          <p:nvPr>
            <p:ph type="sldNum" sz="quarter" idx="5"/>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1289259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Confessing and forsaking sin is rooted through repentance.</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1699710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34709264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know the truth and coming to one’s senses is the best medicine in warding off the poisons of mankind.</a:t>
            </a:r>
          </a:p>
        </p:txBody>
      </p:sp>
      <p:sp>
        <p:nvSpPr>
          <p:cNvPr id="4" name="Slide Number Placeholder 3"/>
          <p:cNvSpPr>
            <a:spLocks noGrp="1"/>
          </p:cNvSpPr>
          <p:nvPr>
            <p:ph type="sldNum" sz="quarter" idx="5"/>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6602806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Repentance is a sign of coming back to the ways of God</a:t>
            </a:r>
          </a:p>
        </p:txBody>
      </p:sp>
      <p:sp>
        <p:nvSpPr>
          <p:cNvPr id="4" name="Slide Number Placeholder 3"/>
          <p:cNvSpPr>
            <a:spLocks noGrp="1"/>
          </p:cNvSpPr>
          <p:nvPr>
            <p:ph type="sldNum" sz="quarter" idx="10"/>
          </p:nvPr>
        </p:nvSpPr>
        <p:spPr/>
        <p:txBody>
          <a:bodyPr/>
          <a:lstStyle/>
          <a:p>
            <a:fld id="{934C9568-E3D6-45BA-A626-EF0F78B9350D}" type="slidenum">
              <a:rPr lang="en-US" smtClean="0"/>
              <a:t>34</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36</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prepared the way for all to know repentance is on an individual level. In many ways, the world is a renegade planet in rebellion among the vast wilderness of stars. God has touched us with a call to return. All points of compass, it is the wild </a:t>
            </a:r>
            <a:r>
              <a:rPr lang="en-US" dirty="0" err="1"/>
              <a:t>wild</a:t>
            </a:r>
            <a:r>
              <a:rPr lang="en-US" dirty="0"/>
              <a:t> earth.</a:t>
            </a:r>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2124873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world is a wilderness of good plagued with evil deeds. God has delivered a means to free oneself from earthly bondage.</a:t>
            </a:r>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355600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Preaching has been no foreigner to mankind. Since days of old promoters have tried their best to influence people for better or worse. It is what is genuine that has lasting effects.</a:t>
            </a:r>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1444568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believe in the gospel is to hear the truth of God and trust He has come upon us.</a:t>
            </a:r>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1547079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power of God is with us.</a:t>
            </a:r>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3393951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webp"/><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flickr.com/photos/realeyez/1169462847/"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webp"/><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49.jpg"/></Relationships>
</file>

<file path=ppt/slides/_rels/slide3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7.jpg"/><Relationship Id="rId18" Type="http://schemas.openxmlformats.org/officeDocument/2006/relationships/image" Target="../media/image25.jpg"/><Relationship Id="rId26" Type="http://schemas.openxmlformats.org/officeDocument/2006/relationships/image" Target="../media/image42.jpg"/><Relationship Id="rId3" Type="http://schemas.openxmlformats.org/officeDocument/2006/relationships/image" Target="../media/image52.jpg"/><Relationship Id="rId21" Type="http://schemas.openxmlformats.org/officeDocument/2006/relationships/image" Target="../media/image34.jpg"/><Relationship Id="rId7" Type="http://schemas.openxmlformats.org/officeDocument/2006/relationships/image" Target="../media/image8.jpg"/><Relationship Id="rId12" Type="http://schemas.openxmlformats.org/officeDocument/2006/relationships/image" Target="../media/image14.jpg"/><Relationship Id="rId17" Type="http://schemas.openxmlformats.org/officeDocument/2006/relationships/image" Target="../media/image23.webp"/><Relationship Id="rId25" Type="http://schemas.openxmlformats.org/officeDocument/2006/relationships/image" Target="../media/image41.webp"/><Relationship Id="rId2" Type="http://schemas.openxmlformats.org/officeDocument/2006/relationships/notesSlide" Target="../notesSlides/notesSlide31.xml"/><Relationship Id="rId16" Type="http://schemas.openxmlformats.org/officeDocument/2006/relationships/image" Target="../media/image22.jpg"/><Relationship Id="rId20" Type="http://schemas.openxmlformats.org/officeDocument/2006/relationships/image" Target="../media/image31.jpg"/><Relationship Id="rId29" Type="http://schemas.openxmlformats.org/officeDocument/2006/relationships/image" Target="../media/image49.jpg"/><Relationship Id="rId1" Type="http://schemas.openxmlformats.org/officeDocument/2006/relationships/slideLayout" Target="../slideLayouts/slideLayout2.xml"/><Relationship Id="rId6" Type="http://schemas.openxmlformats.org/officeDocument/2006/relationships/image" Target="../media/image4.jpg"/><Relationship Id="rId11" Type="http://schemas.openxmlformats.org/officeDocument/2006/relationships/image" Target="../media/image12.png"/><Relationship Id="rId24" Type="http://schemas.openxmlformats.org/officeDocument/2006/relationships/image" Target="../media/image38.jpg"/><Relationship Id="rId5" Type="http://schemas.openxmlformats.org/officeDocument/2006/relationships/image" Target="../media/image3.jpg"/><Relationship Id="rId15" Type="http://schemas.openxmlformats.org/officeDocument/2006/relationships/image" Target="../media/image20.jpg"/><Relationship Id="rId23" Type="http://schemas.openxmlformats.org/officeDocument/2006/relationships/image" Target="../media/image37.png"/><Relationship Id="rId28" Type="http://schemas.openxmlformats.org/officeDocument/2006/relationships/image" Target="../media/image48.jpg"/><Relationship Id="rId10" Type="http://schemas.openxmlformats.org/officeDocument/2006/relationships/image" Target="../media/image11.jpg"/><Relationship Id="rId19" Type="http://schemas.openxmlformats.org/officeDocument/2006/relationships/image" Target="../media/image28.jpg"/><Relationship Id="rId4" Type="http://schemas.openxmlformats.org/officeDocument/2006/relationships/image" Target="../media/image1.jpg"/><Relationship Id="rId9" Type="http://schemas.openxmlformats.org/officeDocument/2006/relationships/image" Target="../media/image10.jpg"/><Relationship Id="rId14" Type="http://schemas.openxmlformats.org/officeDocument/2006/relationships/image" Target="../media/image19.jpg"/><Relationship Id="rId22" Type="http://schemas.openxmlformats.org/officeDocument/2006/relationships/image" Target="../media/image36.png"/><Relationship Id="rId27" Type="http://schemas.openxmlformats.org/officeDocument/2006/relationships/image" Target="../media/image43.jpg"/><Relationship Id="rId30" Type="http://schemas.openxmlformats.org/officeDocument/2006/relationships/image" Target="../media/image53.jpg"/></Relationships>
</file>

<file path=ppt/slides/_rels/slide33.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3.jpeg"/><Relationship Id="rId18" Type="http://schemas.openxmlformats.org/officeDocument/2006/relationships/image" Target="../media/image66.jpeg"/><Relationship Id="rId26" Type="http://schemas.openxmlformats.org/officeDocument/2006/relationships/image" Target="../media/image71.jpeg"/><Relationship Id="rId3" Type="http://schemas.openxmlformats.org/officeDocument/2006/relationships/image" Target="../media/image3.jpg"/><Relationship Id="rId21" Type="http://schemas.openxmlformats.org/officeDocument/2006/relationships/image" Target="../media/image37.png"/><Relationship Id="rId7" Type="http://schemas.openxmlformats.org/officeDocument/2006/relationships/image" Target="../media/image58.jpeg"/><Relationship Id="rId12" Type="http://schemas.openxmlformats.org/officeDocument/2006/relationships/image" Target="../media/image62.jpeg"/><Relationship Id="rId17" Type="http://schemas.openxmlformats.org/officeDocument/2006/relationships/image" Target="../media/image65.jpeg"/><Relationship Id="rId25" Type="http://schemas.openxmlformats.org/officeDocument/2006/relationships/image" Target="../media/image70.jpeg"/><Relationship Id="rId2" Type="http://schemas.openxmlformats.org/officeDocument/2006/relationships/image" Target="../media/image54.jpeg"/><Relationship Id="rId16" Type="http://schemas.openxmlformats.org/officeDocument/2006/relationships/image" Target="../media/image25.jpg"/><Relationship Id="rId20"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57.jpeg"/><Relationship Id="rId11" Type="http://schemas.openxmlformats.org/officeDocument/2006/relationships/image" Target="../media/image61.jpeg"/><Relationship Id="rId24" Type="http://schemas.openxmlformats.org/officeDocument/2006/relationships/image" Target="../media/image42.jpg"/><Relationship Id="rId5" Type="http://schemas.openxmlformats.org/officeDocument/2006/relationships/image" Target="../media/image56.jpeg"/><Relationship Id="rId15" Type="http://schemas.openxmlformats.org/officeDocument/2006/relationships/image" Target="../media/image23.webp"/><Relationship Id="rId23" Type="http://schemas.openxmlformats.org/officeDocument/2006/relationships/image" Target="../media/image41.webp"/><Relationship Id="rId28" Type="http://schemas.openxmlformats.org/officeDocument/2006/relationships/image" Target="../media/image53.jpg"/><Relationship Id="rId10" Type="http://schemas.openxmlformats.org/officeDocument/2006/relationships/image" Target="../media/image60.jpeg"/><Relationship Id="rId19" Type="http://schemas.openxmlformats.org/officeDocument/2006/relationships/image" Target="../media/image67.jpeg"/><Relationship Id="rId4" Type="http://schemas.openxmlformats.org/officeDocument/2006/relationships/image" Target="../media/image55.jpeg"/><Relationship Id="rId9" Type="http://schemas.openxmlformats.org/officeDocument/2006/relationships/image" Target="../media/image12.png"/><Relationship Id="rId14" Type="http://schemas.openxmlformats.org/officeDocument/2006/relationships/image" Target="../media/image64.jpeg"/><Relationship Id="rId22" Type="http://schemas.openxmlformats.org/officeDocument/2006/relationships/image" Target="../media/image69.jpeg"/><Relationship Id="rId27" Type="http://schemas.openxmlformats.org/officeDocument/2006/relationships/image" Target="../media/image72.jpeg"/></Relationships>
</file>

<file path=ppt/slides/_rels/slide3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drnaveenkumarsolanki.blogspot.com/2011/07/gods-premier-hand-of-divine.html" TargetMode="External"/><Relationship Id="rId4" Type="http://schemas.openxmlformats.org/officeDocument/2006/relationships/image" Target="../media/image7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DEF2F9-09A7-41A7-BDBA-FD33B8371A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a:extLst>
              <a:ext uri="{FF2B5EF4-FFF2-40B4-BE49-F238E27FC236}">
                <a16:creationId xmlns:a16="http://schemas.microsoft.com/office/drawing/2014/main" id="{7B088E53-6E14-47EA-8F0B-6000DA0F852B}"/>
              </a:ext>
            </a:extLst>
          </p:cNvPr>
          <p:cNvSpPr txBox="1">
            <a:spLocks/>
          </p:cNvSpPr>
          <p:nvPr/>
        </p:nvSpPr>
        <p:spPr>
          <a:xfrm>
            <a:off x="3740739" y="498484"/>
            <a:ext cx="45720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38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28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38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14" name="Title 1">
            <a:extLst>
              <a:ext uri="{FF2B5EF4-FFF2-40B4-BE49-F238E27FC236}">
                <a16:creationId xmlns:a16="http://schemas.microsoft.com/office/drawing/2014/main" id="{EAE11FC2-C88A-464D-8750-72F0B5DCA6F4}"/>
              </a:ext>
            </a:extLst>
          </p:cNvPr>
          <p:cNvSpPr txBox="1">
            <a:spLocks/>
          </p:cNvSpPr>
          <p:nvPr/>
        </p:nvSpPr>
        <p:spPr>
          <a:xfrm>
            <a:off x="2884608" y="5130017"/>
            <a:ext cx="234236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righteous</a:t>
            </a:r>
          </a:p>
        </p:txBody>
      </p:sp>
      <p:sp>
        <p:nvSpPr>
          <p:cNvPr id="3074" name="!!TEXT"/>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when the scribes and Pharisees saw Him eating with the tax collectors and sinners, they said to His disciples, "How is it that He eats and drinks with tax collectors and sinners?" When Jesus heard it, He said to them, "Those who are well have no need of a physician, but those who are sick. I did not come to call the righteous, but sinners, to repentance."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Mark 2:16-17 </a:t>
            </a:r>
          </a:p>
        </p:txBody>
      </p:sp>
      <p:sp>
        <p:nvSpPr>
          <p:cNvPr id="10" name="Rectangle 2">
            <a:extLst>
              <a:ext uri="{FF2B5EF4-FFF2-40B4-BE49-F238E27FC236}">
                <a16:creationId xmlns:a16="http://schemas.microsoft.com/office/drawing/2014/main" id="{3EE6D02D-18A2-47A8-8D57-D71E822E7876}"/>
              </a:ext>
            </a:extLst>
          </p:cNvPr>
          <p:cNvSpPr txBox="1">
            <a:spLocks noChangeArrowheads="1"/>
          </p:cNvSpPr>
          <p:nvPr/>
        </p:nvSpPr>
        <p:spPr bwMode="auto">
          <a:xfrm>
            <a:off x="3676738" y="422274"/>
            <a:ext cx="472669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scribes and Pharisees</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Title 1">
            <a:extLst>
              <a:ext uri="{FF2B5EF4-FFF2-40B4-BE49-F238E27FC236}">
                <a16:creationId xmlns:a16="http://schemas.microsoft.com/office/drawing/2014/main" id="{40D5134E-3D0B-40A9-B3C3-CD6830E633D4}"/>
              </a:ext>
            </a:extLst>
          </p:cNvPr>
          <p:cNvSpPr txBox="1">
            <a:spLocks/>
          </p:cNvSpPr>
          <p:nvPr/>
        </p:nvSpPr>
        <p:spPr>
          <a:xfrm>
            <a:off x="3087445" y="215152"/>
            <a:ext cx="5507915" cy="1238267"/>
          </a:xfrm>
          <a:prstGeom prst="rect">
            <a:avLst/>
          </a:prstGeom>
        </p:spPr>
        <p:txBody>
          <a:bodyPr vert="horz" lIns="91440" tIns="45720" rIns="91440" bIns="45720" rtlCol="0" anchor="ctr">
            <a:prstTxWarp prst="textStop">
              <a:avLst/>
            </a:prstTxWarp>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attitudes of superiority</a:t>
            </a:r>
          </a:p>
        </p:txBody>
      </p:sp>
      <p:sp>
        <p:nvSpPr>
          <p:cNvPr id="2" name="&quot;Not Allowed&quot; Symbol 1">
            <a:extLst>
              <a:ext uri="{FF2B5EF4-FFF2-40B4-BE49-F238E27FC236}">
                <a16:creationId xmlns:a16="http://schemas.microsoft.com/office/drawing/2014/main" id="{E21AF703-EED8-496F-A1D7-A5D2ED0A5F97}"/>
              </a:ext>
            </a:extLst>
          </p:cNvPr>
          <p:cNvSpPr/>
          <p:nvPr/>
        </p:nvSpPr>
        <p:spPr>
          <a:xfrm>
            <a:off x="5174427" y="344244"/>
            <a:ext cx="914400" cy="914400"/>
          </a:xfrm>
          <a:prstGeom prst="noSmoking">
            <a:avLst/>
          </a:prstGeom>
          <a:solidFill>
            <a:srgbClr val="FF0000">
              <a:alpha val="80000"/>
            </a:srgbClr>
          </a:solidFill>
          <a:ln w="25400" cap="flat" cmpd="sng" algn="ctr">
            <a:solidFill>
              <a:schemeClr val="tx1">
                <a:alpha val="5000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ighteous">
            <a:extLst>
              <a:ext uri="{FF2B5EF4-FFF2-40B4-BE49-F238E27FC236}">
                <a16:creationId xmlns:a16="http://schemas.microsoft.com/office/drawing/2014/main" id="{9971B976-029F-4176-868C-A0553B946772}"/>
              </a:ext>
            </a:extLst>
          </p:cNvPr>
          <p:cNvSpPr txBox="1">
            <a:spLocks noChangeArrowheads="1"/>
          </p:cNvSpPr>
          <p:nvPr/>
        </p:nvSpPr>
        <p:spPr bwMode="auto">
          <a:xfrm>
            <a:off x="2910110" y="5083885"/>
            <a:ext cx="2300647"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righteous</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B97E776B-BA2A-4D33-ACD3-4133EF4EF7DB}"/>
              </a:ext>
            </a:extLst>
          </p:cNvPr>
          <p:cNvSpPr txBox="1">
            <a:spLocks noChangeArrowheads="1"/>
          </p:cNvSpPr>
          <p:nvPr/>
        </p:nvSpPr>
        <p:spPr bwMode="auto">
          <a:xfrm>
            <a:off x="2850158" y="5064694"/>
            <a:ext cx="241315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righteous</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057FB18A-99B9-4A60-B608-BA6B18C5C060}"/>
              </a:ext>
            </a:extLst>
          </p:cNvPr>
          <p:cNvSpPr txBox="1">
            <a:spLocks noChangeArrowheads="1"/>
          </p:cNvSpPr>
          <p:nvPr/>
        </p:nvSpPr>
        <p:spPr bwMode="auto">
          <a:xfrm>
            <a:off x="3277773" y="1489155"/>
            <a:ext cx="509250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kern="0" dirty="0">
                <a:ln w="3175" cmpd="sng">
                  <a:solidFill>
                    <a:srgbClr val="FFFF00"/>
                  </a:solidFill>
                  <a:prstDash val="solid"/>
                  <a:miter lim="800000"/>
                </a:ln>
                <a:solidFill>
                  <a:srgbClr val="FF0000"/>
                </a:solidFill>
                <a:effectLst>
                  <a:glow rad="101600">
                    <a:schemeClr val="tx1"/>
                  </a:glow>
                  <a:outerShdw blurRad="50800" algn="tl" rotWithShape="0">
                    <a:srgbClr val="000000"/>
                  </a:outerShdw>
                </a:effectLst>
                <a:latin typeface="Char BB" panose="02000508000000020004" pitchFamily="2" charset="0"/>
              </a:rPr>
              <a:t>Anger and contempt</a:t>
            </a:r>
            <a:endParaRPr lang="en-US" altLang="en-US" sz="5400" b="1" i="1" kern="0" dirty="0">
              <a:ln w="3175" cmpd="sng">
                <a:solidFill>
                  <a:srgbClr val="FFFF00"/>
                </a:solidFill>
                <a:prstDash val="solid"/>
                <a:miter lim="800000"/>
              </a:ln>
              <a:solidFill>
                <a:srgbClr val="FF0000"/>
              </a:solidFill>
              <a:effectLst>
                <a:glow rad="101600">
                  <a:schemeClr val="tx1"/>
                </a:glow>
                <a:outerShdw blurRad="50800" algn="tl" rotWithShape="0">
                  <a:srgbClr val="000000"/>
                </a:outerShdw>
              </a:effectLst>
              <a:latin typeface="Char BB" panose="02000508000000020004" pitchFamily="2" charset="0"/>
            </a:endParaRPr>
          </a:p>
        </p:txBody>
      </p:sp>
    </p:spTree>
    <p:extLst>
      <p:ext uri="{BB962C8B-B14F-4D97-AF65-F5344CB8AC3E}">
        <p14:creationId xmlns:p14="http://schemas.microsoft.com/office/powerpoint/2010/main" val="3319873652"/>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out)">
                                      <p:cBhvr>
                                        <p:cTn id="7" dur="500"/>
                                        <p:tgtEl>
                                          <p:spTgt spid="307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18" presetClass="emph" presetSubtype="0" fill="hold" grpId="1" nodeType="withEffect">
                                  <p:stCondLst>
                                    <p:cond delay="0"/>
                                  </p:stCondLst>
                                  <p:childTnLst>
                                    <p:set>
                                      <p:cBhvr override="childStyle">
                                        <p:cTn id="18" dur="500" fill="hold"/>
                                        <p:tgtEl>
                                          <p:spTgt spid="9"/>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stCondLst>
                                            <p:cond delay="0"/>
                                          </p:stCondLst>
                                        </p:cTn>
                                        <p:tgtEl>
                                          <p:spTgt spid="6"/>
                                        </p:tgtEl>
                                      </p:cBhvr>
                                    </p:animEffect>
                                    <p:anim to="" calcmode="lin" valueType="num">
                                      <p:cBhvr>
                                        <p:cTn id="27"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29" presetID="16" presetClass="exit" presetSubtype="21" fill="hold" grpId="2" nodeType="withEffect">
                                  <p:stCondLst>
                                    <p:cond delay="0"/>
                                  </p:stCondLst>
                                  <p:childTnLst>
                                    <p:animEffect transition="out" filter="barn(inVertical)">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0"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dissolve">
                                      <p:cBhvr>
                                        <p:cTn id="39" dur="500">
                                          <p:stCondLst>
                                            <p:cond delay="0"/>
                                          </p:stCondLst>
                                        </p:cTn>
                                        <p:tgtEl>
                                          <p:spTgt spid="2"/>
                                        </p:tgtEl>
                                      </p:cBhvr>
                                    </p:animEffect>
                                    <p:anim to="" calcmode="lin" valueType="num">
                                      <p:cBhvr>
                                        <p:cTn id="40" dur="500" fill="hold">
                                          <p:stCondLst>
                                            <p:cond delay="0"/>
                                          </p:stCondLst>
                                        </p:cTn>
                                        <p:tgtEl>
                                          <p:spTgt spid="2"/>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2"/>
                                        </p:tgtEl>
                                        <p:attrNameLst>
                                          <p:attrName>ppt_h</p:attrName>
                                        </p:attrNameLst>
                                      </p:cBhvr>
                                      <p:tavLst>
                                        <p:tav tm="0">
                                          <p:val>
                                            <p:strVal val="#ppt_h*4"/>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7" presetClass="entr" presetSubtype="1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par>
                                <p:cTn id="53" presetID="18" presetClass="emph" presetSubtype="0" fill="hold" grpId="1" nodeType="withEffect">
                                  <p:stCondLst>
                                    <p:cond delay="0"/>
                                  </p:stCondLst>
                                  <p:childTnLst>
                                    <p:set>
                                      <p:cBhvr override="childStyle">
                                        <p:cTn id="54" dur="500" fill="hold"/>
                                        <p:tgtEl>
                                          <p:spTgt spid="14"/>
                                        </p:tgtEl>
                                        <p:attrNameLst>
                                          <p:attrName>style.textDecorationUnderline</p:attrName>
                                        </p:attrNameLst>
                                      </p:cBhvr>
                                      <p:to>
                                        <p:strVal val="true"/>
                                      </p:to>
                                    </p:set>
                                  </p:childTnLst>
                                </p:cTn>
                              </p:par>
                              <p:par>
                                <p:cTn id="55" presetID="22" presetClass="entr" presetSubtype="8"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par>
                                <p:cTn id="58" presetID="17" presetClass="exit" presetSubtype="10" fill="hold" grpId="1" nodeType="withEffect">
                                  <p:stCondLst>
                                    <p:cond delay="0"/>
                                  </p:stCondLst>
                                  <p:childTnLst>
                                    <p:anim calcmode="lin" valueType="num">
                                      <p:cBhvr>
                                        <p:cTn id="59" dur="500"/>
                                        <p:tgtEl>
                                          <p:spTgt spid="11"/>
                                        </p:tgtEl>
                                        <p:attrNameLst>
                                          <p:attrName>ppt_w</p:attrName>
                                        </p:attrNameLst>
                                      </p:cBhvr>
                                      <p:tavLst>
                                        <p:tav tm="0">
                                          <p:val>
                                            <p:strVal val="ppt_w"/>
                                          </p:val>
                                        </p:tav>
                                        <p:tav tm="100000">
                                          <p:val>
                                            <p:fltVal val="0"/>
                                          </p:val>
                                        </p:tav>
                                      </p:tavLst>
                                    </p:anim>
                                    <p:anim calcmode="lin" valueType="num">
                                      <p:cBhvr>
                                        <p:cTn id="60" dur="500"/>
                                        <p:tgtEl>
                                          <p:spTgt spid="11"/>
                                        </p:tgtEl>
                                        <p:attrNameLst>
                                          <p:attrName>ppt_h</p:attrName>
                                        </p:attrNameLst>
                                      </p:cBhvr>
                                      <p:tavLst>
                                        <p:tav tm="0">
                                          <p:val>
                                            <p:strVal val="ppt_h"/>
                                          </p:val>
                                        </p:tav>
                                        <p:tav tm="100000">
                                          <p:val>
                                            <p:strVal val="ppt_h"/>
                                          </p:val>
                                        </p:tav>
                                      </p:tavLst>
                                    </p:anim>
                                    <p:set>
                                      <p:cBhvr>
                                        <p:cTn id="6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4" grpId="0"/>
      <p:bldP spid="14" grpId="1"/>
      <p:bldP spid="3074" grpId="0"/>
      <p:bldP spid="10" grpId="0"/>
      <p:bldP spid="10" grpId="1"/>
      <p:bldP spid="6" grpId="0"/>
      <p:bldP spid="2" grpId="0" animBg="1"/>
      <p:bldP spid="13" grpId="0"/>
      <p:bldP spid="15" grpId="0"/>
      <p:bldP spid="11" grpId="0"/>
      <p:bldP spid="11"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661BD8E1-A5A5-432C-8E4B-ACB8CE77BC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 name="Title 1">
            <a:extLst>
              <a:ext uri="{FF2B5EF4-FFF2-40B4-BE49-F238E27FC236}">
                <a16:creationId xmlns:a16="http://schemas.microsoft.com/office/drawing/2014/main" id="{0ED62AE9-DCF2-4260-B673-0EABC302714C}"/>
              </a:ext>
            </a:extLst>
          </p:cNvPr>
          <p:cNvSpPr txBox="1">
            <a:spLocks/>
          </p:cNvSpPr>
          <p:nvPr/>
        </p:nvSpPr>
        <p:spPr>
          <a:xfrm>
            <a:off x="1648209" y="5710453"/>
            <a:ext cx="266906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repentance</a:t>
            </a:r>
          </a:p>
        </p:txBody>
      </p:sp>
      <p:sp>
        <p:nvSpPr>
          <p:cNvPr id="19" name="Title 1">
            <a:extLst>
              <a:ext uri="{FF2B5EF4-FFF2-40B4-BE49-F238E27FC236}">
                <a16:creationId xmlns:a16="http://schemas.microsoft.com/office/drawing/2014/main" id="{0C769402-5CA3-48A7-AADF-B8CE64355CC5}"/>
              </a:ext>
            </a:extLst>
          </p:cNvPr>
          <p:cNvSpPr txBox="1">
            <a:spLocks/>
          </p:cNvSpPr>
          <p:nvPr/>
        </p:nvSpPr>
        <p:spPr>
          <a:xfrm>
            <a:off x="5901767" y="5132067"/>
            <a:ext cx="170523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sinners</a:t>
            </a:r>
          </a:p>
        </p:txBody>
      </p:sp>
      <p:sp>
        <p:nvSpPr>
          <p:cNvPr id="13" name="!!TEXT">
            <a:extLst>
              <a:ext uri="{FF2B5EF4-FFF2-40B4-BE49-F238E27FC236}">
                <a16:creationId xmlns:a16="http://schemas.microsoft.com/office/drawing/2014/main" id="{487E4AC6-616F-4D93-881D-850DF0376D38}"/>
              </a:ext>
            </a:extLst>
          </p:cNvPr>
          <p:cNvSpPr txBox="1">
            <a:spLocks noChangeArrowheads="1"/>
          </p:cNvSpPr>
          <p:nvPr/>
        </p:nvSpPr>
        <p:spPr bwMode="auto">
          <a:xfrm>
            <a:off x="457200" y="274638"/>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when the scribes and Pharisees saw Him eating with the tax collectors and sinners, they said to His disciples, "How is it that He eats and drinks with tax collectors and sinners?" When Jesus heard it, He said to them, "Those who are well have no need of a physician, but those who are sick. I did not come to call the righteous, but sinners, to repentance."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Mark 2:16-17 </a:t>
            </a:r>
          </a:p>
        </p:txBody>
      </p:sp>
      <p:sp>
        <p:nvSpPr>
          <p:cNvPr id="14" name="Title 1">
            <a:extLst>
              <a:ext uri="{FF2B5EF4-FFF2-40B4-BE49-F238E27FC236}">
                <a16:creationId xmlns:a16="http://schemas.microsoft.com/office/drawing/2014/main" id="{6EC71892-CC87-486F-B409-3949BD127D8A}"/>
              </a:ext>
            </a:extLst>
          </p:cNvPr>
          <p:cNvSpPr txBox="1">
            <a:spLocks/>
          </p:cNvSpPr>
          <p:nvPr/>
        </p:nvSpPr>
        <p:spPr>
          <a:xfrm>
            <a:off x="3087445" y="215152"/>
            <a:ext cx="5507915" cy="1238267"/>
          </a:xfrm>
          <a:prstGeom prst="rect">
            <a:avLst/>
          </a:prstGeom>
        </p:spPr>
        <p:txBody>
          <a:bodyPr vert="horz" lIns="91440" tIns="45720" rIns="91440" bIns="45720" rtlCol="0" anchor="ctr">
            <a:prstTxWarp prst="textStop">
              <a:avLst/>
            </a:prstTxWarp>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uLnTx/>
                <a:uFillTx/>
                <a:latin typeface="Calibri" panose="020F0502020204030204" pitchFamily="34" charset="0"/>
                <a:ea typeface="+mj-ea"/>
                <a:cs typeface="+mj-cs"/>
              </a:rPr>
              <a:t>attitudes of superiority</a:t>
            </a:r>
          </a:p>
        </p:txBody>
      </p:sp>
      <p:sp>
        <p:nvSpPr>
          <p:cNvPr id="15" name="&quot;Not Allowed&quot; Symbol 14">
            <a:extLst>
              <a:ext uri="{FF2B5EF4-FFF2-40B4-BE49-F238E27FC236}">
                <a16:creationId xmlns:a16="http://schemas.microsoft.com/office/drawing/2014/main" id="{BA5C4D66-3B9C-4FBD-8C8C-E4E9FF6E2FCC}"/>
              </a:ext>
            </a:extLst>
          </p:cNvPr>
          <p:cNvSpPr/>
          <p:nvPr/>
        </p:nvSpPr>
        <p:spPr>
          <a:xfrm>
            <a:off x="5174427" y="344244"/>
            <a:ext cx="914400" cy="914400"/>
          </a:xfrm>
          <a:prstGeom prst="noSmoking">
            <a:avLst/>
          </a:prstGeom>
          <a:solidFill>
            <a:srgbClr val="FF0000">
              <a:alpha val="80000"/>
            </a:srgbClr>
          </a:solidFill>
          <a:ln w="25400" cap="flat" cmpd="sng" algn="ctr">
            <a:solidFill>
              <a:schemeClr val="tx1">
                <a:alpha val="5000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 name="Rectangle 2">
            <a:extLst>
              <a:ext uri="{FF2B5EF4-FFF2-40B4-BE49-F238E27FC236}">
                <a16:creationId xmlns:a16="http://schemas.microsoft.com/office/drawing/2014/main" id="{C8B4B2F0-360D-4CFD-B101-2E8B0C0653B7}"/>
              </a:ext>
            </a:extLst>
          </p:cNvPr>
          <p:cNvSpPr txBox="1">
            <a:spLocks noChangeArrowheads="1"/>
          </p:cNvSpPr>
          <p:nvPr/>
        </p:nvSpPr>
        <p:spPr bwMode="auto">
          <a:xfrm>
            <a:off x="2850158" y="5064694"/>
            <a:ext cx="241315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righteous</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1" name="!!Sinners">
            <a:extLst>
              <a:ext uri="{FF2B5EF4-FFF2-40B4-BE49-F238E27FC236}">
                <a16:creationId xmlns:a16="http://schemas.microsoft.com/office/drawing/2014/main" id="{5674F78C-0724-40EB-9946-6E3D14ED49AE}"/>
              </a:ext>
            </a:extLst>
          </p:cNvPr>
          <p:cNvSpPr txBox="1">
            <a:spLocks noChangeArrowheads="1"/>
          </p:cNvSpPr>
          <p:nvPr/>
        </p:nvSpPr>
        <p:spPr bwMode="auto">
          <a:xfrm>
            <a:off x="5504813" y="5084681"/>
            <a:ext cx="3162477"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sinners, to</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Repentance">
            <a:extLst>
              <a:ext uri="{FF2B5EF4-FFF2-40B4-BE49-F238E27FC236}">
                <a16:creationId xmlns:a16="http://schemas.microsoft.com/office/drawing/2014/main" id="{0E9332A0-B2D3-421A-8DAE-5988CFAEDDD4}"/>
              </a:ext>
            </a:extLst>
          </p:cNvPr>
          <p:cNvSpPr txBox="1">
            <a:spLocks noChangeArrowheads="1"/>
          </p:cNvSpPr>
          <p:nvPr/>
        </p:nvSpPr>
        <p:spPr bwMode="auto">
          <a:xfrm>
            <a:off x="1417853" y="5663376"/>
            <a:ext cx="3126568"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repentance</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9" name="Picture 8">
            <a:extLst>
              <a:ext uri="{FF2B5EF4-FFF2-40B4-BE49-F238E27FC236}">
                <a16:creationId xmlns:a16="http://schemas.microsoft.com/office/drawing/2014/main" id="{E33D87DD-5638-4F02-9860-206BDA4BAD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6794" y="1625252"/>
            <a:ext cx="4208746" cy="4581394"/>
          </a:xfrm>
          <a:prstGeom prst="rect">
            <a:avLst/>
          </a:prstGeom>
        </p:spPr>
      </p:pic>
      <p:sp>
        <p:nvSpPr>
          <p:cNvPr id="4" name="!!Righteous">
            <a:extLst>
              <a:ext uri="{FF2B5EF4-FFF2-40B4-BE49-F238E27FC236}">
                <a16:creationId xmlns:a16="http://schemas.microsoft.com/office/drawing/2014/main" id="{74687F25-3A66-414C-A1EA-56AE71C71042}"/>
              </a:ext>
            </a:extLst>
          </p:cNvPr>
          <p:cNvSpPr>
            <a:spLocks noGrp="1" noChangeArrowheads="1"/>
          </p:cNvSpPr>
          <p:nvPr>
            <p:ph type="title"/>
          </p:nvPr>
        </p:nvSpPr>
        <p:spPr>
          <a:xfrm>
            <a:off x="2389264" y="2390026"/>
            <a:ext cx="3479179" cy="2988526"/>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As it is written:            "There is none righteous,        no, not one;"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Romans 3:10</a:t>
            </a:r>
          </a:p>
        </p:txBody>
      </p:sp>
      <p:sp>
        <p:nvSpPr>
          <p:cNvPr id="16" name="Rectangle 2">
            <a:extLst>
              <a:ext uri="{FF2B5EF4-FFF2-40B4-BE49-F238E27FC236}">
                <a16:creationId xmlns:a16="http://schemas.microsoft.com/office/drawing/2014/main" id="{CF3C2BBD-8ADA-49E6-8B99-BFA6B2CECFDD}"/>
              </a:ext>
            </a:extLst>
          </p:cNvPr>
          <p:cNvSpPr txBox="1">
            <a:spLocks noChangeArrowheads="1"/>
          </p:cNvSpPr>
          <p:nvPr/>
        </p:nvSpPr>
        <p:spPr bwMode="auto">
          <a:xfrm>
            <a:off x="5828862" y="5060138"/>
            <a:ext cx="18500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sinners</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54EC72FF-5CFF-45BF-8849-315E06FCB23E}"/>
              </a:ext>
            </a:extLst>
          </p:cNvPr>
          <p:cNvSpPr txBox="1">
            <a:spLocks noChangeArrowheads="1"/>
          </p:cNvSpPr>
          <p:nvPr/>
        </p:nvSpPr>
        <p:spPr bwMode="auto">
          <a:xfrm>
            <a:off x="1574728" y="5644445"/>
            <a:ext cx="281906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repentance</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345583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1" nodeType="clickEffect">
                                  <p:stCondLst>
                                    <p:cond delay="0"/>
                                  </p:stCondLst>
                                  <p:childTnLst>
                                    <p:animMotion origin="layout" path="M -2.5E-6 4.81481E-6 L -0.01198 0.23333 " pathEditMode="relative" rAng="0" ptsTypes="AA">
                                      <p:cBhvr>
                                        <p:cTn id="6" dur="1000" fill="hold"/>
                                        <p:tgtEl>
                                          <p:spTgt spid="4"/>
                                        </p:tgtEl>
                                        <p:attrNameLst>
                                          <p:attrName>ppt_x</p:attrName>
                                          <p:attrName>ppt_y</p:attrName>
                                        </p:attrNameLst>
                                      </p:cBhvr>
                                      <p:rCtr x="-608" y="11667"/>
                                    </p:animMotion>
                                  </p:childTnLst>
                                </p:cTn>
                              </p:par>
                              <p:par>
                                <p:cTn id="7" presetID="42" presetClass="path" presetSubtype="0" accel="50000" decel="50000" fill="hold" nodeType="withEffect">
                                  <p:stCondLst>
                                    <p:cond delay="0"/>
                                  </p:stCondLst>
                                  <p:childTnLst>
                                    <p:animMotion origin="layout" path="M 3.61111E-6 -4.81481E-6 L -0.0165 0.22871 " pathEditMode="relative" rAng="0" ptsTypes="AA">
                                      <p:cBhvr>
                                        <p:cTn id="8" dur="1000" fill="hold"/>
                                        <p:tgtEl>
                                          <p:spTgt spid="9"/>
                                        </p:tgtEl>
                                        <p:attrNameLst>
                                          <p:attrName>ppt_x</p:attrName>
                                          <p:attrName>ppt_y</p:attrName>
                                        </p:attrNameLst>
                                      </p:cBhvr>
                                      <p:rCtr x="-833" y="11435"/>
                                    </p:animMotion>
                                  </p:childTnLst>
                                </p:cTn>
                              </p:par>
                              <p:par>
                                <p:cTn id="9" presetID="23" presetClass="exit" presetSubtype="32" fill="hold" grpId="0" nodeType="withEffect">
                                  <p:stCondLst>
                                    <p:cond delay="0"/>
                                  </p:stCondLst>
                                  <p:childTnLst>
                                    <p:anim calcmode="lin" valueType="num">
                                      <p:cBhvr>
                                        <p:cTn id="10" dur="1000"/>
                                        <p:tgtEl>
                                          <p:spTgt spid="4"/>
                                        </p:tgtEl>
                                        <p:attrNameLst>
                                          <p:attrName>ppt_w</p:attrName>
                                        </p:attrNameLst>
                                      </p:cBhvr>
                                      <p:tavLst>
                                        <p:tav tm="0">
                                          <p:val>
                                            <p:strVal val="ppt_w"/>
                                          </p:val>
                                        </p:tav>
                                        <p:tav tm="100000">
                                          <p:val>
                                            <p:fltVal val="0"/>
                                          </p:val>
                                        </p:tav>
                                      </p:tavLst>
                                    </p:anim>
                                    <p:anim calcmode="lin" valueType="num">
                                      <p:cBhvr>
                                        <p:cTn id="11" dur="1000"/>
                                        <p:tgtEl>
                                          <p:spTgt spid="4"/>
                                        </p:tgtEl>
                                        <p:attrNameLst>
                                          <p:attrName>ppt_h</p:attrName>
                                        </p:attrNameLst>
                                      </p:cBhvr>
                                      <p:tavLst>
                                        <p:tav tm="0">
                                          <p:val>
                                            <p:strVal val="ppt_h"/>
                                          </p:val>
                                        </p:tav>
                                        <p:tav tm="100000">
                                          <p:val>
                                            <p:fltVal val="0"/>
                                          </p:val>
                                        </p:tav>
                                      </p:tavLst>
                                    </p:anim>
                                    <p:set>
                                      <p:cBhvr>
                                        <p:cTn id="12" dur="1" fill="hold">
                                          <p:stCondLst>
                                            <p:cond delay="999"/>
                                          </p:stCondLst>
                                        </p:cTn>
                                        <p:tgtEl>
                                          <p:spTgt spid="4"/>
                                        </p:tgtEl>
                                        <p:attrNameLst>
                                          <p:attrName>style.visibility</p:attrName>
                                        </p:attrNameLst>
                                      </p:cBhvr>
                                      <p:to>
                                        <p:strVal val="hidden"/>
                                      </p:to>
                                    </p:set>
                                  </p:childTnLst>
                                </p:cTn>
                              </p:par>
                              <p:par>
                                <p:cTn id="13" presetID="23" presetClass="exit" presetSubtype="32" fill="hold" nodeType="withEffect">
                                  <p:stCondLst>
                                    <p:cond delay="0"/>
                                  </p:stCondLst>
                                  <p:childTnLst>
                                    <p:anim calcmode="lin" valueType="num">
                                      <p:cBhvr>
                                        <p:cTn id="14" dur="1000"/>
                                        <p:tgtEl>
                                          <p:spTgt spid="9"/>
                                        </p:tgtEl>
                                        <p:attrNameLst>
                                          <p:attrName>ppt_w</p:attrName>
                                        </p:attrNameLst>
                                      </p:cBhvr>
                                      <p:tavLst>
                                        <p:tav tm="0">
                                          <p:val>
                                            <p:strVal val="ppt_w"/>
                                          </p:val>
                                        </p:tav>
                                        <p:tav tm="100000">
                                          <p:val>
                                            <p:fltVal val="0"/>
                                          </p:val>
                                        </p:tav>
                                      </p:tavLst>
                                    </p:anim>
                                    <p:anim calcmode="lin" valueType="num">
                                      <p:cBhvr>
                                        <p:cTn id="15" dur="1000"/>
                                        <p:tgtEl>
                                          <p:spTgt spid="9"/>
                                        </p:tgtEl>
                                        <p:attrNameLst>
                                          <p:attrName>ppt_h</p:attrName>
                                        </p:attrNameLst>
                                      </p:cBhvr>
                                      <p:tavLst>
                                        <p:tav tm="0">
                                          <p:val>
                                            <p:strVal val="ppt_h"/>
                                          </p:val>
                                        </p:tav>
                                        <p:tav tm="100000">
                                          <p:val>
                                            <p:fltVal val="0"/>
                                          </p:val>
                                        </p:tav>
                                      </p:tavLst>
                                    </p:anim>
                                    <p:set>
                                      <p:cBhvr>
                                        <p:cTn id="16" dur="1" fill="hold">
                                          <p:stCondLst>
                                            <p:cond delay="999"/>
                                          </p:stCondLst>
                                        </p:cTn>
                                        <p:tgtEl>
                                          <p:spTgt spid="9"/>
                                        </p:tgtEl>
                                        <p:attrNameLst>
                                          <p:attrName>style.visibility</p:attrName>
                                        </p:attrNameLst>
                                      </p:cBhvr>
                                      <p:to>
                                        <p:strVal val="hidden"/>
                                      </p:to>
                                    </p:set>
                                  </p:childTnLst>
                                </p:cTn>
                              </p:par>
                              <p:par>
                                <p:cTn id="17" presetID="17" presetClass="exit" presetSubtype="10" fill="hold" grpId="0" nodeType="withEffect">
                                  <p:stCondLst>
                                    <p:cond delay="750"/>
                                  </p:stCondLst>
                                  <p:childTnLst>
                                    <p:anim calcmode="lin" valueType="num">
                                      <p:cBhvr>
                                        <p:cTn id="18" dur="500"/>
                                        <p:tgtEl>
                                          <p:spTgt spid="20"/>
                                        </p:tgtEl>
                                        <p:attrNameLst>
                                          <p:attrName>ppt_w</p:attrName>
                                        </p:attrNameLst>
                                      </p:cBhvr>
                                      <p:tavLst>
                                        <p:tav tm="0">
                                          <p:val>
                                            <p:strVal val="ppt_w"/>
                                          </p:val>
                                        </p:tav>
                                        <p:tav tm="100000">
                                          <p:val>
                                            <p:fltVal val="0"/>
                                          </p:val>
                                        </p:tav>
                                      </p:tavLst>
                                    </p:anim>
                                    <p:anim calcmode="lin" valueType="num">
                                      <p:cBhvr>
                                        <p:cTn id="19" dur="500"/>
                                        <p:tgtEl>
                                          <p:spTgt spid="20"/>
                                        </p:tgtEl>
                                        <p:attrNameLst>
                                          <p:attrName>ppt_h</p:attrName>
                                        </p:attrNameLst>
                                      </p:cBhvr>
                                      <p:tavLst>
                                        <p:tav tm="0">
                                          <p:val>
                                            <p:strVal val="ppt_h"/>
                                          </p:val>
                                        </p:tav>
                                        <p:tav tm="100000">
                                          <p:val>
                                            <p:strVal val="ppt_h"/>
                                          </p:val>
                                        </p:tav>
                                      </p:tavLst>
                                    </p:anim>
                                    <p:set>
                                      <p:cBhvr>
                                        <p:cTn id="20" dur="1" fill="hold">
                                          <p:stCondLst>
                                            <p:cond delay="499"/>
                                          </p:stCondLst>
                                        </p:cTn>
                                        <p:tgtEl>
                                          <p:spTgt spid="2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0" presetClass="exit" presetSubtype="0" fill="hold" grpId="1" nodeType="clickEffect">
                                  <p:stCondLst>
                                    <p:cond delay="900"/>
                                  </p:stCondLst>
                                  <p:childTnLst>
                                    <p:set>
                                      <p:cBhvr>
                                        <p:cTn id="24" dur="1" fill="hold">
                                          <p:stCondLst>
                                            <p:cond delay="999"/>
                                          </p:stCondLst>
                                        </p:cTn>
                                        <p:tgtEl>
                                          <p:spTgt spid="15"/>
                                        </p:tgtEl>
                                        <p:attrNameLst>
                                          <p:attrName>style.visibility</p:attrName>
                                        </p:attrNameLst>
                                      </p:cBhvr>
                                      <p:to>
                                        <p:strVal val="hidden"/>
                                      </p:to>
                                    </p:set>
                                    <p:animEffect transition="out" filter="dissolve">
                                      <p:cBhvr>
                                        <p:cTn id="25" dur="1000">
                                          <p:stCondLst>
                                            <p:cond delay="0"/>
                                          </p:stCondLst>
                                        </p:cTn>
                                        <p:tgtEl>
                                          <p:spTgt spid="15"/>
                                        </p:tgtEl>
                                      </p:cBhvr>
                                    </p:animEffect>
                                    <p:anim to="" calcmode="lin" valueType="num">
                                      <p:cBhvr>
                                        <p:cTn id="26" dur="1000" fill="hold">
                                          <p:stCondLst>
                                            <p:cond delay="0"/>
                                          </p:stCondLst>
                                        </p:cTn>
                                        <p:tgtEl>
                                          <p:spTgt spid="15"/>
                                        </p:tgtEl>
                                        <p:attrNameLst>
                                          <p:attrName>ppt_w</p:attrName>
                                        </p:attrNameLst>
                                      </p:cBhvr>
                                      <p:tavLst>
                                        <p:tav tm="0">
                                          <p:val>
                                            <p:strVal val="#ppt_w"/>
                                          </p:val>
                                        </p:tav>
                                        <p:tav tm="100000">
                                          <p:val>
                                            <p:strVal val="#ppt_w*4"/>
                                          </p:val>
                                        </p:tav>
                                      </p:tavLst>
                                    </p:anim>
                                    <p:anim to="" calcmode="lin" valueType="num">
                                      <p:cBhvr>
                                        <p:cTn id="27" dur="1000" fill="hold">
                                          <p:stCondLst>
                                            <p:cond delay="0"/>
                                          </p:stCondLst>
                                        </p:cTn>
                                        <p:tgtEl>
                                          <p:spTgt spid="15"/>
                                        </p:tgtEl>
                                        <p:attrNameLst>
                                          <p:attrName>ppt_h</p:attrName>
                                        </p:attrNameLst>
                                      </p:cBhvr>
                                      <p:tavLst>
                                        <p:tav tm="0">
                                          <p:val>
                                            <p:strVal val="#ppt_h"/>
                                          </p:val>
                                        </p:tav>
                                        <p:tav tm="100000">
                                          <p:val>
                                            <p:strVal val="#ppt_h*4"/>
                                          </p:val>
                                        </p:tav>
                                      </p:tavLst>
                                    </p:anim>
                                  </p:childTnLst>
                                </p:cTn>
                              </p:par>
                              <p:par>
                                <p:cTn id="28" presetID="0" presetClass="exit" presetSubtype="0" fill="hold" grpId="1" nodeType="withEffect">
                                  <p:stCondLst>
                                    <p:cond delay="900"/>
                                  </p:stCondLst>
                                  <p:childTnLst>
                                    <p:set>
                                      <p:cBhvr>
                                        <p:cTn id="29" dur="1" fill="hold">
                                          <p:stCondLst>
                                            <p:cond delay="999"/>
                                          </p:stCondLst>
                                        </p:cTn>
                                        <p:tgtEl>
                                          <p:spTgt spid="14"/>
                                        </p:tgtEl>
                                        <p:attrNameLst>
                                          <p:attrName>style.visibility</p:attrName>
                                        </p:attrNameLst>
                                      </p:cBhvr>
                                      <p:to>
                                        <p:strVal val="hidden"/>
                                      </p:to>
                                    </p:set>
                                    <p:animEffect transition="out" filter="dissolve">
                                      <p:cBhvr>
                                        <p:cTn id="30" dur="1000">
                                          <p:stCondLst>
                                            <p:cond delay="0"/>
                                          </p:stCondLst>
                                        </p:cTn>
                                        <p:tgtEl>
                                          <p:spTgt spid="14"/>
                                        </p:tgtEl>
                                      </p:cBhvr>
                                    </p:animEffect>
                                    <p:anim to="" calcmode="lin" valueType="num">
                                      <p:cBhvr>
                                        <p:cTn id="31" dur="1000" fill="hold">
                                          <p:stCondLst>
                                            <p:cond delay="0"/>
                                          </p:stCondLst>
                                        </p:cTn>
                                        <p:tgtEl>
                                          <p:spTgt spid="14"/>
                                        </p:tgtEl>
                                        <p:attrNameLst>
                                          <p:attrName>ppt_w</p:attrName>
                                        </p:attrNameLst>
                                      </p:cBhvr>
                                      <p:tavLst>
                                        <p:tav tm="0">
                                          <p:val>
                                            <p:strVal val="#ppt_w"/>
                                          </p:val>
                                        </p:tav>
                                        <p:tav tm="100000">
                                          <p:val>
                                            <p:strVal val="#ppt_w*4"/>
                                          </p:val>
                                        </p:tav>
                                      </p:tavLst>
                                    </p:anim>
                                    <p:anim to="" calcmode="lin" valueType="num">
                                      <p:cBhvr>
                                        <p:cTn id="32" dur="1000" fill="hold">
                                          <p:stCondLst>
                                            <p:cond delay="0"/>
                                          </p:stCondLst>
                                        </p:cTn>
                                        <p:tgtEl>
                                          <p:spTgt spid="14"/>
                                        </p:tgtEl>
                                        <p:attrNameLst>
                                          <p:attrName>ppt_h</p:attrName>
                                        </p:attrNameLst>
                                      </p:cBhvr>
                                      <p:tavLst>
                                        <p:tav tm="0">
                                          <p:val>
                                            <p:strVal val="#ppt_h"/>
                                          </p:val>
                                        </p:tav>
                                        <p:tav tm="100000">
                                          <p:val>
                                            <p:strVal val="#ppt_h*4"/>
                                          </p:val>
                                        </p:tav>
                                      </p:tavLst>
                                    </p:anim>
                                  </p:childTnLst>
                                </p:cTn>
                              </p:par>
                              <p:par>
                                <p:cTn id="33" presetID="8" presetClass="emph" presetSubtype="0" fill="hold" grpId="3" nodeType="withEffect">
                                  <p:stCondLst>
                                    <p:cond delay="900"/>
                                  </p:stCondLst>
                                  <p:childTnLst>
                                    <p:animRot by="-1800000">
                                      <p:cBhvr>
                                        <p:cTn id="34" dur="1000" fill="hold"/>
                                        <p:tgtEl>
                                          <p:spTgt spid="14"/>
                                        </p:tgtEl>
                                        <p:attrNameLst>
                                          <p:attrName>r</p:attrName>
                                        </p:attrNameLst>
                                      </p:cBhvr>
                                    </p:animRot>
                                  </p:childTnLst>
                                </p:cTn>
                              </p:par>
                              <p:par>
                                <p:cTn id="35" presetID="42" presetClass="path" presetSubtype="0" accel="50000" decel="50000" fill="hold" grpId="2" nodeType="withEffect">
                                  <p:stCondLst>
                                    <p:cond delay="900"/>
                                  </p:stCondLst>
                                  <p:childTnLst>
                                    <p:animMotion origin="layout" path="M 1.38889E-6 1.85185E-6 L -0.0941 0.4581 " pathEditMode="relative" rAng="0" ptsTypes="AA">
                                      <p:cBhvr>
                                        <p:cTn id="36" dur="1000" fill="hold"/>
                                        <p:tgtEl>
                                          <p:spTgt spid="15"/>
                                        </p:tgtEl>
                                        <p:attrNameLst>
                                          <p:attrName>ppt_x</p:attrName>
                                          <p:attrName>ppt_y</p:attrName>
                                        </p:attrNameLst>
                                      </p:cBhvr>
                                      <p:rCtr x="-4705" y="22894"/>
                                    </p:animMotion>
                                  </p:childTnLst>
                                </p:cTn>
                              </p:par>
                              <p:par>
                                <p:cTn id="37" presetID="42" presetClass="path" presetSubtype="0" accel="50000" decel="50000" fill="hold" grpId="2" nodeType="withEffect">
                                  <p:stCondLst>
                                    <p:cond delay="900"/>
                                  </p:stCondLst>
                                  <p:childTnLst>
                                    <p:animMotion origin="layout" path="M 4.72222E-6 7.40741E-7 L -0.11945 0.45648 " pathEditMode="relative" rAng="0" ptsTypes="AA">
                                      <p:cBhvr>
                                        <p:cTn id="38" dur="1000" fill="hold"/>
                                        <p:tgtEl>
                                          <p:spTgt spid="14"/>
                                        </p:tgtEl>
                                        <p:attrNameLst>
                                          <p:attrName>ppt_x</p:attrName>
                                          <p:attrName>ppt_y</p:attrName>
                                        </p:attrNameLst>
                                      </p:cBhvr>
                                      <p:rCtr x="-5972" y="22824"/>
                                    </p:animMotion>
                                  </p:childTnLst>
                                </p:cTn>
                              </p:par>
                              <p:par>
                                <p:cTn id="39" presetID="22" presetClass="entr" presetSubtype="8"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par>
                                <p:cTn id="42" presetID="18" presetClass="emph" presetSubtype="0" fill="hold" grpId="1" nodeType="withEffect">
                                  <p:stCondLst>
                                    <p:cond delay="0"/>
                                  </p:stCondLst>
                                  <p:childTnLst>
                                    <p:set>
                                      <p:cBhvr override="childStyle">
                                        <p:cTn id="43" dur="500" fill="hold"/>
                                        <p:tgtEl>
                                          <p:spTgt spid="19"/>
                                        </p:tgtEl>
                                        <p:attrNameLst>
                                          <p:attrName>style.textDecorationUnderline</p:attrName>
                                        </p:attrNameLst>
                                      </p:cBhvr>
                                      <p:to>
                                        <p:strVal val="true"/>
                                      </p:to>
                                    </p:set>
                                  </p:childTnLst>
                                </p:cTn>
                              </p:par>
                              <p:par>
                                <p:cTn id="44" presetID="22" presetClass="entr" presetSubtype="8"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par>
                                <p:cTn id="47" presetID="22" presetClass="entr" presetSubtype="8" fill="hold" grpId="0" nodeType="withEffect">
                                  <p:stCondLst>
                                    <p:cond delay="40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par>
                                <p:cTn id="50" presetID="18" presetClass="emph" presetSubtype="0" fill="hold" grpId="1" nodeType="withEffect">
                                  <p:stCondLst>
                                    <p:cond delay="400"/>
                                  </p:stCondLst>
                                  <p:childTnLst>
                                    <p:set>
                                      <p:cBhvr override="childStyle">
                                        <p:cTn id="51" dur="500" fill="hold"/>
                                        <p:tgtEl>
                                          <p:spTgt spid="18"/>
                                        </p:tgtEl>
                                        <p:attrNameLst>
                                          <p:attrName>style.textDecorationUnderline</p:attrName>
                                        </p:attrNameLst>
                                      </p:cBhvr>
                                      <p:to>
                                        <p:strVal val="true"/>
                                      </p:to>
                                    </p:set>
                                  </p:childTnLst>
                                </p:cTn>
                              </p:par>
                              <p:par>
                                <p:cTn id="52" presetID="22" presetClass="entr" presetSubtype="8" fill="hold" grpId="0" nodeType="withEffect">
                                  <p:stCondLst>
                                    <p:cond delay="40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500"/>
                                        <p:tgtEl>
                                          <p:spTgt spid="17"/>
                                        </p:tgtEl>
                                      </p:cBhvr>
                                    </p:animEffect>
                                  </p:childTnLst>
                                </p:cTn>
                              </p:par>
                            </p:childTnLst>
                          </p:cTn>
                        </p:par>
                        <p:par>
                          <p:cTn id="55" fill="hold">
                            <p:stCondLst>
                              <p:cond delay="1900"/>
                            </p:stCondLst>
                            <p:childTnLst>
                              <p:par>
                                <p:cTn id="56" presetID="10" presetClass="entr" presetSubtype="0"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250"/>
                                        <p:tgtEl>
                                          <p:spTgt spid="2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19" grpId="1"/>
      <p:bldP spid="14" grpId="1"/>
      <p:bldP spid="14" grpId="2"/>
      <p:bldP spid="14" grpId="3"/>
      <p:bldP spid="15" grpId="1" animBg="1"/>
      <p:bldP spid="15" grpId="2" animBg="1"/>
      <p:bldP spid="20" grpId="0"/>
      <p:bldP spid="21" grpId="0"/>
      <p:bldP spid="22" grpId="0"/>
      <p:bldP spid="4" grpId="0"/>
      <p:bldP spid="4" grpId="1"/>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74ED5D-F138-4DDC-832B-6483F0EBC168}"/>
              </a:ext>
            </a:extLst>
          </p:cNvPr>
          <p:cNvPicPr>
            <a:picLocks noChangeAspect="1"/>
          </p:cNvPicPr>
          <p:nvPr/>
        </p:nvPicPr>
        <p:blipFill rotWithShape="1">
          <a:blip r:embed="rId4">
            <a:extLst>
              <a:ext uri="{28A0092B-C50C-407E-A947-70E740481C1C}">
                <a14:useLocalDpi xmlns:a14="http://schemas.microsoft.com/office/drawing/2010/main" val="0"/>
              </a:ext>
            </a:extLst>
          </a:blip>
          <a:srcRect t="34662" b="9397"/>
          <a:stretch/>
        </p:blipFill>
        <p:spPr>
          <a:xfrm>
            <a:off x="0" y="0"/>
            <a:ext cx="9144000" cy="6898614"/>
          </a:xfrm>
          <a:prstGeom prst="rect">
            <a:avLst/>
          </a:prstGeom>
        </p:spPr>
      </p:pic>
      <p:sp>
        <p:nvSpPr>
          <p:cNvPr id="7" name="Title 1">
            <a:extLst>
              <a:ext uri="{FF2B5EF4-FFF2-40B4-BE49-F238E27FC236}">
                <a16:creationId xmlns:a16="http://schemas.microsoft.com/office/drawing/2014/main" id="{E33099B7-A788-4C58-889D-30A062CE579A}"/>
              </a:ext>
            </a:extLst>
          </p:cNvPr>
          <p:cNvSpPr txBox="1">
            <a:spLocks/>
          </p:cNvSpPr>
          <p:nvPr/>
        </p:nvSpPr>
        <p:spPr>
          <a:xfrm>
            <a:off x="4285509" y="3447676"/>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40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9" name="Title 1">
            <a:extLst>
              <a:ext uri="{FF2B5EF4-FFF2-40B4-BE49-F238E27FC236}">
                <a16:creationId xmlns:a16="http://schemas.microsoft.com/office/drawing/2014/main" id="{3B679290-7BC0-454D-8C2A-87FA7D884E33}"/>
              </a:ext>
            </a:extLst>
          </p:cNvPr>
          <p:cNvSpPr txBox="1">
            <a:spLocks/>
          </p:cNvSpPr>
          <p:nvPr/>
        </p:nvSpPr>
        <p:spPr>
          <a:xfrm>
            <a:off x="4834341" y="4129218"/>
            <a:ext cx="210142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sinners</a:t>
            </a:r>
          </a:p>
        </p:txBody>
      </p:sp>
      <p:sp>
        <p:nvSpPr>
          <p:cNvPr id="3074" name="Rectangle 2"/>
          <p:cNvSpPr>
            <a:spLocks noGrp="1" noChangeArrowheads="1"/>
          </p:cNvSpPr>
          <p:nvPr>
            <p:ph type="title"/>
          </p:nvPr>
        </p:nvSpPr>
        <p:spPr>
          <a:xfrm>
            <a:off x="457200" y="1280319"/>
            <a:ext cx="8229600" cy="4297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Jesus answered and said to them, "Those who are well have no need of a physician, but those who are sick. I have not come to call the righteous, but sinners, to repentance."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5:31-32 </a:t>
            </a:r>
          </a:p>
        </p:txBody>
      </p:sp>
      <p:sp>
        <p:nvSpPr>
          <p:cNvPr id="4" name="!!Sinners">
            <a:extLst>
              <a:ext uri="{FF2B5EF4-FFF2-40B4-BE49-F238E27FC236}">
                <a16:creationId xmlns:a16="http://schemas.microsoft.com/office/drawing/2014/main" id="{93C1D7C4-2714-4BD2-A70A-3B6EEAC3AC92}"/>
              </a:ext>
            </a:extLst>
          </p:cNvPr>
          <p:cNvSpPr txBox="1">
            <a:spLocks noChangeArrowheads="1"/>
          </p:cNvSpPr>
          <p:nvPr/>
        </p:nvSpPr>
        <p:spPr bwMode="auto">
          <a:xfrm>
            <a:off x="4689631" y="4075825"/>
            <a:ext cx="3162477"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sinners,</a:t>
            </a:r>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to</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pentance">
            <a:extLst>
              <a:ext uri="{FF2B5EF4-FFF2-40B4-BE49-F238E27FC236}">
                <a16:creationId xmlns:a16="http://schemas.microsoft.com/office/drawing/2014/main" id="{5E6BF64A-C887-4345-BE2A-C04178009D96}"/>
              </a:ext>
            </a:extLst>
          </p:cNvPr>
          <p:cNvSpPr txBox="1">
            <a:spLocks noChangeArrowheads="1"/>
          </p:cNvSpPr>
          <p:nvPr/>
        </p:nvSpPr>
        <p:spPr bwMode="auto">
          <a:xfrm>
            <a:off x="1447109" y="4751359"/>
            <a:ext cx="3126568"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repentance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A2EAA96F-C0F4-4F77-BF42-30E1FBE07500}"/>
              </a:ext>
            </a:extLst>
          </p:cNvPr>
          <p:cNvSpPr txBox="1">
            <a:spLocks noChangeArrowheads="1"/>
          </p:cNvSpPr>
          <p:nvPr/>
        </p:nvSpPr>
        <p:spPr bwMode="auto">
          <a:xfrm>
            <a:off x="4257207" y="3382540"/>
            <a:ext cx="331282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come to call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E21D8284-4EB8-4ACE-8D44-38E8EEEC3410}"/>
              </a:ext>
            </a:extLst>
          </p:cNvPr>
          <p:cNvSpPr txBox="1">
            <a:spLocks noChangeArrowheads="1"/>
          </p:cNvSpPr>
          <p:nvPr/>
        </p:nvSpPr>
        <p:spPr bwMode="auto">
          <a:xfrm>
            <a:off x="4794501" y="4056885"/>
            <a:ext cx="218856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sinners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62454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18" presetClass="emph" presetSubtype="0" fill="hold" grpId="1" nodeType="withEffect">
                                  <p:stCondLst>
                                    <p:cond delay="0"/>
                                  </p:stCondLst>
                                  <p:childTnLst>
                                    <p:set>
                                      <p:cBhvr override="childStyle">
                                        <p:cTn id="15" dur="500" fill="hold"/>
                                        <p:tgtEl>
                                          <p:spTgt spid="7"/>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22" presetClass="entr" presetSubtype="8" fill="hold" grpId="0" nodeType="withEffect">
                                  <p:stCondLst>
                                    <p:cond delay="40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18" presetClass="emph" presetSubtype="0" fill="hold" grpId="1" nodeType="withEffect">
                                  <p:stCondLst>
                                    <p:cond delay="400"/>
                                  </p:stCondLst>
                                  <p:childTnLst>
                                    <p:set>
                                      <p:cBhvr override="childStyle">
                                        <p:cTn id="23" dur="500" fill="hold"/>
                                        <p:tgtEl>
                                          <p:spTgt spid="9"/>
                                        </p:tgtEl>
                                        <p:attrNameLst>
                                          <p:attrName>style.textDecorationUnderline</p:attrName>
                                        </p:attrNameLst>
                                      </p:cBhvr>
                                      <p:to>
                                        <p:strVal val="true"/>
                                      </p:to>
                                    </p:set>
                                  </p:childTnLst>
                                </p:cTn>
                              </p:par>
                              <p:par>
                                <p:cTn id="24" presetID="22" presetClass="entr" presetSubtype="8" fill="hold" grpId="0" nodeType="withEffect">
                                  <p:stCondLst>
                                    <p:cond delay="40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3074" grpId="0"/>
      <p:bldP spid="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FE48E5-A477-4FD6-9ABF-DC6FC8CCD49B}"/>
              </a:ext>
            </a:extLst>
          </p:cNvPr>
          <p:cNvPicPr>
            <a:picLocks noChangeAspect="1"/>
          </p:cNvPicPr>
          <p:nvPr/>
        </p:nvPicPr>
        <p:blipFill rotWithShape="1">
          <a:blip r:embed="rId4">
            <a:extLst>
              <a:ext uri="{28A0092B-C50C-407E-A947-70E740481C1C}">
                <a14:useLocalDpi xmlns:a14="http://schemas.microsoft.com/office/drawing/2010/main" val="0"/>
              </a:ext>
            </a:extLst>
          </a:blip>
          <a:srcRect l="9804" r="11765"/>
          <a:stretch/>
        </p:blipFill>
        <p:spPr>
          <a:xfrm>
            <a:off x="0" y="0"/>
            <a:ext cx="9144000" cy="6858000"/>
          </a:xfrm>
          <a:prstGeom prst="rect">
            <a:avLst/>
          </a:prstGeom>
        </p:spPr>
      </p:pic>
      <p:sp>
        <p:nvSpPr>
          <p:cNvPr id="12" name="Title 1">
            <a:extLst>
              <a:ext uri="{FF2B5EF4-FFF2-40B4-BE49-F238E27FC236}">
                <a16:creationId xmlns:a16="http://schemas.microsoft.com/office/drawing/2014/main" id="{C501400E-E62F-4B8D-AFA8-3A3A51AAE49A}"/>
              </a:ext>
            </a:extLst>
          </p:cNvPr>
          <p:cNvSpPr txBox="1">
            <a:spLocks/>
          </p:cNvSpPr>
          <p:nvPr/>
        </p:nvSpPr>
        <p:spPr>
          <a:xfrm>
            <a:off x="2591140" y="2800262"/>
            <a:ext cx="172731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mercy</a:t>
            </a:r>
          </a:p>
        </p:txBody>
      </p:sp>
      <p:sp>
        <p:nvSpPr>
          <p:cNvPr id="3074" name="Rectangle 2"/>
          <p:cNvSpPr>
            <a:spLocks noGrp="1" noChangeArrowheads="1"/>
          </p:cNvSpPr>
          <p:nvPr>
            <p:ph type="title"/>
          </p:nvPr>
        </p:nvSpPr>
        <p:spPr>
          <a:xfrm>
            <a:off x="457200" y="1585119"/>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go and learn what this means: 'I desire mercy and not sacrifice.' For I did not come to call the righteous, but sinners, to repentance."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9:13 </a:t>
            </a:r>
          </a:p>
        </p:txBody>
      </p:sp>
      <p:sp>
        <p:nvSpPr>
          <p:cNvPr id="6" name="!!Sinners">
            <a:extLst>
              <a:ext uri="{FF2B5EF4-FFF2-40B4-BE49-F238E27FC236}">
                <a16:creationId xmlns:a16="http://schemas.microsoft.com/office/drawing/2014/main" id="{E43112C5-4163-40D6-BC05-19E199F7E3D0}"/>
              </a:ext>
            </a:extLst>
          </p:cNvPr>
          <p:cNvSpPr txBox="1">
            <a:spLocks noChangeArrowheads="1"/>
          </p:cNvSpPr>
          <p:nvPr/>
        </p:nvSpPr>
        <p:spPr bwMode="auto">
          <a:xfrm>
            <a:off x="5139946" y="3742958"/>
            <a:ext cx="3162477"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sinners, to</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pentance">
            <a:extLst>
              <a:ext uri="{FF2B5EF4-FFF2-40B4-BE49-F238E27FC236}">
                <a16:creationId xmlns:a16="http://schemas.microsoft.com/office/drawing/2014/main" id="{D539FF00-BBC1-442C-A1EA-44CB8584B90D}"/>
              </a:ext>
            </a:extLst>
          </p:cNvPr>
          <p:cNvSpPr txBox="1">
            <a:spLocks noChangeArrowheads="1"/>
          </p:cNvSpPr>
          <p:nvPr/>
        </p:nvSpPr>
        <p:spPr bwMode="auto">
          <a:xfrm>
            <a:off x="1316960" y="4412052"/>
            <a:ext cx="3126568"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repentance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7C1BDFFA-E8B1-46B7-9001-303A17DFAB60}"/>
              </a:ext>
            </a:extLst>
          </p:cNvPr>
          <p:cNvSpPr txBox="1">
            <a:spLocks noChangeArrowheads="1"/>
          </p:cNvSpPr>
          <p:nvPr/>
        </p:nvSpPr>
        <p:spPr bwMode="auto">
          <a:xfrm>
            <a:off x="626952" y="2767544"/>
            <a:ext cx="7943884" cy="701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'I desire mercy and not sacrifice.'</a:t>
            </a:r>
          </a:p>
        </p:txBody>
      </p:sp>
      <p:sp>
        <p:nvSpPr>
          <p:cNvPr id="10" name="Rectangle 2">
            <a:extLst>
              <a:ext uri="{FF2B5EF4-FFF2-40B4-BE49-F238E27FC236}">
                <a16:creationId xmlns:a16="http://schemas.microsoft.com/office/drawing/2014/main" id="{0E1FCDE1-3012-4E95-963A-B1534B1E1231}"/>
              </a:ext>
            </a:extLst>
          </p:cNvPr>
          <p:cNvSpPr txBox="1">
            <a:spLocks noChangeArrowheads="1"/>
          </p:cNvSpPr>
          <p:nvPr/>
        </p:nvSpPr>
        <p:spPr bwMode="auto">
          <a:xfrm>
            <a:off x="2628086" y="2394627"/>
            <a:ext cx="5711868"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'I desire mercy and not</a:t>
            </a:r>
            <a:endParaRPr lang="en-US" altLang="en-US"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14FA31CA-1256-42A7-A3A0-E1C0AA1CECF5}"/>
              </a:ext>
            </a:extLst>
          </p:cNvPr>
          <p:cNvSpPr txBox="1">
            <a:spLocks noChangeArrowheads="1"/>
          </p:cNvSpPr>
          <p:nvPr/>
        </p:nvSpPr>
        <p:spPr bwMode="auto">
          <a:xfrm>
            <a:off x="393688" y="3062647"/>
            <a:ext cx="2486060"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sacrifice.'</a:t>
            </a:r>
            <a:endParaRPr lang="en-US" altLang="en-US"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3" name="!!Mercy">
            <a:extLst>
              <a:ext uri="{FF2B5EF4-FFF2-40B4-BE49-F238E27FC236}">
                <a16:creationId xmlns:a16="http://schemas.microsoft.com/office/drawing/2014/main" id="{8CB00559-7F86-439F-90CC-914BD2B0281B}"/>
              </a:ext>
            </a:extLst>
          </p:cNvPr>
          <p:cNvSpPr txBox="1">
            <a:spLocks noChangeArrowheads="1"/>
          </p:cNvSpPr>
          <p:nvPr/>
        </p:nvSpPr>
        <p:spPr bwMode="auto">
          <a:xfrm>
            <a:off x="2539522" y="2739093"/>
            <a:ext cx="18500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mercy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31171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7"/>
                                        </p:tgtEl>
                                      </p:cBhvr>
                                    </p:animEffect>
                                    <p:set>
                                      <p:cBhvr>
                                        <p:cTn id="11" dur="1" fill="hold">
                                          <p:stCondLst>
                                            <p:cond delay="249"/>
                                          </p:stCondLst>
                                        </p:cTn>
                                        <p:tgtEl>
                                          <p:spTgt spid="7"/>
                                        </p:tgtEl>
                                        <p:attrNameLst>
                                          <p:attrName>style.visibility</p:attrName>
                                        </p:attrNameLst>
                                      </p:cBhvr>
                                      <p:to>
                                        <p:strVal val="hidden"/>
                                      </p:to>
                                    </p:set>
                                  </p:childTnLst>
                                </p:cTn>
                              </p:par>
                              <p:par>
                                <p:cTn id="12" presetID="10" presetClass="exit" presetSubtype="0" fill="hold" grpId="1" nodeType="with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5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50"/>
                                        <p:tgtEl>
                                          <p:spTgt spid="11"/>
                                        </p:tgtEl>
                                      </p:cBhvr>
                                    </p:animEffect>
                                  </p:childTnLst>
                                </p:cTn>
                              </p:par>
                              <p:par>
                                <p:cTn id="23" presetID="42" presetClass="path" presetSubtype="0" accel="50000" decel="50000" fill="hold" grpId="2" nodeType="withEffect">
                                  <p:stCondLst>
                                    <p:cond delay="0"/>
                                  </p:stCondLst>
                                  <p:childTnLst>
                                    <p:animMotion origin="layout" path="M -2.77778E-6 -3.7037E-7 L -0.22257 0.05324 " pathEditMode="relative" rAng="0" ptsTypes="AA">
                                      <p:cBhvr>
                                        <p:cTn id="24" dur="2000" fill="hold"/>
                                        <p:tgtEl>
                                          <p:spTgt spid="10"/>
                                        </p:tgtEl>
                                        <p:attrNameLst>
                                          <p:attrName>ppt_x</p:attrName>
                                          <p:attrName>ppt_y</p:attrName>
                                        </p:attrNameLst>
                                      </p:cBhvr>
                                      <p:rCtr x="-11128" y="2662"/>
                                    </p:animMotion>
                                  </p:childTnLst>
                                </p:cTn>
                              </p:par>
                              <p:par>
                                <p:cTn id="25" presetID="37" presetClass="path" presetSubtype="0" accel="50000" decel="50000" fill="hold" grpId="3" nodeType="withEffect">
                                  <p:stCondLst>
                                    <p:cond delay="0"/>
                                  </p:stCondLst>
                                  <p:childTnLst>
                                    <p:animMotion origin="layout" path="M -3.05556E-6 -0.00046 C 0.01858 0.03172 0.02101 0.05371 0.09184 0.08612 C 0.16198 0.11852 0.29098 0.12547 0.36771 0.12199 C 0.44358 0.11829 0.50504 0.08704 0.54931 0.06482 C 0.59393 0.03704 0.61806 -0.00254 0.62205 -0.0449 " pathEditMode="relative" rAng="0" ptsTypes="AAAAA">
                                      <p:cBhvr>
                                        <p:cTn id="26" dur="2000" fill="hold"/>
                                        <p:tgtEl>
                                          <p:spTgt spid="11"/>
                                        </p:tgtEl>
                                        <p:attrNameLst>
                                          <p:attrName>ppt_x</p:attrName>
                                          <p:attrName>ppt_y</p:attrName>
                                        </p:attrNameLst>
                                      </p:cBhvr>
                                      <p:rCtr x="31094" y="3935"/>
                                    </p:animMotion>
                                  </p:childTnLst>
                                </p:cTn>
                              </p:par>
                              <p:par>
                                <p:cTn id="27" presetID="10" presetClass="exit" presetSubtype="0" fill="hold" grpId="1" nodeType="withEffect">
                                  <p:stCondLst>
                                    <p:cond delay="0"/>
                                  </p:stCondLst>
                                  <p:childTnLst>
                                    <p:animEffect transition="out" filter="fade">
                                      <p:cBhvr>
                                        <p:cTn id="28" dur="1000"/>
                                        <p:tgtEl>
                                          <p:spTgt spid="3074"/>
                                        </p:tgtEl>
                                      </p:cBhvr>
                                    </p:animEffect>
                                    <p:set>
                                      <p:cBhvr>
                                        <p:cTn id="29" dur="1" fill="hold">
                                          <p:stCondLst>
                                            <p:cond delay="999"/>
                                          </p:stCondLst>
                                        </p:cTn>
                                        <p:tgtEl>
                                          <p:spTgt spid="3074"/>
                                        </p:tgtEl>
                                        <p:attrNameLst>
                                          <p:attrName>style.visibility</p:attrName>
                                        </p:attrNameLst>
                                      </p:cBhvr>
                                      <p:to>
                                        <p:strVal val="hidden"/>
                                      </p:to>
                                    </p:se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50"/>
                                        <p:tgtEl>
                                          <p:spTgt spid="9"/>
                                        </p:tgtEl>
                                      </p:cBhvr>
                                    </p:animEffect>
                                  </p:childTnLst>
                                </p:cTn>
                              </p:par>
                              <p:par>
                                <p:cTn id="34" presetID="10" presetClass="exit" presetSubtype="0" fill="hold" grpId="1" nodeType="withEffect">
                                  <p:stCondLst>
                                    <p:cond delay="10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par>
                                <p:cTn id="37" presetID="10" presetClass="exit" presetSubtype="0" fill="hold" grpId="1" nodeType="withEffect">
                                  <p:stCondLst>
                                    <p:cond delay="10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par>
                                <p:cTn id="45" presetID="18" presetClass="emph" presetSubtype="0" fill="hold" grpId="1" nodeType="withEffect">
                                  <p:stCondLst>
                                    <p:cond delay="0"/>
                                  </p:stCondLst>
                                  <p:childTnLst>
                                    <p:set>
                                      <p:cBhvr override="childStyle">
                                        <p:cTn id="46" dur="500" fill="hold"/>
                                        <p:tgtEl>
                                          <p:spTgt spid="12"/>
                                        </p:tgtEl>
                                        <p:attrNameLst>
                                          <p:attrName>style.textDecorationUnderline</p:attrName>
                                        </p:attrNameLst>
                                      </p:cBhvr>
                                      <p:to>
                                        <p:strVal val="true"/>
                                      </p:to>
                                    </p:set>
                                  </p:childTnLst>
                                </p:cTn>
                              </p:par>
                              <p:par>
                                <p:cTn id="47" presetID="22" presetClass="entr" presetSubtype="8"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3074" grpId="0"/>
      <p:bldP spid="3074" grpId="1"/>
      <p:bldP spid="6" grpId="1"/>
      <p:bldP spid="7" grpId="1"/>
      <p:bldP spid="9" grpId="0"/>
      <p:bldP spid="10" grpId="0"/>
      <p:bldP spid="10" grpId="1"/>
      <p:bldP spid="10" grpId="2"/>
      <p:bldP spid="11" grpId="0"/>
      <p:bldP spid="11" grpId="1"/>
      <p:bldP spid="11" grpId="3"/>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FE48E5-A477-4FD6-9ABF-DC6FC8CCD49B}"/>
              </a:ext>
            </a:extLst>
          </p:cNvPr>
          <p:cNvPicPr>
            <a:picLocks noChangeAspect="1"/>
          </p:cNvPicPr>
          <p:nvPr/>
        </p:nvPicPr>
        <p:blipFill rotWithShape="1">
          <a:blip r:embed="rId3">
            <a:extLst>
              <a:ext uri="{28A0092B-C50C-407E-A947-70E740481C1C}">
                <a14:useLocalDpi xmlns:a14="http://schemas.microsoft.com/office/drawing/2010/main" val="0"/>
              </a:ext>
            </a:extLst>
          </a:blip>
          <a:srcRect l="9804" r="11765"/>
          <a:stretch/>
        </p:blipFill>
        <p:spPr>
          <a:xfrm>
            <a:off x="0" y="0"/>
            <a:ext cx="9144000" cy="6858000"/>
          </a:xfrm>
          <a:prstGeom prst="rect">
            <a:avLst/>
          </a:prstGeom>
        </p:spPr>
      </p:pic>
      <p:sp>
        <p:nvSpPr>
          <p:cNvPr id="14" name="Rectangle 2">
            <a:extLst>
              <a:ext uri="{FF2B5EF4-FFF2-40B4-BE49-F238E27FC236}">
                <a16:creationId xmlns:a16="http://schemas.microsoft.com/office/drawing/2014/main" id="{7489240A-7BB5-48FE-B7D5-2A8D9B90B938}"/>
              </a:ext>
            </a:extLst>
          </p:cNvPr>
          <p:cNvSpPr txBox="1">
            <a:spLocks noChangeArrowheads="1"/>
          </p:cNvSpPr>
          <p:nvPr/>
        </p:nvSpPr>
        <p:spPr bwMode="auto">
          <a:xfrm>
            <a:off x="626952" y="2767544"/>
            <a:ext cx="7943884" cy="701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'I desire mercy and not sacrifice.'</a:t>
            </a:r>
          </a:p>
        </p:txBody>
      </p:sp>
      <p:sp>
        <p:nvSpPr>
          <p:cNvPr id="15" name="Rectangle 2">
            <a:extLst>
              <a:ext uri="{FF2B5EF4-FFF2-40B4-BE49-F238E27FC236}">
                <a16:creationId xmlns:a16="http://schemas.microsoft.com/office/drawing/2014/main" id="{76263A33-4165-49D8-BECC-D3D583C5F53F}"/>
              </a:ext>
            </a:extLst>
          </p:cNvPr>
          <p:cNvSpPr txBox="1">
            <a:spLocks noChangeArrowheads="1"/>
          </p:cNvSpPr>
          <p:nvPr/>
        </p:nvSpPr>
        <p:spPr bwMode="auto">
          <a:xfrm>
            <a:off x="2539522" y="2739093"/>
            <a:ext cx="18500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mercy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pic>
        <p:nvPicPr>
          <p:cNvPr id="12" name="Picture 5">
            <a:extLst>
              <a:ext uri="{FF2B5EF4-FFF2-40B4-BE49-F238E27FC236}">
                <a16:creationId xmlns:a16="http://schemas.microsoft.com/office/drawing/2014/main" id="{FC8E8DED-AA07-441E-8980-8BD86FB86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515" y="1254034"/>
            <a:ext cx="7107827" cy="5329646"/>
          </a:xfrm>
          <a:prstGeom prst="rect">
            <a:avLst/>
          </a:prstGeom>
        </p:spPr>
      </p:pic>
      <p:sp>
        <p:nvSpPr>
          <p:cNvPr id="13" name="!!Mercy">
            <a:extLst>
              <a:ext uri="{FF2B5EF4-FFF2-40B4-BE49-F238E27FC236}">
                <a16:creationId xmlns:a16="http://schemas.microsoft.com/office/drawing/2014/main" id="{0D459784-8190-40E7-A70E-2A190A6A1996}"/>
              </a:ext>
            </a:extLst>
          </p:cNvPr>
          <p:cNvSpPr>
            <a:spLocks noGrp="1" noChangeArrowheads="1"/>
          </p:cNvSpPr>
          <p:nvPr>
            <p:ph type="title"/>
          </p:nvPr>
        </p:nvSpPr>
        <p:spPr>
          <a:xfrm>
            <a:off x="1371600" y="2016193"/>
            <a:ext cx="6087291"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judgment is without mercy to the one who has shown no mercy. Mercy triumphs over judgment.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2:13</a:t>
            </a:r>
          </a:p>
        </p:txBody>
      </p:sp>
      <p:sp>
        <p:nvSpPr>
          <p:cNvPr id="16" name="!!Mercy">
            <a:extLst>
              <a:ext uri="{FF2B5EF4-FFF2-40B4-BE49-F238E27FC236}">
                <a16:creationId xmlns:a16="http://schemas.microsoft.com/office/drawing/2014/main" id="{BE0035C8-4E55-4848-A411-1528D5A919B3}"/>
              </a:ext>
            </a:extLst>
          </p:cNvPr>
          <p:cNvSpPr txBox="1">
            <a:spLocks noChangeArrowheads="1"/>
          </p:cNvSpPr>
          <p:nvPr/>
        </p:nvSpPr>
        <p:spPr bwMode="auto">
          <a:xfrm>
            <a:off x="1371600" y="2016193"/>
            <a:ext cx="6087291" cy="368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For judgment is without mercy to the one who has shown no mercy.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Mercy triumphs over judgment</a:t>
            </a:r>
            <a:r>
              <a:rPr lang="en-US" altLang="en-US"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James 2:13</a:t>
            </a:r>
          </a:p>
        </p:txBody>
      </p:sp>
      <p:sp>
        <p:nvSpPr>
          <p:cNvPr id="17" name="Rectangle 2">
            <a:extLst>
              <a:ext uri="{FF2B5EF4-FFF2-40B4-BE49-F238E27FC236}">
                <a16:creationId xmlns:a16="http://schemas.microsoft.com/office/drawing/2014/main" id="{BB9B703D-2DBB-460D-9656-3433E20A0D6F}"/>
              </a:ext>
            </a:extLst>
          </p:cNvPr>
          <p:cNvSpPr txBox="1">
            <a:spLocks noChangeArrowheads="1"/>
          </p:cNvSpPr>
          <p:nvPr/>
        </p:nvSpPr>
        <p:spPr bwMode="auto">
          <a:xfrm>
            <a:off x="1856510" y="4180172"/>
            <a:ext cx="1690254"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kern="0" dirty="0">
                <a:ln w="17780" cmpd="sng">
                  <a:solidFill>
                    <a:srgbClr val="FFFFFF"/>
                  </a:solidFill>
                  <a:prstDash val="solid"/>
                  <a:miter lim="800000"/>
                </a:ln>
                <a:solidFill>
                  <a:srgbClr val="FF0000"/>
                </a:solidFill>
                <a:effectLst>
                  <a:glow rad="127000">
                    <a:schemeClr val="tx1"/>
                  </a:glow>
                  <a:outerShdw blurRad="50800" algn="tl" rotWithShape="0">
                    <a:srgbClr val="000000"/>
                  </a:outerShdw>
                </a:effectLst>
                <a:latin typeface="Calibri" panose="020F0502020204030204" pitchFamily="34" charset="0"/>
              </a:rPr>
              <a:t>Love</a:t>
            </a:r>
            <a:endParaRPr lang="en-US" altLang="en-US" sz="5400" b="1" i="1" kern="0" dirty="0">
              <a:ln w="17780" cmpd="sng">
                <a:solidFill>
                  <a:srgbClr val="FFFFFF"/>
                </a:solidFill>
                <a:prstDash val="solid"/>
                <a:miter lim="800000"/>
              </a:ln>
              <a:solidFill>
                <a:srgbClr val="FF0000"/>
              </a:solidFill>
              <a:effectLst>
                <a:glow rad="1270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36559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23" presetClass="exit" presetSubtype="32" fill="hold" nodeType="withEffect">
                                  <p:stCondLst>
                                    <p:cond delay="400"/>
                                  </p:stCondLst>
                                  <p:childTnLst>
                                    <p:anim calcmode="lin" valueType="num">
                                      <p:cBhvr>
                                        <p:cTn id="23" dur="1000"/>
                                        <p:tgtEl>
                                          <p:spTgt spid="12"/>
                                        </p:tgtEl>
                                        <p:attrNameLst>
                                          <p:attrName>ppt_w</p:attrName>
                                        </p:attrNameLst>
                                      </p:cBhvr>
                                      <p:tavLst>
                                        <p:tav tm="0">
                                          <p:val>
                                            <p:strVal val="ppt_w"/>
                                          </p:val>
                                        </p:tav>
                                        <p:tav tm="100000">
                                          <p:val>
                                            <p:fltVal val="0"/>
                                          </p:val>
                                        </p:tav>
                                      </p:tavLst>
                                    </p:anim>
                                    <p:anim calcmode="lin" valueType="num">
                                      <p:cBhvr>
                                        <p:cTn id="24" dur="1000"/>
                                        <p:tgtEl>
                                          <p:spTgt spid="12"/>
                                        </p:tgtEl>
                                        <p:attrNameLst>
                                          <p:attrName>ppt_h</p:attrName>
                                        </p:attrNameLst>
                                      </p:cBhvr>
                                      <p:tavLst>
                                        <p:tav tm="0">
                                          <p:val>
                                            <p:strVal val="ppt_h"/>
                                          </p:val>
                                        </p:tav>
                                        <p:tav tm="100000">
                                          <p:val>
                                            <p:fltVal val="0"/>
                                          </p:val>
                                        </p:tav>
                                      </p:tavLst>
                                    </p:anim>
                                    <p:set>
                                      <p:cBhvr>
                                        <p:cTn id="25" dur="1" fill="hold">
                                          <p:stCondLst>
                                            <p:cond delay="999"/>
                                          </p:stCondLst>
                                        </p:cTn>
                                        <p:tgtEl>
                                          <p:spTgt spid="12"/>
                                        </p:tgtEl>
                                        <p:attrNameLst>
                                          <p:attrName>style.visibility</p:attrName>
                                        </p:attrNameLst>
                                      </p:cBhvr>
                                      <p:to>
                                        <p:strVal val="hidden"/>
                                      </p:to>
                                    </p:set>
                                  </p:childTnLst>
                                </p:cTn>
                              </p:par>
                              <p:par>
                                <p:cTn id="26" presetID="23" presetClass="exit" presetSubtype="32" fill="hold" grpId="0" nodeType="withEffect">
                                  <p:stCondLst>
                                    <p:cond delay="400"/>
                                  </p:stCondLst>
                                  <p:childTnLst>
                                    <p:anim calcmode="lin" valueType="num">
                                      <p:cBhvr>
                                        <p:cTn id="27" dur="1000"/>
                                        <p:tgtEl>
                                          <p:spTgt spid="13"/>
                                        </p:tgtEl>
                                        <p:attrNameLst>
                                          <p:attrName>ppt_w</p:attrName>
                                        </p:attrNameLst>
                                      </p:cBhvr>
                                      <p:tavLst>
                                        <p:tav tm="0">
                                          <p:val>
                                            <p:strVal val="ppt_w"/>
                                          </p:val>
                                        </p:tav>
                                        <p:tav tm="100000">
                                          <p:val>
                                            <p:fltVal val="0"/>
                                          </p:val>
                                        </p:tav>
                                      </p:tavLst>
                                    </p:anim>
                                    <p:anim calcmode="lin" valueType="num">
                                      <p:cBhvr>
                                        <p:cTn id="28" dur="1000"/>
                                        <p:tgtEl>
                                          <p:spTgt spid="13"/>
                                        </p:tgtEl>
                                        <p:attrNameLst>
                                          <p:attrName>ppt_h</p:attrName>
                                        </p:attrNameLst>
                                      </p:cBhvr>
                                      <p:tavLst>
                                        <p:tav tm="0">
                                          <p:val>
                                            <p:strVal val="ppt_h"/>
                                          </p:val>
                                        </p:tav>
                                        <p:tav tm="100000">
                                          <p:val>
                                            <p:fltVal val="0"/>
                                          </p:val>
                                        </p:tav>
                                      </p:tavLst>
                                    </p:anim>
                                    <p:set>
                                      <p:cBhvr>
                                        <p:cTn id="29" dur="1" fill="hold">
                                          <p:stCondLst>
                                            <p:cond delay="999"/>
                                          </p:stCondLst>
                                        </p:cTn>
                                        <p:tgtEl>
                                          <p:spTgt spid="13"/>
                                        </p:tgtEl>
                                        <p:attrNameLst>
                                          <p:attrName>style.visibility</p:attrName>
                                        </p:attrNameLst>
                                      </p:cBhvr>
                                      <p:to>
                                        <p:strVal val="hidden"/>
                                      </p:to>
                                    </p:set>
                                  </p:childTnLst>
                                </p:cTn>
                              </p:par>
                              <p:par>
                                <p:cTn id="30" presetID="42" presetClass="path" presetSubtype="0" accel="50000" decel="50000" fill="hold" nodeType="withEffect">
                                  <p:stCondLst>
                                    <p:cond delay="400"/>
                                  </p:stCondLst>
                                  <p:childTnLst>
                                    <p:animMotion origin="layout" path="M 1.11111E-6 3.7037E-6 L -0.10799 -0.10533 " pathEditMode="relative" rAng="0" ptsTypes="AA">
                                      <p:cBhvr>
                                        <p:cTn id="31" dur="1000" fill="hold"/>
                                        <p:tgtEl>
                                          <p:spTgt spid="12"/>
                                        </p:tgtEl>
                                        <p:attrNameLst>
                                          <p:attrName>ppt_x</p:attrName>
                                          <p:attrName>ppt_y</p:attrName>
                                        </p:attrNameLst>
                                      </p:cBhvr>
                                      <p:rCtr x="-5399" y="-5278"/>
                                    </p:animMotion>
                                  </p:childTnLst>
                                </p:cTn>
                              </p:par>
                              <p:par>
                                <p:cTn id="32" presetID="42" presetClass="path" presetSubtype="0" accel="50000" decel="50000" fill="hold" grpId="1" nodeType="withEffect">
                                  <p:stCondLst>
                                    <p:cond delay="400"/>
                                  </p:stCondLst>
                                  <p:childTnLst>
                                    <p:animMotion origin="layout" path="M -2.5E-6 -1.48148E-6 L -0.1092 -0.09792 " pathEditMode="relative" rAng="0" ptsTypes="AA">
                                      <p:cBhvr>
                                        <p:cTn id="33" dur="1000" fill="hold"/>
                                        <p:tgtEl>
                                          <p:spTgt spid="13"/>
                                        </p:tgtEl>
                                        <p:attrNameLst>
                                          <p:attrName>ppt_x</p:attrName>
                                          <p:attrName>ppt_y</p:attrName>
                                        </p:attrNameLst>
                                      </p:cBhvr>
                                      <p:rCtr x="-5469" y="-4907"/>
                                    </p:animMotion>
                                  </p:childTnLst>
                                </p:cTn>
                              </p:par>
                              <p:par>
                                <p:cTn id="34" presetID="17" presetClass="exit" presetSubtype="10" fill="hold" grpId="0" nodeType="withEffect">
                                  <p:stCondLst>
                                    <p:cond delay="1250"/>
                                  </p:stCondLst>
                                  <p:childTnLst>
                                    <p:anim calcmode="lin" valueType="num">
                                      <p:cBhvr>
                                        <p:cTn id="35" dur="500"/>
                                        <p:tgtEl>
                                          <p:spTgt spid="15"/>
                                        </p:tgtEl>
                                        <p:attrNameLst>
                                          <p:attrName>ppt_w</p:attrName>
                                        </p:attrNameLst>
                                      </p:cBhvr>
                                      <p:tavLst>
                                        <p:tav tm="0">
                                          <p:val>
                                            <p:strVal val="ppt_w"/>
                                          </p:val>
                                        </p:tav>
                                        <p:tav tm="100000">
                                          <p:val>
                                            <p:fltVal val="0"/>
                                          </p:val>
                                        </p:tav>
                                      </p:tavLst>
                                    </p:anim>
                                    <p:anim calcmode="lin" valueType="num">
                                      <p:cBhvr>
                                        <p:cTn id="36" dur="500"/>
                                        <p:tgtEl>
                                          <p:spTgt spid="15"/>
                                        </p:tgtEl>
                                        <p:attrNameLst>
                                          <p:attrName>ppt_h</p:attrName>
                                        </p:attrNameLst>
                                      </p:cBhvr>
                                      <p:tavLst>
                                        <p:tav tm="0">
                                          <p:val>
                                            <p:strVal val="ppt_h"/>
                                          </p:val>
                                        </p:tav>
                                        <p:tav tm="100000">
                                          <p:val>
                                            <p:strVal val="ppt_h"/>
                                          </p:val>
                                        </p:tav>
                                      </p:tavLst>
                                    </p:anim>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P spid="13" grpId="1"/>
      <p:bldP spid="16" grpId="0"/>
      <p:bldP spid="16" grpId="1"/>
      <p:bldP spid="17" grpId="0"/>
      <p:bldP spid="1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738FAE-56A2-4774-AF15-29CA31F83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2895600"/>
            <a:ext cx="8229600" cy="246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tell you, no; but unless you repent you will all likewise perish."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13:3 </a:t>
            </a:r>
          </a:p>
        </p:txBody>
      </p:sp>
      <p:sp>
        <p:nvSpPr>
          <p:cNvPr id="4" name="Rectangle 2">
            <a:extLst>
              <a:ext uri="{FF2B5EF4-FFF2-40B4-BE49-F238E27FC236}">
                <a16:creationId xmlns:a16="http://schemas.microsoft.com/office/drawing/2014/main" id="{460A2DF3-3BDC-46BF-8604-C84643CC3086}"/>
              </a:ext>
            </a:extLst>
          </p:cNvPr>
          <p:cNvSpPr txBox="1">
            <a:spLocks noChangeArrowheads="1"/>
          </p:cNvSpPr>
          <p:nvPr/>
        </p:nvSpPr>
        <p:spPr bwMode="auto">
          <a:xfrm>
            <a:off x="2817346" y="1927657"/>
            <a:ext cx="2916194" cy="1161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7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repent</a:t>
            </a:r>
            <a:endParaRPr lang="en-US" altLang="en-US" sz="7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Freeform 7">
            <a:extLst>
              <a:ext uri="{FF2B5EF4-FFF2-40B4-BE49-F238E27FC236}">
                <a16:creationId xmlns:a16="http://schemas.microsoft.com/office/drawing/2014/main" id="{FC84602D-1628-4A39-BCF5-BC7A4F37C271}"/>
              </a:ext>
            </a:extLst>
          </p:cNvPr>
          <p:cNvSpPr/>
          <p:nvPr/>
        </p:nvSpPr>
        <p:spPr>
          <a:xfrm>
            <a:off x="5483681" y="0"/>
            <a:ext cx="3660319" cy="2713344"/>
          </a:xfrm>
          <a:custGeom>
            <a:avLst/>
            <a:gdLst>
              <a:gd name="connsiteX0" fmla="*/ 3629891 w 3671455"/>
              <a:gd name="connsiteY0" fmla="*/ 3823854 h 3851563"/>
              <a:gd name="connsiteX1" fmla="*/ 2507673 w 3671455"/>
              <a:gd name="connsiteY1" fmla="*/ 3851563 h 3851563"/>
              <a:gd name="connsiteX2" fmla="*/ 1593273 w 3671455"/>
              <a:gd name="connsiteY2" fmla="*/ 3241963 h 3851563"/>
              <a:gd name="connsiteX3" fmla="*/ 1482436 w 3671455"/>
              <a:gd name="connsiteY3" fmla="*/ 3144981 h 3851563"/>
              <a:gd name="connsiteX4" fmla="*/ 706582 w 3671455"/>
              <a:gd name="connsiteY4" fmla="*/ 2729345 h 3851563"/>
              <a:gd name="connsiteX5" fmla="*/ 0 w 3671455"/>
              <a:gd name="connsiteY5" fmla="*/ 2355272 h 3851563"/>
              <a:gd name="connsiteX6" fmla="*/ 0 w 3671455"/>
              <a:gd name="connsiteY6" fmla="*/ 2355272 h 3851563"/>
              <a:gd name="connsiteX7" fmla="*/ 207818 w 3671455"/>
              <a:gd name="connsiteY7" fmla="*/ 2189018 h 3851563"/>
              <a:gd name="connsiteX8" fmla="*/ 290946 w 3671455"/>
              <a:gd name="connsiteY8" fmla="*/ 2092036 h 3851563"/>
              <a:gd name="connsiteX9" fmla="*/ 554182 w 3671455"/>
              <a:gd name="connsiteY9" fmla="*/ 2133600 h 3851563"/>
              <a:gd name="connsiteX10" fmla="*/ 914400 w 3671455"/>
              <a:gd name="connsiteY10" fmla="*/ 2216727 h 3851563"/>
              <a:gd name="connsiteX11" fmla="*/ 1371600 w 3671455"/>
              <a:gd name="connsiteY11" fmla="*/ 2161309 h 3851563"/>
              <a:gd name="connsiteX12" fmla="*/ 1939636 w 3671455"/>
              <a:gd name="connsiteY12" fmla="*/ 1939636 h 3851563"/>
              <a:gd name="connsiteX13" fmla="*/ 2604655 w 3671455"/>
              <a:gd name="connsiteY13" fmla="*/ 1676400 h 3851563"/>
              <a:gd name="connsiteX14" fmla="*/ 2881746 w 3671455"/>
              <a:gd name="connsiteY14" fmla="*/ 1482436 h 3851563"/>
              <a:gd name="connsiteX15" fmla="*/ 2743200 w 3671455"/>
              <a:gd name="connsiteY15" fmla="*/ 1330036 h 3851563"/>
              <a:gd name="connsiteX16" fmla="*/ 2743200 w 3671455"/>
              <a:gd name="connsiteY16" fmla="*/ 1108363 h 3851563"/>
              <a:gd name="connsiteX17" fmla="*/ 2826327 w 3671455"/>
              <a:gd name="connsiteY17" fmla="*/ 942109 h 3851563"/>
              <a:gd name="connsiteX18" fmla="*/ 2743200 w 3671455"/>
              <a:gd name="connsiteY18" fmla="*/ 720436 h 3851563"/>
              <a:gd name="connsiteX19" fmla="*/ 2978727 w 3671455"/>
              <a:gd name="connsiteY19" fmla="*/ 429490 h 3851563"/>
              <a:gd name="connsiteX20" fmla="*/ 3311236 w 3671455"/>
              <a:gd name="connsiteY20" fmla="*/ 0 h 3851563"/>
              <a:gd name="connsiteX21" fmla="*/ 3671455 w 3671455"/>
              <a:gd name="connsiteY21" fmla="*/ 0 h 3851563"/>
              <a:gd name="connsiteX22" fmla="*/ 3629891 w 3671455"/>
              <a:gd name="connsiteY22" fmla="*/ 3823854 h 3851563"/>
              <a:gd name="connsiteX0" fmla="*/ 3629891 w 3671455"/>
              <a:gd name="connsiteY0" fmla="*/ 3823854 h 3851563"/>
              <a:gd name="connsiteX1" fmla="*/ 2507673 w 3671455"/>
              <a:gd name="connsiteY1" fmla="*/ 3851563 h 3851563"/>
              <a:gd name="connsiteX2" fmla="*/ 1482436 w 3671455"/>
              <a:gd name="connsiteY2" fmla="*/ 3144981 h 3851563"/>
              <a:gd name="connsiteX3" fmla="*/ 706582 w 3671455"/>
              <a:gd name="connsiteY3" fmla="*/ 2729345 h 3851563"/>
              <a:gd name="connsiteX4" fmla="*/ 0 w 3671455"/>
              <a:gd name="connsiteY4" fmla="*/ 2355272 h 3851563"/>
              <a:gd name="connsiteX5" fmla="*/ 0 w 3671455"/>
              <a:gd name="connsiteY5" fmla="*/ 2355272 h 3851563"/>
              <a:gd name="connsiteX6" fmla="*/ 207818 w 3671455"/>
              <a:gd name="connsiteY6" fmla="*/ 2189018 h 3851563"/>
              <a:gd name="connsiteX7" fmla="*/ 290946 w 3671455"/>
              <a:gd name="connsiteY7" fmla="*/ 2092036 h 3851563"/>
              <a:gd name="connsiteX8" fmla="*/ 554182 w 3671455"/>
              <a:gd name="connsiteY8" fmla="*/ 2133600 h 3851563"/>
              <a:gd name="connsiteX9" fmla="*/ 914400 w 3671455"/>
              <a:gd name="connsiteY9" fmla="*/ 2216727 h 3851563"/>
              <a:gd name="connsiteX10" fmla="*/ 1371600 w 3671455"/>
              <a:gd name="connsiteY10" fmla="*/ 2161309 h 3851563"/>
              <a:gd name="connsiteX11" fmla="*/ 1939636 w 3671455"/>
              <a:gd name="connsiteY11" fmla="*/ 1939636 h 3851563"/>
              <a:gd name="connsiteX12" fmla="*/ 2604655 w 3671455"/>
              <a:gd name="connsiteY12" fmla="*/ 1676400 h 3851563"/>
              <a:gd name="connsiteX13" fmla="*/ 2881746 w 3671455"/>
              <a:gd name="connsiteY13" fmla="*/ 1482436 h 3851563"/>
              <a:gd name="connsiteX14" fmla="*/ 2743200 w 3671455"/>
              <a:gd name="connsiteY14" fmla="*/ 1330036 h 3851563"/>
              <a:gd name="connsiteX15" fmla="*/ 2743200 w 3671455"/>
              <a:gd name="connsiteY15" fmla="*/ 1108363 h 3851563"/>
              <a:gd name="connsiteX16" fmla="*/ 2826327 w 3671455"/>
              <a:gd name="connsiteY16" fmla="*/ 942109 h 3851563"/>
              <a:gd name="connsiteX17" fmla="*/ 2743200 w 3671455"/>
              <a:gd name="connsiteY17" fmla="*/ 720436 h 3851563"/>
              <a:gd name="connsiteX18" fmla="*/ 2978727 w 3671455"/>
              <a:gd name="connsiteY18" fmla="*/ 429490 h 3851563"/>
              <a:gd name="connsiteX19" fmla="*/ 3311236 w 3671455"/>
              <a:gd name="connsiteY19" fmla="*/ 0 h 3851563"/>
              <a:gd name="connsiteX20" fmla="*/ 3671455 w 3671455"/>
              <a:gd name="connsiteY20" fmla="*/ 0 h 3851563"/>
              <a:gd name="connsiteX21" fmla="*/ 3629891 w 3671455"/>
              <a:gd name="connsiteY21" fmla="*/ 3823854 h 3851563"/>
              <a:gd name="connsiteX0" fmla="*/ 3629891 w 3671455"/>
              <a:gd name="connsiteY0" fmla="*/ 3823854 h 3851563"/>
              <a:gd name="connsiteX1" fmla="*/ 2507673 w 3671455"/>
              <a:gd name="connsiteY1" fmla="*/ 3851563 h 3851563"/>
              <a:gd name="connsiteX2" fmla="*/ 706582 w 3671455"/>
              <a:gd name="connsiteY2" fmla="*/ 2729345 h 3851563"/>
              <a:gd name="connsiteX3" fmla="*/ 0 w 3671455"/>
              <a:gd name="connsiteY3" fmla="*/ 2355272 h 3851563"/>
              <a:gd name="connsiteX4" fmla="*/ 0 w 3671455"/>
              <a:gd name="connsiteY4" fmla="*/ 2355272 h 3851563"/>
              <a:gd name="connsiteX5" fmla="*/ 207818 w 3671455"/>
              <a:gd name="connsiteY5" fmla="*/ 2189018 h 3851563"/>
              <a:gd name="connsiteX6" fmla="*/ 290946 w 3671455"/>
              <a:gd name="connsiteY6" fmla="*/ 2092036 h 3851563"/>
              <a:gd name="connsiteX7" fmla="*/ 554182 w 3671455"/>
              <a:gd name="connsiteY7" fmla="*/ 2133600 h 3851563"/>
              <a:gd name="connsiteX8" fmla="*/ 914400 w 3671455"/>
              <a:gd name="connsiteY8" fmla="*/ 2216727 h 3851563"/>
              <a:gd name="connsiteX9" fmla="*/ 1371600 w 3671455"/>
              <a:gd name="connsiteY9" fmla="*/ 2161309 h 3851563"/>
              <a:gd name="connsiteX10" fmla="*/ 1939636 w 3671455"/>
              <a:gd name="connsiteY10" fmla="*/ 1939636 h 3851563"/>
              <a:gd name="connsiteX11" fmla="*/ 2604655 w 3671455"/>
              <a:gd name="connsiteY11" fmla="*/ 1676400 h 3851563"/>
              <a:gd name="connsiteX12" fmla="*/ 2881746 w 3671455"/>
              <a:gd name="connsiteY12" fmla="*/ 1482436 h 3851563"/>
              <a:gd name="connsiteX13" fmla="*/ 2743200 w 3671455"/>
              <a:gd name="connsiteY13" fmla="*/ 1330036 h 3851563"/>
              <a:gd name="connsiteX14" fmla="*/ 2743200 w 3671455"/>
              <a:gd name="connsiteY14" fmla="*/ 1108363 h 3851563"/>
              <a:gd name="connsiteX15" fmla="*/ 2826327 w 3671455"/>
              <a:gd name="connsiteY15" fmla="*/ 942109 h 3851563"/>
              <a:gd name="connsiteX16" fmla="*/ 2743200 w 3671455"/>
              <a:gd name="connsiteY16" fmla="*/ 720436 h 3851563"/>
              <a:gd name="connsiteX17" fmla="*/ 2978727 w 3671455"/>
              <a:gd name="connsiteY17" fmla="*/ 429490 h 3851563"/>
              <a:gd name="connsiteX18" fmla="*/ 3311236 w 3671455"/>
              <a:gd name="connsiteY18" fmla="*/ 0 h 3851563"/>
              <a:gd name="connsiteX19" fmla="*/ 3671455 w 3671455"/>
              <a:gd name="connsiteY19" fmla="*/ 0 h 3851563"/>
              <a:gd name="connsiteX20" fmla="*/ 3629891 w 3671455"/>
              <a:gd name="connsiteY20" fmla="*/ 3823854 h 3851563"/>
              <a:gd name="connsiteX0" fmla="*/ 3629891 w 3671455"/>
              <a:gd name="connsiteY0" fmla="*/ 3823854 h 3823854"/>
              <a:gd name="connsiteX1" fmla="*/ 706582 w 3671455"/>
              <a:gd name="connsiteY1" fmla="*/ 2729345 h 3823854"/>
              <a:gd name="connsiteX2" fmla="*/ 0 w 3671455"/>
              <a:gd name="connsiteY2" fmla="*/ 2355272 h 3823854"/>
              <a:gd name="connsiteX3" fmla="*/ 0 w 3671455"/>
              <a:gd name="connsiteY3" fmla="*/ 2355272 h 3823854"/>
              <a:gd name="connsiteX4" fmla="*/ 207818 w 3671455"/>
              <a:gd name="connsiteY4" fmla="*/ 2189018 h 3823854"/>
              <a:gd name="connsiteX5" fmla="*/ 290946 w 3671455"/>
              <a:gd name="connsiteY5" fmla="*/ 2092036 h 3823854"/>
              <a:gd name="connsiteX6" fmla="*/ 554182 w 3671455"/>
              <a:gd name="connsiteY6" fmla="*/ 2133600 h 3823854"/>
              <a:gd name="connsiteX7" fmla="*/ 914400 w 3671455"/>
              <a:gd name="connsiteY7" fmla="*/ 2216727 h 3823854"/>
              <a:gd name="connsiteX8" fmla="*/ 1371600 w 3671455"/>
              <a:gd name="connsiteY8" fmla="*/ 2161309 h 3823854"/>
              <a:gd name="connsiteX9" fmla="*/ 1939636 w 3671455"/>
              <a:gd name="connsiteY9" fmla="*/ 1939636 h 3823854"/>
              <a:gd name="connsiteX10" fmla="*/ 2604655 w 3671455"/>
              <a:gd name="connsiteY10" fmla="*/ 1676400 h 3823854"/>
              <a:gd name="connsiteX11" fmla="*/ 2881746 w 3671455"/>
              <a:gd name="connsiteY11" fmla="*/ 1482436 h 3823854"/>
              <a:gd name="connsiteX12" fmla="*/ 2743200 w 3671455"/>
              <a:gd name="connsiteY12" fmla="*/ 1330036 h 3823854"/>
              <a:gd name="connsiteX13" fmla="*/ 2743200 w 3671455"/>
              <a:gd name="connsiteY13" fmla="*/ 1108363 h 3823854"/>
              <a:gd name="connsiteX14" fmla="*/ 2826327 w 3671455"/>
              <a:gd name="connsiteY14" fmla="*/ 942109 h 3823854"/>
              <a:gd name="connsiteX15" fmla="*/ 2743200 w 3671455"/>
              <a:gd name="connsiteY15" fmla="*/ 720436 h 3823854"/>
              <a:gd name="connsiteX16" fmla="*/ 2978727 w 3671455"/>
              <a:gd name="connsiteY16" fmla="*/ 429490 h 3823854"/>
              <a:gd name="connsiteX17" fmla="*/ 3311236 w 3671455"/>
              <a:gd name="connsiteY17" fmla="*/ 0 h 3823854"/>
              <a:gd name="connsiteX18" fmla="*/ 3671455 w 3671455"/>
              <a:gd name="connsiteY18" fmla="*/ 0 h 3823854"/>
              <a:gd name="connsiteX19" fmla="*/ 3629891 w 3671455"/>
              <a:gd name="connsiteY19" fmla="*/ 3823854 h 3823854"/>
              <a:gd name="connsiteX0" fmla="*/ 3629891 w 3671455"/>
              <a:gd name="connsiteY0" fmla="*/ 2355272 h 2729345"/>
              <a:gd name="connsiteX1" fmla="*/ 706582 w 3671455"/>
              <a:gd name="connsiteY1" fmla="*/ 2729345 h 2729345"/>
              <a:gd name="connsiteX2" fmla="*/ 0 w 3671455"/>
              <a:gd name="connsiteY2" fmla="*/ 2355272 h 2729345"/>
              <a:gd name="connsiteX3" fmla="*/ 0 w 3671455"/>
              <a:gd name="connsiteY3" fmla="*/ 2355272 h 2729345"/>
              <a:gd name="connsiteX4" fmla="*/ 207818 w 3671455"/>
              <a:gd name="connsiteY4" fmla="*/ 2189018 h 2729345"/>
              <a:gd name="connsiteX5" fmla="*/ 290946 w 3671455"/>
              <a:gd name="connsiteY5" fmla="*/ 2092036 h 2729345"/>
              <a:gd name="connsiteX6" fmla="*/ 554182 w 3671455"/>
              <a:gd name="connsiteY6" fmla="*/ 2133600 h 2729345"/>
              <a:gd name="connsiteX7" fmla="*/ 914400 w 3671455"/>
              <a:gd name="connsiteY7" fmla="*/ 2216727 h 2729345"/>
              <a:gd name="connsiteX8" fmla="*/ 1371600 w 3671455"/>
              <a:gd name="connsiteY8" fmla="*/ 2161309 h 2729345"/>
              <a:gd name="connsiteX9" fmla="*/ 1939636 w 3671455"/>
              <a:gd name="connsiteY9" fmla="*/ 1939636 h 2729345"/>
              <a:gd name="connsiteX10" fmla="*/ 2604655 w 3671455"/>
              <a:gd name="connsiteY10" fmla="*/ 1676400 h 2729345"/>
              <a:gd name="connsiteX11" fmla="*/ 2881746 w 3671455"/>
              <a:gd name="connsiteY11" fmla="*/ 1482436 h 2729345"/>
              <a:gd name="connsiteX12" fmla="*/ 2743200 w 3671455"/>
              <a:gd name="connsiteY12" fmla="*/ 1330036 h 2729345"/>
              <a:gd name="connsiteX13" fmla="*/ 2743200 w 3671455"/>
              <a:gd name="connsiteY13" fmla="*/ 1108363 h 2729345"/>
              <a:gd name="connsiteX14" fmla="*/ 2826327 w 3671455"/>
              <a:gd name="connsiteY14" fmla="*/ 942109 h 2729345"/>
              <a:gd name="connsiteX15" fmla="*/ 2743200 w 3671455"/>
              <a:gd name="connsiteY15" fmla="*/ 720436 h 2729345"/>
              <a:gd name="connsiteX16" fmla="*/ 2978727 w 3671455"/>
              <a:gd name="connsiteY16" fmla="*/ 429490 h 2729345"/>
              <a:gd name="connsiteX17" fmla="*/ 3311236 w 3671455"/>
              <a:gd name="connsiteY17" fmla="*/ 0 h 2729345"/>
              <a:gd name="connsiteX18" fmla="*/ 3671455 w 3671455"/>
              <a:gd name="connsiteY18" fmla="*/ 0 h 2729345"/>
              <a:gd name="connsiteX19" fmla="*/ 3629891 w 3671455"/>
              <a:gd name="connsiteY19" fmla="*/ 2355272 h 2729345"/>
              <a:gd name="connsiteX0" fmla="*/ 3629891 w 3671455"/>
              <a:gd name="connsiteY0" fmla="*/ 2355272 h 2660072"/>
              <a:gd name="connsiteX1" fmla="*/ 942109 w 3671455"/>
              <a:gd name="connsiteY1" fmla="*/ 2660072 h 2660072"/>
              <a:gd name="connsiteX2" fmla="*/ 0 w 3671455"/>
              <a:gd name="connsiteY2" fmla="*/ 2355272 h 2660072"/>
              <a:gd name="connsiteX3" fmla="*/ 0 w 3671455"/>
              <a:gd name="connsiteY3" fmla="*/ 2355272 h 2660072"/>
              <a:gd name="connsiteX4" fmla="*/ 207818 w 3671455"/>
              <a:gd name="connsiteY4" fmla="*/ 2189018 h 2660072"/>
              <a:gd name="connsiteX5" fmla="*/ 290946 w 3671455"/>
              <a:gd name="connsiteY5" fmla="*/ 2092036 h 2660072"/>
              <a:gd name="connsiteX6" fmla="*/ 554182 w 3671455"/>
              <a:gd name="connsiteY6" fmla="*/ 2133600 h 2660072"/>
              <a:gd name="connsiteX7" fmla="*/ 914400 w 3671455"/>
              <a:gd name="connsiteY7" fmla="*/ 2216727 h 2660072"/>
              <a:gd name="connsiteX8" fmla="*/ 1371600 w 3671455"/>
              <a:gd name="connsiteY8" fmla="*/ 2161309 h 2660072"/>
              <a:gd name="connsiteX9" fmla="*/ 1939636 w 3671455"/>
              <a:gd name="connsiteY9" fmla="*/ 1939636 h 2660072"/>
              <a:gd name="connsiteX10" fmla="*/ 2604655 w 3671455"/>
              <a:gd name="connsiteY10" fmla="*/ 1676400 h 2660072"/>
              <a:gd name="connsiteX11" fmla="*/ 2881746 w 3671455"/>
              <a:gd name="connsiteY11" fmla="*/ 1482436 h 2660072"/>
              <a:gd name="connsiteX12" fmla="*/ 2743200 w 3671455"/>
              <a:gd name="connsiteY12" fmla="*/ 1330036 h 2660072"/>
              <a:gd name="connsiteX13" fmla="*/ 2743200 w 3671455"/>
              <a:gd name="connsiteY13" fmla="*/ 1108363 h 2660072"/>
              <a:gd name="connsiteX14" fmla="*/ 2826327 w 3671455"/>
              <a:gd name="connsiteY14" fmla="*/ 942109 h 2660072"/>
              <a:gd name="connsiteX15" fmla="*/ 2743200 w 3671455"/>
              <a:gd name="connsiteY15" fmla="*/ 720436 h 2660072"/>
              <a:gd name="connsiteX16" fmla="*/ 2978727 w 3671455"/>
              <a:gd name="connsiteY16" fmla="*/ 429490 h 2660072"/>
              <a:gd name="connsiteX17" fmla="*/ 3311236 w 3671455"/>
              <a:gd name="connsiteY17" fmla="*/ 0 h 2660072"/>
              <a:gd name="connsiteX18" fmla="*/ 3671455 w 3671455"/>
              <a:gd name="connsiteY18" fmla="*/ 0 h 2660072"/>
              <a:gd name="connsiteX19" fmla="*/ 3629891 w 3671455"/>
              <a:gd name="connsiteY19" fmla="*/ 2355272 h 2660072"/>
              <a:gd name="connsiteX0" fmla="*/ 3616037 w 3671455"/>
              <a:gd name="connsiteY0" fmla="*/ 2660072 h 2728580"/>
              <a:gd name="connsiteX1" fmla="*/ 942109 w 3671455"/>
              <a:gd name="connsiteY1" fmla="*/ 2660072 h 2728580"/>
              <a:gd name="connsiteX2" fmla="*/ 0 w 3671455"/>
              <a:gd name="connsiteY2" fmla="*/ 2355272 h 2728580"/>
              <a:gd name="connsiteX3" fmla="*/ 0 w 3671455"/>
              <a:gd name="connsiteY3" fmla="*/ 2355272 h 2728580"/>
              <a:gd name="connsiteX4" fmla="*/ 207818 w 3671455"/>
              <a:gd name="connsiteY4" fmla="*/ 2189018 h 2728580"/>
              <a:gd name="connsiteX5" fmla="*/ 290946 w 3671455"/>
              <a:gd name="connsiteY5" fmla="*/ 2092036 h 2728580"/>
              <a:gd name="connsiteX6" fmla="*/ 554182 w 3671455"/>
              <a:gd name="connsiteY6" fmla="*/ 2133600 h 2728580"/>
              <a:gd name="connsiteX7" fmla="*/ 914400 w 3671455"/>
              <a:gd name="connsiteY7" fmla="*/ 2216727 h 2728580"/>
              <a:gd name="connsiteX8" fmla="*/ 1371600 w 3671455"/>
              <a:gd name="connsiteY8" fmla="*/ 2161309 h 2728580"/>
              <a:gd name="connsiteX9" fmla="*/ 1939636 w 3671455"/>
              <a:gd name="connsiteY9" fmla="*/ 1939636 h 2728580"/>
              <a:gd name="connsiteX10" fmla="*/ 2604655 w 3671455"/>
              <a:gd name="connsiteY10" fmla="*/ 1676400 h 2728580"/>
              <a:gd name="connsiteX11" fmla="*/ 2881746 w 3671455"/>
              <a:gd name="connsiteY11" fmla="*/ 1482436 h 2728580"/>
              <a:gd name="connsiteX12" fmla="*/ 2743200 w 3671455"/>
              <a:gd name="connsiteY12" fmla="*/ 1330036 h 2728580"/>
              <a:gd name="connsiteX13" fmla="*/ 2743200 w 3671455"/>
              <a:gd name="connsiteY13" fmla="*/ 1108363 h 2728580"/>
              <a:gd name="connsiteX14" fmla="*/ 2826327 w 3671455"/>
              <a:gd name="connsiteY14" fmla="*/ 942109 h 2728580"/>
              <a:gd name="connsiteX15" fmla="*/ 2743200 w 3671455"/>
              <a:gd name="connsiteY15" fmla="*/ 720436 h 2728580"/>
              <a:gd name="connsiteX16" fmla="*/ 2978727 w 3671455"/>
              <a:gd name="connsiteY16" fmla="*/ 429490 h 2728580"/>
              <a:gd name="connsiteX17" fmla="*/ 3311236 w 3671455"/>
              <a:gd name="connsiteY17" fmla="*/ 0 h 2728580"/>
              <a:gd name="connsiteX18" fmla="*/ 3671455 w 3671455"/>
              <a:gd name="connsiteY18" fmla="*/ 0 h 2728580"/>
              <a:gd name="connsiteX19" fmla="*/ 3616037 w 3671455"/>
              <a:gd name="connsiteY19" fmla="*/ 2660072 h 2728580"/>
              <a:gd name="connsiteX0" fmla="*/ 3616037 w 3671455"/>
              <a:gd name="connsiteY0" fmla="*/ 2660072 h 2728580"/>
              <a:gd name="connsiteX1" fmla="*/ 942109 w 3671455"/>
              <a:gd name="connsiteY1" fmla="*/ 2660072 h 2728580"/>
              <a:gd name="connsiteX2" fmla="*/ 0 w 3671455"/>
              <a:gd name="connsiteY2" fmla="*/ 2355272 h 2728580"/>
              <a:gd name="connsiteX3" fmla="*/ 0 w 3671455"/>
              <a:gd name="connsiteY3" fmla="*/ 2355272 h 2728580"/>
              <a:gd name="connsiteX4" fmla="*/ 207818 w 3671455"/>
              <a:gd name="connsiteY4" fmla="*/ 2189018 h 2728580"/>
              <a:gd name="connsiteX5" fmla="*/ 290946 w 3671455"/>
              <a:gd name="connsiteY5" fmla="*/ 2092036 h 2728580"/>
              <a:gd name="connsiteX6" fmla="*/ 554182 w 3671455"/>
              <a:gd name="connsiteY6" fmla="*/ 2133600 h 2728580"/>
              <a:gd name="connsiteX7" fmla="*/ 914400 w 3671455"/>
              <a:gd name="connsiteY7" fmla="*/ 2216727 h 2728580"/>
              <a:gd name="connsiteX8" fmla="*/ 1371600 w 3671455"/>
              <a:gd name="connsiteY8" fmla="*/ 2161309 h 2728580"/>
              <a:gd name="connsiteX9" fmla="*/ 1949161 w 3671455"/>
              <a:gd name="connsiteY9" fmla="*/ 1989643 h 2728580"/>
              <a:gd name="connsiteX10" fmla="*/ 2604655 w 3671455"/>
              <a:gd name="connsiteY10" fmla="*/ 1676400 h 2728580"/>
              <a:gd name="connsiteX11" fmla="*/ 2881746 w 3671455"/>
              <a:gd name="connsiteY11" fmla="*/ 1482436 h 2728580"/>
              <a:gd name="connsiteX12" fmla="*/ 2743200 w 3671455"/>
              <a:gd name="connsiteY12" fmla="*/ 1330036 h 2728580"/>
              <a:gd name="connsiteX13" fmla="*/ 2743200 w 3671455"/>
              <a:gd name="connsiteY13" fmla="*/ 1108363 h 2728580"/>
              <a:gd name="connsiteX14" fmla="*/ 2826327 w 3671455"/>
              <a:gd name="connsiteY14" fmla="*/ 942109 h 2728580"/>
              <a:gd name="connsiteX15" fmla="*/ 2743200 w 3671455"/>
              <a:gd name="connsiteY15" fmla="*/ 720436 h 2728580"/>
              <a:gd name="connsiteX16" fmla="*/ 2978727 w 3671455"/>
              <a:gd name="connsiteY16" fmla="*/ 429490 h 2728580"/>
              <a:gd name="connsiteX17" fmla="*/ 3311236 w 3671455"/>
              <a:gd name="connsiteY17" fmla="*/ 0 h 2728580"/>
              <a:gd name="connsiteX18" fmla="*/ 3671455 w 3671455"/>
              <a:gd name="connsiteY18" fmla="*/ 0 h 2728580"/>
              <a:gd name="connsiteX19" fmla="*/ 3616037 w 3671455"/>
              <a:gd name="connsiteY19" fmla="*/ 2660072 h 2728580"/>
              <a:gd name="connsiteX0" fmla="*/ 3616037 w 3671455"/>
              <a:gd name="connsiteY0" fmla="*/ 2660072 h 2728580"/>
              <a:gd name="connsiteX1" fmla="*/ 942109 w 3671455"/>
              <a:gd name="connsiteY1" fmla="*/ 2660072 h 2728580"/>
              <a:gd name="connsiteX2" fmla="*/ 0 w 3671455"/>
              <a:gd name="connsiteY2" fmla="*/ 2355272 h 2728580"/>
              <a:gd name="connsiteX3" fmla="*/ 0 w 3671455"/>
              <a:gd name="connsiteY3" fmla="*/ 2355272 h 2728580"/>
              <a:gd name="connsiteX4" fmla="*/ 207818 w 3671455"/>
              <a:gd name="connsiteY4" fmla="*/ 2189018 h 2728580"/>
              <a:gd name="connsiteX5" fmla="*/ 290946 w 3671455"/>
              <a:gd name="connsiteY5" fmla="*/ 2092036 h 2728580"/>
              <a:gd name="connsiteX6" fmla="*/ 554182 w 3671455"/>
              <a:gd name="connsiteY6" fmla="*/ 2133600 h 2728580"/>
              <a:gd name="connsiteX7" fmla="*/ 914400 w 3671455"/>
              <a:gd name="connsiteY7" fmla="*/ 2216727 h 2728580"/>
              <a:gd name="connsiteX8" fmla="*/ 1371600 w 3671455"/>
              <a:gd name="connsiteY8" fmla="*/ 2161309 h 2728580"/>
              <a:gd name="connsiteX9" fmla="*/ 1949161 w 3671455"/>
              <a:gd name="connsiteY9" fmla="*/ 1989643 h 2728580"/>
              <a:gd name="connsiteX10" fmla="*/ 2616562 w 3671455"/>
              <a:gd name="connsiteY10" fmla="*/ 1688307 h 2728580"/>
              <a:gd name="connsiteX11" fmla="*/ 2881746 w 3671455"/>
              <a:gd name="connsiteY11" fmla="*/ 1482436 h 2728580"/>
              <a:gd name="connsiteX12" fmla="*/ 2743200 w 3671455"/>
              <a:gd name="connsiteY12" fmla="*/ 1330036 h 2728580"/>
              <a:gd name="connsiteX13" fmla="*/ 2743200 w 3671455"/>
              <a:gd name="connsiteY13" fmla="*/ 1108363 h 2728580"/>
              <a:gd name="connsiteX14" fmla="*/ 2826327 w 3671455"/>
              <a:gd name="connsiteY14" fmla="*/ 942109 h 2728580"/>
              <a:gd name="connsiteX15" fmla="*/ 2743200 w 3671455"/>
              <a:gd name="connsiteY15" fmla="*/ 720436 h 2728580"/>
              <a:gd name="connsiteX16" fmla="*/ 2978727 w 3671455"/>
              <a:gd name="connsiteY16" fmla="*/ 429490 h 2728580"/>
              <a:gd name="connsiteX17" fmla="*/ 3311236 w 3671455"/>
              <a:gd name="connsiteY17" fmla="*/ 0 h 2728580"/>
              <a:gd name="connsiteX18" fmla="*/ 3671455 w 3671455"/>
              <a:gd name="connsiteY18" fmla="*/ 0 h 2728580"/>
              <a:gd name="connsiteX19" fmla="*/ 3616037 w 3671455"/>
              <a:gd name="connsiteY19" fmla="*/ 2660072 h 2728580"/>
              <a:gd name="connsiteX0" fmla="*/ 3693693 w 3749111"/>
              <a:gd name="connsiteY0" fmla="*/ 2660072 h 2728580"/>
              <a:gd name="connsiteX1" fmla="*/ 1019765 w 3749111"/>
              <a:gd name="connsiteY1" fmla="*/ 2660072 h 2728580"/>
              <a:gd name="connsiteX2" fmla="*/ 77656 w 3749111"/>
              <a:gd name="connsiteY2" fmla="*/ 2355272 h 2728580"/>
              <a:gd name="connsiteX3" fmla="*/ 49081 w 3749111"/>
              <a:gd name="connsiteY3" fmla="*/ 2336222 h 2728580"/>
              <a:gd name="connsiteX4" fmla="*/ 285474 w 3749111"/>
              <a:gd name="connsiteY4" fmla="*/ 2189018 h 2728580"/>
              <a:gd name="connsiteX5" fmla="*/ 368602 w 3749111"/>
              <a:gd name="connsiteY5" fmla="*/ 2092036 h 2728580"/>
              <a:gd name="connsiteX6" fmla="*/ 631838 w 3749111"/>
              <a:gd name="connsiteY6" fmla="*/ 2133600 h 2728580"/>
              <a:gd name="connsiteX7" fmla="*/ 992056 w 3749111"/>
              <a:gd name="connsiteY7" fmla="*/ 2216727 h 2728580"/>
              <a:gd name="connsiteX8" fmla="*/ 1449256 w 3749111"/>
              <a:gd name="connsiteY8" fmla="*/ 2161309 h 2728580"/>
              <a:gd name="connsiteX9" fmla="*/ 2026817 w 3749111"/>
              <a:gd name="connsiteY9" fmla="*/ 1989643 h 2728580"/>
              <a:gd name="connsiteX10" fmla="*/ 2694218 w 3749111"/>
              <a:gd name="connsiteY10" fmla="*/ 1688307 h 2728580"/>
              <a:gd name="connsiteX11" fmla="*/ 2959402 w 3749111"/>
              <a:gd name="connsiteY11" fmla="*/ 1482436 h 2728580"/>
              <a:gd name="connsiteX12" fmla="*/ 2820856 w 3749111"/>
              <a:gd name="connsiteY12" fmla="*/ 1330036 h 2728580"/>
              <a:gd name="connsiteX13" fmla="*/ 2820856 w 3749111"/>
              <a:gd name="connsiteY13" fmla="*/ 1108363 h 2728580"/>
              <a:gd name="connsiteX14" fmla="*/ 2903983 w 3749111"/>
              <a:gd name="connsiteY14" fmla="*/ 942109 h 2728580"/>
              <a:gd name="connsiteX15" fmla="*/ 2820856 w 3749111"/>
              <a:gd name="connsiteY15" fmla="*/ 720436 h 2728580"/>
              <a:gd name="connsiteX16" fmla="*/ 3056383 w 3749111"/>
              <a:gd name="connsiteY16" fmla="*/ 429490 h 2728580"/>
              <a:gd name="connsiteX17" fmla="*/ 3388892 w 3749111"/>
              <a:gd name="connsiteY17" fmla="*/ 0 h 2728580"/>
              <a:gd name="connsiteX18" fmla="*/ 3749111 w 3749111"/>
              <a:gd name="connsiteY18" fmla="*/ 0 h 2728580"/>
              <a:gd name="connsiteX19" fmla="*/ 3693693 w 3749111"/>
              <a:gd name="connsiteY19" fmla="*/ 2660072 h 2728580"/>
              <a:gd name="connsiteX0" fmla="*/ 3698123 w 3753541"/>
              <a:gd name="connsiteY0" fmla="*/ 2660072 h 2728580"/>
              <a:gd name="connsiteX1" fmla="*/ 1024195 w 3753541"/>
              <a:gd name="connsiteY1" fmla="*/ 2660072 h 2728580"/>
              <a:gd name="connsiteX2" fmla="*/ 82086 w 3753541"/>
              <a:gd name="connsiteY2" fmla="*/ 2355272 h 2728580"/>
              <a:gd name="connsiteX3" fmla="*/ 53511 w 3753541"/>
              <a:gd name="connsiteY3" fmla="*/ 2336222 h 2728580"/>
              <a:gd name="connsiteX4" fmla="*/ 289904 w 3753541"/>
              <a:gd name="connsiteY4" fmla="*/ 2189018 h 2728580"/>
              <a:gd name="connsiteX5" fmla="*/ 373032 w 3753541"/>
              <a:gd name="connsiteY5" fmla="*/ 2092036 h 2728580"/>
              <a:gd name="connsiteX6" fmla="*/ 636268 w 3753541"/>
              <a:gd name="connsiteY6" fmla="*/ 2133600 h 2728580"/>
              <a:gd name="connsiteX7" fmla="*/ 996486 w 3753541"/>
              <a:gd name="connsiteY7" fmla="*/ 2216727 h 2728580"/>
              <a:gd name="connsiteX8" fmla="*/ 1453686 w 3753541"/>
              <a:gd name="connsiteY8" fmla="*/ 2161309 h 2728580"/>
              <a:gd name="connsiteX9" fmla="*/ 2031247 w 3753541"/>
              <a:gd name="connsiteY9" fmla="*/ 1989643 h 2728580"/>
              <a:gd name="connsiteX10" fmla="*/ 2698648 w 3753541"/>
              <a:gd name="connsiteY10" fmla="*/ 1688307 h 2728580"/>
              <a:gd name="connsiteX11" fmla="*/ 2963832 w 3753541"/>
              <a:gd name="connsiteY11" fmla="*/ 1482436 h 2728580"/>
              <a:gd name="connsiteX12" fmla="*/ 2825286 w 3753541"/>
              <a:gd name="connsiteY12" fmla="*/ 1330036 h 2728580"/>
              <a:gd name="connsiteX13" fmla="*/ 2825286 w 3753541"/>
              <a:gd name="connsiteY13" fmla="*/ 1108363 h 2728580"/>
              <a:gd name="connsiteX14" fmla="*/ 2908413 w 3753541"/>
              <a:gd name="connsiteY14" fmla="*/ 942109 h 2728580"/>
              <a:gd name="connsiteX15" fmla="*/ 2825286 w 3753541"/>
              <a:gd name="connsiteY15" fmla="*/ 720436 h 2728580"/>
              <a:gd name="connsiteX16" fmla="*/ 3060813 w 3753541"/>
              <a:gd name="connsiteY16" fmla="*/ 429490 h 2728580"/>
              <a:gd name="connsiteX17" fmla="*/ 3393322 w 3753541"/>
              <a:gd name="connsiteY17" fmla="*/ 0 h 2728580"/>
              <a:gd name="connsiteX18" fmla="*/ 3753541 w 3753541"/>
              <a:gd name="connsiteY18" fmla="*/ 0 h 2728580"/>
              <a:gd name="connsiteX19" fmla="*/ 3698123 w 3753541"/>
              <a:gd name="connsiteY19" fmla="*/ 2660072 h 2728580"/>
              <a:gd name="connsiteX0" fmla="*/ 3644645 w 3700063"/>
              <a:gd name="connsiteY0" fmla="*/ 2660072 h 2721680"/>
              <a:gd name="connsiteX1" fmla="*/ 970717 w 3700063"/>
              <a:gd name="connsiteY1" fmla="*/ 2660072 h 2721680"/>
              <a:gd name="connsiteX2" fmla="*/ 252446 w 3700063"/>
              <a:gd name="connsiteY2" fmla="*/ 2505290 h 2721680"/>
              <a:gd name="connsiteX3" fmla="*/ 33 w 3700063"/>
              <a:gd name="connsiteY3" fmla="*/ 2336222 h 2721680"/>
              <a:gd name="connsiteX4" fmla="*/ 236426 w 3700063"/>
              <a:gd name="connsiteY4" fmla="*/ 2189018 h 2721680"/>
              <a:gd name="connsiteX5" fmla="*/ 319554 w 3700063"/>
              <a:gd name="connsiteY5" fmla="*/ 2092036 h 2721680"/>
              <a:gd name="connsiteX6" fmla="*/ 582790 w 3700063"/>
              <a:gd name="connsiteY6" fmla="*/ 2133600 h 2721680"/>
              <a:gd name="connsiteX7" fmla="*/ 943008 w 3700063"/>
              <a:gd name="connsiteY7" fmla="*/ 2216727 h 2721680"/>
              <a:gd name="connsiteX8" fmla="*/ 1400208 w 3700063"/>
              <a:gd name="connsiteY8" fmla="*/ 2161309 h 2721680"/>
              <a:gd name="connsiteX9" fmla="*/ 1977769 w 3700063"/>
              <a:gd name="connsiteY9" fmla="*/ 1989643 h 2721680"/>
              <a:gd name="connsiteX10" fmla="*/ 2645170 w 3700063"/>
              <a:gd name="connsiteY10" fmla="*/ 1688307 h 2721680"/>
              <a:gd name="connsiteX11" fmla="*/ 2910354 w 3700063"/>
              <a:gd name="connsiteY11" fmla="*/ 1482436 h 2721680"/>
              <a:gd name="connsiteX12" fmla="*/ 2771808 w 3700063"/>
              <a:gd name="connsiteY12" fmla="*/ 1330036 h 2721680"/>
              <a:gd name="connsiteX13" fmla="*/ 2771808 w 3700063"/>
              <a:gd name="connsiteY13" fmla="*/ 1108363 h 2721680"/>
              <a:gd name="connsiteX14" fmla="*/ 2854935 w 3700063"/>
              <a:gd name="connsiteY14" fmla="*/ 942109 h 2721680"/>
              <a:gd name="connsiteX15" fmla="*/ 2771808 w 3700063"/>
              <a:gd name="connsiteY15" fmla="*/ 720436 h 2721680"/>
              <a:gd name="connsiteX16" fmla="*/ 3007335 w 3700063"/>
              <a:gd name="connsiteY16" fmla="*/ 429490 h 2721680"/>
              <a:gd name="connsiteX17" fmla="*/ 3339844 w 3700063"/>
              <a:gd name="connsiteY17" fmla="*/ 0 h 2721680"/>
              <a:gd name="connsiteX18" fmla="*/ 3700063 w 3700063"/>
              <a:gd name="connsiteY18" fmla="*/ 0 h 2721680"/>
              <a:gd name="connsiteX19" fmla="*/ 3644645 w 3700063"/>
              <a:gd name="connsiteY19" fmla="*/ 2660072 h 2721680"/>
              <a:gd name="connsiteX0" fmla="*/ 3652532 w 3707950"/>
              <a:gd name="connsiteY0" fmla="*/ 2660072 h 2721680"/>
              <a:gd name="connsiteX1" fmla="*/ 978604 w 3707950"/>
              <a:gd name="connsiteY1" fmla="*/ 2660072 h 2721680"/>
              <a:gd name="connsiteX2" fmla="*/ 260333 w 3707950"/>
              <a:gd name="connsiteY2" fmla="*/ 2505290 h 2721680"/>
              <a:gd name="connsiteX3" fmla="*/ 7920 w 3707950"/>
              <a:gd name="connsiteY3" fmla="*/ 2336222 h 2721680"/>
              <a:gd name="connsiteX4" fmla="*/ 244313 w 3707950"/>
              <a:gd name="connsiteY4" fmla="*/ 2189018 h 2721680"/>
              <a:gd name="connsiteX5" fmla="*/ 327441 w 3707950"/>
              <a:gd name="connsiteY5" fmla="*/ 2092036 h 2721680"/>
              <a:gd name="connsiteX6" fmla="*/ 590677 w 3707950"/>
              <a:gd name="connsiteY6" fmla="*/ 2133600 h 2721680"/>
              <a:gd name="connsiteX7" fmla="*/ 950895 w 3707950"/>
              <a:gd name="connsiteY7" fmla="*/ 2216727 h 2721680"/>
              <a:gd name="connsiteX8" fmla="*/ 1408095 w 3707950"/>
              <a:gd name="connsiteY8" fmla="*/ 2161309 h 2721680"/>
              <a:gd name="connsiteX9" fmla="*/ 1985656 w 3707950"/>
              <a:gd name="connsiteY9" fmla="*/ 1989643 h 2721680"/>
              <a:gd name="connsiteX10" fmla="*/ 2653057 w 3707950"/>
              <a:gd name="connsiteY10" fmla="*/ 1688307 h 2721680"/>
              <a:gd name="connsiteX11" fmla="*/ 2918241 w 3707950"/>
              <a:gd name="connsiteY11" fmla="*/ 1482436 h 2721680"/>
              <a:gd name="connsiteX12" fmla="*/ 2779695 w 3707950"/>
              <a:gd name="connsiteY12" fmla="*/ 1330036 h 2721680"/>
              <a:gd name="connsiteX13" fmla="*/ 2779695 w 3707950"/>
              <a:gd name="connsiteY13" fmla="*/ 1108363 h 2721680"/>
              <a:gd name="connsiteX14" fmla="*/ 2862822 w 3707950"/>
              <a:gd name="connsiteY14" fmla="*/ 942109 h 2721680"/>
              <a:gd name="connsiteX15" fmla="*/ 2779695 w 3707950"/>
              <a:gd name="connsiteY15" fmla="*/ 720436 h 2721680"/>
              <a:gd name="connsiteX16" fmla="*/ 3015222 w 3707950"/>
              <a:gd name="connsiteY16" fmla="*/ 429490 h 2721680"/>
              <a:gd name="connsiteX17" fmla="*/ 3347731 w 3707950"/>
              <a:gd name="connsiteY17" fmla="*/ 0 h 2721680"/>
              <a:gd name="connsiteX18" fmla="*/ 3707950 w 3707950"/>
              <a:gd name="connsiteY18" fmla="*/ 0 h 2721680"/>
              <a:gd name="connsiteX19" fmla="*/ 3652532 w 3707950"/>
              <a:gd name="connsiteY19" fmla="*/ 2660072 h 2721680"/>
              <a:gd name="connsiteX0" fmla="*/ 3646031 w 3701449"/>
              <a:gd name="connsiteY0" fmla="*/ 2660072 h 2721680"/>
              <a:gd name="connsiteX1" fmla="*/ 972103 w 3701449"/>
              <a:gd name="connsiteY1" fmla="*/ 2660072 h 2721680"/>
              <a:gd name="connsiteX2" fmla="*/ 253832 w 3701449"/>
              <a:gd name="connsiteY2" fmla="*/ 2505290 h 2721680"/>
              <a:gd name="connsiteX3" fmla="*/ 1419 w 3701449"/>
              <a:gd name="connsiteY3" fmla="*/ 2336222 h 2721680"/>
              <a:gd name="connsiteX4" fmla="*/ 166374 w 3701449"/>
              <a:gd name="connsiteY4" fmla="*/ 2272361 h 2721680"/>
              <a:gd name="connsiteX5" fmla="*/ 320940 w 3701449"/>
              <a:gd name="connsiteY5" fmla="*/ 2092036 h 2721680"/>
              <a:gd name="connsiteX6" fmla="*/ 584176 w 3701449"/>
              <a:gd name="connsiteY6" fmla="*/ 2133600 h 2721680"/>
              <a:gd name="connsiteX7" fmla="*/ 944394 w 3701449"/>
              <a:gd name="connsiteY7" fmla="*/ 2216727 h 2721680"/>
              <a:gd name="connsiteX8" fmla="*/ 1401594 w 3701449"/>
              <a:gd name="connsiteY8" fmla="*/ 2161309 h 2721680"/>
              <a:gd name="connsiteX9" fmla="*/ 1979155 w 3701449"/>
              <a:gd name="connsiteY9" fmla="*/ 1989643 h 2721680"/>
              <a:gd name="connsiteX10" fmla="*/ 2646556 w 3701449"/>
              <a:gd name="connsiteY10" fmla="*/ 1688307 h 2721680"/>
              <a:gd name="connsiteX11" fmla="*/ 2911740 w 3701449"/>
              <a:gd name="connsiteY11" fmla="*/ 1482436 h 2721680"/>
              <a:gd name="connsiteX12" fmla="*/ 2773194 w 3701449"/>
              <a:gd name="connsiteY12" fmla="*/ 1330036 h 2721680"/>
              <a:gd name="connsiteX13" fmla="*/ 2773194 w 3701449"/>
              <a:gd name="connsiteY13" fmla="*/ 1108363 h 2721680"/>
              <a:gd name="connsiteX14" fmla="*/ 2856321 w 3701449"/>
              <a:gd name="connsiteY14" fmla="*/ 942109 h 2721680"/>
              <a:gd name="connsiteX15" fmla="*/ 2773194 w 3701449"/>
              <a:gd name="connsiteY15" fmla="*/ 720436 h 2721680"/>
              <a:gd name="connsiteX16" fmla="*/ 3008721 w 3701449"/>
              <a:gd name="connsiteY16" fmla="*/ 429490 h 2721680"/>
              <a:gd name="connsiteX17" fmla="*/ 3341230 w 3701449"/>
              <a:gd name="connsiteY17" fmla="*/ 0 h 2721680"/>
              <a:gd name="connsiteX18" fmla="*/ 3701449 w 3701449"/>
              <a:gd name="connsiteY18" fmla="*/ 0 h 2721680"/>
              <a:gd name="connsiteX19" fmla="*/ 3646031 w 3701449"/>
              <a:gd name="connsiteY19" fmla="*/ 2660072 h 2721680"/>
              <a:gd name="connsiteX0" fmla="*/ 3646031 w 3701449"/>
              <a:gd name="connsiteY0" fmla="*/ 2660072 h 2701148"/>
              <a:gd name="connsiteX1" fmla="*/ 1081640 w 3701449"/>
              <a:gd name="connsiteY1" fmla="*/ 2562441 h 2701148"/>
              <a:gd name="connsiteX2" fmla="*/ 253832 w 3701449"/>
              <a:gd name="connsiteY2" fmla="*/ 2505290 h 2701148"/>
              <a:gd name="connsiteX3" fmla="*/ 1419 w 3701449"/>
              <a:gd name="connsiteY3" fmla="*/ 2336222 h 2701148"/>
              <a:gd name="connsiteX4" fmla="*/ 166374 w 3701449"/>
              <a:gd name="connsiteY4" fmla="*/ 2272361 h 2701148"/>
              <a:gd name="connsiteX5" fmla="*/ 320940 w 3701449"/>
              <a:gd name="connsiteY5" fmla="*/ 2092036 h 2701148"/>
              <a:gd name="connsiteX6" fmla="*/ 584176 w 3701449"/>
              <a:gd name="connsiteY6" fmla="*/ 2133600 h 2701148"/>
              <a:gd name="connsiteX7" fmla="*/ 944394 w 3701449"/>
              <a:gd name="connsiteY7" fmla="*/ 2216727 h 2701148"/>
              <a:gd name="connsiteX8" fmla="*/ 1401594 w 3701449"/>
              <a:gd name="connsiteY8" fmla="*/ 2161309 h 2701148"/>
              <a:gd name="connsiteX9" fmla="*/ 1979155 w 3701449"/>
              <a:gd name="connsiteY9" fmla="*/ 1989643 h 2701148"/>
              <a:gd name="connsiteX10" fmla="*/ 2646556 w 3701449"/>
              <a:gd name="connsiteY10" fmla="*/ 1688307 h 2701148"/>
              <a:gd name="connsiteX11" fmla="*/ 2911740 w 3701449"/>
              <a:gd name="connsiteY11" fmla="*/ 1482436 h 2701148"/>
              <a:gd name="connsiteX12" fmla="*/ 2773194 w 3701449"/>
              <a:gd name="connsiteY12" fmla="*/ 1330036 h 2701148"/>
              <a:gd name="connsiteX13" fmla="*/ 2773194 w 3701449"/>
              <a:gd name="connsiteY13" fmla="*/ 1108363 h 2701148"/>
              <a:gd name="connsiteX14" fmla="*/ 2856321 w 3701449"/>
              <a:gd name="connsiteY14" fmla="*/ 942109 h 2701148"/>
              <a:gd name="connsiteX15" fmla="*/ 2773194 w 3701449"/>
              <a:gd name="connsiteY15" fmla="*/ 720436 h 2701148"/>
              <a:gd name="connsiteX16" fmla="*/ 3008721 w 3701449"/>
              <a:gd name="connsiteY16" fmla="*/ 429490 h 2701148"/>
              <a:gd name="connsiteX17" fmla="*/ 3341230 w 3701449"/>
              <a:gd name="connsiteY17" fmla="*/ 0 h 2701148"/>
              <a:gd name="connsiteX18" fmla="*/ 3701449 w 3701449"/>
              <a:gd name="connsiteY18" fmla="*/ 0 h 2701148"/>
              <a:gd name="connsiteX19" fmla="*/ 3646031 w 3701449"/>
              <a:gd name="connsiteY19" fmla="*/ 2660072 h 2701148"/>
              <a:gd name="connsiteX0" fmla="*/ 3646031 w 3701449"/>
              <a:gd name="connsiteY0" fmla="*/ 2660072 h 2701148"/>
              <a:gd name="connsiteX1" fmla="*/ 1081640 w 3701449"/>
              <a:gd name="connsiteY1" fmla="*/ 2562441 h 2701148"/>
              <a:gd name="connsiteX2" fmla="*/ 253832 w 3701449"/>
              <a:gd name="connsiteY2" fmla="*/ 2505290 h 2701148"/>
              <a:gd name="connsiteX3" fmla="*/ 1419 w 3701449"/>
              <a:gd name="connsiteY3" fmla="*/ 2336222 h 2701148"/>
              <a:gd name="connsiteX4" fmla="*/ 166374 w 3701449"/>
              <a:gd name="connsiteY4" fmla="*/ 2272361 h 2701148"/>
              <a:gd name="connsiteX5" fmla="*/ 320940 w 3701449"/>
              <a:gd name="connsiteY5" fmla="*/ 2092036 h 2701148"/>
              <a:gd name="connsiteX6" fmla="*/ 584176 w 3701449"/>
              <a:gd name="connsiteY6" fmla="*/ 2133600 h 2701148"/>
              <a:gd name="connsiteX7" fmla="*/ 982494 w 3701449"/>
              <a:gd name="connsiteY7" fmla="*/ 2185771 h 2701148"/>
              <a:gd name="connsiteX8" fmla="*/ 1401594 w 3701449"/>
              <a:gd name="connsiteY8" fmla="*/ 2161309 h 2701148"/>
              <a:gd name="connsiteX9" fmla="*/ 1979155 w 3701449"/>
              <a:gd name="connsiteY9" fmla="*/ 1989643 h 2701148"/>
              <a:gd name="connsiteX10" fmla="*/ 2646556 w 3701449"/>
              <a:gd name="connsiteY10" fmla="*/ 1688307 h 2701148"/>
              <a:gd name="connsiteX11" fmla="*/ 2911740 w 3701449"/>
              <a:gd name="connsiteY11" fmla="*/ 1482436 h 2701148"/>
              <a:gd name="connsiteX12" fmla="*/ 2773194 w 3701449"/>
              <a:gd name="connsiteY12" fmla="*/ 1330036 h 2701148"/>
              <a:gd name="connsiteX13" fmla="*/ 2773194 w 3701449"/>
              <a:gd name="connsiteY13" fmla="*/ 1108363 h 2701148"/>
              <a:gd name="connsiteX14" fmla="*/ 2856321 w 3701449"/>
              <a:gd name="connsiteY14" fmla="*/ 942109 h 2701148"/>
              <a:gd name="connsiteX15" fmla="*/ 2773194 w 3701449"/>
              <a:gd name="connsiteY15" fmla="*/ 720436 h 2701148"/>
              <a:gd name="connsiteX16" fmla="*/ 3008721 w 3701449"/>
              <a:gd name="connsiteY16" fmla="*/ 429490 h 2701148"/>
              <a:gd name="connsiteX17" fmla="*/ 3341230 w 3701449"/>
              <a:gd name="connsiteY17" fmla="*/ 0 h 2701148"/>
              <a:gd name="connsiteX18" fmla="*/ 3701449 w 3701449"/>
              <a:gd name="connsiteY18" fmla="*/ 0 h 2701148"/>
              <a:gd name="connsiteX19" fmla="*/ 3646031 w 3701449"/>
              <a:gd name="connsiteY19" fmla="*/ 2660072 h 2701148"/>
              <a:gd name="connsiteX0" fmla="*/ 3646031 w 3701449"/>
              <a:gd name="connsiteY0" fmla="*/ 2660072 h 2701148"/>
              <a:gd name="connsiteX1" fmla="*/ 1081640 w 3701449"/>
              <a:gd name="connsiteY1" fmla="*/ 2562441 h 2701148"/>
              <a:gd name="connsiteX2" fmla="*/ 253832 w 3701449"/>
              <a:gd name="connsiteY2" fmla="*/ 2505290 h 2701148"/>
              <a:gd name="connsiteX3" fmla="*/ 1419 w 3701449"/>
              <a:gd name="connsiteY3" fmla="*/ 2336222 h 2701148"/>
              <a:gd name="connsiteX4" fmla="*/ 166374 w 3701449"/>
              <a:gd name="connsiteY4" fmla="*/ 2272361 h 2701148"/>
              <a:gd name="connsiteX5" fmla="*/ 320940 w 3701449"/>
              <a:gd name="connsiteY5" fmla="*/ 2092036 h 2701148"/>
              <a:gd name="connsiteX6" fmla="*/ 584176 w 3701449"/>
              <a:gd name="connsiteY6" fmla="*/ 2133600 h 2701148"/>
              <a:gd name="connsiteX7" fmla="*/ 982494 w 3701449"/>
              <a:gd name="connsiteY7" fmla="*/ 2185771 h 2701148"/>
              <a:gd name="connsiteX8" fmla="*/ 1401594 w 3701449"/>
              <a:gd name="connsiteY8" fmla="*/ 2161309 h 2701148"/>
              <a:gd name="connsiteX9" fmla="*/ 1979155 w 3701449"/>
              <a:gd name="connsiteY9" fmla="*/ 1989643 h 2701148"/>
              <a:gd name="connsiteX10" fmla="*/ 2646556 w 3701449"/>
              <a:gd name="connsiteY10" fmla="*/ 1688307 h 2701148"/>
              <a:gd name="connsiteX11" fmla="*/ 2911740 w 3701449"/>
              <a:gd name="connsiteY11" fmla="*/ 1482436 h 2701148"/>
              <a:gd name="connsiteX12" fmla="*/ 2773194 w 3701449"/>
              <a:gd name="connsiteY12" fmla="*/ 1330036 h 2701148"/>
              <a:gd name="connsiteX13" fmla="*/ 2773194 w 3701449"/>
              <a:gd name="connsiteY13" fmla="*/ 1108363 h 2701148"/>
              <a:gd name="connsiteX14" fmla="*/ 2856321 w 3701449"/>
              <a:gd name="connsiteY14" fmla="*/ 942109 h 2701148"/>
              <a:gd name="connsiteX15" fmla="*/ 2773194 w 3701449"/>
              <a:gd name="connsiteY15" fmla="*/ 720436 h 2701148"/>
              <a:gd name="connsiteX16" fmla="*/ 3008721 w 3701449"/>
              <a:gd name="connsiteY16" fmla="*/ 429490 h 2701148"/>
              <a:gd name="connsiteX17" fmla="*/ 3341230 w 3701449"/>
              <a:gd name="connsiteY17" fmla="*/ 0 h 2701148"/>
              <a:gd name="connsiteX18" fmla="*/ 3701449 w 3701449"/>
              <a:gd name="connsiteY18" fmla="*/ 0 h 2701148"/>
              <a:gd name="connsiteX19" fmla="*/ 3646031 w 3701449"/>
              <a:gd name="connsiteY19" fmla="*/ 2660072 h 2701148"/>
              <a:gd name="connsiteX0" fmla="*/ 3646031 w 3701449"/>
              <a:gd name="connsiteY0" fmla="*/ 2660072 h 2701148"/>
              <a:gd name="connsiteX1" fmla="*/ 1081640 w 3701449"/>
              <a:gd name="connsiteY1" fmla="*/ 2562441 h 2701148"/>
              <a:gd name="connsiteX2" fmla="*/ 253832 w 3701449"/>
              <a:gd name="connsiteY2" fmla="*/ 2505290 h 2701148"/>
              <a:gd name="connsiteX3" fmla="*/ 1419 w 3701449"/>
              <a:gd name="connsiteY3" fmla="*/ 2336222 h 2701148"/>
              <a:gd name="connsiteX4" fmla="*/ 166374 w 3701449"/>
              <a:gd name="connsiteY4" fmla="*/ 2272361 h 2701148"/>
              <a:gd name="connsiteX5" fmla="*/ 320940 w 3701449"/>
              <a:gd name="connsiteY5" fmla="*/ 2092036 h 2701148"/>
              <a:gd name="connsiteX6" fmla="*/ 584176 w 3701449"/>
              <a:gd name="connsiteY6" fmla="*/ 2133600 h 2701148"/>
              <a:gd name="connsiteX7" fmla="*/ 982494 w 3701449"/>
              <a:gd name="connsiteY7" fmla="*/ 2185771 h 2701148"/>
              <a:gd name="connsiteX8" fmla="*/ 1401594 w 3701449"/>
              <a:gd name="connsiteY8" fmla="*/ 2161309 h 2701148"/>
              <a:gd name="connsiteX9" fmla="*/ 1979155 w 3701449"/>
              <a:gd name="connsiteY9" fmla="*/ 1989643 h 2701148"/>
              <a:gd name="connsiteX10" fmla="*/ 2646556 w 3701449"/>
              <a:gd name="connsiteY10" fmla="*/ 1688307 h 2701148"/>
              <a:gd name="connsiteX11" fmla="*/ 2911740 w 3701449"/>
              <a:gd name="connsiteY11" fmla="*/ 1482436 h 2701148"/>
              <a:gd name="connsiteX12" fmla="*/ 2773194 w 3701449"/>
              <a:gd name="connsiteY12" fmla="*/ 1330036 h 2701148"/>
              <a:gd name="connsiteX13" fmla="*/ 2773194 w 3701449"/>
              <a:gd name="connsiteY13" fmla="*/ 1108363 h 2701148"/>
              <a:gd name="connsiteX14" fmla="*/ 2856321 w 3701449"/>
              <a:gd name="connsiteY14" fmla="*/ 942109 h 2701148"/>
              <a:gd name="connsiteX15" fmla="*/ 2773194 w 3701449"/>
              <a:gd name="connsiteY15" fmla="*/ 720436 h 2701148"/>
              <a:gd name="connsiteX16" fmla="*/ 3008721 w 3701449"/>
              <a:gd name="connsiteY16" fmla="*/ 429490 h 2701148"/>
              <a:gd name="connsiteX17" fmla="*/ 3341230 w 3701449"/>
              <a:gd name="connsiteY17" fmla="*/ 0 h 2701148"/>
              <a:gd name="connsiteX18" fmla="*/ 3701449 w 3701449"/>
              <a:gd name="connsiteY18" fmla="*/ 0 h 2701148"/>
              <a:gd name="connsiteX19" fmla="*/ 3646031 w 3701449"/>
              <a:gd name="connsiteY19" fmla="*/ 2660072 h 2701148"/>
              <a:gd name="connsiteX0" fmla="*/ 3646031 w 3701449"/>
              <a:gd name="connsiteY0" fmla="*/ 2660072 h 2701148"/>
              <a:gd name="connsiteX1" fmla="*/ 1081640 w 3701449"/>
              <a:gd name="connsiteY1" fmla="*/ 2562441 h 2701148"/>
              <a:gd name="connsiteX2" fmla="*/ 253832 w 3701449"/>
              <a:gd name="connsiteY2" fmla="*/ 2505290 h 2701148"/>
              <a:gd name="connsiteX3" fmla="*/ 1419 w 3701449"/>
              <a:gd name="connsiteY3" fmla="*/ 2336222 h 2701148"/>
              <a:gd name="connsiteX4" fmla="*/ 166374 w 3701449"/>
              <a:gd name="connsiteY4" fmla="*/ 2272361 h 2701148"/>
              <a:gd name="connsiteX5" fmla="*/ 320940 w 3701449"/>
              <a:gd name="connsiteY5" fmla="*/ 2092036 h 2701148"/>
              <a:gd name="connsiteX6" fmla="*/ 584176 w 3701449"/>
              <a:gd name="connsiteY6" fmla="*/ 2133600 h 2701148"/>
              <a:gd name="connsiteX7" fmla="*/ 982494 w 3701449"/>
              <a:gd name="connsiteY7" fmla="*/ 2185771 h 2701148"/>
              <a:gd name="connsiteX8" fmla="*/ 1396831 w 3701449"/>
              <a:gd name="connsiteY8" fmla="*/ 2151784 h 2701148"/>
              <a:gd name="connsiteX9" fmla="*/ 1979155 w 3701449"/>
              <a:gd name="connsiteY9" fmla="*/ 1989643 h 2701148"/>
              <a:gd name="connsiteX10" fmla="*/ 2646556 w 3701449"/>
              <a:gd name="connsiteY10" fmla="*/ 1688307 h 2701148"/>
              <a:gd name="connsiteX11" fmla="*/ 2911740 w 3701449"/>
              <a:gd name="connsiteY11" fmla="*/ 1482436 h 2701148"/>
              <a:gd name="connsiteX12" fmla="*/ 2773194 w 3701449"/>
              <a:gd name="connsiteY12" fmla="*/ 1330036 h 2701148"/>
              <a:gd name="connsiteX13" fmla="*/ 2773194 w 3701449"/>
              <a:gd name="connsiteY13" fmla="*/ 1108363 h 2701148"/>
              <a:gd name="connsiteX14" fmla="*/ 2856321 w 3701449"/>
              <a:gd name="connsiteY14" fmla="*/ 942109 h 2701148"/>
              <a:gd name="connsiteX15" fmla="*/ 2773194 w 3701449"/>
              <a:gd name="connsiteY15" fmla="*/ 720436 h 2701148"/>
              <a:gd name="connsiteX16" fmla="*/ 3008721 w 3701449"/>
              <a:gd name="connsiteY16" fmla="*/ 429490 h 2701148"/>
              <a:gd name="connsiteX17" fmla="*/ 3341230 w 3701449"/>
              <a:gd name="connsiteY17" fmla="*/ 0 h 2701148"/>
              <a:gd name="connsiteX18" fmla="*/ 3701449 w 3701449"/>
              <a:gd name="connsiteY18" fmla="*/ 0 h 2701148"/>
              <a:gd name="connsiteX19" fmla="*/ 3646031 w 3701449"/>
              <a:gd name="connsiteY19" fmla="*/ 2660072 h 2701148"/>
              <a:gd name="connsiteX0" fmla="*/ 3646031 w 3701449"/>
              <a:gd name="connsiteY0" fmla="*/ 2660072 h 2701148"/>
              <a:gd name="connsiteX1" fmla="*/ 1081640 w 3701449"/>
              <a:gd name="connsiteY1" fmla="*/ 2562441 h 2701148"/>
              <a:gd name="connsiteX2" fmla="*/ 253832 w 3701449"/>
              <a:gd name="connsiteY2" fmla="*/ 2505290 h 2701148"/>
              <a:gd name="connsiteX3" fmla="*/ 1419 w 3701449"/>
              <a:gd name="connsiteY3" fmla="*/ 2336222 h 2701148"/>
              <a:gd name="connsiteX4" fmla="*/ 166374 w 3701449"/>
              <a:gd name="connsiteY4" fmla="*/ 2272361 h 2701148"/>
              <a:gd name="connsiteX5" fmla="*/ 320940 w 3701449"/>
              <a:gd name="connsiteY5" fmla="*/ 2092036 h 2701148"/>
              <a:gd name="connsiteX6" fmla="*/ 584176 w 3701449"/>
              <a:gd name="connsiteY6" fmla="*/ 2133600 h 2701148"/>
              <a:gd name="connsiteX7" fmla="*/ 982494 w 3701449"/>
              <a:gd name="connsiteY7" fmla="*/ 2185771 h 2701148"/>
              <a:gd name="connsiteX8" fmla="*/ 1396831 w 3701449"/>
              <a:gd name="connsiteY8" fmla="*/ 2151784 h 2701148"/>
              <a:gd name="connsiteX9" fmla="*/ 1979155 w 3701449"/>
              <a:gd name="connsiteY9" fmla="*/ 1989643 h 2701148"/>
              <a:gd name="connsiteX10" fmla="*/ 2646556 w 3701449"/>
              <a:gd name="connsiteY10" fmla="*/ 1688307 h 2701148"/>
              <a:gd name="connsiteX11" fmla="*/ 2911740 w 3701449"/>
              <a:gd name="connsiteY11" fmla="*/ 1482436 h 2701148"/>
              <a:gd name="connsiteX12" fmla="*/ 2773194 w 3701449"/>
              <a:gd name="connsiteY12" fmla="*/ 1330036 h 2701148"/>
              <a:gd name="connsiteX13" fmla="*/ 2773194 w 3701449"/>
              <a:gd name="connsiteY13" fmla="*/ 1108363 h 2701148"/>
              <a:gd name="connsiteX14" fmla="*/ 2856321 w 3701449"/>
              <a:gd name="connsiteY14" fmla="*/ 942109 h 2701148"/>
              <a:gd name="connsiteX15" fmla="*/ 2773194 w 3701449"/>
              <a:gd name="connsiteY15" fmla="*/ 720436 h 2701148"/>
              <a:gd name="connsiteX16" fmla="*/ 3008721 w 3701449"/>
              <a:gd name="connsiteY16" fmla="*/ 429490 h 2701148"/>
              <a:gd name="connsiteX17" fmla="*/ 3341230 w 3701449"/>
              <a:gd name="connsiteY17" fmla="*/ 0 h 2701148"/>
              <a:gd name="connsiteX18" fmla="*/ 3701449 w 3701449"/>
              <a:gd name="connsiteY18" fmla="*/ 0 h 2701148"/>
              <a:gd name="connsiteX19" fmla="*/ 3646031 w 3701449"/>
              <a:gd name="connsiteY19" fmla="*/ 2660072 h 2701148"/>
              <a:gd name="connsiteX0" fmla="*/ 3646031 w 3701449"/>
              <a:gd name="connsiteY0" fmla="*/ 2660072 h 2701148"/>
              <a:gd name="connsiteX1" fmla="*/ 1081640 w 3701449"/>
              <a:gd name="connsiteY1" fmla="*/ 2562441 h 2701148"/>
              <a:gd name="connsiteX2" fmla="*/ 253832 w 3701449"/>
              <a:gd name="connsiteY2" fmla="*/ 2505290 h 2701148"/>
              <a:gd name="connsiteX3" fmla="*/ 1419 w 3701449"/>
              <a:gd name="connsiteY3" fmla="*/ 2336222 h 2701148"/>
              <a:gd name="connsiteX4" fmla="*/ 166374 w 3701449"/>
              <a:gd name="connsiteY4" fmla="*/ 2272361 h 2701148"/>
              <a:gd name="connsiteX5" fmla="*/ 320940 w 3701449"/>
              <a:gd name="connsiteY5" fmla="*/ 2092036 h 2701148"/>
              <a:gd name="connsiteX6" fmla="*/ 584176 w 3701449"/>
              <a:gd name="connsiteY6" fmla="*/ 2133600 h 2701148"/>
              <a:gd name="connsiteX7" fmla="*/ 982494 w 3701449"/>
              <a:gd name="connsiteY7" fmla="*/ 2185771 h 2701148"/>
              <a:gd name="connsiteX8" fmla="*/ 1396831 w 3701449"/>
              <a:gd name="connsiteY8" fmla="*/ 2151784 h 2701148"/>
              <a:gd name="connsiteX9" fmla="*/ 1979155 w 3701449"/>
              <a:gd name="connsiteY9" fmla="*/ 1989643 h 2701148"/>
              <a:gd name="connsiteX10" fmla="*/ 2646556 w 3701449"/>
              <a:gd name="connsiteY10" fmla="*/ 1688307 h 2701148"/>
              <a:gd name="connsiteX11" fmla="*/ 2911740 w 3701449"/>
              <a:gd name="connsiteY11" fmla="*/ 1482436 h 2701148"/>
              <a:gd name="connsiteX12" fmla="*/ 2773194 w 3701449"/>
              <a:gd name="connsiteY12" fmla="*/ 1330036 h 2701148"/>
              <a:gd name="connsiteX13" fmla="*/ 2773194 w 3701449"/>
              <a:gd name="connsiteY13" fmla="*/ 1108363 h 2701148"/>
              <a:gd name="connsiteX14" fmla="*/ 2856321 w 3701449"/>
              <a:gd name="connsiteY14" fmla="*/ 942109 h 2701148"/>
              <a:gd name="connsiteX15" fmla="*/ 2773194 w 3701449"/>
              <a:gd name="connsiteY15" fmla="*/ 720436 h 2701148"/>
              <a:gd name="connsiteX16" fmla="*/ 3008721 w 3701449"/>
              <a:gd name="connsiteY16" fmla="*/ 429490 h 2701148"/>
              <a:gd name="connsiteX17" fmla="*/ 3341230 w 3701449"/>
              <a:gd name="connsiteY17" fmla="*/ 0 h 2701148"/>
              <a:gd name="connsiteX18" fmla="*/ 3701449 w 3701449"/>
              <a:gd name="connsiteY18" fmla="*/ 0 h 2701148"/>
              <a:gd name="connsiteX19" fmla="*/ 3646031 w 3701449"/>
              <a:gd name="connsiteY19" fmla="*/ 2660072 h 2701148"/>
              <a:gd name="connsiteX0" fmla="*/ 3646031 w 3701449"/>
              <a:gd name="connsiteY0" fmla="*/ 2660072 h 2701148"/>
              <a:gd name="connsiteX1" fmla="*/ 1081640 w 3701449"/>
              <a:gd name="connsiteY1" fmla="*/ 2562441 h 2701148"/>
              <a:gd name="connsiteX2" fmla="*/ 253832 w 3701449"/>
              <a:gd name="connsiteY2" fmla="*/ 2505290 h 2701148"/>
              <a:gd name="connsiteX3" fmla="*/ 1419 w 3701449"/>
              <a:gd name="connsiteY3" fmla="*/ 2336222 h 2701148"/>
              <a:gd name="connsiteX4" fmla="*/ 166374 w 3701449"/>
              <a:gd name="connsiteY4" fmla="*/ 2272361 h 2701148"/>
              <a:gd name="connsiteX5" fmla="*/ 320940 w 3701449"/>
              <a:gd name="connsiteY5" fmla="*/ 2092036 h 2701148"/>
              <a:gd name="connsiteX6" fmla="*/ 584176 w 3701449"/>
              <a:gd name="connsiteY6" fmla="*/ 2133600 h 2701148"/>
              <a:gd name="connsiteX7" fmla="*/ 982494 w 3701449"/>
              <a:gd name="connsiteY7" fmla="*/ 2185771 h 2701148"/>
              <a:gd name="connsiteX8" fmla="*/ 1396831 w 3701449"/>
              <a:gd name="connsiteY8" fmla="*/ 2151784 h 2701148"/>
              <a:gd name="connsiteX9" fmla="*/ 1979155 w 3701449"/>
              <a:gd name="connsiteY9" fmla="*/ 1989643 h 2701148"/>
              <a:gd name="connsiteX10" fmla="*/ 2646556 w 3701449"/>
              <a:gd name="connsiteY10" fmla="*/ 1688307 h 2701148"/>
              <a:gd name="connsiteX11" fmla="*/ 2945077 w 3701449"/>
              <a:gd name="connsiteY11" fmla="*/ 1622930 h 2701148"/>
              <a:gd name="connsiteX12" fmla="*/ 2773194 w 3701449"/>
              <a:gd name="connsiteY12" fmla="*/ 1330036 h 2701148"/>
              <a:gd name="connsiteX13" fmla="*/ 2773194 w 3701449"/>
              <a:gd name="connsiteY13" fmla="*/ 1108363 h 2701148"/>
              <a:gd name="connsiteX14" fmla="*/ 2856321 w 3701449"/>
              <a:gd name="connsiteY14" fmla="*/ 942109 h 2701148"/>
              <a:gd name="connsiteX15" fmla="*/ 2773194 w 3701449"/>
              <a:gd name="connsiteY15" fmla="*/ 720436 h 2701148"/>
              <a:gd name="connsiteX16" fmla="*/ 3008721 w 3701449"/>
              <a:gd name="connsiteY16" fmla="*/ 429490 h 2701148"/>
              <a:gd name="connsiteX17" fmla="*/ 3341230 w 3701449"/>
              <a:gd name="connsiteY17" fmla="*/ 0 h 2701148"/>
              <a:gd name="connsiteX18" fmla="*/ 3701449 w 3701449"/>
              <a:gd name="connsiteY18" fmla="*/ 0 h 2701148"/>
              <a:gd name="connsiteX19" fmla="*/ 3646031 w 3701449"/>
              <a:gd name="connsiteY19" fmla="*/ 2660072 h 2701148"/>
              <a:gd name="connsiteX0" fmla="*/ 3646031 w 3701449"/>
              <a:gd name="connsiteY0" fmla="*/ 2660072 h 2701148"/>
              <a:gd name="connsiteX1" fmla="*/ 1081640 w 3701449"/>
              <a:gd name="connsiteY1" fmla="*/ 2562441 h 2701148"/>
              <a:gd name="connsiteX2" fmla="*/ 253832 w 3701449"/>
              <a:gd name="connsiteY2" fmla="*/ 2505290 h 2701148"/>
              <a:gd name="connsiteX3" fmla="*/ 1419 w 3701449"/>
              <a:gd name="connsiteY3" fmla="*/ 2336222 h 2701148"/>
              <a:gd name="connsiteX4" fmla="*/ 166374 w 3701449"/>
              <a:gd name="connsiteY4" fmla="*/ 2272361 h 2701148"/>
              <a:gd name="connsiteX5" fmla="*/ 320940 w 3701449"/>
              <a:gd name="connsiteY5" fmla="*/ 2092036 h 2701148"/>
              <a:gd name="connsiteX6" fmla="*/ 584176 w 3701449"/>
              <a:gd name="connsiteY6" fmla="*/ 2133600 h 2701148"/>
              <a:gd name="connsiteX7" fmla="*/ 982494 w 3701449"/>
              <a:gd name="connsiteY7" fmla="*/ 2185771 h 2701148"/>
              <a:gd name="connsiteX8" fmla="*/ 1396831 w 3701449"/>
              <a:gd name="connsiteY8" fmla="*/ 2151784 h 2701148"/>
              <a:gd name="connsiteX9" fmla="*/ 1979155 w 3701449"/>
              <a:gd name="connsiteY9" fmla="*/ 1989643 h 2701148"/>
              <a:gd name="connsiteX10" fmla="*/ 2646556 w 3701449"/>
              <a:gd name="connsiteY10" fmla="*/ 1688307 h 2701148"/>
              <a:gd name="connsiteX11" fmla="*/ 2945077 w 3701449"/>
              <a:gd name="connsiteY11" fmla="*/ 1622930 h 2701148"/>
              <a:gd name="connsiteX12" fmla="*/ 2913688 w 3701449"/>
              <a:gd name="connsiteY12" fmla="*/ 1399092 h 2701148"/>
              <a:gd name="connsiteX13" fmla="*/ 2773194 w 3701449"/>
              <a:gd name="connsiteY13" fmla="*/ 1108363 h 2701148"/>
              <a:gd name="connsiteX14" fmla="*/ 2856321 w 3701449"/>
              <a:gd name="connsiteY14" fmla="*/ 942109 h 2701148"/>
              <a:gd name="connsiteX15" fmla="*/ 2773194 w 3701449"/>
              <a:gd name="connsiteY15" fmla="*/ 720436 h 2701148"/>
              <a:gd name="connsiteX16" fmla="*/ 3008721 w 3701449"/>
              <a:gd name="connsiteY16" fmla="*/ 429490 h 2701148"/>
              <a:gd name="connsiteX17" fmla="*/ 3341230 w 3701449"/>
              <a:gd name="connsiteY17" fmla="*/ 0 h 2701148"/>
              <a:gd name="connsiteX18" fmla="*/ 3701449 w 3701449"/>
              <a:gd name="connsiteY18" fmla="*/ 0 h 2701148"/>
              <a:gd name="connsiteX19" fmla="*/ 3646031 w 3701449"/>
              <a:gd name="connsiteY19" fmla="*/ 2660072 h 2701148"/>
              <a:gd name="connsiteX0" fmla="*/ 3646031 w 3701449"/>
              <a:gd name="connsiteY0" fmla="*/ 2660072 h 2701148"/>
              <a:gd name="connsiteX1" fmla="*/ 1081640 w 3701449"/>
              <a:gd name="connsiteY1" fmla="*/ 2562441 h 2701148"/>
              <a:gd name="connsiteX2" fmla="*/ 253832 w 3701449"/>
              <a:gd name="connsiteY2" fmla="*/ 2505290 h 2701148"/>
              <a:gd name="connsiteX3" fmla="*/ 1419 w 3701449"/>
              <a:gd name="connsiteY3" fmla="*/ 2336222 h 2701148"/>
              <a:gd name="connsiteX4" fmla="*/ 166374 w 3701449"/>
              <a:gd name="connsiteY4" fmla="*/ 2272361 h 2701148"/>
              <a:gd name="connsiteX5" fmla="*/ 320940 w 3701449"/>
              <a:gd name="connsiteY5" fmla="*/ 2092036 h 2701148"/>
              <a:gd name="connsiteX6" fmla="*/ 584176 w 3701449"/>
              <a:gd name="connsiteY6" fmla="*/ 2133600 h 2701148"/>
              <a:gd name="connsiteX7" fmla="*/ 982494 w 3701449"/>
              <a:gd name="connsiteY7" fmla="*/ 2185771 h 2701148"/>
              <a:gd name="connsiteX8" fmla="*/ 1396831 w 3701449"/>
              <a:gd name="connsiteY8" fmla="*/ 2151784 h 2701148"/>
              <a:gd name="connsiteX9" fmla="*/ 1979155 w 3701449"/>
              <a:gd name="connsiteY9" fmla="*/ 1989643 h 2701148"/>
              <a:gd name="connsiteX10" fmla="*/ 2646556 w 3701449"/>
              <a:gd name="connsiteY10" fmla="*/ 1688307 h 2701148"/>
              <a:gd name="connsiteX11" fmla="*/ 2945077 w 3701449"/>
              <a:gd name="connsiteY11" fmla="*/ 1622930 h 2701148"/>
              <a:gd name="connsiteX12" fmla="*/ 2913688 w 3701449"/>
              <a:gd name="connsiteY12" fmla="*/ 1399092 h 2701148"/>
              <a:gd name="connsiteX13" fmla="*/ 2761287 w 3701449"/>
              <a:gd name="connsiteY13" fmla="*/ 1127413 h 2701148"/>
              <a:gd name="connsiteX14" fmla="*/ 2856321 w 3701449"/>
              <a:gd name="connsiteY14" fmla="*/ 942109 h 2701148"/>
              <a:gd name="connsiteX15" fmla="*/ 2773194 w 3701449"/>
              <a:gd name="connsiteY15" fmla="*/ 720436 h 2701148"/>
              <a:gd name="connsiteX16" fmla="*/ 3008721 w 3701449"/>
              <a:gd name="connsiteY16" fmla="*/ 429490 h 2701148"/>
              <a:gd name="connsiteX17" fmla="*/ 3341230 w 3701449"/>
              <a:gd name="connsiteY17" fmla="*/ 0 h 2701148"/>
              <a:gd name="connsiteX18" fmla="*/ 3701449 w 3701449"/>
              <a:gd name="connsiteY18" fmla="*/ 0 h 2701148"/>
              <a:gd name="connsiteX19" fmla="*/ 3646031 w 3701449"/>
              <a:gd name="connsiteY19" fmla="*/ 2660072 h 2701148"/>
              <a:gd name="connsiteX0" fmla="*/ 3646031 w 3701449"/>
              <a:gd name="connsiteY0" fmla="*/ 2660072 h 2701148"/>
              <a:gd name="connsiteX1" fmla="*/ 1081640 w 3701449"/>
              <a:gd name="connsiteY1" fmla="*/ 2562441 h 2701148"/>
              <a:gd name="connsiteX2" fmla="*/ 253832 w 3701449"/>
              <a:gd name="connsiteY2" fmla="*/ 2505290 h 2701148"/>
              <a:gd name="connsiteX3" fmla="*/ 1419 w 3701449"/>
              <a:gd name="connsiteY3" fmla="*/ 2336222 h 2701148"/>
              <a:gd name="connsiteX4" fmla="*/ 166374 w 3701449"/>
              <a:gd name="connsiteY4" fmla="*/ 2272361 h 2701148"/>
              <a:gd name="connsiteX5" fmla="*/ 320940 w 3701449"/>
              <a:gd name="connsiteY5" fmla="*/ 2092036 h 2701148"/>
              <a:gd name="connsiteX6" fmla="*/ 584176 w 3701449"/>
              <a:gd name="connsiteY6" fmla="*/ 2133600 h 2701148"/>
              <a:gd name="connsiteX7" fmla="*/ 982494 w 3701449"/>
              <a:gd name="connsiteY7" fmla="*/ 2185771 h 2701148"/>
              <a:gd name="connsiteX8" fmla="*/ 1396831 w 3701449"/>
              <a:gd name="connsiteY8" fmla="*/ 2151784 h 2701148"/>
              <a:gd name="connsiteX9" fmla="*/ 1979155 w 3701449"/>
              <a:gd name="connsiteY9" fmla="*/ 1989643 h 2701148"/>
              <a:gd name="connsiteX10" fmla="*/ 2646556 w 3701449"/>
              <a:gd name="connsiteY10" fmla="*/ 1688307 h 2701148"/>
              <a:gd name="connsiteX11" fmla="*/ 2945077 w 3701449"/>
              <a:gd name="connsiteY11" fmla="*/ 1622930 h 2701148"/>
              <a:gd name="connsiteX12" fmla="*/ 2913688 w 3701449"/>
              <a:gd name="connsiteY12" fmla="*/ 1399092 h 2701148"/>
              <a:gd name="connsiteX13" fmla="*/ 2761287 w 3701449"/>
              <a:gd name="connsiteY13" fmla="*/ 1127413 h 2701148"/>
              <a:gd name="connsiteX14" fmla="*/ 2858703 w 3701449"/>
              <a:gd name="connsiteY14" fmla="*/ 965922 h 2701148"/>
              <a:gd name="connsiteX15" fmla="*/ 2773194 w 3701449"/>
              <a:gd name="connsiteY15" fmla="*/ 720436 h 2701148"/>
              <a:gd name="connsiteX16" fmla="*/ 3008721 w 3701449"/>
              <a:gd name="connsiteY16" fmla="*/ 429490 h 2701148"/>
              <a:gd name="connsiteX17" fmla="*/ 3341230 w 3701449"/>
              <a:gd name="connsiteY17" fmla="*/ 0 h 2701148"/>
              <a:gd name="connsiteX18" fmla="*/ 3701449 w 3701449"/>
              <a:gd name="connsiteY18" fmla="*/ 0 h 2701148"/>
              <a:gd name="connsiteX19" fmla="*/ 3646031 w 3701449"/>
              <a:gd name="connsiteY19" fmla="*/ 2660072 h 2701148"/>
              <a:gd name="connsiteX0" fmla="*/ 3646031 w 3701449"/>
              <a:gd name="connsiteY0" fmla="*/ 2660072 h 2701148"/>
              <a:gd name="connsiteX1" fmla="*/ 1081640 w 3701449"/>
              <a:gd name="connsiteY1" fmla="*/ 2562441 h 2701148"/>
              <a:gd name="connsiteX2" fmla="*/ 253832 w 3701449"/>
              <a:gd name="connsiteY2" fmla="*/ 2505290 h 2701148"/>
              <a:gd name="connsiteX3" fmla="*/ 1419 w 3701449"/>
              <a:gd name="connsiteY3" fmla="*/ 2336222 h 2701148"/>
              <a:gd name="connsiteX4" fmla="*/ 166374 w 3701449"/>
              <a:gd name="connsiteY4" fmla="*/ 2272361 h 2701148"/>
              <a:gd name="connsiteX5" fmla="*/ 320940 w 3701449"/>
              <a:gd name="connsiteY5" fmla="*/ 2092036 h 2701148"/>
              <a:gd name="connsiteX6" fmla="*/ 584176 w 3701449"/>
              <a:gd name="connsiteY6" fmla="*/ 2133600 h 2701148"/>
              <a:gd name="connsiteX7" fmla="*/ 982494 w 3701449"/>
              <a:gd name="connsiteY7" fmla="*/ 2185771 h 2701148"/>
              <a:gd name="connsiteX8" fmla="*/ 1396831 w 3701449"/>
              <a:gd name="connsiteY8" fmla="*/ 2151784 h 2701148"/>
              <a:gd name="connsiteX9" fmla="*/ 1979155 w 3701449"/>
              <a:gd name="connsiteY9" fmla="*/ 1989643 h 2701148"/>
              <a:gd name="connsiteX10" fmla="*/ 2646556 w 3701449"/>
              <a:gd name="connsiteY10" fmla="*/ 1688307 h 2701148"/>
              <a:gd name="connsiteX11" fmla="*/ 2945077 w 3701449"/>
              <a:gd name="connsiteY11" fmla="*/ 1622930 h 2701148"/>
              <a:gd name="connsiteX12" fmla="*/ 2913688 w 3701449"/>
              <a:gd name="connsiteY12" fmla="*/ 1399092 h 2701148"/>
              <a:gd name="connsiteX13" fmla="*/ 2761287 w 3701449"/>
              <a:gd name="connsiteY13" fmla="*/ 1127413 h 2701148"/>
              <a:gd name="connsiteX14" fmla="*/ 2858703 w 3701449"/>
              <a:gd name="connsiteY14" fmla="*/ 965922 h 2701148"/>
              <a:gd name="connsiteX15" fmla="*/ 2773194 w 3701449"/>
              <a:gd name="connsiteY15" fmla="*/ 720436 h 2701148"/>
              <a:gd name="connsiteX16" fmla="*/ 3008721 w 3701449"/>
              <a:gd name="connsiteY16" fmla="*/ 429490 h 2701148"/>
              <a:gd name="connsiteX17" fmla="*/ 3341230 w 3701449"/>
              <a:gd name="connsiteY17" fmla="*/ 0 h 2701148"/>
              <a:gd name="connsiteX18" fmla="*/ 3701449 w 3701449"/>
              <a:gd name="connsiteY18" fmla="*/ 0 h 2701148"/>
              <a:gd name="connsiteX19" fmla="*/ 3646031 w 3701449"/>
              <a:gd name="connsiteY19" fmla="*/ 2660072 h 2701148"/>
              <a:gd name="connsiteX0" fmla="*/ 3646031 w 3701449"/>
              <a:gd name="connsiteY0" fmla="*/ 2660072 h 2701148"/>
              <a:gd name="connsiteX1" fmla="*/ 1081640 w 3701449"/>
              <a:gd name="connsiteY1" fmla="*/ 2562441 h 2701148"/>
              <a:gd name="connsiteX2" fmla="*/ 253832 w 3701449"/>
              <a:gd name="connsiteY2" fmla="*/ 2505290 h 2701148"/>
              <a:gd name="connsiteX3" fmla="*/ 1419 w 3701449"/>
              <a:gd name="connsiteY3" fmla="*/ 2336222 h 2701148"/>
              <a:gd name="connsiteX4" fmla="*/ 166374 w 3701449"/>
              <a:gd name="connsiteY4" fmla="*/ 2272361 h 2701148"/>
              <a:gd name="connsiteX5" fmla="*/ 320940 w 3701449"/>
              <a:gd name="connsiteY5" fmla="*/ 2092036 h 2701148"/>
              <a:gd name="connsiteX6" fmla="*/ 584176 w 3701449"/>
              <a:gd name="connsiteY6" fmla="*/ 2133600 h 2701148"/>
              <a:gd name="connsiteX7" fmla="*/ 982494 w 3701449"/>
              <a:gd name="connsiteY7" fmla="*/ 2185771 h 2701148"/>
              <a:gd name="connsiteX8" fmla="*/ 1396831 w 3701449"/>
              <a:gd name="connsiteY8" fmla="*/ 2151784 h 2701148"/>
              <a:gd name="connsiteX9" fmla="*/ 1979155 w 3701449"/>
              <a:gd name="connsiteY9" fmla="*/ 1989643 h 2701148"/>
              <a:gd name="connsiteX10" fmla="*/ 2646556 w 3701449"/>
              <a:gd name="connsiteY10" fmla="*/ 1688307 h 2701148"/>
              <a:gd name="connsiteX11" fmla="*/ 2945077 w 3701449"/>
              <a:gd name="connsiteY11" fmla="*/ 1622930 h 2701148"/>
              <a:gd name="connsiteX12" fmla="*/ 2913688 w 3701449"/>
              <a:gd name="connsiteY12" fmla="*/ 1399092 h 2701148"/>
              <a:gd name="connsiteX13" fmla="*/ 2756524 w 3701449"/>
              <a:gd name="connsiteY13" fmla="*/ 1125032 h 2701148"/>
              <a:gd name="connsiteX14" fmla="*/ 2858703 w 3701449"/>
              <a:gd name="connsiteY14" fmla="*/ 965922 h 2701148"/>
              <a:gd name="connsiteX15" fmla="*/ 2773194 w 3701449"/>
              <a:gd name="connsiteY15" fmla="*/ 720436 h 2701148"/>
              <a:gd name="connsiteX16" fmla="*/ 3008721 w 3701449"/>
              <a:gd name="connsiteY16" fmla="*/ 429490 h 2701148"/>
              <a:gd name="connsiteX17" fmla="*/ 3341230 w 3701449"/>
              <a:gd name="connsiteY17" fmla="*/ 0 h 2701148"/>
              <a:gd name="connsiteX18" fmla="*/ 3701449 w 3701449"/>
              <a:gd name="connsiteY18" fmla="*/ 0 h 2701148"/>
              <a:gd name="connsiteX19" fmla="*/ 3646031 w 3701449"/>
              <a:gd name="connsiteY19" fmla="*/ 2660072 h 2701148"/>
              <a:gd name="connsiteX0" fmla="*/ 3646031 w 3701449"/>
              <a:gd name="connsiteY0" fmla="*/ 2660072 h 2701148"/>
              <a:gd name="connsiteX1" fmla="*/ 1081640 w 3701449"/>
              <a:gd name="connsiteY1" fmla="*/ 2562441 h 2701148"/>
              <a:gd name="connsiteX2" fmla="*/ 253832 w 3701449"/>
              <a:gd name="connsiteY2" fmla="*/ 2505290 h 2701148"/>
              <a:gd name="connsiteX3" fmla="*/ 1419 w 3701449"/>
              <a:gd name="connsiteY3" fmla="*/ 2336222 h 2701148"/>
              <a:gd name="connsiteX4" fmla="*/ 166374 w 3701449"/>
              <a:gd name="connsiteY4" fmla="*/ 2272361 h 2701148"/>
              <a:gd name="connsiteX5" fmla="*/ 320940 w 3701449"/>
              <a:gd name="connsiteY5" fmla="*/ 2092036 h 2701148"/>
              <a:gd name="connsiteX6" fmla="*/ 584176 w 3701449"/>
              <a:gd name="connsiteY6" fmla="*/ 2133600 h 2701148"/>
              <a:gd name="connsiteX7" fmla="*/ 982494 w 3701449"/>
              <a:gd name="connsiteY7" fmla="*/ 2185771 h 2701148"/>
              <a:gd name="connsiteX8" fmla="*/ 1396831 w 3701449"/>
              <a:gd name="connsiteY8" fmla="*/ 2151784 h 2701148"/>
              <a:gd name="connsiteX9" fmla="*/ 1979155 w 3701449"/>
              <a:gd name="connsiteY9" fmla="*/ 1989643 h 2701148"/>
              <a:gd name="connsiteX10" fmla="*/ 2646556 w 3701449"/>
              <a:gd name="connsiteY10" fmla="*/ 1688307 h 2701148"/>
              <a:gd name="connsiteX11" fmla="*/ 2945077 w 3701449"/>
              <a:gd name="connsiteY11" fmla="*/ 1622930 h 2701148"/>
              <a:gd name="connsiteX12" fmla="*/ 2913688 w 3701449"/>
              <a:gd name="connsiteY12" fmla="*/ 1399092 h 2701148"/>
              <a:gd name="connsiteX13" fmla="*/ 2756524 w 3701449"/>
              <a:gd name="connsiteY13" fmla="*/ 1125032 h 2701148"/>
              <a:gd name="connsiteX14" fmla="*/ 2858703 w 3701449"/>
              <a:gd name="connsiteY14" fmla="*/ 965922 h 2701148"/>
              <a:gd name="connsiteX15" fmla="*/ 2773194 w 3701449"/>
              <a:gd name="connsiteY15" fmla="*/ 720436 h 2701148"/>
              <a:gd name="connsiteX16" fmla="*/ 3008721 w 3701449"/>
              <a:gd name="connsiteY16" fmla="*/ 429490 h 2701148"/>
              <a:gd name="connsiteX17" fmla="*/ 3341230 w 3701449"/>
              <a:gd name="connsiteY17" fmla="*/ 0 h 2701148"/>
              <a:gd name="connsiteX18" fmla="*/ 3701449 w 3701449"/>
              <a:gd name="connsiteY18" fmla="*/ 0 h 2701148"/>
              <a:gd name="connsiteX19" fmla="*/ 3646031 w 3701449"/>
              <a:gd name="connsiteY19" fmla="*/ 2660072 h 2701148"/>
              <a:gd name="connsiteX0" fmla="*/ 3646031 w 3701449"/>
              <a:gd name="connsiteY0" fmla="*/ 2660072 h 2701148"/>
              <a:gd name="connsiteX1" fmla="*/ 1081640 w 3701449"/>
              <a:gd name="connsiteY1" fmla="*/ 2562441 h 2701148"/>
              <a:gd name="connsiteX2" fmla="*/ 253832 w 3701449"/>
              <a:gd name="connsiteY2" fmla="*/ 2505290 h 2701148"/>
              <a:gd name="connsiteX3" fmla="*/ 1419 w 3701449"/>
              <a:gd name="connsiteY3" fmla="*/ 2336222 h 2701148"/>
              <a:gd name="connsiteX4" fmla="*/ 166374 w 3701449"/>
              <a:gd name="connsiteY4" fmla="*/ 2272361 h 2701148"/>
              <a:gd name="connsiteX5" fmla="*/ 320940 w 3701449"/>
              <a:gd name="connsiteY5" fmla="*/ 2092036 h 2701148"/>
              <a:gd name="connsiteX6" fmla="*/ 584176 w 3701449"/>
              <a:gd name="connsiteY6" fmla="*/ 2133600 h 2701148"/>
              <a:gd name="connsiteX7" fmla="*/ 982494 w 3701449"/>
              <a:gd name="connsiteY7" fmla="*/ 2185771 h 2701148"/>
              <a:gd name="connsiteX8" fmla="*/ 1396831 w 3701449"/>
              <a:gd name="connsiteY8" fmla="*/ 2151784 h 2701148"/>
              <a:gd name="connsiteX9" fmla="*/ 1979155 w 3701449"/>
              <a:gd name="connsiteY9" fmla="*/ 1989643 h 2701148"/>
              <a:gd name="connsiteX10" fmla="*/ 2646556 w 3701449"/>
              <a:gd name="connsiteY10" fmla="*/ 1688307 h 2701148"/>
              <a:gd name="connsiteX11" fmla="*/ 2945077 w 3701449"/>
              <a:gd name="connsiteY11" fmla="*/ 1622930 h 2701148"/>
              <a:gd name="connsiteX12" fmla="*/ 2913688 w 3701449"/>
              <a:gd name="connsiteY12" fmla="*/ 1399092 h 2701148"/>
              <a:gd name="connsiteX13" fmla="*/ 2756524 w 3701449"/>
              <a:gd name="connsiteY13" fmla="*/ 1125032 h 2701148"/>
              <a:gd name="connsiteX14" fmla="*/ 2858703 w 3701449"/>
              <a:gd name="connsiteY14" fmla="*/ 965922 h 2701148"/>
              <a:gd name="connsiteX15" fmla="*/ 2761287 w 3701449"/>
              <a:gd name="connsiteY15" fmla="*/ 841880 h 2701148"/>
              <a:gd name="connsiteX16" fmla="*/ 3008721 w 3701449"/>
              <a:gd name="connsiteY16" fmla="*/ 429490 h 2701148"/>
              <a:gd name="connsiteX17" fmla="*/ 3341230 w 3701449"/>
              <a:gd name="connsiteY17" fmla="*/ 0 h 2701148"/>
              <a:gd name="connsiteX18" fmla="*/ 3701449 w 3701449"/>
              <a:gd name="connsiteY18" fmla="*/ 0 h 2701148"/>
              <a:gd name="connsiteX19" fmla="*/ 3646031 w 3701449"/>
              <a:gd name="connsiteY19" fmla="*/ 2660072 h 2701148"/>
              <a:gd name="connsiteX0" fmla="*/ 3646031 w 3701449"/>
              <a:gd name="connsiteY0" fmla="*/ 2660072 h 2701148"/>
              <a:gd name="connsiteX1" fmla="*/ 1081640 w 3701449"/>
              <a:gd name="connsiteY1" fmla="*/ 2562441 h 2701148"/>
              <a:gd name="connsiteX2" fmla="*/ 253832 w 3701449"/>
              <a:gd name="connsiteY2" fmla="*/ 2505290 h 2701148"/>
              <a:gd name="connsiteX3" fmla="*/ 1419 w 3701449"/>
              <a:gd name="connsiteY3" fmla="*/ 2336222 h 2701148"/>
              <a:gd name="connsiteX4" fmla="*/ 166374 w 3701449"/>
              <a:gd name="connsiteY4" fmla="*/ 2272361 h 2701148"/>
              <a:gd name="connsiteX5" fmla="*/ 320940 w 3701449"/>
              <a:gd name="connsiteY5" fmla="*/ 2092036 h 2701148"/>
              <a:gd name="connsiteX6" fmla="*/ 584176 w 3701449"/>
              <a:gd name="connsiteY6" fmla="*/ 2133600 h 2701148"/>
              <a:gd name="connsiteX7" fmla="*/ 982494 w 3701449"/>
              <a:gd name="connsiteY7" fmla="*/ 2185771 h 2701148"/>
              <a:gd name="connsiteX8" fmla="*/ 1396831 w 3701449"/>
              <a:gd name="connsiteY8" fmla="*/ 2151784 h 2701148"/>
              <a:gd name="connsiteX9" fmla="*/ 1979155 w 3701449"/>
              <a:gd name="connsiteY9" fmla="*/ 1989643 h 2701148"/>
              <a:gd name="connsiteX10" fmla="*/ 2646556 w 3701449"/>
              <a:gd name="connsiteY10" fmla="*/ 1688307 h 2701148"/>
              <a:gd name="connsiteX11" fmla="*/ 2945077 w 3701449"/>
              <a:gd name="connsiteY11" fmla="*/ 1622930 h 2701148"/>
              <a:gd name="connsiteX12" fmla="*/ 2913688 w 3701449"/>
              <a:gd name="connsiteY12" fmla="*/ 1399092 h 2701148"/>
              <a:gd name="connsiteX13" fmla="*/ 2756524 w 3701449"/>
              <a:gd name="connsiteY13" fmla="*/ 1125032 h 2701148"/>
              <a:gd name="connsiteX14" fmla="*/ 2858703 w 3701449"/>
              <a:gd name="connsiteY14" fmla="*/ 965922 h 2701148"/>
              <a:gd name="connsiteX15" fmla="*/ 2761287 w 3701449"/>
              <a:gd name="connsiteY15" fmla="*/ 841880 h 2701148"/>
              <a:gd name="connsiteX16" fmla="*/ 2931223 w 3701449"/>
              <a:gd name="connsiteY16" fmla="*/ 757671 h 2701148"/>
              <a:gd name="connsiteX17" fmla="*/ 3008721 w 3701449"/>
              <a:gd name="connsiteY17" fmla="*/ 429490 h 2701148"/>
              <a:gd name="connsiteX18" fmla="*/ 3341230 w 3701449"/>
              <a:gd name="connsiteY18" fmla="*/ 0 h 2701148"/>
              <a:gd name="connsiteX19" fmla="*/ 3701449 w 3701449"/>
              <a:gd name="connsiteY19" fmla="*/ 0 h 2701148"/>
              <a:gd name="connsiteX20" fmla="*/ 3646031 w 3701449"/>
              <a:gd name="connsiteY20" fmla="*/ 2660072 h 2701148"/>
              <a:gd name="connsiteX0" fmla="*/ 3646031 w 3701449"/>
              <a:gd name="connsiteY0" fmla="*/ 2660072 h 2701148"/>
              <a:gd name="connsiteX1" fmla="*/ 1081640 w 3701449"/>
              <a:gd name="connsiteY1" fmla="*/ 2562441 h 2701148"/>
              <a:gd name="connsiteX2" fmla="*/ 253832 w 3701449"/>
              <a:gd name="connsiteY2" fmla="*/ 2505290 h 2701148"/>
              <a:gd name="connsiteX3" fmla="*/ 1419 w 3701449"/>
              <a:gd name="connsiteY3" fmla="*/ 2336222 h 2701148"/>
              <a:gd name="connsiteX4" fmla="*/ 166374 w 3701449"/>
              <a:gd name="connsiteY4" fmla="*/ 2272361 h 2701148"/>
              <a:gd name="connsiteX5" fmla="*/ 320940 w 3701449"/>
              <a:gd name="connsiteY5" fmla="*/ 2092036 h 2701148"/>
              <a:gd name="connsiteX6" fmla="*/ 584176 w 3701449"/>
              <a:gd name="connsiteY6" fmla="*/ 2133600 h 2701148"/>
              <a:gd name="connsiteX7" fmla="*/ 982494 w 3701449"/>
              <a:gd name="connsiteY7" fmla="*/ 2185771 h 2701148"/>
              <a:gd name="connsiteX8" fmla="*/ 1396831 w 3701449"/>
              <a:gd name="connsiteY8" fmla="*/ 2151784 h 2701148"/>
              <a:gd name="connsiteX9" fmla="*/ 1979155 w 3701449"/>
              <a:gd name="connsiteY9" fmla="*/ 1989643 h 2701148"/>
              <a:gd name="connsiteX10" fmla="*/ 2646556 w 3701449"/>
              <a:gd name="connsiteY10" fmla="*/ 1688307 h 2701148"/>
              <a:gd name="connsiteX11" fmla="*/ 2945077 w 3701449"/>
              <a:gd name="connsiteY11" fmla="*/ 1622930 h 2701148"/>
              <a:gd name="connsiteX12" fmla="*/ 2913688 w 3701449"/>
              <a:gd name="connsiteY12" fmla="*/ 1399092 h 2701148"/>
              <a:gd name="connsiteX13" fmla="*/ 2756524 w 3701449"/>
              <a:gd name="connsiteY13" fmla="*/ 1125032 h 2701148"/>
              <a:gd name="connsiteX14" fmla="*/ 2858703 w 3701449"/>
              <a:gd name="connsiteY14" fmla="*/ 965922 h 2701148"/>
              <a:gd name="connsiteX15" fmla="*/ 2761287 w 3701449"/>
              <a:gd name="connsiteY15" fmla="*/ 841880 h 2701148"/>
              <a:gd name="connsiteX16" fmla="*/ 2931223 w 3701449"/>
              <a:gd name="connsiteY16" fmla="*/ 757671 h 2701148"/>
              <a:gd name="connsiteX17" fmla="*/ 2816923 w 3701449"/>
              <a:gd name="connsiteY17" fmla="*/ 633846 h 2701148"/>
              <a:gd name="connsiteX18" fmla="*/ 3008721 w 3701449"/>
              <a:gd name="connsiteY18" fmla="*/ 429490 h 2701148"/>
              <a:gd name="connsiteX19" fmla="*/ 3341230 w 3701449"/>
              <a:gd name="connsiteY19" fmla="*/ 0 h 2701148"/>
              <a:gd name="connsiteX20" fmla="*/ 3701449 w 3701449"/>
              <a:gd name="connsiteY20" fmla="*/ 0 h 2701148"/>
              <a:gd name="connsiteX21" fmla="*/ 3646031 w 3701449"/>
              <a:gd name="connsiteY21" fmla="*/ 2660072 h 2701148"/>
              <a:gd name="connsiteX0" fmla="*/ 3646031 w 3701449"/>
              <a:gd name="connsiteY0" fmla="*/ 2660072 h 2701148"/>
              <a:gd name="connsiteX1" fmla="*/ 1081640 w 3701449"/>
              <a:gd name="connsiteY1" fmla="*/ 2562441 h 2701148"/>
              <a:gd name="connsiteX2" fmla="*/ 253832 w 3701449"/>
              <a:gd name="connsiteY2" fmla="*/ 2505290 h 2701148"/>
              <a:gd name="connsiteX3" fmla="*/ 1419 w 3701449"/>
              <a:gd name="connsiteY3" fmla="*/ 2336222 h 2701148"/>
              <a:gd name="connsiteX4" fmla="*/ 166374 w 3701449"/>
              <a:gd name="connsiteY4" fmla="*/ 2272361 h 2701148"/>
              <a:gd name="connsiteX5" fmla="*/ 320940 w 3701449"/>
              <a:gd name="connsiteY5" fmla="*/ 2092036 h 2701148"/>
              <a:gd name="connsiteX6" fmla="*/ 584176 w 3701449"/>
              <a:gd name="connsiteY6" fmla="*/ 2133600 h 2701148"/>
              <a:gd name="connsiteX7" fmla="*/ 982494 w 3701449"/>
              <a:gd name="connsiteY7" fmla="*/ 2185771 h 2701148"/>
              <a:gd name="connsiteX8" fmla="*/ 1396831 w 3701449"/>
              <a:gd name="connsiteY8" fmla="*/ 2151784 h 2701148"/>
              <a:gd name="connsiteX9" fmla="*/ 1979155 w 3701449"/>
              <a:gd name="connsiteY9" fmla="*/ 1989643 h 2701148"/>
              <a:gd name="connsiteX10" fmla="*/ 2646556 w 3701449"/>
              <a:gd name="connsiteY10" fmla="*/ 1688307 h 2701148"/>
              <a:gd name="connsiteX11" fmla="*/ 2945077 w 3701449"/>
              <a:gd name="connsiteY11" fmla="*/ 1622930 h 2701148"/>
              <a:gd name="connsiteX12" fmla="*/ 2913688 w 3701449"/>
              <a:gd name="connsiteY12" fmla="*/ 1399092 h 2701148"/>
              <a:gd name="connsiteX13" fmla="*/ 2756524 w 3701449"/>
              <a:gd name="connsiteY13" fmla="*/ 1125032 h 2701148"/>
              <a:gd name="connsiteX14" fmla="*/ 2858703 w 3701449"/>
              <a:gd name="connsiteY14" fmla="*/ 965922 h 2701148"/>
              <a:gd name="connsiteX15" fmla="*/ 2761287 w 3701449"/>
              <a:gd name="connsiteY15" fmla="*/ 841880 h 2701148"/>
              <a:gd name="connsiteX16" fmla="*/ 2931223 w 3701449"/>
              <a:gd name="connsiteY16" fmla="*/ 757671 h 2701148"/>
              <a:gd name="connsiteX17" fmla="*/ 2816923 w 3701449"/>
              <a:gd name="connsiteY17" fmla="*/ 633846 h 2701148"/>
              <a:gd name="connsiteX18" fmla="*/ 2965858 w 3701449"/>
              <a:gd name="connsiteY18" fmla="*/ 400915 h 2701148"/>
              <a:gd name="connsiteX19" fmla="*/ 3341230 w 3701449"/>
              <a:gd name="connsiteY19" fmla="*/ 0 h 2701148"/>
              <a:gd name="connsiteX20" fmla="*/ 3701449 w 3701449"/>
              <a:gd name="connsiteY20" fmla="*/ 0 h 2701148"/>
              <a:gd name="connsiteX21" fmla="*/ 3646031 w 3701449"/>
              <a:gd name="connsiteY21" fmla="*/ 2660072 h 2701148"/>
              <a:gd name="connsiteX0" fmla="*/ 3646031 w 3701449"/>
              <a:gd name="connsiteY0" fmla="*/ 2660072 h 2701148"/>
              <a:gd name="connsiteX1" fmla="*/ 1081640 w 3701449"/>
              <a:gd name="connsiteY1" fmla="*/ 2562441 h 2701148"/>
              <a:gd name="connsiteX2" fmla="*/ 253832 w 3701449"/>
              <a:gd name="connsiteY2" fmla="*/ 2505290 h 2701148"/>
              <a:gd name="connsiteX3" fmla="*/ 1419 w 3701449"/>
              <a:gd name="connsiteY3" fmla="*/ 2336222 h 2701148"/>
              <a:gd name="connsiteX4" fmla="*/ 166374 w 3701449"/>
              <a:gd name="connsiteY4" fmla="*/ 2272361 h 2701148"/>
              <a:gd name="connsiteX5" fmla="*/ 320940 w 3701449"/>
              <a:gd name="connsiteY5" fmla="*/ 2092036 h 2701148"/>
              <a:gd name="connsiteX6" fmla="*/ 584176 w 3701449"/>
              <a:gd name="connsiteY6" fmla="*/ 2133600 h 2701148"/>
              <a:gd name="connsiteX7" fmla="*/ 982494 w 3701449"/>
              <a:gd name="connsiteY7" fmla="*/ 2185771 h 2701148"/>
              <a:gd name="connsiteX8" fmla="*/ 1396831 w 3701449"/>
              <a:gd name="connsiteY8" fmla="*/ 2151784 h 2701148"/>
              <a:gd name="connsiteX9" fmla="*/ 1979155 w 3701449"/>
              <a:gd name="connsiteY9" fmla="*/ 1989643 h 2701148"/>
              <a:gd name="connsiteX10" fmla="*/ 2646556 w 3701449"/>
              <a:gd name="connsiteY10" fmla="*/ 1688307 h 2701148"/>
              <a:gd name="connsiteX11" fmla="*/ 2945077 w 3701449"/>
              <a:gd name="connsiteY11" fmla="*/ 1622930 h 2701148"/>
              <a:gd name="connsiteX12" fmla="*/ 2913688 w 3701449"/>
              <a:gd name="connsiteY12" fmla="*/ 1399092 h 2701148"/>
              <a:gd name="connsiteX13" fmla="*/ 2756524 w 3701449"/>
              <a:gd name="connsiteY13" fmla="*/ 1125032 h 2701148"/>
              <a:gd name="connsiteX14" fmla="*/ 2858703 w 3701449"/>
              <a:gd name="connsiteY14" fmla="*/ 965922 h 2701148"/>
              <a:gd name="connsiteX15" fmla="*/ 2761287 w 3701449"/>
              <a:gd name="connsiteY15" fmla="*/ 841880 h 2701148"/>
              <a:gd name="connsiteX16" fmla="*/ 2931223 w 3701449"/>
              <a:gd name="connsiteY16" fmla="*/ 757671 h 2701148"/>
              <a:gd name="connsiteX17" fmla="*/ 2816923 w 3701449"/>
              <a:gd name="connsiteY17" fmla="*/ 633846 h 2701148"/>
              <a:gd name="connsiteX18" fmla="*/ 2965858 w 3701449"/>
              <a:gd name="connsiteY18" fmla="*/ 400915 h 2701148"/>
              <a:gd name="connsiteX19" fmla="*/ 3341230 w 3701449"/>
              <a:gd name="connsiteY19" fmla="*/ 0 h 2701148"/>
              <a:gd name="connsiteX20" fmla="*/ 3701449 w 3701449"/>
              <a:gd name="connsiteY20" fmla="*/ 0 h 2701148"/>
              <a:gd name="connsiteX21" fmla="*/ 3646031 w 3701449"/>
              <a:gd name="connsiteY21" fmla="*/ 2660072 h 2701148"/>
              <a:gd name="connsiteX0" fmla="*/ 3646031 w 3701449"/>
              <a:gd name="connsiteY0" fmla="*/ 2674359 h 2715435"/>
              <a:gd name="connsiteX1" fmla="*/ 1081640 w 3701449"/>
              <a:gd name="connsiteY1" fmla="*/ 2576728 h 2715435"/>
              <a:gd name="connsiteX2" fmla="*/ 253832 w 3701449"/>
              <a:gd name="connsiteY2" fmla="*/ 2519577 h 2715435"/>
              <a:gd name="connsiteX3" fmla="*/ 1419 w 3701449"/>
              <a:gd name="connsiteY3" fmla="*/ 2350509 h 2715435"/>
              <a:gd name="connsiteX4" fmla="*/ 166374 w 3701449"/>
              <a:gd name="connsiteY4" fmla="*/ 2286648 h 2715435"/>
              <a:gd name="connsiteX5" fmla="*/ 320940 w 3701449"/>
              <a:gd name="connsiteY5" fmla="*/ 2106323 h 2715435"/>
              <a:gd name="connsiteX6" fmla="*/ 584176 w 3701449"/>
              <a:gd name="connsiteY6" fmla="*/ 2147887 h 2715435"/>
              <a:gd name="connsiteX7" fmla="*/ 982494 w 3701449"/>
              <a:gd name="connsiteY7" fmla="*/ 2200058 h 2715435"/>
              <a:gd name="connsiteX8" fmla="*/ 1396831 w 3701449"/>
              <a:gd name="connsiteY8" fmla="*/ 2166071 h 2715435"/>
              <a:gd name="connsiteX9" fmla="*/ 1979155 w 3701449"/>
              <a:gd name="connsiteY9" fmla="*/ 2003930 h 2715435"/>
              <a:gd name="connsiteX10" fmla="*/ 2646556 w 3701449"/>
              <a:gd name="connsiteY10" fmla="*/ 1702594 h 2715435"/>
              <a:gd name="connsiteX11" fmla="*/ 2945077 w 3701449"/>
              <a:gd name="connsiteY11" fmla="*/ 1637217 h 2715435"/>
              <a:gd name="connsiteX12" fmla="*/ 2913688 w 3701449"/>
              <a:gd name="connsiteY12" fmla="*/ 1413379 h 2715435"/>
              <a:gd name="connsiteX13" fmla="*/ 2756524 w 3701449"/>
              <a:gd name="connsiteY13" fmla="*/ 1139319 h 2715435"/>
              <a:gd name="connsiteX14" fmla="*/ 2858703 w 3701449"/>
              <a:gd name="connsiteY14" fmla="*/ 980209 h 2715435"/>
              <a:gd name="connsiteX15" fmla="*/ 2761287 w 3701449"/>
              <a:gd name="connsiteY15" fmla="*/ 856167 h 2715435"/>
              <a:gd name="connsiteX16" fmla="*/ 2931223 w 3701449"/>
              <a:gd name="connsiteY16" fmla="*/ 771958 h 2715435"/>
              <a:gd name="connsiteX17" fmla="*/ 2816923 w 3701449"/>
              <a:gd name="connsiteY17" fmla="*/ 648133 h 2715435"/>
              <a:gd name="connsiteX18" fmla="*/ 2965858 w 3701449"/>
              <a:gd name="connsiteY18" fmla="*/ 415202 h 2715435"/>
              <a:gd name="connsiteX19" fmla="*/ 3343611 w 3701449"/>
              <a:gd name="connsiteY19" fmla="*/ 0 h 2715435"/>
              <a:gd name="connsiteX20" fmla="*/ 3701449 w 3701449"/>
              <a:gd name="connsiteY20" fmla="*/ 14287 h 2715435"/>
              <a:gd name="connsiteX21" fmla="*/ 3646031 w 3701449"/>
              <a:gd name="connsiteY21" fmla="*/ 2674359 h 2715435"/>
              <a:gd name="connsiteX0" fmla="*/ 3646031 w 3658586"/>
              <a:gd name="connsiteY0" fmla="*/ 2674359 h 2715435"/>
              <a:gd name="connsiteX1" fmla="*/ 1081640 w 3658586"/>
              <a:gd name="connsiteY1" fmla="*/ 2576728 h 2715435"/>
              <a:gd name="connsiteX2" fmla="*/ 253832 w 3658586"/>
              <a:gd name="connsiteY2" fmla="*/ 2519577 h 2715435"/>
              <a:gd name="connsiteX3" fmla="*/ 1419 w 3658586"/>
              <a:gd name="connsiteY3" fmla="*/ 2350509 h 2715435"/>
              <a:gd name="connsiteX4" fmla="*/ 166374 w 3658586"/>
              <a:gd name="connsiteY4" fmla="*/ 2286648 h 2715435"/>
              <a:gd name="connsiteX5" fmla="*/ 320940 w 3658586"/>
              <a:gd name="connsiteY5" fmla="*/ 2106323 h 2715435"/>
              <a:gd name="connsiteX6" fmla="*/ 584176 w 3658586"/>
              <a:gd name="connsiteY6" fmla="*/ 2147887 h 2715435"/>
              <a:gd name="connsiteX7" fmla="*/ 982494 w 3658586"/>
              <a:gd name="connsiteY7" fmla="*/ 2200058 h 2715435"/>
              <a:gd name="connsiteX8" fmla="*/ 1396831 w 3658586"/>
              <a:gd name="connsiteY8" fmla="*/ 2166071 h 2715435"/>
              <a:gd name="connsiteX9" fmla="*/ 1979155 w 3658586"/>
              <a:gd name="connsiteY9" fmla="*/ 2003930 h 2715435"/>
              <a:gd name="connsiteX10" fmla="*/ 2646556 w 3658586"/>
              <a:gd name="connsiteY10" fmla="*/ 1702594 h 2715435"/>
              <a:gd name="connsiteX11" fmla="*/ 2945077 w 3658586"/>
              <a:gd name="connsiteY11" fmla="*/ 1637217 h 2715435"/>
              <a:gd name="connsiteX12" fmla="*/ 2913688 w 3658586"/>
              <a:gd name="connsiteY12" fmla="*/ 1413379 h 2715435"/>
              <a:gd name="connsiteX13" fmla="*/ 2756524 w 3658586"/>
              <a:gd name="connsiteY13" fmla="*/ 1139319 h 2715435"/>
              <a:gd name="connsiteX14" fmla="*/ 2858703 w 3658586"/>
              <a:gd name="connsiteY14" fmla="*/ 980209 h 2715435"/>
              <a:gd name="connsiteX15" fmla="*/ 2761287 w 3658586"/>
              <a:gd name="connsiteY15" fmla="*/ 856167 h 2715435"/>
              <a:gd name="connsiteX16" fmla="*/ 2931223 w 3658586"/>
              <a:gd name="connsiteY16" fmla="*/ 771958 h 2715435"/>
              <a:gd name="connsiteX17" fmla="*/ 2816923 w 3658586"/>
              <a:gd name="connsiteY17" fmla="*/ 648133 h 2715435"/>
              <a:gd name="connsiteX18" fmla="*/ 2965858 w 3658586"/>
              <a:gd name="connsiteY18" fmla="*/ 415202 h 2715435"/>
              <a:gd name="connsiteX19" fmla="*/ 3343611 w 3658586"/>
              <a:gd name="connsiteY19" fmla="*/ 0 h 2715435"/>
              <a:gd name="connsiteX20" fmla="*/ 3658586 w 3658586"/>
              <a:gd name="connsiteY20" fmla="*/ 2381 h 2715435"/>
              <a:gd name="connsiteX21" fmla="*/ 3646031 w 3658586"/>
              <a:gd name="connsiteY21" fmla="*/ 2674359 h 2715435"/>
              <a:gd name="connsiteX0" fmla="*/ 3660319 w 3660319"/>
              <a:gd name="connsiteY0" fmla="*/ 2671978 h 2713344"/>
              <a:gd name="connsiteX1" fmla="*/ 1081640 w 3660319"/>
              <a:gd name="connsiteY1" fmla="*/ 2576728 h 2713344"/>
              <a:gd name="connsiteX2" fmla="*/ 253832 w 3660319"/>
              <a:gd name="connsiteY2" fmla="*/ 2519577 h 2713344"/>
              <a:gd name="connsiteX3" fmla="*/ 1419 w 3660319"/>
              <a:gd name="connsiteY3" fmla="*/ 2350509 h 2713344"/>
              <a:gd name="connsiteX4" fmla="*/ 166374 w 3660319"/>
              <a:gd name="connsiteY4" fmla="*/ 2286648 h 2713344"/>
              <a:gd name="connsiteX5" fmla="*/ 320940 w 3660319"/>
              <a:gd name="connsiteY5" fmla="*/ 2106323 h 2713344"/>
              <a:gd name="connsiteX6" fmla="*/ 584176 w 3660319"/>
              <a:gd name="connsiteY6" fmla="*/ 2147887 h 2713344"/>
              <a:gd name="connsiteX7" fmla="*/ 982494 w 3660319"/>
              <a:gd name="connsiteY7" fmla="*/ 2200058 h 2713344"/>
              <a:gd name="connsiteX8" fmla="*/ 1396831 w 3660319"/>
              <a:gd name="connsiteY8" fmla="*/ 2166071 h 2713344"/>
              <a:gd name="connsiteX9" fmla="*/ 1979155 w 3660319"/>
              <a:gd name="connsiteY9" fmla="*/ 2003930 h 2713344"/>
              <a:gd name="connsiteX10" fmla="*/ 2646556 w 3660319"/>
              <a:gd name="connsiteY10" fmla="*/ 1702594 h 2713344"/>
              <a:gd name="connsiteX11" fmla="*/ 2945077 w 3660319"/>
              <a:gd name="connsiteY11" fmla="*/ 1637217 h 2713344"/>
              <a:gd name="connsiteX12" fmla="*/ 2913688 w 3660319"/>
              <a:gd name="connsiteY12" fmla="*/ 1413379 h 2713344"/>
              <a:gd name="connsiteX13" fmla="*/ 2756524 w 3660319"/>
              <a:gd name="connsiteY13" fmla="*/ 1139319 h 2713344"/>
              <a:gd name="connsiteX14" fmla="*/ 2858703 w 3660319"/>
              <a:gd name="connsiteY14" fmla="*/ 980209 h 2713344"/>
              <a:gd name="connsiteX15" fmla="*/ 2761287 w 3660319"/>
              <a:gd name="connsiteY15" fmla="*/ 856167 h 2713344"/>
              <a:gd name="connsiteX16" fmla="*/ 2931223 w 3660319"/>
              <a:gd name="connsiteY16" fmla="*/ 771958 h 2713344"/>
              <a:gd name="connsiteX17" fmla="*/ 2816923 w 3660319"/>
              <a:gd name="connsiteY17" fmla="*/ 648133 h 2713344"/>
              <a:gd name="connsiteX18" fmla="*/ 2965858 w 3660319"/>
              <a:gd name="connsiteY18" fmla="*/ 415202 h 2713344"/>
              <a:gd name="connsiteX19" fmla="*/ 3343611 w 3660319"/>
              <a:gd name="connsiteY19" fmla="*/ 0 h 2713344"/>
              <a:gd name="connsiteX20" fmla="*/ 3658586 w 3660319"/>
              <a:gd name="connsiteY20" fmla="*/ 2381 h 2713344"/>
              <a:gd name="connsiteX21" fmla="*/ 3660319 w 3660319"/>
              <a:gd name="connsiteY21" fmla="*/ 2671978 h 271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60319" h="2713344">
                <a:moveTo>
                  <a:pt x="3660319" y="2671978"/>
                </a:moveTo>
                <a:cubicBezTo>
                  <a:pt x="2685883" y="2796669"/>
                  <a:pt x="1649388" y="2602128"/>
                  <a:pt x="1081640" y="2576728"/>
                </a:cubicBezTo>
                <a:cubicBezTo>
                  <a:pt x="513892" y="2551328"/>
                  <a:pt x="433869" y="2557280"/>
                  <a:pt x="253832" y="2519577"/>
                </a:cubicBezTo>
                <a:cubicBezTo>
                  <a:pt x="73795" y="2481874"/>
                  <a:pt x="15995" y="2389331"/>
                  <a:pt x="1419" y="2350509"/>
                </a:cubicBezTo>
                <a:cubicBezTo>
                  <a:pt x="-13157" y="2311688"/>
                  <a:pt x="87576" y="2335716"/>
                  <a:pt x="166374" y="2286648"/>
                </a:cubicBezTo>
                <a:cubicBezTo>
                  <a:pt x="217896" y="2226540"/>
                  <a:pt x="251306" y="2129450"/>
                  <a:pt x="320940" y="2106323"/>
                </a:cubicBezTo>
                <a:cubicBezTo>
                  <a:pt x="390574" y="2083196"/>
                  <a:pt x="496431" y="2134032"/>
                  <a:pt x="584176" y="2147887"/>
                </a:cubicBezTo>
                <a:cubicBezTo>
                  <a:pt x="712186" y="2189089"/>
                  <a:pt x="833052" y="2223150"/>
                  <a:pt x="982494" y="2200058"/>
                </a:cubicBezTo>
                <a:cubicBezTo>
                  <a:pt x="1120606" y="2188729"/>
                  <a:pt x="1258719" y="2203593"/>
                  <a:pt x="1396831" y="2166071"/>
                </a:cubicBezTo>
                <a:cubicBezTo>
                  <a:pt x="1598876" y="2089799"/>
                  <a:pt x="1770868" y="2081176"/>
                  <a:pt x="1979155" y="2003930"/>
                </a:cubicBezTo>
                <a:cubicBezTo>
                  <a:pt x="2187442" y="1926684"/>
                  <a:pt x="2424089" y="1803039"/>
                  <a:pt x="2646556" y="1702594"/>
                </a:cubicBezTo>
                <a:lnTo>
                  <a:pt x="2945077" y="1637217"/>
                </a:lnTo>
                <a:lnTo>
                  <a:pt x="2913688" y="1413379"/>
                </a:lnTo>
                <a:lnTo>
                  <a:pt x="2756524" y="1139319"/>
                </a:lnTo>
                <a:cubicBezTo>
                  <a:pt x="2755659" y="1097396"/>
                  <a:pt x="2776225" y="1019752"/>
                  <a:pt x="2858703" y="980209"/>
                </a:cubicBezTo>
                <a:lnTo>
                  <a:pt x="2761287" y="856167"/>
                </a:lnTo>
                <a:cubicBezTo>
                  <a:pt x="2798882" y="795554"/>
                  <a:pt x="2893628" y="832571"/>
                  <a:pt x="2931223" y="771958"/>
                </a:cubicBezTo>
                <a:cubicBezTo>
                  <a:pt x="2945510" y="715602"/>
                  <a:pt x="2802636" y="704489"/>
                  <a:pt x="2816923" y="648133"/>
                </a:cubicBezTo>
                <a:lnTo>
                  <a:pt x="2965858" y="415202"/>
                </a:lnTo>
                <a:cubicBezTo>
                  <a:pt x="3043357" y="262514"/>
                  <a:pt x="3218487" y="133638"/>
                  <a:pt x="3343611" y="0"/>
                </a:cubicBezTo>
                <a:lnTo>
                  <a:pt x="3658586" y="2381"/>
                </a:lnTo>
                <a:cubicBezTo>
                  <a:pt x="3659164" y="892247"/>
                  <a:pt x="3659741" y="1782112"/>
                  <a:pt x="3660319" y="2671978"/>
                </a:cubicBez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
            <a:extLst>
              <a:ext uri="{FF2B5EF4-FFF2-40B4-BE49-F238E27FC236}">
                <a16:creationId xmlns:a16="http://schemas.microsoft.com/office/drawing/2014/main" id="{E3AF105C-5CD5-4F1D-A2AB-8C947F7C6560}"/>
              </a:ext>
            </a:extLst>
          </p:cNvPr>
          <p:cNvSpPr txBox="1">
            <a:spLocks noChangeArrowheads="1"/>
          </p:cNvSpPr>
          <p:nvPr/>
        </p:nvSpPr>
        <p:spPr bwMode="auto">
          <a:xfrm>
            <a:off x="1259328" y="3766798"/>
            <a:ext cx="1991128"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repent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hidden="1">
            <a:extLst>
              <a:ext uri="{FF2B5EF4-FFF2-40B4-BE49-F238E27FC236}">
                <a16:creationId xmlns:a16="http://schemas.microsoft.com/office/drawing/2014/main" id="{18B60F24-B9B8-4E8D-B4A1-46643326DFF7}"/>
              </a:ext>
            </a:extLst>
          </p:cNvPr>
          <p:cNvSpPr txBox="1">
            <a:spLocks noChangeArrowheads="1"/>
          </p:cNvSpPr>
          <p:nvPr/>
        </p:nvSpPr>
        <p:spPr bwMode="auto">
          <a:xfrm>
            <a:off x="1184488" y="3406209"/>
            <a:ext cx="1991128"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repent</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7C6E2813-3F4F-4BF3-B117-95C64CFE1F17}"/>
              </a:ext>
            </a:extLst>
          </p:cNvPr>
          <p:cNvSpPr txBox="1">
            <a:spLocks noChangeArrowheads="1"/>
          </p:cNvSpPr>
          <p:nvPr/>
        </p:nvSpPr>
        <p:spPr bwMode="auto">
          <a:xfrm>
            <a:off x="2281865" y="4441253"/>
            <a:ext cx="1991128"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perish</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66229505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75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2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4000" fill="hold"/>
                                        <p:tgtEl>
                                          <p:spTgt spid="4"/>
                                        </p:tgtEl>
                                        <p:attrNameLst>
                                          <p:attrName>ppt_w</p:attrName>
                                        </p:attrNameLst>
                                      </p:cBhvr>
                                      <p:tavLst>
                                        <p:tav tm="0">
                                          <p:val>
                                            <p:fltVal val="0"/>
                                          </p:val>
                                        </p:tav>
                                        <p:tav tm="100000">
                                          <p:val>
                                            <p:strVal val="#ppt_w"/>
                                          </p:val>
                                        </p:tav>
                                      </p:tavLst>
                                    </p:anim>
                                    <p:anim calcmode="lin" valueType="num">
                                      <p:cBhvr>
                                        <p:cTn id="13" dur="4000" fill="hold"/>
                                        <p:tgtEl>
                                          <p:spTgt spid="4"/>
                                        </p:tgtEl>
                                        <p:attrNameLst>
                                          <p:attrName>ppt_h</p:attrName>
                                        </p:attrNameLst>
                                      </p:cBhvr>
                                      <p:tavLst>
                                        <p:tav tm="0">
                                          <p:val>
                                            <p:fltVal val="0"/>
                                          </p:val>
                                        </p:tav>
                                        <p:tav tm="100000">
                                          <p:val>
                                            <p:strVal val="#ppt_h"/>
                                          </p:val>
                                        </p:tav>
                                      </p:tavLst>
                                    </p:anim>
                                  </p:childTnLst>
                                </p:cTn>
                              </p:par>
                              <p:par>
                                <p:cTn id="14" presetID="37" presetClass="path" presetSubtype="0" decel="29000" fill="hold" grpId="2" nodeType="withEffect">
                                  <p:stCondLst>
                                    <p:cond delay="0"/>
                                  </p:stCondLst>
                                  <p:childTnLst>
                                    <p:animMotion origin="layout" path="M -4.72222E-6 -7.40741E-7 C -0.01718 0.01991 -0.10468 0.10232 -0.16163 0.15162 C -0.21875 0.20116 -0.24982 0.2507 -0.23628 0.29653 C -0.22031 0.32755 -0.1493 0.37639 -0.09079 0.38426 C -0.03246 0.39213 0.02171 0.40324 0.09028 0.38681 C 0.15869 0.37014 0.25504 0.3412 0.2941 0.30579 C 0.33386 0.27037 0.35435 0.23009 0.32657 0.17384 C 0.30139 0.1257 0.07379 0.01597 0.04202 -0.02292 C 0.01025 -0.06204 0.12848 -0.05972 0.13577 -0.06088 C 0.17292 -0.06273 0.5283 -0.07361 0.63855 -0.0838 " pathEditMode="relative" rAng="0" ptsTypes="AAAAAAAAAA">
                                      <p:cBhvr>
                                        <p:cTn id="15" dur="4000" fill="hold"/>
                                        <p:tgtEl>
                                          <p:spTgt spid="4"/>
                                        </p:tgtEl>
                                        <p:attrNameLst>
                                          <p:attrName>ppt_x</p:attrName>
                                          <p:attrName>ppt_y</p:attrName>
                                        </p:attrNameLst>
                                      </p:cBhvr>
                                      <p:rCtr x="19948" y="15579"/>
                                    </p:animMotion>
                                  </p:childTnLst>
                                </p:cTn>
                              </p:par>
                              <p:par>
                                <p:cTn id="16" presetID="1" presetClass="entr" presetSubtype="0" fill="hold" grpId="0" nodeType="withEffect">
                                  <p:stCondLst>
                                    <p:cond delay="2490"/>
                                  </p:stCondLst>
                                  <p:childTnLst>
                                    <p:set>
                                      <p:cBhvr>
                                        <p:cTn id="17" dur="1" fill="hold">
                                          <p:stCondLst>
                                            <p:cond delay="0"/>
                                          </p:stCondLst>
                                        </p:cTn>
                                        <p:tgtEl>
                                          <p:spTgt spid="9"/>
                                        </p:tgtEl>
                                        <p:attrNameLst>
                                          <p:attrName>style.visibility</p:attrName>
                                        </p:attrNameLst>
                                      </p:cBhvr>
                                      <p:to>
                                        <p:strVal val="visible"/>
                                      </p:to>
                                    </p:set>
                                  </p:childTnLst>
                                </p:cTn>
                              </p:par>
                            </p:childTnLst>
                          </p:cTn>
                        </p:par>
                        <p:par>
                          <p:cTn id="18" fill="hold">
                            <p:stCondLst>
                              <p:cond delay="4000"/>
                            </p:stCondLst>
                            <p:childTnLst>
                              <p:par>
                                <p:cTn id="19" presetID="1" presetClass="exit" presetSubtype="0" fill="hold" grpId="1" nodeType="after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5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250"/>
                                        <p:tgtEl>
                                          <p:spTgt spid="12"/>
                                        </p:tgtEl>
                                      </p:cBhvr>
                                    </p:animEffect>
                                  </p:childTnLst>
                                </p:cTn>
                              </p:par>
                              <p:par>
                                <p:cTn id="29" presetID="42" presetClass="path" presetSubtype="0" accel="50000" decel="50000" fill="hold" grpId="2" nodeType="withEffect">
                                  <p:stCondLst>
                                    <p:cond delay="0"/>
                                  </p:stCondLst>
                                  <p:childTnLst>
                                    <p:animMotion origin="layout" path="M 2.22222E-6 -1.85185E-6 L -0.00834 -0.05231 " pathEditMode="relative" rAng="0" ptsTypes="AA">
                                      <p:cBhvr>
                                        <p:cTn id="30" dur="2000" fill="hold"/>
                                        <p:tgtEl>
                                          <p:spTgt spid="11"/>
                                        </p:tgtEl>
                                        <p:attrNameLst>
                                          <p:attrName>ppt_x</p:attrName>
                                          <p:attrName>ppt_y</p:attrName>
                                        </p:attrNameLst>
                                      </p:cBhvr>
                                      <p:rCtr x="-417" y="-2616"/>
                                    </p:animMotion>
                                  </p:childTnLst>
                                </p:cTn>
                              </p:par>
                              <p:par>
                                <p:cTn id="31" presetID="10" presetClass="exit" presetSubtype="0" fill="hold" grpId="1" nodeType="withEffect">
                                  <p:stCondLst>
                                    <p:cond delay="0"/>
                                  </p:stCondLst>
                                  <p:childTnLst>
                                    <p:animEffect transition="out" filter="fade">
                                      <p:cBhvr>
                                        <p:cTn id="32" dur="1250"/>
                                        <p:tgtEl>
                                          <p:spTgt spid="3074"/>
                                        </p:tgtEl>
                                      </p:cBhvr>
                                    </p:animEffect>
                                    <p:set>
                                      <p:cBhvr>
                                        <p:cTn id="33" dur="1" fill="hold">
                                          <p:stCondLst>
                                            <p:cond delay="1249"/>
                                          </p:stCondLst>
                                        </p:cTn>
                                        <p:tgtEl>
                                          <p:spTgt spid="3074"/>
                                        </p:tgtEl>
                                        <p:attrNameLst>
                                          <p:attrName>style.visibility</p:attrName>
                                        </p:attrNameLst>
                                      </p:cBhvr>
                                      <p:to>
                                        <p:strVal val="hidden"/>
                                      </p:to>
                                    </p:set>
                                  </p:childTnLst>
                                </p:cTn>
                              </p:par>
                              <p:par>
                                <p:cTn id="34" presetID="42" presetClass="exit" presetSubtype="0" fill="hold" grpId="1" nodeType="withEffect">
                                  <p:stCondLst>
                                    <p:cond delay="250"/>
                                  </p:stCondLst>
                                  <p:childTnLst>
                                    <p:animEffect transition="out" filter="fade">
                                      <p:cBhvr>
                                        <p:cTn id="35" dur="1000"/>
                                        <p:tgtEl>
                                          <p:spTgt spid="12"/>
                                        </p:tgtEl>
                                      </p:cBhvr>
                                    </p:animEffect>
                                    <p:anim calcmode="lin" valueType="num">
                                      <p:cBhvr>
                                        <p:cTn id="36" dur="1000"/>
                                        <p:tgtEl>
                                          <p:spTgt spid="12"/>
                                        </p:tgtEl>
                                        <p:attrNameLst>
                                          <p:attrName>ppt_x</p:attrName>
                                        </p:attrNameLst>
                                      </p:cBhvr>
                                      <p:tavLst>
                                        <p:tav tm="0">
                                          <p:val>
                                            <p:strVal val="ppt_x"/>
                                          </p:val>
                                        </p:tav>
                                        <p:tav tm="100000">
                                          <p:val>
                                            <p:strVal val="ppt_x"/>
                                          </p:val>
                                        </p:tav>
                                      </p:tavLst>
                                    </p:anim>
                                    <p:anim calcmode="lin" valueType="num">
                                      <p:cBhvr>
                                        <p:cTn id="37" dur="1000"/>
                                        <p:tgtEl>
                                          <p:spTgt spid="12"/>
                                        </p:tgtEl>
                                        <p:attrNameLst>
                                          <p:attrName>ppt_y</p:attrName>
                                        </p:attrNameLst>
                                      </p:cBhvr>
                                      <p:tavLst>
                                        <p:tav tm="0">
                                          <p:val>
                                            <p:strVal val="ppt_y"/>
                                          </p:val>
                                        </p:tav>
                                        <p:tav tm="100000">
                                          <p:val>
                                            <p:strVal val="ppt_y+.1"/>
                                          </p:val>
                                        </p:tav>
                                      </p:tavLst>
                                    </p:anim>
                                    <p:set>
                                      <p:cBhvr>
                                        <p:cTn id="38"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9" grpId="0" animBg="1"/>
      <p:bldP spid="11" grpId="0"/>
      <p:bldP spid="11" grpId="2"/>
      <p:bldP spid="12" grpId="0"/>
      <p:bldP spid="1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8596E4-0026-46AB-AE74-7F2E65166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2499519"/>
            <a:ext cx="8229600" cy="1858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bear fruits worthy of repentance,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3:8 </a:t>
            </a:r>
          </a:p>
        </p:txBody>
      </p:sp>
      <p:sp>
        <p:nvSpPr>
          <p:cNvPr id="4" name="Rectangle 2">
            <a:extLst>
              <a:ext uri="{FF2B5EF4-FFF2-40B4-BE49-F238E27FC236}">
                <a16:creationId xmlns:a16="http://schemas.microsoft.com/office/drawing/2014/main" id="{6EA1590B-FE76-4F36-98D2-C944863798EF}"/>
              </a:ext>
            </a:extLst>
          </p:cNvPr>
          <p:cNvSpPr txBox="1">
            <a:spLocks noChangeArrowheads="1"/>
          </p:cNvSpPr>
          <p:nvPr/>
        </p:nvSpPr>
        <p:spPr bwMode="auto">
          <a:xfrm>
            <a:off x="1184488" y="3406209"/>
            <a:ext cx="1991128"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repent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775A9EC1-BF3F-437B-8804-B5707C15ED55}"/>
              </a:ext>
            </a:extLst>
          </p:cNvPr>
          <p:cNvSpPr txBox="1">
            <a:spLocks noChangeArrowheads="1"/>
          </p:cNvSpPr>
          <p:nvPr/>
        </p:nvSpPr>
        <p:spPr bwMode="auto">
          <a:xfrm>
            <a:off x="1113613" y="3405761"/>
            <a:ext cx="3230265"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repentance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8BB8BC41-3217-4D33-B848-EBC0DA5378D3}"/>
              </a:ext>
            </a:extLst>
          </p:cNvPr>
          <p:cNvSpPr txBox="1">
            <a:spLocks noChangeArrowheads="1"/>
          </p:cNvSpPr>
          <p:nvPr/>
        </p:nvSpPr>
        <p:spPr bwMode="auto">
          <a:xfrm>
            <a:off x="1658411" y="3406495"/>
            <a:ext cx="2929584"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repentance</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7147397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17" presetClass="entr" presetSubtype="10" fill="hold" grpId="2" nodeType="with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1000" fill="hold"/>
                                        <p:tgtEl>
                                          <p:spTgt spid="3074"/>
                                        </p:tgtEl>
                                        <p:attrNameLst>
                                          <p:attrName>ppt_w</p:attrName>
                                        </p:attrNameLst>
                                      </p:cBhvr>
                                      <p:tavLst>
                                        <p:tav tm="0">
                                          <p:val>
                                            <p:fltVal val="0"/>
                                          </p:val>
                                        </p:tav>
                                        <p:tav tm="100000">
                                          <p:val>
                                            <p:strVal val="#ppt_w"/>
                                          </p:val>
                                        </p:tav>
                                      </p:tavLst>
                                    </p:anim>
                                    <p:anim calcmode="lin" valueType="num">
                                      <p:cBhvr>
                                        <p:cTn id="13" dur="1000" fill="hold"/>
                                        <p:tgtEl>
                                          <p:spTgt spid="3074"/>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0" presetClass="exit" presetSubtype="0" fill="hold" grpId="1" nodeType="afterEffect">
                                  <p:stCondLst>
                                    <p:cond delay="0"/>
                                  </p:stCondLst>
                                  <p:childTnLst>
                                    <p:animEffect transition="out" filter="fade">
                                      <p:cBhvr>
                                        <p:cTn id="16" dur="250"/>
                                        <p:tgtEl>
                                          <p:spTgt spid="4"/>
                                        </p:tgtEl>
                                      </p:cBhvr>
                                    </p:animEffect>
                                    <p:set>
                                      <p:cBhvr>
                                        <p:cTn id="17" dur="1" fill="hold">
                                          <p:stCondLst>
                                            <p:cond delay="24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50"/>
                                        <p:tgtEl>
                                          <p:spTgt spid="5"/>
                                        </p:tgtEl>
                                      </p:cBhvr>
                                    </p:animEffect>
                                  </p:childTnLst>
                                </p:cTn>
                              </p:par>
                              <p:par>
                                <p:cTn id="23" presetID="42" presetClass="path" presetSubtype="0" accel="50000" decel="50000" fill="hold" grpId="2" nodeType="withEffect">
                                  <p:stCondLst>
                                    <p:cond delay="0"/>
                                  </p:stCondLst>
                                  <p:childTnLst>
                                    <p:animMotion origin="layout" path="M -3.88889E-6 -4.07407E-6 L 0.04323 0.00024 " pathEditMode="relative" rAng="0" ptsTypes="AA">
                                      <p:cBhvr>
                                        <p:cTn id="24" dur="2000" fill="hold"/>
                                        <p:tgtEl>
                                          <p:spTgt spid="5"/>
                                        </p:tgtEl>
                                        <p:attrNameLst>
                                          <p:attrName>ppt_x</p:attrName>
                                          <p:attrName>ppt_y</p:attrName>
                                        </p:attrNameLst>
                                      </p:cBhvr>
                                      <p:rCtr x="2153" y="0"/>
                                    </p:animMotion>
                                  </p:childTnLst>
                                </p:cTn>
                              </p:par>
                              <p:par>
                                <p:cTn id="25" presetID="10" presetClass="exit" presetSubtype="0" fill="hold" grpId="1" nodeType="withEffect">
                                  <p:stCondLst>
                                    <p:cond delay="0"/>
                                  </p:stCondLst>
                                  <p:childTnLst>
                                    <p:animEffect transition="out" filter="fade">
                                      <p:cBhvr>
                                        <p:cTn id="26" dur="1250"/>
                                        <p:tgtEl>
                                          <p:spTgt spid="3074"/>
                                        </p:tgtEl>
                                      </p:cBhvr>
                                    </p:animEffect>
                                    <p:set>
                                      <p:cBhvr>
                                        <p:cTn id="27"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1"/>
      <p:bldP spid="5" grpId="0"/>
      <p:bldP spid="5"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925CB2-F7E2-46A3-AA40-8CB1D373A382}"/>
              </a:ext>
            </a:extLst>
          </p:cNvPr>
          <p:cNvPicPr>
            <a:picLocks noChangeAspect="1"/>
          </p:cNvPicPr>
          <p:nvPr/>
        </p:nvPicPr>
        <p:blipFill rotWithShape="1">
          <a:blip r:embed="rId3">
            <a:extLst>
              <a:ext uri="{28A0092B-C50C-407E-A947-70E740481C1C}">
                <a14:useLocalDpi xmlns:a14="http://schemas.microsoft.com/office/drawing/2010/main" val="0"/>
              </a:ext>
            </a:extLst>
          </a:blip>
          <a:srcRect l="7603" r="10968"/>
          <a:stretch/>
        </p:blipFill>
        <p:spPr>
          <a:xfrm>
            <a:off x="0" y="0"/>
            <a:ext cx="9144000" cy="6858000"/>
          </a:xfrm>
          <a:prstGeom prst="rect">
            <a:avLst/>
          </a:prstGeom>
        </p:spPr>
      </p:pic>
      <p:sp>
        <p:nvSpPr>
          <p:cNvPr id="3074" name="Rectangle 2"/>
          <p:cNvSpPr>
            <a:spLocks noGrp="1" noChangeArrowheads="1"/>
          </p:cNvSpPr>
          <p:nvPr>
            <p:ph type="title"/>
          </p:nvPr>
        </p:nvSpPr>
        <p:spPr>
          <a:xfrm>
            <a:off x="457200" y="632619"/>
            <a:ext cx="8229600" cy="5592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He said to them, "Thus it is written, and thus it was necessary for the Christ to suffer and to rise from the dead the third day, and that repentance and remission of sins should be preached in His name to all nations, beginning at Jerusalem.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24:46-47 </a:t>
            </a:r>
          </a:p>
        </p:txBody>
      </p:sp>
      <p:sp>
        <p:nvSpPr>
          <p:cNvPr id="4" name="Rectangle 2">
            <a:extLst>
              <a:ext uri="{FF2B5EF4-FFF2-40B4-BE49-F238E27FC236}">
                <a16:creationId xmlns:a16="http://schemas.microsoft.com/office/drawing/2014/main" id="{8CDE6A27-5E90-413A-B4A6-E6EE168AEB44}"/>
              </a:ext>
            </a:extLst>
          </p:cNvPr>
          <p:cNvSpPr txBox="1">
            <a:spLocks noChangeArrowheads="1"/>
          </p:cNvSpPr>
          <p:nvPr/>
        </p:nvSpPr>
        <p:spPr bwMode="auto">
          <a:xfrm>
            <a:off x="1658411" y="3406495"/>
            <a:ext cx="2929584"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repentance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2E17C874-1D4B-4E18-B9F4-E00DAEF2CACC}"/>
              </a:ext>
            </a:extLst>
          </p:cNvPr>
          <p:cNvSpPr txBox="1">
            <a:spLocks noChangeArrowheads="1"/>
          </p:cNvSpPr>
          <p:nvPr/>
        </p:nvSpPr>
        <p:spPr bwMode="auto">
          <a:xfrm>
            <a:off x="2449772" y="2910172"/>
            <a:ext cx="4484427"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remission of sins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3C658C7D-848C-4683-9D3A-5A031F745844}"/>
              </a:ext>
            </a:extLst>
          </p:cNvPr>
          <p:cNvSpPr txBox="1">
            <a:spLocks noChangeArrowheads="1"/>
          </p:cNvSpPr>
          <p:nvPr/>
        </p:nvSpPr>
        <p:spPr bwMode="auto">
          <a:xfrm>
            <a:off x="5335847" y="3403885"/>
            <a:ext cx="3341427"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remission of</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44A84760-89C2-4205-B3EE-ACABEE833F7B}"/>
              </a:ext>
            </a:extLst>
          </p:cNvPr>
          <p:cNvSpPr txBox="1">
            <a:spLocks noChangeArrowheads="1"/>
          </p:cNvSpPr>
          <p:nvPr/>
        </p:nvSpPr>
        <p:spPr bwMode="auto">
          <a:xfrm>
            <a:off x="901700" y="4073809"/>
            <a:ext cx="1244599"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sins</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A48632BC-6512-4A8A-96B4-DDA1C190F8E0}"/>
              </a:ext>
            </a:extLst>
          </p:cNvPr>
          <p:cNvSpPr txBox="1">
            <a:spLocks noChangeArrowheads="1"/>
          </p:cNvSpPr>
          <p:nvPr/>
        </p:nvSpPr>
        <p:spPr bwMode="auto">
          <a:xfrm>
            <a:off x="2792673" y="2897472"/>
            <a:ext cx="2134927"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waning</a:t>
            </a:r>
            <a:endParaRPr lang="en-US" altLang="en-US"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CFB87471-B131-49B7-8889-F8746EFA75D8}"/>
              </a:ext>
            </a:extLst>
          </p:cNvPr>
          <p:cNvSpPr txBox="1">
            <a:spLocks noChangeArrowheads="1"/>
          </p:cNvSpPr>
          <p:nvPr/>
        </p:nvSpPr>
        <p:spPr bwMode="auto">
          <a:xfrm>
            <a:off x="2487873" y="2910172"/>
            <a:ext cx="2820728"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decrease</a:t>
            </a:r>
            <a:endParaRPr lang="en-US" altLang="en-US"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DD02026D-A143-4954-A05A-AC33C321D0FB}"/>
              </a:ext>
            </a:extLst>
          </p:cNvPr>
          <p:cNvSpPr txBox="1">
            <a:spLocks noChangeArrowheads="1"/>
          </p:cNvSpPr>
          <p:nvPr/>
        </p:nvSpPr>
        <p:spPr bwMode="auto">
          <a:xfrm>
            <a:off x="2475173" y="2910172"/>
            <a:ext cx="2820728"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lessening</a:t>
            </a:r>
            <a:endParaRPr lang="en-US" altLang="en-US"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F7B8AA0F-7DEC-4EC7-853B-C1734C496B6F}"/>
              </a:ext>
            </a:extLst>
          </p:cNvPr>
          <p:cNvSpPr txBox="1">
            <a:spLocks noChangeArrowheads="1"/>
          </p:cNvSpPr>
          <p:nvPr/>
        </p:nvSpPr>
        <p:spPr bwMode="auto">
          <a:xfrm>
            <a:off x="2487873" y="2910172"/>
            <a:ext cx="2820728"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reduction</a:t>
            </a:r>
            <a:endParaRPr lang="en-US" altLang="en-US"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4FA319C2-16FB-4E3F-BC1B-2EC683A13CE6}"/>
              </a:ext>
            </a:extLst>
          </p:cNvPr>
          <p:cNvSpPr txBox="1">
            <a:spLocks noChangeArrowheads="1"/>
          </p:cNvSpPr>
          <p:nvPr/>
        </p:nvSpPr>
        <p:spPr bwMode="auto">
          <a:xfrm>
            <a:off x="2449773" y="2910172"/>
            <a:ext cx="2820728"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shrinking</a:t>
            </a:r>
            <a:endParaRPr lang="en-US" altLang="en-US"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571074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5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childTnLst>
                                </p:cTn>
                              </p:par>
                              <p:par>
                                <p:cTn id="20" presetID="42" presetClass="path" presetSubtype="0" accel="50000" decel="50000" fill="hold" grpId="2" nodeType="withEffect">
                                  <p:stCondLst>
                                    <p:cond delay="0"/>
                                  </p:stCondLst>
                                  <p:childTnLst>
                                    <p:animMotion origin="layout" path="M 4.16667E-6 -2.59259E-6 L -0.30816 -0.07176 " pathEditMode="relative" rAng="0" ptsTypes="AA">
                                      <p:cBhvr>
                                        <p:cTn id="21" dur="2000" fill="hold"/>
                                        <p:tgtEl>
                                          <p:spTgt spid="11"/>
                                        </p:tgtEl>
                                        <p:attrNameLst>
                                          <p:attrName>ppt_x</p:attrName>
                                          <p:attrName>ppt_y</p:attrName>
                                        </p:attrNameLst>
                                      </p:cBhvr>
                                      <p:rCtr x="-15417" y="-3588"/>
                                    </p:animMotion>
                                  </p:childTnLst>
                                </p:cTn>
                              </p:par>
                              <p:par>
                                <p:cTn id="22" presetID="37" presetClass="path" presetSubtype="0" accel="50000" decel="50000" fill="hold" grpId="3" nodeType="withEffect">
                                  <p:stCondLst>
                                    <p:cond delay="0"/>
                                  </p:stCondLst>
                                  <p:childTnLst>
                                    <p:animMotion origin="layout" path="M 3.33333E-6 -0.00116 L 0.06649 0.03889 C 0.08055 0.04791 0.19757 0.0662 0.25972 0.05671 C 0.32118 0.04699 0.39479 0.02083 0.43784 -0.01875 C 0.47986 -0.05394 0.49739 -0.11042 0.50989 -0.16922 " pathEditMode="relative" rAng="0" ptsTypes="AAAAA">
                                      <p:cBhvr>
                                        <p:cTn id="23" dur="2000" fill="hold"/>
                                        <p:tgtEl>
                                          <p:spTgt spid="12"/>
                                        </p:tgtEl>
                                        <p:attrNameLst>
                                          <p:attrName>ppt_x</p:attrName>
                                          <p:attrName>ppt_y</p:attrName>
                                        </p:attrNameLst>
                                      </p:cBhvr>
                                      <p:rCtr x="25486" y="-5370"/>
                                    </p:animMotion>
                                  </p:childTnLst>
                                </p:cTn>
                              </p:par>
                              <p:par>
                                <p:cTn id="24" presetID="10" presetClass="exit" presetSubtype="0" fill="hold" grpId="1" nodeType="withEffect">
                                  <p:stCondLst>
                                    <p:cond delay="0"/>
                                  </p:stCondLst>
                                  <p:childTnLst>
                                    <p:animEffect transition="out" filter="fade">
                                      <p:cBhvr>
                                        <p:cTn id="25" dur="1250"/>
                                        <p:tgtEl>
                                          <p:spTgt spid="3074"/>
                                        </p:tgtEl>
                                      </p:cBhvr>
                                    </p:animEffect>
                                    <p:set>
                                      <p:cBhvr>
                                        <p:cTn id="26" dur="1" fill="hold">
                                          <p:stCondLst>
                                            <p:cond delay="1249"/>
                                          </p:stCondLst>
                                        </p:cTn>
                                        <p:tgtEl>
                                          <p:spTgt spid="3074"/>
                                        </p:tgtEl>
                                        <p:attrNameLst>
                                          <p:attrName>style.visibility</p:attrName>
                                        </p:attrNameLst>
                                      </p:cBhvr>
                                      <p:to>
                                        <p:strVal val="hidden"/>
                                      </p:to>
                                    </p:se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par>
                                <p:cTn id="31" presetID="10" presetClass="exit" presetSubtype="0" fill="hold" grpId="1" nodeType="withEffect">
                                  <p:stCondLst>
                                    <p:cond delay="0"/>
                                  </p:stCondLst>
                                  <p:childTnLst>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25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childTnLst>
                                </p:cTn>
                              </p:par>
                              <p:par>
                                <p:cTn id="49" presetID="23" presetClass="exit" presetSubtype="32" fill="hold" grpId="1" nodeType="withEffect">
                                  <p:stCondLst>
                                    <p:cond delay="0"/>
                                  </p:stCondLst>
                                  <p:childTnLst>
                                    <p:anim calcmode="lin" valueType="num">
                                      <p:cBhvr>
                                        <p:cTn id="50" dur="500"/>
                                        <p:tgtEl>
                                          <p:spTgt spid="9"/>
                                        </p:tgtEl>
                                        <p:attrNameLst>
                                          <p:attrName>ppt_w</p:attrName>
                                        </p:attrNameLst>
                                      </p:cBhvr>
                                      <p:tavLst>
                                        <p:tav tm="0">
                                          <p:val>
                                            <p:strVal val="ppt_w"/>
                                          </p:val>
                                        </p:tav>
                                        <p:tav tm="100000">
                                          <p:val>
                                            <p:fltVal val="0"/>
                                          </p:val>
                                        </p:tav>
                                      </p:tavLst>
                                    </p:anim>
                                    <p:anim calcmode="lin" valueType="num">
                                      <p:cBhvr>
                                        <p:cTn id="51" dur="500"/>
                                        <p:tgtEl>
                                          <p:spTgt spid="9"/>
                                        </p:tgtEl>
                                        <p:attrNameLst>
                                          <p:attrName>ppt_h</p:attrName>
                                        </p:attrNameLst>
                                      </p:cBhvr>
                                      <p:tavLst>
                                        <p:tav tm="0">
                                          <p:val>
                                            <p:strVal val="ppt_h"/>
                                          </p:val>
                                        </p:tav>
                                        <p:tav tm="100000">
                                          <p:val>
                                            <p:fltVal val="0"/>
                                          </p:val>
                                        </p:tav>
                                      </p:tavLst>
                                    </p:anim>
                                    <p:set>
                                      <p:cBhvr>
                                        <p:cTn id="52" dur="1" fill="hold">
                                          <p:stCondLst>
                                            <p:cond delay="499"/>
                                          </p:stCondLst>
                                        </p:cTn>
                                        <p:tgtEl>
                                          <p:spTgt spid="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0" nodeType="clickEffect">
                                  <p:stCondLst>
                                    <p:cond delay="250"/>
                                  </p:stCondLst>
                                  <p:childTnLst>
                                    <p:set>
                                      <p:cBhvr>
                                        <p:cTn id="56" dur="1" fill="hold">
                                          <p:stCondLst>
                                            <p:cond delay="0"/>
                                          </p:stCondLst>
                                        </p:cTn>
                                        <p:tgtEl>
                                          <p:spTgt spid="7"/>
                                        </p:tgtEl>
                                        <p:attrNameLst>
                                          <p:attrName>style.visibility</p:attrName>
                                        </p:attrNameLst>
                                      </p:cBhvr>
                                      <p:to>
                                        <p:strVal val="visible"/>
                                      </p:to>
                                    </p:set>
                                    <p:anim calcmode="lin" valueType="num">
                                      <p:cBhvr>
                                        <p:cTn id="57" dur="500" fill="hold"/>
                                        <p:tgtEl>
                                          <p:spTgt spid="7"/>
                                        </p:tgtEl>
                                        <p:attrNameLst>
                                          <p:attrName>ppt_w</p:attrName>
                                        </p:attrNameLst>
                                      </p:cBhvr>
                                      <p:tavLst>
                                        <p:tav tm="0">
                                          <p:val>
                                            <p:fltVal val="0"/>
                                          </p:val>
                                        </p:tav>
                                        <p:tav tm="100000">
                                          <p:val>
                                            <p:strVal val="#ppt_w"/>
                                          </p:val>
                                        </p:tav>
                                      </p:tavLst>
                                    </p:anim>
                                    <p:anim calcmode="lin" valueType="num">
                                      <p:cBhvr>
                                        <p:cTn id="58" dur="500" fill="hold"/>
                                        <p:tgtEl>
                                          <p:spTgt spid="7"/>
                                        </p:tgtEl>
                                        <p:attrNameLst>
                                          <p:attrName>ppt_h</p:attrName>
                                        </p:attrNameLst>
                                      </p:cBhvr>
                                      <p:tavLst>
                                        <p:tav tm="0">
                                          <p:val>
                                            <p:fltVal val="0"/>
                                          </p:val>
                                        </p:tav>
                                        <p:tav tm="100000">
                                          <p:val>
                                            <p:strVal val="#ppt_h"/>
                                          </p:val>
                                        </p:tav>
                                      </p:tavLst>
                                    </p:anim>
                                  </p:childTnLst>
                                </p:cTn>
                              </p:par>
                              <p:par>
                                <p:cTn id="59" presetID="23" presetClass="exit" presetSubtype="32" fill="hold" grpId="1" nodeType="withEffect">
                                  <p:stCondLst>
                                    <p:cond delay="0"/>
                                  </p:stCondLst>
                                  <p:childTnLst>
                                    <p:anim calcmode="lin" valueType="num">
                                      <p:cBhvr>
                                        <p:cTn id="60" dur="500"/>
                                        <p:tgtEl>
                                          <p:spTgt spid="8"/>
                                        </p:tgtEl>
                                        <p:attrNameLst>
                                          <p:attrName>ppt_w</p:attrName>
                                        </p:attrNameLst>
                                      </p:cBhvr>
                                      <p:tavLst>
                                        <p:tav tm="0">
                                          <p:val>
                                            <p:strVal val="ppt_w"/>
                                          </p:val>
                                        </p:tav>
                                        <p:tav tm="100000">
                                          <p:val>
                                            <p:fltVal val="0"/>
                                          </p:val>
                                        </p:tav>
                                      </p:tavLst>
                                    </p:anim>
                                    <p:anim calcmode="lin" valueType="num">
                                      <p:cBhvr>
                                        <p:cTn id="61" dur="500"/>
                                        <p:tgtEl>
                                          <p:spTgt spid="8"/>
                                        </p:tgtEl>
                                        <p:attrNameLst>
                                          <p:attrName>ppt_h</p:attrName>
                                        </p:attrNameLst>
                                      </p:cBhvr>
                                      <p:tavLst>
                                        <p:tav tm="0">
                                          <p:val>
                                            <p:strVal val="ppt_h"/>
                                          </p:val>
                                        </p:tav>
                                        <p:tav tm="100000">
                                          <p:val>
                                            <p:fltVal val="0"/>
                                          </p:val>
                                        </p:tav>
                                      </p:tavLst>
                                    </p:anim>
                                    <p:set>
                                      <p:cBhvr>
                                        <p:cTn id="62" dur="1" fill="hold">
                                          <p:stCondLst>
                                            <p:cond delay="499"/>
                                          </p:stCondLst>
                                        </p:cTn>
                                        <p:tgtEl>
                                          <p:spTgt spid="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3" presetClass="entr" presetSubtype="16" fill="hold" grpId="0" nodeType="clickEffect">
                                  <p:stCondLst>
                                    <p:cond delay="250"/>
                                  </p:stCondLst>
                                  <p:childTnLst>
                                    <p:set>
                                      <p:cBhvr>
                                        <p:cTn id="66" dur="1" fill="hold">
                                          <p:stCondLst>
                                            <p:cond delay="0"/>
                                          </p:stCondLst>
                                        </p:cTn>
                                        <p:tgtEl>
                                          <p:spTgt spid="6"/>
                                        </p:tgtEl>
                                        <p:attrNameLst>
                                          <p:attrName>style.visibility</p:attrName>
                                        </p:attrNameLst>
                                      </p:cBhvr>
                                      <p:to>
                                        <p:strVal val="visible"/>
                                      </p:to>
                                    </p:set>
                                    <p:anim calcmode="lin" valueType="num">
                                      <p:cBhvr>
                                        <p:cTn id="67" dur="500" fill="hold"/>
                                        <p:tgtEl>
                                          <p:spTgt spid="6"/>
                                        </p:tgtEl>
                                        <p:attrNameLst>
                                          <p:attrName>ppt_w</p:attrName>
                                        </p:attrNameLst>
                                      </p:cBhvr>
                                      <p:tavLst>
                                        <p:tav tm="0">
                                          <p:val>
                                            <p:fltVal val="0"/>
                                          </p:val>
                                        </p:tav>
                                        <p:tav tm="100000">
                                          <p:val>
                                            <p:strVal val="#ppt_w"/>
                                          </p:val>
                                        </p:tav>
                                      </p:tavLst>
                                    </p:anim>
                                    <p:anim calcmode="lin" valueType="num">
                                      <p:cBhvr>
                                        <p:cTn id="68" dur="500" fill="hold"/>
                                        <p:tgtEl>
                                          <p:spTgt spid="6"/>
                                        </p:tgtEl>
                                        <p:attrNameLst>
                                          <p:attrName>ppt_h</p:attrName>
                                        </p:attrNameLst>
                                      </p:cBhvr>
                                      <p:tavLst>
                                        <p:tav tm="0">
                                          <p:val>
                                            <p:fltVal val="0"/>
                                          </p:val>
                                        </p:tav>
                                        <p:tav tm="100000">
                                          <p:val>
                                            <p:strVal val="#ppt_h"/>
                                          </p:val>
                                        </p:tav>
                                      </p:tavLst>
                                    </p:anim>
                                  </p:childTnLst>
                                </p:cTn>
                              </p:par>
                              <p:par>
                                <p:cTn id="69" presetID="23" presetClass="exit" presetSubtype="32" fill="hold" grpId="1" nodeType="withEffect">
                                  <p:stCondLst>
                                    <p:cond delay="0"/>
                                  </p:stCondLst>
                                  <p:childTnLst>
                                    <p:anim calcmode="lin" valueType="num">
                                      <p:cBhvr>
                                        <p:cTn id="70" dur="500"/>
                                        <p:tgtEl>
                                          <p:spTgt spid="7"/>
                                        </p:tgtEl>
                                        <p:attrNameLst>
                                          <p:attrName>ppt_w</p:attrName>
                                        </p:attrNameLst>
                                      </p:cBhvr>
                                      <p:tavLst>
                                        <p:tav tm="0">
                                          <p:val>
                                            <p:strVal val="ppt_w"/>
                                          </p:val>
                                        </p:tav>
                                        <p:tav tm="100000">
                                          <p:val>
                                            <p:fltVal val="0"/>
                                          </p:val>
                                        </p:tav>
                                      </p:tavLst>
                                    </p:anim>
                                    <p:anim calcmode="lin" valueType="num">
                                      <p:cBhvr>
                                        <p:cTn id="71" dur="500"/>
                                        <p:tgtEl>
                                          <p:spTgt spid="7"/>
                                        </p:tgtEl>
                                        <p:attrNameLst>
                                          <p:attrName>ppt_h</p:attrName>
                                        </p:attrNameLst>
                                      </p:cBhvr>
                                      <p:tavLst>
                                        <p:tav tm="0">
                                          <p:val>
                                            <p:strVal val="ppt_h"/>
                                          </p:val>
                                        </p:tav>
                                        <p:tav tm="100000">
                                          <p:val>
                                            <p:fltVal val="0"/>
                                          </p:val>
                                        </p:tav>
                                      </p:tavLst>
                                    </p:anim>
                                    <p:set>
                                      <p:cBhvr>
                                        <p:cTn id="72" dur="1" fill="hold">
                                          <p:stCondLst>
                                            <p:cond delay="499"/>
                                          </p:stCondLst>
                                        </p:cTn>
                                        <p:tgtEl>
                                          <p:spTgt spid="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3" presetClass="entr" presetSubtype="16" fill="hold" grpId="0" nodeType="clickEffect">
                                  <p:stCondLst>
                                    <p:cond delay="250"/>
                                  </p:stCondLst>
                                  <p:childTnLst>
                                    <p:set>
                                      <p:cBhvr>
                                        <p:cTn id="76" dur="1" fill="hold">
                                          <p:stCondLst>
                                            <p:cond delay="0"/>
                                          </p:stCondLst>
                                        </p:cTn>
                                        <p:tgtEl>
                                          <p:spTgt spid="10"/>
                                        </p:tgtEl>
                                        <p:attrNameLst>
                                          <p:attrName>style.visibility</p:attrName>
                                        </p:attrNameLst>
                                      </p:cBhvr>
                                      <p:to>
                                        <p:strVal val="visible"/>
                                      </p:to>
                                    </p:set>
                                    <p:anim calcmode="lin" valueType="num">
                                      <p:cBhvr>
                                        <p:cTn id="77" dur="500" fill="hold"/>
                                        <p:tgtEl>
                                          <p:spTgt spid="10"/>
                                        </p:tgtEl>
                                        <p:attrNameLst>
                                          <p:attrName>ppt_w</p:attrName>
                                        </p:attrNameLst>
                                      </p:cBhvr>
                                      <p:tavLst>
                                        <p:tav tm="0">
                                          <p:val>
                                            <p:fltVal val="0"/>
                                          </p:val>
                                        </p:tav>
                                        <p:tav tm="100000">
                                          <p:val>
                                            <p:strVal val="#ppt_w"/>
                                          </p:val>
                                        </p:tav>
                                      </p:tavLst>
                                    </p:anim>
                                    <p:anim calcmode="lin" valueType="num">
                                      <p:cBhvr>
                                        <p:cTn id="78" dur="500" fill="hold"/>
                                        <p:tgtEl>
                                          <p:spTgt spid="10"/>
                                        </p:tgtEl>
                                        <p:attrNameLst>
                                          <p:attrName>ppt_h</p:attrName>
                                        </p:attrNameLst>
                                      </p:cBhvr>
                                      <p:tavLst>
                                        <p:tav tm="0">
                                          <p:val>
                                            <p:fltVal val="0"/>
                                          </p:val>
                                        </p:tav>
                                        <p:tav tm="100000">
                                          <p:val>
                                            <p:strVal val="#ppt_h"/>
                                          </p:val>
                                        </p:tav>
                                      </p:tavLst>
                                    </p:anim>
                                  </p:childTnLst>
                                </p:cTn>
                              </p:par>
                              <p:par>
                                <p:cTn id="79" presetID="23" presetClass="exit" presetSubtype="32" fill="hold" grpId="1" nodeType="withEffect">
                                  <p:stCondLst>
                                    <p:cond delay="0"/>
                                  </p:stCondLst>
                                  <p:childTnLst>
                                    <p:anim calcmode="lin" valueType="num">
                                      <p:cBhvr>
                                        <p:cTn id="80" dur="500"/>
                                        <p:tgtEl>
                                          <p:spTgt spid="6"/>
                                        </p:tgtEl>
                                        <p:attrNameLst>
                                          <p:attrName>ppt_w</p:attrName>
                                        </p:attrNameLst>
                                      </p:cBhvr>
                                      <p:tavLst>
                                        <p:tav tm="0">
                                          <p:val>
                                            <p:strVal val="ppt_w"/>
                                          </p:val>
                                        </p:tav>
                                        <p:tav tm="100000">
                                          <p:val>
                                            <p:fltVal val="0"/>
                                          </p:val>
                                        </p:tav>
                                      </p:tavLst>
                                    </p:anim>
                                    <p:anim calcmode="lin" valueType="num">
                                      <p:cBhvr>
                                        <p:cTn id="81" dur="500"/>
                                        <p:tgtEl>
                                          <p:spTgt spid="6"/>
                                        </p:tgtEl>
                                        <p:attrNameLst>
                                          <p:attrName>ppt_h</p:attrName>
                                        </p:attrNameLst>
                                      </p:cBhvr>
                                      <p:tavLst>
                                        <p:tav tm="0">
                                          <p:val>
                                            <p:strVal val="ppt_h"/>
                                          </p:val>
                                        </p:tav>
                                        <p:tav tm="100000">
                                          <p:val>
                                            <p:fltVal val="0"/>
                                          </p:val>
                                        </p:tav>
                                      </p:tavLst>
                                    </p:anim>
                                    <p:set>
                                      <p:cBhvr>
                                        <p:cTn id="82" dur="1" fill="hold">
                                          <p:stCondLst>
                                            <p:cond delay="499"/>
                                          </p:stCondLst>
                                        </p:cTn>
                                        <p:tgtEl>
                                          <p:spTgt spid="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3" presetClass="exit" presetSubtype="32" fill="hold" grpId="1" nodeType="clickEffect">
                                  <p:stCondLst>
                                    <p:cond delay="0"/>
                                  </p:stCondLst>
                                  <p:childTnLst>
                                    <p:anim calcmode="lin" valueType="num">
                                      <p:cBhvr>
                                        <p:cTn id="86" dur="500"/>
                                        <p:tgtEl>
                                          <p:spTgt spid="10"/>
                                        </p:tgtEl>
                                        <p:attrNameLst>
                                          <p:attrName>ppt_w</p:attrName>
                                        </p:attrNameLst>
                                      </p:cBhvr>
                                      <p:tavLst>
                                        <p:tav tm="0">
                                          <p:val>
                                            <p:strVal val="ppt_w"/>
                                          </p:val>
                                        </p:tav>
                                        <p:tav tm="100000">
                                          <p:val>
                                            <p:fltVal val="0"/>
                                          </p:val>
                                        </p:tav>
                                      </p:tavLst>
                                    </p:anim>
                                    <p:anim calcmode="lin" valueType="num">
                                      <p:cBhvr>
                                        <p:cTn id="87" dur="500"/>
                                        <p:tgtEl>
                                          <p:spTgt spid="10"/>
                                        </p:tgtEl>
                                        <p:attrNameLst>
                                          <p:attrName>ppt_h</p:attrName>
                                        </p:attrNameLst>
                                      </p:cBhvr>
                                      <p:tavLst>
                                        <p:tav tm="0">
                                          <p:val>
                                            <p:strVal val="ppt_h"/>
                                          </p:val>
                                        </p:tav>
                                        <p:tav tm="100000">
                                          <p:val>
                                            <p:fltVal val="0"/>
                                          </p:val>
                                        </p:tav>
                                      </p:tavLst>
                                    </p:anim>
                                    <p:set>
                                      <p:cBhvr>
                                        <p:cTn id="8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1"/>
      <p:bldP spid="5" grpId="0"/>
      <p:bldP spid="11" grpId="0"/>
      <p:bldP spid="11" grpId="1"/>
      <p:bldP spid="11" grpId="2"/>
      <p:bldP spid="12" grpId="0"/>
      <p:bldP spid="12" grpId="1"/>
      <p:bldP spid="12" grpId="3"/>
      <p:bldP spid="9" grpId="0"/>
      <p:bldP spid="9" grpId="1"/>
      <p:bldP spid="8" grpId="0"/>
      <p:bldP spid="8" grpId="1"/>
      <p:bldP spid="7" grpId="0"/>
      <p:bldP spid="7" grpId="1"/>
      <p:bldP spid="6" grpId="0"/>
      <p:bldP spid="6" grpId="1"/>
      <p:bldP spid="10" grpId="0"/>
      <p:bldP spid="10"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CF914A-281C-49B7-96CF-E8972F3D39FE}"/>
              </a:ext>
            </a:extLst>
          </p:cNvPr>
          <p:cNvPicPr>
            <a:picLocks noChangeAspect="1"/>
          </p:cNvPicPr>
          <p:nvPr/>
        </p:nvPicPr>
        <p:blipFill rotWithShape="1">
          <a:blip r:embed="rId4">
            <a:extLst>
              <a:ext uri="{28A0092B-C50C-407E-A947-70E740481C1C}">
                <a14:useLocalDpi xmlns:a14="http://schemas.microsoft.com/office/drawing/2010/main" val="0"/>
              </a:ext>
            </a:extLst>
          </a:blip>
          <a:srcRect l="5264" r="4511"/>
          <a:stretch/>
        </p:blipFill>
        <p:spPr>
          <a:xfrm>
            <a:off x="-3732" y="0"/>
            <a:ext cx="9144000" cy="6858000"/>
          </a:xfrm>
          <a:prstGeom prst="rect">
            <a:avLst/>
          </a:prstGeom>
        </p:spPr>
      </p:pic>
      <p:sp>
        <p:nvSpPr>
          <p:cNvPr id="19" name="!!Spirit">
            <a:extLst>
              <a:ext uri="{FF2B5EF4-FFF2-40B4-BE49-F238E27FC236}">
                <a16:creationId xmlns:a16="http://schemas.microsoft.com/office/drawing/2014/main" id="{20BEE96D-9752-42CE-B516-AE435883A1AE}"/>
              </a:ext>
            </a:extLst>
          </p:cNvPr>
          <p:cNvSpPr/>
          <p:nvPr/>
        </p:nvSpPr>
        <p:spPr>
          <a:xfrm>
            <a:off x="3640258" y="1378804"/>
            <a:ext cx="4343667" cy="5213884"/>
          </a:xfrm>
          <a:custGeom>
            <a:avLst/>
            <a:gdLst>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887579 w 4331368"/>
              <a:gd name="connsiteY24" fmla="*/ 3549315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77126 w 4331368"/>
              <a:gd name="connsiteY37" fmla="*/ 1744579 h 5269831"/>
              <a:gd name="connsiteX38" fmla="*/ 3416968 w 4331368"/>
              <a:gd name="connsiteY38" fmla="*/ 1961147 h 5269831"/>
              <a:gd name="connsiteX39" fmla="*/ 3368842 w 4331368"/>
              <a:gd name="connsiteY39" fmla="*/ 2189747 h 5269831"/>
              <a:gd name="connsiteX40" fmla="*/ 3272589 w 4331368"/>
              <a:gd name="connsiteY40" fmla="*/ 2033337 h 5269831"/>
              <a:gd name="connsiteX41" fmla="*/ 3236495 w 4331368"/>
              <a:gd name="connsiteY41" fmla="*/ 2225842 h 5269831"/>
              <a:gd name="connsiteX42" fmla="*/ 3140242 w 4331368"/>
              <a:gd name="connsiteY42" fmla="*/ 2310063 h 5269831"/>
              <a:gd name="connsiteX43" fmla="*/ 3140242 w 4331368"/>
              <a:gd name="connsiteY43" fmla="*/ 2466473 h 5269831"/>
              <a:gd name="connsiteX44" fmla="*/ 3031958 w 4331368"/>
              <a:gd name="connsiteY44" fmla="*/ 2646947 h 5269831"/>
              <a:gd name="connsiteX45" fmla="*/ 3031958 w 4331368"/>
              <a:gd name="connsiteY45" fmla="*/ 2851484 h 5269831"/>
              <a:gd name="connsiteX46" fmla="*/ 2803358 w 4331368"/>
              <a:gd name="connsiteY46" fmla="*/ 3068052 h 5269831"/>
              <a:gd name="connsiteX47" fmla="*/ 2851484 w 4331368"/>
              <a:gd name="connsiteY47" fmla="*/ 3116179 h 5269831"/>
              <a:gd name="connsiteX48" fmla="*/ 2490537 w 4331368"/>
              <a:gd name="connsiteY48" fmla="*/ 3573379 h 5269831"/>
              <a:gd name="connsiteX49" fmla="*/ 2370221 w 4331368"/>
              <a:gd name="connsiteY49" fmla="*/ 3429000 h 5269831"/>
              <a:gd name="connsiteX50" fmla="*/ 2394284 w 4331368"/>
              <a:gd name="connsiteY50" fmla="*/ 3224463 h 5269831"/>
              <a:gd name="connsiteX51" fmla="*/ 2237874 w 4331368"/>
              <a:gd name="connsiteY51" fmla="*/ 3056021 h 5269831"/>
              <a:gd name="connsiteX52" fmla="*/ 2069432 w 4331368"/>
              <a:gd name="connsiteY52" fmla="*/ 3092115 h 5269831"/>
              <a:gd name="connsiteX53" fmla="*/ 1973179 w 4331368"/>
              <a:gd name="connsiteY53" fmla="*/ 3272589 h 5269831"/>
              <a:gd name="connsiteX54" fmla="*/ 1937084 w 4331368"/>
              <a:gd name="connsiteY54" fmla="*/ 3453063 h 5269831"/>
              <a:gd name="connsiteX55" fmla="*/ 1925053 w 4331368"/>
              <a:gd name="connsiteY55" fmla="*/ 3549315 h 5269831"/>
              <a:gd name="connsiteX56" fmla="*/ 1684421 w 4331368"/>
              <a:gd name="connsiteY56" fmla="*/ 3296652 h 5269831"/>
              <a:gd name="connsiteX57" fmla="*/ 1431758 w 4331368"/>
              <a:gd name="connsiteY57" fmla="*/ 2863515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887579 w 4331368"/>
              <a:gd name="connsiteY24" fmla="*/ 3549315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77126 w 4331368"/>
              <a:gd name="connsiteY37" fmla="*/ 1744579 h 5269831"/>
              <a:gd name="connsiteX38" fmla="*/ 3416968 w 4331368"/>
              <a:gd name="connsiteY38" fmla="*/ 1961147 h 5269831"/>
              <a:gd name="connsiteX39" fmla="*/ 3368842 w 4331368"/>
              <a:gd name="connsiteY39" fmla="*/ 2189747 h 5269831"/>
              <a:gd name="connsiteX40" fmla="*/ 3272589 w 4331368"/>
              <a:gd name="connsiteY40" fmla="*/ 2033337 h 5269831"/>
              <a:gd name="connsiteX41" fmla="*/ 3236495 w 4331368"/>
              <a:gd name="connsiteY41" fmla="*/ 2225842 h 5269831"/>
              <a:gd name="connsiteX42" fmla="*/ 3140242 w 4331368"/>
              <a:gd name="connsiteY42" fmla="*/ 2310063 h 5269831"/>
              <a:gd name="connsiteX43" fmla="*/ 3140242 w 4331368"/>
              <a:gd name="connsiteY43" fmla="*/ 2466473 h 5269831"/>
              <a:gd name="connsiteX44" fmla="*/ 3031958 w 4331368"/>
              <a:gd name="connsiteY44" fmla="*/ 2646947 h 5269831"/>
              <a:gd name="connsiteX45" fmla="*/ 3031958 w 4331368"/>
              <a:gd name="connsiteY45" fmla="*/ 2851484 h 5269831"/>
              <a:gd name="connsiteX46" fmla="*/ 2803358 w 4331368"/>
              <a:gd name="connsiteY46" fmla="*/ 3068052 h 5269831"/>
              <a:gd name="connsiteX47" fmla="*/ 2851484 w 4331368"/>
              <a:gd name="connsiteY47" fmla="*/ 3116179 h 5269831"/>
              <a:gd name="connsiteX48" fmla="*/ 2490537 w 4331368"/>
              <a:gd name="connsiteY48" fmla="*/ 3573379 h 5269831"/>
              <a:gd name="connsiteX49" fmla="*/ 2370221 w 4331368"/>
              <a:gd name="connsiteY49" fmla="*/ 3429000 h 5269831"/>
              <a:gd name="connsiteX50" fmla="*/ 2394284 w 4331368"/>
              <a:gd name="connsiteY50" fmla="*/ 3224463 h 5269831"/>
              <a:gd name="connsiteX51" fmla="*/ 2237874 w 4331368"/>
              <a:gd name="connsiteY51" fmla="*/ 3056021 h 5269831"/>
              <a:gd name="connsiteX52" fmla="*/ 2069432 w 4331368"/>
              <a:gd name="connsiteY52" fmla="*/ 3092115 h 5269831"/>
              <a:gd name="connsiteX53" fmla="*/ 1973179 w 4331368"/>
              <a:gd name="connsiteY53" fmla="*/ 3272589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63515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887579 w 4331368"/>
              <a:gd name="connsiteY24" fmla="*/ 3549315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77126 w 4331368"/>
              <a:gd name="connsiteY37" fmla="*/ 1744579 h 5269831"/>
              <a:gd name="connsiteX38" fmla="*/ 3416968 w 4331368"/>
              <a:gd name="connsiteY38" fmla="*/ 1961147 h 5269831"/>
              <a:gd name="connsiteX39" fmla="*/ 3368842 w 4331368"/>
              <a:gd name="connsiteY39" fmla="*/ 2189747 h 5269831"/>
              <a:gd name="connsiteX40" fmla="*/ 3272589 w 4331368"/>
              <a:gd name="connsiteY40" fmla="*/ 2033337 h 5269831"/>
              <a:gd name="connsiteX41" fmla="*/ 3236495 w 4331368"/>
              <a:gd name="connsiteY41" fmla="*/ 2225842 h 5269831"/>
              <a:gd name="connsiteX42" fmla="*/ 3140242 w 4331368"/>
              <a:gd name="connsiteY42" fmla="*/ 2310063 h 5269831"/>
              <a:gd name="connsiteX43" fmla="*/ 3140242 w 4331368"/>
              <a:gd name="connsiteY43" fmla="*/ 2466473 h 5269831"/>
              <a:gd name="connsiteX44" fmla="*/ 3031958 w 4331368"/>
              <a:gd name="connsiteY44" fmla="*/ 2646947 h 5269831"/>
              <a:gd name="connsiteX45" fmla="*/ 3031958 w 4331368"/>
              <a:gd name="connsiteY45" fmla="*/ 2851484 h 5269831"/>
              <a:gd name="connsiteX46" fmla="*/ 2803358 w 4331368"/>
              <a:gd name="connsiteY46" fmla="*/ 3068052 h 5269831"/>
              <a:gd name="connsiteX47" fmla="*/ 2851484 w 4331368"/>
              <a:gd name="connsiteY47" fmla="*/ 3116179 h 5269831"/>
              <a:gd name="connsiteX48" fmla="*/ 2490537 w 4331368"/>
              <a:gd name="connsiteY48" fmla="*/ 3573379 h 5269831"/>
              <a:gd name="connsiteX49" fmla="*/ 2370221 w 4331368"/>
              <a:gd name="connsiteY49" fmla="*/ 3429000 h 5269831"/>
              <a:gd name="connsiteX50" fmla="*/ 2394284 w 4331368"/>
              <a:gd name="connsiteY50" fmla="*/ 3224463 h 5269831"/>
              <a:gd name="connsiteX51" fmla="*/ 2237874 w 4331368"/>
              <a:gd name="connsiteY51" fmla="*/ 3056021 h 5269831"/>
              <a:gd name="connsiteX52" fmla="*/ 2069432 w 4331368"/>
              <a:gd name="connsiteY52" fmla="*/ 3092115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63515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887579 w 4331368"/>
              <a:gd name="connsiteY24" fmla="*/ 3549315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77126 w 4331368"/>
              <a:gd name="connsiteY37" fmla="*/ 1744579 h 5269831"/>
              <a:gd name="connsiteX38" fmla="*/ 3416968 w 4331368"/>
              <a:gd name="connsiteY38" fmla="*/ 1961147 h 5269831"/>
              <a:gd name="connsiteX39" fmla="*/ 3368842 w 4331368"/>
              <a:gd name="connsiteY39" fmla="*/ 2189747 h 5269831"/>
              <a:gd name="connsiteX40" fmla="*/ 3272589 w 4331368"/>
              <a:gd name="connsiteY40" fmla="*/ 2033337 h 5269831"/>
              <a:gd name="connsiteX41" fmla="*/ 3236495 w 4331368"/>
              <a:gd name="connsiteY41" fmla="*/ 2225842 h 5269831"/>
              <a:gd name="connsiteX42" fmla="*/ 3140242 w 4331368"/>
              <a:gd name="connsiteY42" fmla="*/ 2310063 h 5269831"/>
              <a:gd name="connsiteX43" fmla="*/ 3140242 w 4331368"/>
              <a:gd name="connsiteY43" fmla="*/ 2466473 h 5269831"/>
              <a:gd name="connsiteX44" fmla="*/ 3031958 w 4331368"/>
              <a:gd name="connsiteY44" fmla="*/ 2646947 h 5269831"/>
              <a:gd name="connsiteX45" fmla="*/ 3031958 w 4331368"/>
              <a:gd name="connsiteY45" fmla="*/ 2851484 h 5269831"/>
              <a:gd name="connsiteX46" fmla="*/ 2803358 w 4331368"/>
              <a:gd name="connsiteY46" fmla="*/ 3068052 h 5269831"/>
              <a:gd name="connsiteX47" fmla="*/ 2851484 w 4331368"/>
              <a:gd name="connsiteY47" fmla="*/ 3116179 h 5269831"/>
              <a:gd name="connsiteX48" fmla="*/ 2490537 w 4331368"/>
              <a:gd name="connsiteY48" fmla="*/ 3573379 h 5269831"/>
              <a:gd name="connsiteX49" fmla="*/ 2370221 w 4331368"/>
              <a:gd name="connsiteY49" fmla="*/ 3429000 h 5269831"/>
              <a:gd name="connsiteX50" fmla="*/ 2394284 w 4331368"/>
              <a:gd name="connsiteY50" fmla="*/ 3224463 h 5269831"/>
              <a:gd name="connsiteX51" fmla="*/ 2237874 w 4331368"/>
              <a:gd name="connsiteY51" fmla="*/ 3056021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63515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887579 w 4331368"/>
              <a:gd name="connsiteY24" fmla="*/ 3549315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77126 w 4331368"/>
              <a:gd name="connsiteY37" fmla="*/ 1744579 h 5269831"/>
              <a:gd name="connsiteX38" fmla="*/ 3416968 w 4331368"/>
              <a:gd name="connsiteY38" fmla="*/ 1961147 h 5269831"/>
              <a:gd name="connsiteX39" fmla="*/ 3368842 w 4331368"/>
              <a:gd name="connsiteY39" fmla="*/ 2189747 h 5269831"/>
              <a:gd name="connsiteX40" fmla="*/ 3272589 w 4331368"/>
              <a:gd name="connsiteY40" fmla="*/ 2033337 h 5269831"/>
              <a:gd name="connsiteX41" fmla="*/ 3236495 w 4331368"/>
              <a:gd name="connsiteY41" fmla="*/ 2225842 h 5269831"/>
              <a:gd name="connsiteX42" fmla="*/ 3140242 w 4331368"/>
              <a:gd name="connsiteY42" fmla="*/ 2310063 h 5269831"/>
              <a:gd name="connsiteX43" fmla="*/ 3140242 w 4331368"/>
              <a:gd name="connsiteY43" fmla="*/ 2466473 h 5269831"/>
              <a:gd name="connsiteX44" fmla="*/ 3031958 w 4331368"/>
              <a:gd name="connsiteY44" fmla="*/ 2646947 h 5269831"/>
              <a:gd name="connsiteX45" fmla="*/ 3031958 w 4331368"/>
              <a:gd name="connsiteY45" fmla="*/ 2851484 h 5269831"/>
              <a:gd name="connsiteX46" fmla="*/ 2803358 w 4331368"/>
              <a:gd name="connsiteY46" fmla="*/ 3068052 h 5269831"/>
              <a:gd name="connsiteX47" fmla="*/ 2851484 w 4331368"/>
              <a:gd name="connsiteY47" fmla="*/ 3116179 h 5269831"/>
              <a:gd name="connsiteX48" fmla="*/ 2490537 w 4331368"/>
              <a:gd name="connsiteY48" fmla="*/ 3573379 h 5269831"/>
              <a:gd name="connsiteX49" fmla="*/ 2370221 w 4331368"/>
              <a:gd name="connsiteY49" fmla="*/ 3429000 h 5269831"/>
              <a:gd name="connsiteX50" fmla="*/ 2394284 w 4331368"/>
              <a:gd name="connsiteY50" fmla="*/ 3224463 h 5269831"/>
              <a:gd name="connsiteX51" fmla="*/ 2237874 w 4331368"/>
              <a:gd name="connsiteY51" fmla="*/ 3056021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63515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887579 w 4331368"/>
              <a:gd name="connsiteY24" fmla="*/ 3549315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77126 w 4331368"/>
              <a:gd name="connsiteY37" fmla="*/ 1744579 h 5269831"/>
              <a:gd name="connsiteX38" fmla="*/ 3416968 w 4331368"/>
              <a:gd name="connsiteY38" fmla="*/ 1961147 h 5269831"/>
              <a:gd name="connsiteX39" fmla="*/ 3368842 w 4331368"/>
              <a:gd name="connsiteY39" fmla="*/ 2189747 h 5269831"/>
              <a:gd name="connsiteX40" fmla="*/ 3272589 w 4331368"/>
              <a:gd name="connsiteY40" fmla="*/ 2033337 h 5269831"/>
              <a:gd name="connsiteX41" fmla="*/ 3236495 w 4331368"/>
              <a:gd name="connsiteY41" fmla="*/ 2225842 h 5269831"/>
              <a:gd name="connsiteX42" fmla="*/ 3140242 w 4331368"/>
              <a:gd name="connsiteY42" fmla="*/ 2310063 h 5269831"/>
              <a:gd name="connsiteX43" fmla="*/ 3140242 w 4331368"/>
              <a:gd name="connsiteY43" fmla="*/ 2466473 h 5269831"/>
              <a:gd name="connsiteX44" fmla="*/ 3031958 w 4331368"/>
              <a:gd name="connsiteY44" fmla="*/ 2646947 h 5269831"/>
              <a:gd name="connsiteX45" fmla="*/ 3031958 w 4331368"/>
              <a:gd name="connsiteY45" fmla="*/ 2851484 h 5269831"/>
              <a:gd name="connsiteX46" fmla="*/ 2803358 w 4331368"/>
              <a:gd name="connsiteY46" fmla="*/ 3068052 h 5269831"/>
              <a:gd name="connsiteX47" fmla="*/ 2851484 w 4331368"/>
              <a:gd name="connsiteY47" fmla="*/ 3116179 h 5269831"/>
              <a:gd name="connsiteX48" fmla="*/ 2490537 w 4331368"/>
              <a:gd name="connsiteY48" fmla="*/ 3573379 h 5269831"/>
              <a:gd name="connsiteX49" fmla="*/ 2370221 w 4331368"/>
              <a:gd name="connsiteY49" fmla="*/ 3429000 h 5269831"/>
              <a:gd name="connsiteX50" fmla="*/ 2394284 w 4331368"/>
              <a:gd name="connsiteY50" fmla="*/ 3224463 h 5269831"/>
              <a:gd name="connsiteX51" fmla="*/ 2237874 w 4331368"/>
              <a:gd name="connsiteY51" fmla="*/ 3056021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63515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887579 w 4331368"/>
              <a:gd name="connsiteY24" fmla="*/ 3549315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77126 w 4331368"/>
              <a:gd name="connsiteY37" fmla="*/ 1744579 h 5269831"/>
              <a:gd name="connsiteX38" fmla="*/ 3416968 w 4331368"/>
              <a:gd name="connsiteY38" fmla="*/ 1961147 h 5269831"/>
              <a:gd name="connsiteX39" fmla="*/ 3368842 w 4331368"/>
              <a:gd name="connsiteY39" fmla="*/ 2189747 h 5269831"/>
              <a:gd name="connsiteX40" fmla="*/ 3272589 w 4331368"/>
              <a:gd name="connsiteY40" fmla="*/ 2033337 h 5269831"/>
              <a:gd name="connsiteX41" fmla="*/ 3236495 w 4331368"/>
              <a:gd name="connsiteY41" fmla="*/ 2225842 h 5269831"/>
              <a:gd name="connsiteX42" fmla="*/ 3140242 w 4331368"/>
              <a:gd name="connsiteY42" fmla="*/ 2310063 h 5269831"/>
              <a:gd name="connsiteX43" fmla="*/ 3140242 w 4331368"/>
              <a:gd name="connsiteY43" fmla="*/ 2466473 h 5269831"/>
              <a:gd name="connsiteX44" fmla="*/ 3031958 w 4331368"/>
              <a:gd name="connsiteY44" fmla="*/ 2646947 h 5269831"/>
              <a:gd name="connsiteX45" fmla="*/ 3031958 w 4331368"/>
              <a:gd name="connsiteY45" fmla="*/ 2851484 h 5269831"/>
              <a:gd name="connsiteX46" fmla="*/ 2803358 w 4331368"/>
              <a:gd name="connsiteY46" fmla="*/ 3068052 h 5269831"/>
              <a:gd name="connsiteX47" fmla="*/ 2851484 w 4331368"/>
              <a:gd name="connsiteY47" fmla="*/ 3116179 h 5269831"/>
              <a:gd name="connsiteX48" fmla="*/ 2490537 w 4331368"/>
              <a:gd name="connsiteY48" fmla="*/ 3573379 h 5269831"/>
              <a:gd name="connsiteX49" fmla="*/ 2370221 w 4331368"/>
              <a:gd name="connsiteY49" fmla="*/ 3429000 h 5269831"/>
              <a:gd name="connsiteX50" fmla="*/ 2394284 w 4331368"/>
              <a:gd name="connsiteY50" fmla="*/ 322446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63515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887579 w 4331368"/>
              <a:gd name="connsiteY24" fmla="*/ 3549315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77126 w 4331368"/>
              <a:gd name="connsiteY37" fmla="*/ 1744579 h 5269831"/>
              <a:gd name="connsiteX38" fmla="*/ 3416968 w 4331368"/>
              <a:gd name="connsiteY38" fmla="*/ 1961147 h 5269831"/>
              <a:gd name="connsiteX39" fmla="*/ 3368842 w 4331368"/>
              <a:gd name="connsiteY39" fmla="*/ 2189747 h 5269831"/>
              <a:gd name="connsiteX40" fmla="*/ 3272589 w 4331368"/>
              <a:gd name="connsiteY40" fmla="*/ 2033337 h 5269831"/>
              <a:gd name="connsiteX41" fmla="*/ 3236495 w 4331368"/>
              <a:gd name="connsiteY41" fmla="*/ 2225842 h 5269831"/>
              <a:gd name="connsiteX42" fmla="*/ 3140242 w 4331368"/>
              <a:gd name="connsiteY42" fmla="*/ 2310063 h 5269831"/>
              <a:gd name="connsiteX43" fmla="*/ 3140242 w 4331368"/>
              <a:gd name="connsiteY43" fmla="*/ 2466473 h 5269831"/>
              <a:gd name="connsiteX44" fmla="*/ 3031958 w 4331368"/>
              <a:gd name="connsiteY44" fmla="*/ 2646947 h 5269831"/>
              <a:gd name="connsiteX45" fmla="*/ 3031958 w 4331368"/>
              <a:gd name="connsiteY45" fmla="*/ 2851484 h 5269831"/>
              <a:gd name="connsiteX46" fmla="*/ 2803358 w 4331368"/>
              <a:gd name="connsiteY46" fmla="*/ 3068052 h 5269831"/>
              <a:gd name="connsiteX47" fmla="*/ 2851484 w 4331368"/>
              <a:gd name="connsiteY47" fmla="*/ 3116179 h 5269831"/>
              <a:gd name="connsiteX48" fmla="*/ 2490537 w 4331368"/>
              <a:gd name="connsiteY48" fmla="*/ 3573379 h 5269831"/>
              <a:gd name="connsiteX49" fmla="*/ 2370221 w 4331368"/>
              <a:gd name="connsiteY49" fmla="*/ 3429000 h 5269831"/>
              <a:gd name="connsiteX50" fmla="*/ 2394284 w 4331368"/>
              <a:gd name="connsiteY50" fmla="*/ 322446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63515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887579 w 4331368"/>
              <a:gd name="connsiteY24" fmla="*/ 3549315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77126 w 4331368"/>
              <a:gd name="connsiteY37" fmla="*/ 1744579 h 5269831"/>
              <a:gd name="connsiteX38" fmla="*/ 3416968 w 4331368"/>
              <a:gd name="connsiteY38" fmla="*/ 1961147 h 5269831"/>
              <a:gd name="connsiteX39" fmla="*/ 3368842 w 4331368"/>
              <a:gd name="connsiteY39" fmla="*/ 2189747 h 5269831"/>
              <a:gd name="connsiteX40" fmla="*/ 3272589 w 4331368"/>
              <a:gd name="connsiteY40" fmla="*/ 2033337 h 5269831"/>
              <a:gd name="connsiteX41" fmla="*/ 3236495 w 4331368"/>
              <a:gd name="connsiteY41" fmla="*/ 2225842 h 5269831"/>
              <a:gd name="connsiteX42" fmla="*/ 3140242 w 4331368"/>
              <a:gd name="connsiteY42" fmla="*/ 2310063 h 5269831"/>
              <a:gd name="connsiteX43" fmla="*/ 3140242 w 4331368"/>
              <a:gd name="connsiteY43" fmla="*/ 2466473 h 5269831"/>
              <a:gd name="connsiteX44" fmla="*/ 3031958 w 4331368"/>
              <a:gd name="connsiteY44" fmla="*/ 2646947 h 5269831"/>
              <a:gd name="connsiteX45" fmla="*/ 3031958 w 4331368"/>
              <a:gd name="connsiteY45" fmla="*/ 2851484 h 5269831"/>
              <a:gd name="connsiteX46" fmla="*/ 2803358 w 4331368"/>
              <a:gd name="connsiteY46" fmla="*/ 3068052 h 5269831"/>
              <a:gd name="connsiteX47" fmla="*/ 2851484 w 4331368"/>
              <a:gd name="connsiteY47" fmla="*/ 3116179 h 5269831"/>
              <a:gd name="connsiteX48" fmla="*/ 2490537 w 4331368"/>
              <a:gd name="connsiteY48" fmla="*/ 3573379 h 5269831"/>
              <a:gd name="connsiteX49" fmla="*/ 2370221 w 4331368"/>
              <a:gd name="connsiteY49" fmla="*/ 3429000 h 5269831"/>
              <a:gd name="connsiteX50" fmla="*/ 2394284 w 4331368"/>
              <a:gd name="connsiteY50" fmla="*/ 322446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63515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887579 w 4331368"/>
              <a:gd name="connsiteY24" fmla="*/ 3549315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77126 w 4331368"/>
              <a:gd name="connsiteY37" fmla="*/ 1744579 h 5269831"/>
              <a:gd name="connsiteX38" fmla="*/ 3416968 w 4331368"/>
              <a:gd name="connsiteY38" fmla="*/ 1961147 h 5269831"/>
              <a:gd name="connsiteX39" fmla="*/ 3368842 w 4331368"/>
              <a:gd name="connsiteY39" fmla="*/ 2189747 h 5269831"/>
              <a:gd name="connsiteX40" fmla="*/ 3272589 w 4331368"/>
              <a:gd name="connsiteY40" fmla="*/ 2033337 h 5269831"/>
              <a:gd name="connsiteX41" fmla="*/ 3236495 w 4331368"/>
              <a:gd name="connsiteY41" fmla="*/ 2225842 h 5269831"/>
              <a:gd name="connsiteX42" fmla="*/ 3140242 w 4331368"/>
              <a:gd name="connsiteY42" fmla="*/ 2310063 h 5269831"/>
              <a:gd name="connsiteX43" fmla="*/ 3140242 w 4331368"/>
              <a:gd name="connsiteY43" fmla="*/ 2466473 h 5269831"/>
              <a:gd name="connsiteX44" fmla="*/ 3031958 w 4331368"/>
              <a:gd name="connsiteY44" fmla="*/ 2646947 h 5269831"/>
              <a:gd name="connsiteX45" fmla="*/ 3031958 w 4331368"/>
              <a:gd name="connsiteY45" fmla="*/ 2851484 h 5269831"/>
              <a:gd name="connsiteX46" fmla="*/ 2803358 w 4331368"/>
              <a:gd name="connsiteY46" fmla="*/ 3068052 h 5269831"/>
              <a:gd name="connsiteX47" fmla="*/ 2851484 w 4331368"/>
              <a:gd name="connsiteY47" fmla="*/ 3116179 h 5269831"/>
              <a:gd name="connsiteX48" fmla="*/ 2490537 w 4331368"/>
              <a:gd name="connsiteY48" fmla="*/ 3573379 h 5269831"/>
              <a:gd name="connsiteX49" fmla="*/ 2370221 w 4331368"/>
              <a:gd name="connsiteY49" fmla="*/ 3429000 h 5269831"/>
              <a:gd name="connsiteX50" fmla="*/ 2387140 w 4331368"/>
              <a:gd name="connsiteY50" fmla="*/ 320541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63515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887579 w 4331368"/>
              <a:gd name="connsiteY24" fmla="*/ 3549315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77126 w 4331368"/>
              <a:gd name="connsiteY37" fmla="*/ 1744579 h 5269831"/>
              <a:gd name="connsiteX38" fmla="*/ 3416968 w 4331368"/>
              <a:gd name="connsiteY38" fmla="*/ 1961147 h 5269831"/>
              <a:gd name="connsiteX39" fmla="*/ 3368842 w 4331368"/>
              <a:gd name="connsiteY39" fmla="*/ 2189747 h 5269831"/>
              <a:gd name="connsiteX40" fmla="*/ 3272589 w 4331368"/>
              <a:gd name="connsiteY40" fmla="*/ 2033337 h 5269831"/>
              <a:gd name="connsiteX41" fmla="*/ 3236495 w 4331368"/>
              <a:gd name="connsiteY41" fmla="*/ 2225842 h 5269831"/>
              <a:gd name="connsiteX42" fmla="*/ 3140242 w 4331368"/>
              <a:gd name="connsiteY42" fmla="*/ 2310063 h 5269831"/>
              <a:gd name="connsiteX43" fmla="*/ 3140242 w 4331368"/>
              <a:gd name="connsiteY43" fmla="*/ 2466473 h 5269831"/>
              <a:gd name="connsiteX44" fmla="*/ 3031958 w 4331368"/>
              <a:gd name="connsiteY44" fmla="*/ 2646947 h 5269831"/>
              <a:gd name="connsiteX45" fmla="*/ 3031958 w 4331368"/>
              <a:gd name="connsiteY45" fmla="*/ 2851484 h 5269831"/>
              <a:gd name="connsiteX46" fmla="*/ 2803358 w 4331368"/>
              <a:gd name="connsiteY46" fmla="*/ 3068052 h 5269831"/>
              <a:gd name="connsiteX47" fmla="*/ 2851484 w 4331368"/>
              <a:gd name="connsiteY47" fmla="*/ 3116179 h 5269831"/>
              <a:gd name="connsiteX48" fmla="*/ 2490537 w 4331368"/>
              <a:gd name="connsiteY48" fmla="*/ 3573379 h 5269831"/>
              <a:gd name="connsiteX49" fmla="*/ 2370221 w 4331368"/>
              <a:gd name="connsiteY49" fmla="*/ 3429000 h 5269831"/>
              <a:gd name="connsiteX50" fmla="*/ 2387140 w 4331368"/>
              <a:gd name="connsiteY50" fmla="*/ 320541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63515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887579 w 4331368"/>
              <a:gd name="connsiteY24" fmla="*/ 3549315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77126 w 4331368"/>
              <a:gd name="connsiteY37" fmla="*/ 1744579 h 5269831"/>
              <a:gd name="connsiteX38" fmla="*/ 3416968 w 4331368"/>
              <a:gd name="connsiteY38" fmla="*/ 1961147 h 5269831"/>
              <a:gd name="connsiteX39" fmla="*/ 3368842 w 4331368"/>
              <a:gd name="connsiteY39" fmla="*/ 2189747 h 5269831"/>
              <a:gd name="connsiteX40" fmla="*/ 3272589 w 4331368"/>
              <a:gd name="connsiteY40" fmla="*/ 2033337 h 5269831"/>
              <a:gd name="connsiteX41" fmla="*/ 3236495 w 4331368"/>
              <a:gd name="connsiteY41" fmla="*/ 2225842 h 5269831"/>
              <a:gd name="connsiteX42" fmla="*/ 3140242 w 4331368"/>
              <a:gd name="connsiteY42" fmla="*/ 2310063 h 5269831"/>
              <a:gd name="connsiteX43" fmla="*/ 3140242 w 4331368"/>
              <a:gd name="connsiteY43" fmla="*/ 2466473 h 5269831"/>
              <a:gd name="connsiteX44" fmla="*/ 3031958 w 4331368"/>
              <a:gd name="connsiteY44" fmla="*/ 2646947 h 5269831"/>
              <a:gd name="connsiteX45" fmla="*/ 3031958 w 4331368"/>
              <a:gd name="connsiteY45" fmla="*/ 2851484 h 5269831"/>
              <a:gd name="connsiteX46" fmla="*/ 2803358 w 4331368"/>
              <a:gd name="connsiteY46" fmla="*/ 3068052 h 5269831"/>
              <a:gd name="connsiteX47" fmla="*/ 2851484 w 4331368"/>
              <a:gd name="connsiteY47" fmla="*/ 3116179 h 5269831"/>
              <a:gd name="connsiteX48" fmla="*/ 2490537 w 4331368"/>
              <a:gd name="connsiteY48" fmla="*/ 3573379 h 5269831"/>
              <a:gd name="connsiteX49" fmla="*/ 2370221 w 4331368"/>
              <a:gd name="connsiteY49" fmla="*/ 3429000 h 5269831"/>
              <a:gd name="connsiteX50" fmla="*/ 2387140 w 4331368"/>
              <a:gd name="connsiteY50" fmla="*/ 320541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63515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887579 w 4331368"/>
              <a:gd name="connsiteY24" fmla="*/ 3549315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77126 w 4331368"/>
              <a:gd name="connsiteY37" fmla="*/ 1744579 h 5269831"/>
              <a:gd name="connsiteX38" fmla="*/ 3416968 w 4331368"/>
              <a:gd name="connsiteY38" fmla="*/ 1961147 h 5269831"/>
              <a:gd name="connsiteX39" fmla="*/ 3368842 w 4331368"/>
              <a:gd name="connsiteY39" fmla="*/ 2189747 h 5269831"/>
              <a:gd name="connsiteX40" fmla="*/ 3272589 w 4331368"/>
              <a:gd name="connsiteY40" fmla="*/ 2033337 h 5269831"/>
              <a:gd name="connsiteX41" fmla="*/ 3236495 w 4331368"/>
              <a:gd name="connsiteY41" fmla="*/ 2225842 h 5269831"/>
              <a:gd name="connsiteX42" fmla="*/ 3140242 w 4331368"/>
              <a:gd name="connsiteY42" fmla="*/ 2310063 h 5269831"/>
              <a:gd name="connsiteX43" fmla="*/ 3140242 w 4331368"/>
              <a:gd name="connsiteY43" fmla="*/ 2466473 h 5269831"/>
              <a:gd name="connsiteX44" fmla="*/ 3031958 w 4331368"/>
              <a:gd name="connsiteY44" fmla="*/ 2646947 h 5269831"/>
              <a:gd name="connsiteX45" fmla="*/ 3031958 w 4331368"/>
              <a:gd name="connsiteY45" fmla="*/ 2851484 h 5269831"/>
              <a:gd name="connsiteX46" fmla="*/ 2803358 w 4331368"/>
              <a:gd name="connsiteY46" fmla="*/ 3068052 h 5269831"/>
              <a:gd name="connsiteX47" fmla="*/ 2851484 w 4331368"/>
              <a:gd name="connsiteY47" fmla="*/ 3116179 h 5269831"/>
              <a:gd name="connsiteX48" fmla="*/ 2490537 w 4331368"/>
              <a:gd name="connsiteY48" fmla="*/ 3573379 h 5269831"/>
              <a:gd name="connsiteX49" fmla="*/ 2420228 w 4331368"/>
              <a:gd name="connsiteY49" fmla="*/ 3412331 h 5269831"/>
              <a:gd name="connsiteX50" fmla="*/ 2387140 w 4331368"/>
              <a:gd name="connsiteY50" fmla="*/ 320541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63515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887579 w 4331368"/>
              <a:gd name="connsiteY24" fmla="*/ 3549315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77126 w 4331368"/>
              <a:gd name="connsiteY37" fmla="*/ 1744579 h 5269831"/>
              <a:gd name="connsiteX38" fmla="*/ 3416968 w 4331368"/>
              <a:gd name="connsiteY38" fmla="*/ 1961147 h 5269831"/>
              <a:gd name="connsiteX39" fmla="*/ 3368842 w 4331368"/>
              <a:gd name="connsiteY39" fmla="*/ 2189747 h 5269831"/>
              <a:gd name="connsiteX40" fmla="*/ 3272589 w 4331368"/>
              <a:gd name="connsiteY40" fmla="*/ 2033337 h 5269831"/>
              <a:gd name="connsiteX41" fmla="*/ 3236495 w 4331368"/>
              <a:gd name="connsiteY41" fmla="*/ 2225842 h 5269831"/>
              <a:gd name="connsiteX42" fmla="*/ 3140242 w 4331368"/>
              <a:gd name="connsiteY42" fmla="*/ 2310063 h 5269831"/>
              <a:gd name="connsiteX43" fmla="*/ 3140242 w 4331368"/>
              <a:gd name="connsiteY43" fmla="*/ 2466473 h 5269831"/>
              <a:gd name="connsiteX44" fmla="*/ 3031958 w 4331368"/>
              <a:gd name="connsiteY44" fmla="*/ 2646947 h 5269831"/>
              <a:gd name="connsiteX45" fmla="*/ 3031958 w 4331368"/>
              <a:gd name="connsiteY45" fmla="*/ 2851484 h 5269831"/>
              <a:gd name="connsiteX46" fmla="*/ 2803358 w 4331368"/>
              <a:gd name="connsiteY46" fmla="*/ 3068052 h 5269831"/>
              <a:gd name="connsiteX47" fmla="*/ 2851484 w 4331368"/>
              <a:gd name="connsiteY47" fmla="*/ 3116179 h 5269831"/>
              <a:gd name="connsiteX48" fmla="*/ 2490537 w 4331368"/>
              <a:gd name="connsiteY48" fmla="*/ 3573379 h 5269831"/>
              <a:gd name="connsiteX49" fmla="*/ 2420228 w 4331368"/>
              <a:gd name="connsiteY49" fmla="*/ 3412331 h 5269831"/>
              <a:gd name="connsiteX50" fmla="*/ 2387140 w 4331368"/>
              <a:gd name="connsiteY50" fmla="*/ 320541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63515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887579 w 4331368"/>
              <a:gd name="connsiteY24" fmla="*/ 3549315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77126 w 4331368"/>
              <a:gd name="connsiteY37" fmla="*/ 1744579 h 5269831"/>
              <a:gd name="connsiteX38" fmla="*/ 3416968 w 4331368"/>
              <a:gd name="connsiteY38" fmla="*/ 1961147 h 5269831"/>
              <a:gd name="connsiteX39" fmla="*/ 3368842 w 4331368"/>
              <a:gd name="connsiteY39" fmla="*/ 2189747 h 5269831"/>
              <a:gd name="connsiteX40" fmla="*/ 3272589 w 4331368"/>
              <a:gd name="connsiteY40" fmla="*/ 2033337 h 5269831"/>
              <a:gd name="connsiteX41" fmla="*/ 3236495 w 4331368"/>
              <a:gd name="connsiteY41" fmla="*/ 2225842 h 5269831"/>
              <a:gd name="connsiteX42" fmla="*/ 3140242 w 4331368"/>
              <a:gd name="connsiteY42" fmla="*/ 2310063 h 5269831"/>
              <a:gd name="connsiteX43" fmla="*/ 3140242 w 4331368"/>
              <a:gd name="connsiteY43" fmla="*/ 2466473 h 5269831"/>
              <a:gd name="connsiteX44" fmla="*/ 3031958 w 4331368"/>
              <a:gd name="connsiteY44" fmla="*/ 2646947 h 5269831"/>
              <a:gd name="connsiteX45" fmla="*/ 3031958 w 4331368"/>
              <a:gd name="connsiteY45" fmla="*/ 2851484 h 5269831"/>
              <a:gd name="connsiteX46" fmla="*/ 2803358 w 4331368"/>
              <a:gd name="connsiteY46" fmla="*/ 3068052 h 5269831"/>
              <a:gd name="connsiteX47" fmla="*/ 2851484 w 4331368"/>
              <a:gd name="connsiteY47" fmla="*/ 3116179 h 5269831"/>
              <a:gd name="connsiteX48" fmla="*/ 2490537 w 4331368"/>
              <a:gd name="connsiteY48" fmla="*/ 3532898 h 5269831"/>
              <a:gd name="connsiteX49" fmla="*/ 2420228 w 4331368"/>
              <a:gd name="connsiteY49" fmla="*/ 3412331 h 5269831"/>
              <a:gd name="connsiteX50" fmla="*/ 2387140 w 4331368"/>
              <a:gd name="connsiteY50" fmla="*/ 320541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63515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887579 w 4331368"/>
              <a:gd name="connsiteY24" fmla="*/ 3549315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77126 w 4331368"/>
              <a:gd name="connsiteY37" fmla="*/ 1744579 h 5269831"/>
              <a:gd name="connsiteX38" fmla="*/ 3416968 w 4331368"/>
              <a:gd name="connsiteY38" fmla="*/ 1961147 h 5269831"/>
              <a:gd name="connsiteX39" fmla="*/ 3368842 w 4331368"/>
              <a:gd name="connsiteY39" fmla="*/ 2189747 h 5269831"/>
              <a:gd name="connsiteX40" fmla="*/ 3272589 w 4331368"/>
              <a:gd name="connsiteY40" fmla="*/ 2033337 h 5269831"/>
              <a:gd name="connsiteX41" fmla="*/ 3236495 w 4331368"/>
              <a:gd name="connsiteY41" fmla="*/ 2225842 h 5269831"/>
              <a:gd name="connsiteX42" fmla="*/ 3140242 w 4331368"/>
              <a:gd name="connsiteY42" fmla="*/ 2310063 h 5269831"/>
              <a:gd name="connsiteX43" fmla="*/ 3140242 w 4331368"/>
              <a:gd name="connsiteY43" fmla="*/ 2466473 h 5269831"/>
              <a:gd name="connsiteX44" fmla="*/ 3031958 w 4331368"/>
              <a:gd name="connsiteY44" fmla="*/ 2646947 h 5269831"/>
              <a:gd name="connsiteX45" fmla="*/ 3031958 w 4331368"/>
              <a:gd name="connsiteY45" fmla="*/ 2851484 h 5269831"/>
              <a:gd name="connsiteX46" fmla="*/ 2803358 w 4331368"/>
              <a:gd name="connsiteY46" fmla="*/ 3068052 h 5269831"/>
              <a:gd name="connsiteX47" fmla="*/ 2841959 w 4331368"/>
              <a:gd name="connsiteY47" fmla="*/ 3111416 h 5269831"/>
              <a:gd name="connsiteX48" fmla="*/ 2490537 w 4331368"/>
              <a:gd name="connsiteY48" fmla="*/ 3532898 h 5269831"/>
              <a:gd name="connsiteX49" fmla="*/ 2420228 w 4331368"/>
              <a:gd name="connsiteY49" fmla="*/ 3412331 h 5269831"/>
              <a:gd name="connsiteX50" fmla="*/ 2387140 w 4331368"/>
              <a:gd name="connsiteY50" fmla="*/ 320541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63515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887579 w 4331368"/>
              <a:gd name="connsiteY24" fmla="*/ 3549315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77126 w 4331368"/>
              <a:gd name="connsiteY37" fmla="*/ 1744579 h 5269831"/>
              <a:gd name="connsiteX38" fmla="*/ 3416968 w 4331368"/>
              <a:gd name="connsiteY38" fmla="*/ 1961147 h 5269831"/>
              <a:gd name="connsiteX39" fmla="*/ 3368842 w 4331368"/>
              <a:gd name="connsiteY39" fmla="*/ 2189747 h 5269831"/>
              <a:gd name="connsiteX40" fmla="*/ 3272589 w 4331368"/>
              <a:gd name="connsiteY40" fmla="*/ 2033337 h 5269831"/>
              <a:gd name="connsiteX41" fmla="*/ 3236495 w 4331368"/>
              <a:gd name="connsiteY41" fmla="*/ 2225842 h 5269831"/>
              <a:gd name="connsiteX42" fmla="*/ 3140242 w 4331368"/>
              <a:gd name="connsiteY42" fmla="*/ 2310063 h 5269831"/>
              <a:gd name="connsiteX43" fmla="*/ 3140242 w 4331368"/>
              <a:gd name="connsiteY43" fmla="*/ 2466473 h 5269831"/>
              <a:gd name="connsiteX44" fmla="*/ 3031958 w 4331368"/>
              <a:gd name="connsiteY44" fmla="*/ 2646947 h 5269831"/>
              <a:gd name="connsiteX45" fmla="*/ 3031958 w 4331368"/>
              <a:gd name="connsiteY45" fmla="*/ 2851484 h 5269831"/>
              <a:gd name="connsiteX46" fmla="*/ 2841458 w 4331368"/>
              <a:gd name="connsiteY46" fmla="*/ 3018046 h 5269831"/>
              <a:gd name="connsiteX47" fmla="*/ 2841959 w 4331368"/>
              <a:gd name="connsiteY47" fmla="*/ 3111416 h 5269831"/>
              <a:gd name="connsiteX48" fmla="*/ 2490537 w 4331368"/>
              <a:gd name="connsiteY48" fmla="*/ 3532898 h 5269831"/>
              <a:gd name="connsiteX49" fmla="*/ 2420228 w 4331368"/>
              <a:gd name="connsiteY49" fmla="*/ 3412331 h 5269831"/>
              <a:gd name="connsiteX50" fmla="*/ 2387140 w 4331368"/>
              <a:gd name="connsiteY50" fmla="*/ 320541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63515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887579 w 4331368"/>
              <a:gd name="connsiteY24" fmla="*/ 3549315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77126 w 4331368"/>
              <a:gd name="connsiteY37" fmla="*/ 1744579 h 5269831"/>
              <a:gd name="connsiteX38" fmla="*/ 3416968 w 4331368"/>
              <a:gd name="connsiteY38" fmla="*/ 1961147 h 5269831"/>
              <a:gd name="connsiteX39" fmla="*/ 3368842 w 4331368"/>
              <a:gd name="connsiteY39" fmla="*/ 2189747 h 5269831"/>
              <a:gd name="connsiteX40" fmla="*/ 3272589 w 4331368"/>
              <a:gd name="connsiteY40" fmla="*/ 2033337 h 5269831"/>
              <a:gd name="connsiteX41" fmla="*/ 3236495 w 4331368"/>
              <a:gd name="connsiteY41" fmla="*/ 2225842 h 5269831"/>
              <a:gd name="connsiteX42" fmla="*/ 3140242 w 4331368"/>
              <a:gd name="connsiteY42" fmla="*/ 2310063 h 5269831"/>
              <a:gd name="connsiteX43" fmla="*/ 3140242 w 4331368"/>
              <a:gd name="connsiteY43" fmla="*/ 2466473 h 5269831"/>
              <a:gd name="connsiteX44" fmla="*/ 3031958 w 4331368"/>
              <a:gd name="connsiteY44" fmla="*/ 2646947 h 5269831"/>
              <a:gd name="connsiteX45" fmla="*/ 2972427 w 4331368"/>
              <a:gd name="connsiteY45" fmla="*/ 2899109 h 5269831"/>
              <a:gd name="connsiteX46" fmla="*/ 2841458 w 4331368"/>
              <a:gd name="connsiteY46" fmla="*/ 3018046 h 5269831"/>
              <a:gd name="connsiteX47" fmla="*/ 2841959 w 4331368"/>
              <a:gd name="connsiteY47" fmla="*/ 3111416 h 5269831"/>
              <a:gd name="connsiteX48" fmla="*/ 2490537 w 4331368"/>
              <a:gd name="connsiteY48" fmla="*/ 3532898 h 5269831"/>
              <a:gd name="connsiteX49" fmla="*/ 2420228 w 4331368"/>
              <a:gd name="connsiteY49" fmla="*/ 3412331 h 5269831"/>
              <a:gd name="connsiteX50" fmla="*/ 2387140 w 4331368"/>
              <a:gd name="connsiteY50" fmla="*/ 320541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63515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887579 w 4331368"/>
              <a:gd name="connsiteY24" fmla="*/ 3549315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77126 w 4331368"/>
              <a:gd name="connsiteY37" fmla="*/ 1744579 h 5269831"/>
              <a:gd name="connsiteX38" fmla="*/ 3416968 w 4331368"/>
              <a:gd name="connsiteY38" fmla="*/ 1961147 h 5269831"/>
              <a:gd name="connsiteX39" fmla="*/ 3368842 w 4331368"/>
              <a:gd name="connsiteY39" fmla="*/ 2189747 h 5269831"/>
              <a:gd name="connsiteX40" fmla="*/ 3272589 w 4331368"/>
              <a:gd name="connsiteY40" fmla="*/ 2033337 h 5269831"/>
              <a:gd name="connsiteX41" fmla="*/ 3236495 w 4331368"/>
              <a:gd name="connsiteY41" fmla="*/ 2225842 h 5269831"/>
              <a:gd name="connsiteX42" fmla="*/ 3140242 w 4331368"/>
              <a:gd name="connsiteY42" fmla="*/ 2310063 h 5269831"/>
              <a:gd name="connsiteX43" fmla="*/ 3140242 w 4331368"/>
              <a:gd name="connsiteY43" fmla="*/ 2466473 h 5269831"/>
              <a:gd name="connsiteX44" fmla="*/ 3031958 w 4331368"/>
              <a:gd name="connsiteY44" fmla="*/ 2646947 h 5269831"/>
              <a:gd name="connsiteX45" fmla="*/ 2972427 w 4331368"/>
              <a:gd name="connsiteY45" fmla="*/ 2899109 h 5269831"/>
              <a:gd name="connsiteX46" fmla="*/ 2841458 w 4331368"/>
              <a:gd name="connsiteY46" fmla="*/ 3018046 h 5269831"/>
              <a:gd name="connsiteX47" fmla="*/ 2841959 w 4331368"/>
              <a:gd name="connsiteY47" fmla="*/ 3111416 h 5269831"/>
              <a:gd name="connsiteX48" fmla="*/ 2490537 w 4331368"/>
              <a:gd name="connsiteY48" fmla="*/ 3532898 h 5269831"/>
              <a:gd name="connsiteX49" fmla="*/ 2420228 w 4331368"/>
              <a:gd name="connsiteY49" fmla="*/ 3412331 h 5269831"/>
              <a:gd name="connsiteX50" fmla="*/ 2387140 w 4331368"/>
              <a:gd name="connsiteY50" fmla="*/ 320541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63515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887579 w 4331368"/>
              <a:gd name="connsiteY24" fmla="*/ 3549315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77126 w 4331368"/>
              <a:gd name="connsiteY37" fmla="*/ 1744579 h 5269831"/>
              <a:gd name="connsiteX38" fmla="*/ 3416968 w 4331368"/>
              <a:gd name="connsiteY38" fmla="*/ 1961147 h 5269831"/>
              <a:gd name="connsiteX39" fmla="*/ 3368842 w 4331368"/>
              <a:gd name="connsiteY39" fmla="*/ 2189747 h 5269831"/>
              <a:gd name="connsiteX40" fmla="*/ 3272589 w 4331368"/>
              <a:gd name="connsiteY40" fmla="*/ 2033337 h 5269831"/>
              <a:gd name="connsiteX41" fmla="*/ 3236495 w 4331368"/>
              <a:gd name="connsiteY41" fmla="*/ 2225842 h 5269831"/>
              <a:gd name="connsiteX42" fmla="*/ 3140242 w 4331368"/>
              <a:gd name="connsiteY42" fmla="*/ 2310063 h 5269831"/>
              <a:gd name="connsiteX43" fmla="*/ 3140242 w 4331368"/>
              <a:gd name="connsiteY43" fmla="*/ 2466473 h 5269831"/>
              <a:gd name="connsiteX44" fmla="*/ 3041483 w 4331368"/>
              <a:gd name="connsiteY44" fmla="*/ 2604084 h 5269831"/>
              <a:gd name="connsiteX45" fmla="*/ 2972427 w 4331368"/>
              <a:gd name="connsiteY45" fmla="*/ 2899109 h 5269831"/>
              <a:gd name="connsiteX46" fmla="*/ 2841458 w 4331368"/>
              <a:gd name="connsiteY46" fmla="*/ 3018046 h 5269831"/>
              <a:gd name="connsiteX47" fmla="*/ 2841959 w 4331368"/>
              <a:gd name="connsiteY47" fmla="*/ 3111416 h 5269831"/>
              <a:gd name="connsiteX48" fmla="*/ 2490537 w 4331368"/>
              <a:gd name="connsiteY48" fmla="*/ 3532898 h 5269831"/>
              <a:gd name="connsiteX49" fmla="*/ 2420228 w 4331368"/>
              <a:gd name="connsiteY49" fmla="*/ 3412331 h 5269831"/>
              <a:gd name="connsiteX50" fmla="*/ 2387140 w 4331368"/>
              <a:gd name="connsiteY50" fmla="*/ 320541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63515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887579 w 4331368"/>
              <a:gd name="connsiteY24" fmla="*/ 3549315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77126 w 4331368"/>
              <a:gd name="connsiteY37" fmla="*/ 1744579 h 5269831"/>
              <a:gd name="connsiteX38" fmla="*/ 3416968 w 4331368"/>
              <a:gd name="connsiteY38" fmla="*/ 1961147 h 5269831"/>
              <a:gd name="connsiteX39" fmla="*/ 3368842 w 4331368"/>
              <a:gd name="connsiteY39" fmla="*/ 2189747 h 5269831"/>
              <a:gd name="connsiteX40" fmla="*/ 3272589 w 4331368"/>
              <a:gd name="connsiteY40" fmla="*/ 2033337 h 5269831"/>
              <a:gd name="connsiteX41" fmla="*/ 3236495 w 4331368"/>
              <a:gd name="connsiteY41" fmla="*/ 2225842 h 5269831"/>
              <a:gd name="connsiteX42" fmla="*/ 3140242 w 4331368"/>
              <a:gd name="connsiteY42" fmla="*/ 2310063 h 5269831"/>
              <a:gd name="connsiteX43" fmla="*/ 3140242 w 4331368"/>
              <a:gd name="connsiteY43" fmla="*/ 2466473 h 5269831"/>
              <a:gd name="connsiteX44" fmla="*/ 3041483 w 4331368"/>
              <a:gd name="connsiteY44" fmla="*/ 2604084 h 5269831"/>
              <a:gd name="connsiteX45" fmla="*/ 2972427 w 4331368"/>
              <a:gd name="connsiteY45" fmla="*/ 2899109 h 5269831"/>
              <a:gd name="connsiteX46" fmla="*/ 2841458 w 4331368"/>
              <a:gd name="connsiteY46" fmla="*/ 3018046 h 5269831"/>
              <a:gd name="connsiteX47" fmla="*/ 2841959 w 4331368"/>
              <a:gd name="connsiteY47" fmla="*/ 3111416 h 5269831"/>
              <a:gd name="connsiteX48" fmla="*/ 2490537 w 4331368"/>
              <a:gd name="connsiteY48" fmla="*/ 3532898 h 5269831"/>
              <a:gd name="connsiteX49" fmla="*/ 2420228 w 4331368"/>
              <a:gd name="connsiteY49" fmla="*/ 3412331 h 5269831"/>
              <a:gd name="connsiteX50" fmla="*/ 2387140 w 4331368"/>
              <a:gd name="connsiteY50" fmla="*/ 320541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63515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904247 w 4331368"/>
              <a:gd name="connsiteY24" fmla="*/ 3565984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77126 w 4331368"/>
              <a:gd name="connsiteY37" fmla="*/ 1744579 h 5269831"/>
              <a:gd name="connsiteX38" fmla="*/ 3416968 w 4331368"/>
              <a:gd name="connsiteY38" fmla="*/ 1961147 h 5269831"/>
              <a:gd name="connsiteX39" fmla="*/ 3368842 w 4331368"/>
              <a:gd name="connsiteY39" fmla="*/ 2189747 h 5269831"/>
              <a:gd name="connsiteX40" fmla="*/ 3272589 w 4331368"/>
              <a:gd name="connsiteY40" fmla="*/ 2033337 h 5269831"/>
              <a:gd name="connsiteX41" fmla="*/ 3236495 w 4331368"/>
              <a:gd name="connsiteY41" fmla="*/ 2225842 h 5269831"/>
              <a:gd name="connsiteX42" fmla="*/ 3140242 w 4331368"/>
              <a:gd name="connsiteY42" fmla="*/ 2310063 h 5269831"/>
              <a:gd name="connsiteX43" fmla="*/ 3140242 w 4331368"/>
              <a:gd name="connsiteY43" fmla="*/ 2466473 h 5269831"/>
              <a:gd name="connsiteX44" fmla="*/ 3041483 w 4331368"/>
              <a:gd name="connsiteY44" fmla="*/ 2604084 h 5269831"/>
              <a:gd name="connsiteX45" fmla="*/ 2972427 w 4331368"/>
              <a:gd name="connsiteY45" fmla="*/ 2899109 h 5269831"/>
              <a:gd name="connsiteX46" fmla="*/ 2841458 w 4331368"/>
              <a:gd name="connsiteY46" fmla="*/ 3018046 h 5269831"/>
              <a:gd name="connsiteX47" fmla="*/ 2841959 w 4331368"/>
              <a:gd name="connsiteY47" fmla="*/ 3111416 h 5269831"/>
              <a:gd name="connsiteX48" fmla="*/ 2490537 w 4331368"/>
              <a:gd name="connsiteY48" fmla="*/ 3532898 h 5269831"/>
              <a:gd name="connsiteX49" fmla="*/ 2420228 w 4331368"/>
              <a:gd name="connsiteY49" fmla="*/ 3412331 h 5269831"/>
              <a:gd name="connsiteX50" fmla="*/ 2387140 w 4331368"/>
              <a:gd name="connsiteY50" fmla="*/ 320541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63515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904247 w 4331368"/>
              <a:gd name="connsiteY24" fmla="*/ 3565984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77126 w 4331368"/>
              <a:gd name="connsiteY37" fmla="*/ 1744579 h 5269831"/>
              <a:gd name="connsiteX38" fmla="*/ 3416968 w 4331368"/>
              <a:gd name="connsiteY38" fmla="*/ 1961147 h 5269831"/>
              <a:gd name="connsiteX39" fmla="*/ 3368842 w 4331368"/>
              <a:gd name="connsiteY39" fmla="*/ 2189747 h 5269831"/>
              <a:gd name="connsiteX40" fmla="*/ 3272589 w 4331368"/>
              <a:gd name="connsiteY40" fmla="*/ 2033337 h 5269831"/>
              <a:gd name="connsiteX41" fmla="*/ 3236495 w 4331368"/>
              <a:gd name="connsiteY41" fmla="*/ 2225842 h 5269831"/>
              <a:gd name="connsiteX42" fmla="*/ 3140242 w 4331368"/>
              <a:gd name="connsiteY42" fmla="*/ 2310063 h 5269831"/>
              <a:gd name="connsiteX43" fmla="*/ 3140242 w 4331368"/>
              <a:gd name="connsiteY43" fmla="*/ 2466473 h 5269831"/>
              <a:gd name="connsiteX44" fmla="*/ 3041483 w 4331368"/>
              <a:gd name="connsiteY44" fmla="*/ 2604084 h 5269831"/>
              <a:gd name="connsiteX45" fmla="*/ 2972427 w 4331368"/>
              <a:gd name="connsiteY45" fmla="*/ 2899109 h 5269831"/>
              <a:gd name="connsiteX46" fmla="*/ 2841458 w 4331368"/>
              <a:gd name="connsiteY46" fmla="*/ 3018046 h 5269831"/>
              <a:gd name="connsiteX47" fmla="*/ 2841959 w 4331368"/>
              <a:gd name="connsiteY47" fmla="*/ 3111416 h 5269831"/>
              <a:gd name="connsiteX48" fmla="*/ 2490537 w 4331368"/>
              <a:gd name="connsiteY48" fmla="*/ 3532898 h 5269831"/>
              <a:gd name="connsiteX49" fmla="*/ 2420228 w 4331368"/>
              <a:gd name="connsiteY49" fmla="*/ 3412331 h 5269831"/>
              <a:gd name="connsiteX50" fmla="*/ 2387140 w 4331368"/>
              <a:gd name="connsiteY50" fmla="*/ 320541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99234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904247 w 4331368"/>
              <a:gd name="connsiteY24" fmla="*/ 3565984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77126 w 4331368"/>
              <a:gd name="connsiteY37" fmla="*/ 1744579 h 5269831"/>
              <a:gd name="connsiteX38" fmla="*/ 3416968 w 4331368"/>
              <a:gd name="connsiteY38" fmla="*/ 1961147 h 5269831"/>
              <a:gd name="connsiteX39" fmla="*/ 3368842 w 4331368"/>
              <a:gd name="connsiteY39" fmla="*/ 2189747 h 5269831"/>
              <a:gd name="connsiteX40" fmla="*/ 3272589 w 4331368"/>
              <a:gd name="connsiteY40" fmla="*/ 2033337 h 5269831"/>
              <a:gd name="connsiteX41" fmla="*/ 3236495 w 4331368"/>
              <a:gd name="connsiteY41" fmla="*/ 2225842 h 5269831"/>
              <a:gd name="connsiteX42" fmla="*/ 3140242 w 4331368"/>
              <a:gd name="connsiteY42" fmla="*/ 2310063 h 5269831"/>
              <a:gd name="connsiteX43" fmla="*/ 3140242 w 4331368"/>
              <a:gd name="connsiteY43" fmla="*/ 2466473 h 5269831"/>
              <a:gd name="connsiteX44" fmla="*/ 3041483 w 4331368"/>
              <a:gd name="connsiteY44" fmla="*/ 2604084 h 5269831"/>
              <a:gd name="connsiteX45" fmla="*/ 2972427 w 4331368"/>
              <a:gd name="connsiteY45" fmla="*/ 2899109 h 5269831"/>
              <a:gd name="connsiteX46" fmla="*/ 2841458 w 4331368"/>
              <a:gd name="connsiteY46" fmla="*/ 3018046 h 5269831"/>
              <a:gd name="connsiteX47" fmla="*/ 2841959 w 4331368"/>
              <a:gd name="connsiteY47" fmla="*/ 3111416 h 5269831"/>
              <a:gd name="connsiteX48" fmla="*/ 2490537 w 4331368"/>
              <a:gd name="connsiteY48" fmla="*/ 3532898 h 5269831"/>
              <a:gd name="connsiteX49" fmla="*/ 2420228 w 4331368"/>
              <a:gd name="connsiteY49" fmla="*/ 3412331 h 5269831"/>
              <a:gd name="connsiteX50" fmla="*/ 2387140 w 4331368"/>
              <a:gd name="connsiteY50" fmla="*/ 320541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99234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904247 w 4331368"/>
              <a:gd name="connsiteY24" fmla="*/ 3565984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77126 w 4331368"/>
              <a:gd name="connsiteY37" fmla="*/ 1744579 h 5269831"/>
              <a:gd name="connsiteX38" fmla="*/ 3416968 w 4331368"/>
              <a:gd name="connsiteY38" fmla="*/ 1961147 h 5269831"/>
              <a:gd name="connsiteX39" fmla="*/ 3368842 w 4331368"/>
              <a:gd name="connsiteY39" fmla="*/ 2189747 h 5269831"/>
              <a:gd name="connsiteX40" fmla="*/ 3272589 w 4331368"/>
              <a:gd name="connsiteY40" fmla="*/ 2033337 h 5269831"/>
              <a:gd name="connsiteX41" fmla="*/ 3236495 w 4331368"/>
              <a:gd name="connsiteY41" fmla="*/ 2225842 h 5269831"/>
              <a:gd name="connsiteX42" fmla="*/ 3140242 w 4331368"/>
              <a:gd name="connsiteY42" fmla="*/ 2310063 h 5269831"/>
              <a:gd name="connsiteX43" fmla="*/ 3140242 w 4331368"/>
              <a:gd name="connsiteY43" fmla="*/ 2466473 h 5269831"/>
              <a:gd name="connsiteX44" fmla="*/ 3041483 w 4331368"/>
              <a:gd name="connsiteY44" fmla="*/ 2604084 h 5269831"/>
              <a:gd name="connsiteX45" fmla="*/ 2972427 w 4331368"/>
              <a:gd name="connsiteY45" fmla="*/ 2899109 h 5269831"/>
              <a:gd name="connsiteX46" fmla="*/ 2841458 w 4331368"/>
              <a:gd name="connsiteY46" fmla="*/ 3018046 h 5269831"/>
              <a:gd name="connsiteX47" fmla="*/ 2841959 w 4331368"/>
              <a:gd name="connsiteY47" fmla="*/ 3111416 h 5269831"/>
              <a:gd name="connsiteX48" fmla="*/ 2490537 w 4331368"/>
              <a:gd name="connsiteY48" fmla="*/ 3532898 h 5269831"/>
              <a:gd name="connsiteX49" fmla="*/ 2420228 w 4331368"/>
              <a:gd name="connsiteY49" fmla="*/ 3412331 h 5269831"/>
              <a:gd name="connsiteX50" fmla="*/ 2387140 w 4331368"/>
              <a:gd name="connsiteY50" fmla="*/ 320541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99234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904247 w 4331368"/>
              <a:gd name="connsiteY24" fmla="*/ 3565984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77126 w 4331368"/>
              <a:gd name="connsiteY37" fmla="*/ 1744579 h 5269831"/>
              <a:gd name="connsiteX38" fmla="*/ 3416968 w 4331368"/>
              <a:gd name="connsiteY38" fmla="*/ 1961147 h 5269831"/>
              <a:gd name="connsiteX39" fmla="*/ 3368842 w 4331368"/>
              <a:gd name="connsiteY39" fmla="*/ 2189747 h 5269831"/>
              <a:gd name="connsiteX40" fmla="*/ 3272589 w 4331368"/>
              <a:gd name="connsiteY40" fmla="*/ 2033337 h 5269831"/>
              <a:gd name="connsiteX41" fmla="*/ 3236495 w 4331368"/>
              <a:gd name="connsiteY41" fmla="*/ 2225842 h 5269831"/>
              <a:gd name="connsiteX42" fmla="*/ 3140242 w 4331368"/>
              <a:gd name="connsiteY42" fmla="*/ 2310063 h 5269831"/>
              <a:gd name="connsiteX43" fmla="*/ 3140242 w 4331368"/>
              <a:gd name="connsiteY43" fmla="*/ 2466473 h 5269831"/>
              <a:gd name="connsiteX44" fmla="*/ 3036721 w 4331368"/>
              <a:gd name="connsiteY44" fmla="*/ 2599321 h 5269831"/>
              <a:gd name="connsiteX45" fmla="*/ 2972427 w 4331368"/>
              <a:gd name="connsiteY45" fmla="*/ 2899109 h 5269831"/>
              <a:gd name="connsiteX46" fmla="*/ 2841458 w 4331368"/>
              <a:gd name="connsiteY46" fmla="*/ 3018046 h 5269831"/>
              <a:gd name="connsiteX47" fmla="*/ 2841959 w 4331368"/>
              <a:gd name="connsiteY47" fmla="*/ 3111416 h 5269831"/>
              <a:gd name="connsiteX48" fmla="*/ 2490537 w 4331368"/>
              <a:gd name="connsiteY48" fmla="*/ 3532898 h 5269831"/>
              <a:gd name="connsiteX49" fmla="*/ 2420228 w 4331368"/>
              <a:gd name="connsiteY49" fmla="*/ 3412331 h 5269831"/>
              <a:gd name="connsiteX50" fmla="*/ 2387140 w 4331368"/>
              <a:gd name="connsiteY50" fmla="*/ 320541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99234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904247 w 4331368"/>
              <a:gd name="connsiteY24" fmla="*/ 3565984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77126 w 4331368"/>
              <a:gd name="connsiteY37" fmla="*/ 1744579 h 5269831"/>
              <a:gd name="connsiteX38" fmla="*/ 3416968 w 4331368"/>
              <a:gd name="connsiteY38" fmla="*/ 1961147 h 5269831"/>
              <a:gd name="connsiteX39" fmla="*/ 3368842 w 4331368"/>
              <a:gd name="connsiteY39" fmla="*/ 2189747 h 5269831"/>
              <a:gd name="connsiteX40" fmla="*/ 3272589 w 4331368"/>
              <a:gd name="connsiteY40" fmla="*/ 2033337 h 5269831"/>
              <a:gd name="connsiteX41" fmla="*/ 3236495 w 4331368"/>
              <a:gd name="connsiteY41" fmla="*/ 2225842 h 5269831"/>
              <a:gd name="connsiteX42" fmla="*/ 3140242 w 4331368"/>
              <a:gd name="connsiteY42" fmla="*/ 2310063 h 5269831"/>
              <a:gd name="connsiteX43" fmla="*/ 3114048 w 4331368"/>
              <a:gd name="connsiteY43" fmla="*/ 2475998 h 5269831"/>
              <a:gd name="connsiteX44" fmla="*/ 3036721 w 4331368"/>
              <a:gd name="connsiteY44" fmla="*/ 2599321 h 5269831"/>
              <a:gd name="connsiteX45" fmla="*/ 2972427 w 4331368"/>
              <a:gd name="connsiteY45" fmla="*/ 2899109 h 5269831"/>
              <a:gd name="connsiteX46" fmla="*/ 2841458 w 4331368"/>
              <a:gd name="connsiteY46" fmla="*/ 3018046 h 5269831"/>
              <a:gd name="connsiteX47" fmla="*/ 2841959 w 4331368"/>
              <a:gd name="connsiteY47" fmla="*/ 3111416 h 5269831"/>
              <a:gd name="connsiteX48" fmla="*/ 2490537 w 4331368"/>
              <a:gd name="connsiteY48" fmla="*/ 3532898 h 5269831"/>
              <a:gd name="connsiteX49" fmla="*/ 2420228 w 4331368"/>
              <a:gd name="connsiteY49" fmla="*/ 3412331 h 5269831"/>
              <a:gd name="connsiteX50" fmla="*/ 2387140 w 4331368"/>
              <a:gd name="connsiteY50" fmla="*/ 320541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99234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904247 w 4331368"/>
              <a:gd name="connsiteY24" fmla="*/ 3565984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77126 w 4331368"/>
              <a:gd name="connsiteY37" fmla="*/ 1744579 h 5269831"/>
              <a:gd name="connsiteX38" fmla="*/ 3416968 w 4331368"/>
              <a:gd name="connsiteY38" fmla="*/ 1961147 h 5269831"/>
              <a:gd name="connsiteX39" fmla="*/ 3368842 w 4331368"/>
              <a:gd name="connsiteY39" fmla="*/ 2189747 h 5269831"/>
              <a:gd name="connsiteX40" fmla="*/ 3272589 w 4331368"/>
              <a:gd name="connsiteY40" fmla="*/ 2033337 h 5269831"/>
              <a:gd name="connsiteX41" fmla="*/ 3236495 w 4331368"/>
              <a:gd name="connsiteY41" fmla="*/ 2225842 h 5269831"/>
              <a:gd name="connsiteX42" fmla="*/ 3128336 w 4331368"/>
              <a:gd name="connsiteY42" fmla="*/ 2317207 h 5269831"/>
              <a:gd name="connsiteX43" fmla="*/ 3114048 w 4331368"/>
              <a:gd name="connsiteY43" fmla="*/ 2475998 h 5269831"/>
              <a:gd name="connsiteX44" fmla="*/ 3036721 w 4331368"/>
              <a:gd name="connsiteY44" fmla="*/ 2599321 h 5269831"/>
              <a:gd name="connsiteX45" fmla="*/ 2972427 w 4331368"/>
              <a:gd name="connsiteY45" fmla="*/ 2899109 h 5269831"/>
              <a:gd name="connsiteX46" fmla="*/ 2841458 w 4331368"/>
              <a:gd name="connsiteY46" fmla="*/ 3018046 h 5269831"/>
              <a:gd name="connsiteX47" fmla="*/ 2841959 w 4331368"/>
              <a:gd name="connsiteY47" fmla="*/ 3111416 h 5269831"/>
              <a:gd name="connsiteX48" fmla="*/ 2490537 w 4331368"/>
              <a:gd name="connsiteY48" fmla="*/ 3532898 h 5269831"/>
              <a:gd name="connsiteX49" fmla="*/ 2420228 w 4331368"/>
              <a:gd name="connsiteY49" fmla="*/ 3412331 h 5269831"/>
              <a:gd name="connsiteX50" fmla="*/ 2387140 w 4331368"/>
              <a:gd name="connsiteY50" fmla="*/ 320541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99234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904247 w 4331368"/>
              <a:gd name="connsiteY24" fmla="*/ 3565984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77126 w 4331368"/>
              <a:gd name="connsiteY37" fmla="*/ 1744579 h 5269831"/>
              <a:gd name="connsiteX38" fmla="*/ 3416968 w 4331368"/>
              <a:gd name="connsiteY38" fmla="*/ 1961147 h 5269831"/>
              <a:gd name="connsiteX39" fmla="*/ 3368842 w 4331368"/>
              <a:gd name="connsiteY39" fmla="*/ 2189747 h 5269831"/>
              <a:gd name="connsiteX40" fmla="*/ 3267827 w 4331368"/>
              <a:gd name="connsiteY40" fmla="*/ 2050006 h 5269831"/>
              <a:gd name="connsiteX41" fmla="*/ 3236495 w 4331368"/>
              <a:gd name="connsiteY41" fmla="*/ 2225842 h 5269831"/>
              <a:gd name="connsiteX42" fmla="*/ 3128336 w 4331368"/>
              <a:gd name="connsiteY42" fmla="*/ 2317207 h 5269831"/>
              <a:gd name="connsiteX43" fmla="*/ 3114048 w 4331368"/>
              <a:gd name="connsiteY43" fmla="*/ 2475998 h 5269831"/>
              <a:gd name="connsiteX44" fmla="*/ 3036721 w 4331368"/>
              <a:gd name="connsiteY44" fmla="*/ 2599321 h 5269831"/>
              <a:gd name="connsiteX45" fmla="*/ 2972427 w 4331368"/>
              <a:gd name="connsiteY45" fmla="*/ 2899109 h 5269831"/>
              <a:gd name="connsiteX46" fmla="*/ 2841458 w 4331368"/>
              <a:gd name="connsiteY46" fmla="*/ 3018046 h 5269831"/>
              <a:gd name="connsiteX47" fmla="*/ 2841959 w 4331368"/>
              <a:gd name="connsiteY47" fmla="*/ 3111416 h 5269831"/>
              <a:gd name="connsiteX48" fmla="*/ 2490537 w 4331368"/>
              <a:gd name="connsiteY48" fmla="*/ 3532898 h 5269831"/>
              <a:gd name="connsiteX49" fmla="*/ 2420228 w 4331368"/>
              <a:gd name="connsiteY49" fmla="*/ 3412331 h 5269831"/>
              <a:gd name="connsiteX50" fmla="*/ 2387140 w 4331368"/>
              <a:gd name="connsiteY50" fmla="*/ 320541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99234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904247 w 4331368"/>
              <a:gd name="connsiteY24" fmla="*/ 3565984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77126 w 4331368"/>
              <a:gd name="connsiteY37" fmla="*/ 1744579 h 5269831"/>
              <a:gd name="connsiteX38" fmla="*/ 3416968 w 4331368"/>
              <a:gd name="connsiteY38" fmla="*/ 1961147 h 5269831"/>
              <a:gd name="connsiteX39" fmla="*/ 3368842 w 4331368"/>
              <a:gd name="connsiteY39" fmla="*/ 2189747 h 5269831"/>
              <a:gd name="connsiteX40" fmla="*/ 3267827 w 4331368"/>
              <a:gd name="connsiteY40" fmla="*/ 2050006 h 5269831"/>
              <a:gd name="connsiteX41" fmla="*/ 3236495 w 4331368"/>
              <a:gd name="connsiteY41" fmla="*/ 2225842 h 5269831"/>
              <a:gd name="connsiteX42" fmla="*/ 3128336 w 4331368"/>
              <a:gd name="connsiteY42" fmla="*/ 2317207 h 5269831"/>
              <a:gd name="connsiteX43" fmla="*/ 3114048 w 4331368"/>
              <a:gd name="connsiteY43" fmla="*/ 2475998 h 5269831"/>
              <a:gd name="connsiteX44" fmla="*/ 3036721 w 4331368"/>
              <a:gd name="connsiteY44" fmla="*/ 2599321 h 5269831"/>
              <a:gd name="connsiteX45" fmla="*/ 2972427 w 4331368"/>
              <a:gd name="connsiteY45" fmla="*/ 2899109 h 5269831"/>
              <a:gd name="connsiteX46" fmla="*/ 2841458 w 4331368"/>
              <a:gd name="connsiteY46" fmla="*/ 3018046 h 5269831"/>
              <a:gd name="connsiteX47" fmla="*/ 2841959 w 4331368"/>
              <a:gd name="connsiteY47" fmla="*/ 3111416 h 5269831"/>
              <a:gd name="connsiteX48" fmla="*/ 2490537 w 4331368"/>
              <a:gd name="connsiteY48" fmla="*/ 3532898 h 5269831"/>
              <a:gd name="connsiteX49" fmla="*/ 2420228 w 4331368"/>
              <a:gd name="connsiteY49" fmla="*/ 3412331 h 5269831"/>
              <a:gd name="connsiteX50" fmla="*/ 2387140 w 4331368"/>
              <a:gd name="connsiteY50" fmla="*/ 320541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99234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904247 w 4331368"/>
              <a:gd name="connsiteY24" fmla="*/ 3565984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77126 w 4331368"/>
              <a:gd name="connsiteY37" fmla="*/ 1744579 h 5269831"/>
              <a:gd name="connsiteX38" fmla="*/ 3416968 w 4331368"/>
              <a:gd name="connsiteY38" fmla="*/ 1961147 h 5269831"/>
              <a:gd name="connsiteX39" fmla="*/ 3368842 w 4331368"/>
              <a:gd name="connsiteY39" fmla="*/ 2189747 h 5269831"/>
              <a:gd name="connsiteX40" fmla="*/ 3267827 w 4331368"/>
              <a:gd name="connsiteY40" fmla="*/ 2050006 h 5269831"/>
              <a:gd name="connsiteX41" fmla="*/ 3236495 w 4331368"/>
              <a:gd name="connsiteY41" fmla="*/ 2225842 h 5269831"/>
              <a:gd name="connsiteX42" fmla="*/ 3128336 w 4331368"/>
              <a:gd name="connsiteY42" fmla="*/ 2317207 h 5269831"/>
              <a:gd name="connsiteX43" fmla="*/ 3114048 w 4331368"/>
              <a:gd name="connsiteY43" fmla="*/ 2475998 h 5269831"/>
              <a:gd name="connsiteX44" fmla="*/ 3036721 w 4331368"/>
              <a:gd name="connsiteY44" fmla="*/ 2599321 h 5269831"/>
              <a:gd name="connsiteX45" fmla="*/ 2972427 w 4331368"/>
              <a:gd name="connsiteY45" fmla="*/ 2899109 h 5269831"/>
              <a:gd name="connsiteX46" fmla="*/ 2841458 w 4331368"/>
              <a:gd name="connsiteY46" fmla="*/ 3018046 h 5269831"/>
              <a:gd name="connsiteX47" fmla="*/ 2841959 w 4331368"/>
              <a:gd name="connsiteY47" fmla="*/ 3111416 h 5269831"/>
              <a:gd name="connsiteX48" fmla="*/ 2490537 w 4331368"/>
              <a:gd name="connsiteY48" fmla="*/ 3532898 h 5269831"/>
              <a:gd name="connsiteX49" fmla="*/ 2420228 w 4331368"/>
              <a:gd name="connsiteY49" fmla="*/ 3412331 h 5269831"/>
              <a:gd name="connsiteX50" fmla="*/ 2387140 w 4331368"/>
              <a:gd name="connsiteY50" fmla="*/ 320541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99234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904247 w 4331368"/>
              <a:gd name="connsiteY24" fmla="*/ 3565984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93795 w 4331368"/>
              <a:gd name="connsiteY37" fmla="*/ 1758867 h 5269831"/>
              <a:gd name="connsiteX38" fmla="*/ 3416968 w 4331368"/>
              <a:gd name="connsiteY38" fmla="*/ 1961147 h 5269831"/>
              <a:gd name="connsiteX39" fmla="*/ 3368842 w 4331368"/>
              <a:gd name="connsiteY39" fmla="*/ 2189747 h 5269831"/>
              <a:gd name="connsiteX40" fmla="*/ 3267827 w 4331368"/>
              <a:gd name="connsiteY40" fmla="*/ 2050006 h 5269831"/>
              <a:gd name="connsiteX41" fmla="*/ 3236495 w 4331368"/>
              <a:gd name="connsiteY41" fmla="*/ 2225842 h 5269831"/>
              <a:gd name="connsiteX42" fmla="*/ 3128336 w 4331368"/>
              <a:gd name="connsiteY42" fmla="*/ 2317207 h 5269831"/>
              <a:gd name="connsiteX43" fmla="*/ 3114048 w 4331368"/>
              <a:gd name="connsiteY43" fmla="*/ 2475998 h 5269831"/>
              <a:gd name="connsiteX44" fmla="*/ 3036721 w 4331368"/>
              <a:gd name="connsiteY44" fmla="*/ 2599321 h 5269831"/>
              <a:gd name="connsiteX45" fmla="*/ 2972427 w 4331368"/>
              <a:gd name="connsiteY45" fmla="*/ 2899109 h 5269831"/>
              <a:gd name="connsiteX46" fmla="*/ 2841458 w 4331368"/>
              <a:gd name="connsiteY46" fmla="*/ 3018046 h 5269831"/>
              <a:gd name="connsiteX47" fmla="*/ 2841959 w 4331368"/>
              <a:gd name="connsiteY47" fmla="*/ 3111416 h 5269831"/>
              <a:gd name="connsiteX48" fmla="*/ 2490537 w 4331368"/>
              <a:gd name="connsiteY48" fmla="*/ 3532898 h 5269831"/>
              <a:gd name="connsiteX49" fmla="*/ 2420228 w 4331368"/>
              <a:gd name="connsiteY49" fmla="*/ 3412331 h 5269831"/>
              <a:gd name="connsiteX50" fmla="*/ 2387140 w 4331368"/>
              <a:gd name="connsiteY50" fmla="*/ 320541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99234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904247 w 4331368"/>
              <a:gd name="connsiteY24" fmla="*/ 3565984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93795 w 4331368"/>
              <a:gd name="connsiteY37" fmla="*/ 1758867 h 5269831"/>
              <a:gd name="connsiteX38" fmla="*/ 3397918 w 4331368"/>
              <a:gd name="connsiteY38" fmla="*/ 1946859 h 5269831"/>
              <a:gd name="connsiteX39" fmla="*/ 3368842 w 4331368"/>
              <a:gd name="connsiteY39" fmla="*/ 2189747 h 5269831"/>
              <a:gd name="connsiteX40" fmla="*/ 3267827 w 4331368"/>
              <a:gd name="connsiteY40" fmla="*/ 2050006 h 5269831"/>
              <a:gd name="connsiteX41" fmla="*/ 3236495 w 4331368"/>
              <a:gd name="connsiteY41" fmla="*/ 2225842 h 5269831"/>
              <a:gd name="connsiteX42" fmla="*/ 3128336 w 4331368"/>
              <a:gd name="connsiteY42" fmla="*/ 2317207 h 5269831"/>
              <a:gd name="connsiteX43" fmla="*/ 3114048 w 4331368"/>
              <a:gd name="connsiteY43" fmla="*/ 2475998 h 5269831"/>
              <a:gd name="connsiteX44" fmla="*/ 3036721 w 4331368"/>
              <a:gd name="connsiteY44" fmla="*/ 2599321 h 5269831"/>
              <a:gd name="connsiteX45" fmla="*/ 2972427 w 4331368"/>
              <a:gd name="connsiteY45" fmla="*/ 2899109 h 5269831"/>
              <a:gd name="connsiteX46" fmla="*/ 2841458 w 4331368"/>
              <a:gd name="connsiteY46" fmla="*/ 3018046 h 5269831"/>
              <a:gd name="connsiteX47" fmla="*/ 2841959 w 4331368"/>
              <a:gd name="connsiteY47" fmla="*/ 3111416 h 5269831"/>
              <a:gd name="connsiteX48" fmla="*/ 2490537 w 4331368"/>
              <a:gd name="connsiteY48" fmla="*/ 3532898 h 5269831"/>
              <a:gd name="connsiteX49" fmla="*/ 2420228 w 4331368"/>
              <a:gd name="connsiteY49" fmla="*/ 3412331 h 5269831"/>
              <a:gd name="connsiteX50" fmla="*/ 2387140 w 4331368"/>
              <a:gd name="connsiteY50" fmla="*/ 320541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99234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904247 w 4331368"/>
              <a:gd name="connsiteY24" fmla="*/ 3565984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93795 w 4331368"/>
              <a:gd name="connsiteY37" fmla="*/ 1758867 h 5269831"/>
              <a:gd name="connsiteX38" fmla="*/ 3397918 w 4331368"/>
              <a:gd name="connsiteY38" fmla="*/ 1946859 h 5269831"/>
              <a:gd name="connsiteX39" fmla="*/ 3368842 w 4331368"/>
              <a:gd name="connsiteY39" fmla="*/ 2189747 h 5269831"/>
              <a:gd name="connsiteX40" fmla="*/ 3267827 w 4331368"/>
              <a:gd name="connsiteY40" fmla="*/ 2050006 h 5269831"/>
              <a:gd name="connsiteX41" fmla="*/ 3236495 w 4331368"/>
              <a:gd name="connsiteY41" fmla="*/ 2225842 h 5269831"/>
              <a:gd name="connsiteX42" fmla="*/ 3128336 w 4331368"/>
              <a:gd name="connsiteY42" fmla="*/ 2317207 h 5269831"/>
              <a:gd name="connsiteX43" fmla="*/ 3114048 w 4331368"/>
              <a:gd name="connsiteY43" fmla="*/ 2475998 h 5269831"/>
              <a:gd name="connsiteX44" fmla="*/ 3036721 w 4331368"/>
              <a:gd name="connsiteY44" fmla="*/ 2599321 h 5269831"/>
              <a:gd name="connsiteX45" fmla="*/ 2972427 w 4331368"/>
              <a:gd name="connsiteY45" fmla="*/ 2899109 h 5269831"/>
              <a:gd name="connsiteX46" fmla="*/ 2841458 w 4331368"/>
              <a:gd name="connsiteY46" fmla="*/ 3018046 h 5269831"/>
              <a:gd name="connsiteX47" fmla="*/ 2841959 w 4331368"/>
              <a:gd name="connsiteY47" fmla="*/ 3111416 h 5269831"/>
              <a:gd name="connsiteX48" fmla="*/ 2490537 w 4331368"/>
              <a:gd name="connsiteY48" fmla="*/ 3532898 h 5269831"/>
              <a:gd name="connsiteX49" fmla="*/ 2420228 w 4331368"/>
              <a:gd name="connsiteY49" fmla="*/ 3412331 h 5269831"/>
              <a:gd name="connsiteX50" fmla="*/ 2387140 w 4331368"/>
              <a:gd name="connsiteY50" fmla="*/ 320541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99234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904247 w 4331368"/>
              <a:gd name="connsiteY24" fmla="*/ 3565984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45568 w 4331368"/>
              <a:gd name="connsiteY36" fmla="*/ 1130968 h 5269831"/>
              <a:gd name="connsiteX37" fmla="*/ 3493795 w 4331368"/>
              <a:gd name="connsiteY37" fmla="*/ 1758867 h 5269831"/>
              <a:gd name="connsiteX38" fmla="*/ 3397918 w 4331368"/>
              <a:gd name="connsiteY38" fmla="*/ 1946859 h 5269831"/>
              <a:gd name="connsiteX39" fmla="*/ 3368842 w 4331368"/>
              <a:gd name="connsiteY39" fmla="*/ 2189747 h 5269831"/>
              <a:gd name="connsiteX40" fmla="*/ 3267827 w 4331368"/>
              <a:gd name="connsiteY40" fmla="*/ 2050006 h 5269831"/>
              <a:gd name="connsiteX41" fmla="*/ 3236495 w 4331368"/>
              <a:gd name="connsiteY41" fmla="*/ 2225842 h 5269831"/>
              <a:gd name="connsiteX42" fmla="*/ 3128336 w 4331368"/>
              <a:gd name="connsiteY42" fmla="*/ 2317207 h 5269831"/>
              <a:gd name="connsiteX43" fmla="*/ 3114048 w 4331368"/>
              <a:gd name="connsiteY43" fmla="*/ 2475998 h 5269831"/>
              <a:gd name="connsiteX44" fmla="*/ 3036721 w 4331368"/>
              <a:gd name="connsiteY44" fmla="*/ 2599321 h 5269831"/>
              <a:gd name="connsiteX45" fmla="*/ 2972427 w 4331368"/>
              <a:gd name="connsiteY45" fmla="*/ 2899109 h 5269831"/>
              <a:gd name="connsiteX46" fmla="*/ 2841458 w 4331368"/>
              <a:gd name="connsiteY46" fmla="*/ 3018046 h 5269831"/>
              <a:gd name="connsiteX47" fmla="*/ 2841959 w 4331368"/>
              <a:gd name="connsiteY47" fmla="*/ 3111416 h 5269831"/>
              <a:gd name="connsiteX48" fmla="*/ 2490537 w 4331368"/>
              <a:gd name="connsiteY48" fmla="*/ 3532898 h 5269831"/>
              <a:gd name="connsiteX49" fmla="*/ 2420228 w 4331368"/>
              <a:gd name="connsiteY49" fmla="*/ 3412331 h 5269831"/>
              <a:gd name="connsiteX50" fmla="*/ 2387140 w 4331368"/>
              <a:gd name="connsiteY50" fmla="*/ 320541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99234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904247 w 4331368"/>
              <a:gd name="connsiteY24" fmla="*/ 3565984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77916 w 4331368"/>
              <a:gd name="connsiteY35" fmla="*/ 914400 h 5269831"/>
              <a:gd name="connsiteX36" fmla="*/ 3664618 w 4331368"/>
              <a:gd name="connsiteY36" fmla="*/ 1150018 h 5269831"/>
              <a:gd name="connsiteX37" fmla="*/ 3493795 w 4331368"/>
              <a:gd name="connsiteY37" fmla="*/ 1758867 h 5269831"/>
              <a:gd name="connsiteX38" fmla="*/ 3397918 w 4331368"/>
              <a:gd name="connsiteY38" fmla="*/ 1946859 h 5269831"/>
              <a:gd name="connsiteX39" fmla="*/ 3368842 w 4331368"/>
              <a:gd name="connsiteY39" fmla="*/ 2189747 h 5269831"/>
              <a:gd name="connsiteX40" fmla="*/ 3267827 w 4331368"/>
              <a:gd name="connsiteY40" fmla="*/ 2050006 h 5269831"/>
              <a:gd name="connsiteX41" fmla="*/ 3236495 w 4331368"/>
              <a:gd name="connsiteY41" fmla="*/ 2225842 h 5269831"/>
              <a:gd name="connsiteX42" fmla="*/ 3128336 w 4331368"/>
              <a:gd name="connsiteY42" fmla="*/ 2317207 h 5269831"/>
              <a:gd name="connsiteX43" fmla="*/ 3114048 w 4331368"/>
              <a:gd name="connsiteY43" fmla="*/ 2475998 h 5269831"/>
              <a:gd name="connsiteX44" fmla="*/ 3036721 w 4331368"/>
              <a:gd name="connsiteY44" fmla="*/ 2599321 h 5269831"/>
              <a:gd name="connsiteX45" fmla="*/ 2972427 w 4331368"/>
              <a:gd name="connsiteY45" fmla="*/ 2899109 h 5269831"/>
              <a:gd name="connsiteX46" fmla="*/ 2841458 w 4331368"/>
              <a:gd name="connsiteY46" fmla="*/ 3018046 h 5269831"/>
              <a:gd name="connsiteX47" fmla="*/ 2841959 w 4331368"/>
              <a:gd name="connsiteY47" fmla="*/ 3111416 h 5269831"/>
              <a:gd name="connsiteX48" fmla="*/ 2490537 w 4331368"/>
              <a:gd name="connsiteY48" fmla="*/ 3532898 h 5269831"/>
              <a:gd name="connsiteX49" fmla="*/ 2420228 w 4331368"/>
              <a:gd name="connsiteY49" fmla="*/ 3412331 h 5269831"/>
              <a:gd name="connsiteX50" fmla="*/ 2387140 w 4331368"/>
              <a:gd name="connsiteY50" fmla="*/ 320541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99234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904247 w 4331368"/>
              <a:gd name="connsiteY24" fmla="*/ 3565984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58389 w 4331368"/>
              <a:gd name="connsiteY33" fmla="*/ 192505 h 5269831"/>
              <a:gd name="connsiteX34" fmla="*/ 3801979 w 4331368"/>
              <a:gd name="connsiteY34" fmla="*/ 649705 h 5269831"/>
              <a:gd name="connsiteX35" fmla="*/ 3761247 w 4331368"/>
              <a:gd name="connsiteY35" fmla="*/ 921544 h 5269831"/>
              <a:gd name="connsiteX36" fmla="*/ 3664618 w 4331368"/>
              <a:gd name="connsiteY36" fmla="*/ 1150018 h 5269831"/>
              <a:gd name="connsiteX37" fmla="*/ 3493795 w 4331368"/>
              <a:gd name="connsiteY37" fmla="*/ 1758867 h 5269831"/>
              <a:gd name="connsiteX38" fmla="*/ 3397918 w 4331368"/>
              <a:gd name="connsiteY38" fmla="*/ 1946859 h 5269831"/>
              <a:gd name="connsiteX39" fmla="*/ 3368842 w 4331368"/>
              <a:gd name="connsiteY39" fmla="*/ 2189747 h 5269831"/>
              <a:gd name="connsiteX40" fmla="*/ 3267827 w 4331368"/>
              <a:gd name="connsiteY40" fmla="*/ 2050006 h 5269831"/>
              <a:gd name="connsiteX41" fmla="*/ 3236495 w 4331368"/>
              <a:gd name="connsiteY41" fmla="*/ 2225842 h 5269831"/>
              <a:gd name="connsiteX42" fmla="*/ 3128336 w 4331368"/>
              <a:gd name="connsiteY42" fmla="*/ 2317207 h 5269831"/>
              <a:gd name="connsiteX43" fmla="*/ 3114048 w 4331368"/>
              <a:gd name="connsiteY43" fmla="*/ 2475998 h 5269831"/>
              <a:gd name="connsiteX44" fmla="*/ 3036721 w 4331368"/>
              <a:gd name="connsiteY44" fmla="*/ 2599321 h 5269831"/>
              <a:gd name="connsiteX45" fmla="*/ 2972427 w 4331368"/>
              <a:gd name="connsiteY45" fmla="*/ 2899109 h 5269831"/>
              <a:gd name="connsiteX46" fmla="*/ 2841458 w 4331368"/>
              <a:gd name="connsiteY46" fmla="*/ 3018046 h 5269831"/>
              <a:gd name="connsiteX47" fmla="*/ 2841959 w 4331368"/>
              <a:gd name="connsiteY47" fmla="*/ 3111416 h 5269831"/>
              <a:gd name="connsiteX48" fmla="*/ 2490537 w 4331368"/>
              <a:gd name="connsiteY48" fmla="*/ 3532898 h 5269831"/>
              <a:gd name="connsiteX49" fmla="*/ 2420228 w 4331368"/>
              <a:gd name="connsiteY49" fmla="*/ 3412331 h 5269831"/>
              <a:gd name="connsiteX50" fmla="*/ 2387140 w 4331368"/>
              <a:gd name="connsiteY50" fmla="*/ 320541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99234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904247 w 4331368"/>
              <a:gd name="connsiteY24" fmla="*/ 3565984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29814 w 4331368"/>
              <a:gd name="connsiteY33" fmla="*/ 206792 h 5269831"/>
              <a:gd name="connsiteX34" fmla="*/ 3801979 w 4331368"/>
              <a:gd name="connsiteY34" fmla="*/ 649705 h 5269831"/>
              <a:gd name="connsiteX35" fmla="*/ 3761247 w 4331368"/>
              <a:gd name="connsiteY35" fmla="*/ 921544 h 5269831"/>
              <a:gd name="connsiteX36" fmla="*/ 3664618 w 4331368"/>
              <a:gd name="connsiteY36" fmla="*/ 1150018 h 5269831"/>
              <a:gd name="connsiteX37" fmla="*/ 3493795 w 4331368"/>
              <a:gd name="connsiteY37" fmla="*/ 1758867 h 5269831"/>
              <a:gd name="connsiteX38" fmla="*/ 3397918 w 4331368"/>
              <a:gd name="connsiteY38" fmla="*/ 1946859 h 5269831"/>
              <a:gd name="connsiteX39" fmla="*/ 3368842 w 4331368"/>
              <a:gd name="connsiteY39" fmla="*/ 2189747 h 5269831"/>
              <a:gd name="connsiteX40" fmla="*/ 3267827 w 4331368"/>
              <a:gd name="connsiteY40" fmla="*/ 2050006 h 5269831"/>
              <a:gd name="connsiteX41" fmla="*/ 3236495 w 4331368"/>
              <a:gd name="connsiteY41" fmla="*/ 2225842 h 5269831"/>
              <a:gd name="connsiteX42" fmla="*/ 3128336 w 4331368"/>
              <a:gd name="connsiteY42" fmla="*/ 2317207 h 5269831"/>
              <a:gd name="connsiteX43" fmla="*/ 3114048 w 4331368"/>
              <a:gd name="connsiteY43" fmla="*/ 2475998 h 5269831"/>
              <a:gd name="connsiteX44" fmla="*/ 3036721 w 4331368"/>
              <a:gd name="connsiteY44" fmla="*/ 2599321 h 5269831"/>
              <a:gd name="connsiteX45" fmla="*/ 2972427 w 4331368"/>
              <a:gd name="connsiteY45" fmla="*/ 2899109 h 5269831"/>
              <a:gd name="connsiteX46" fmla="*/ 2841458 w 4331368"/>
              <a:gd name="connsiteY46" fmla="*/ 3018046 h 5269831"/>
              <a:gd name="connsiteX47" fmla="*/ 2841959 w 4331368"/>
              <a:gd name="connsiteY47" fmla="*/ 3111416 h 5269831"/>
              <a:gd name="connsiteX48" fmla="*/ 2490537 w 4331368"/>
              <a:gd name="connsiteY48" fmla="*/ 3532898 h 5269831"/>
              <a:gd name="connsiteX49" fmla="*/ 2420228 w 4331368"/>
              <a:gd name="connsiteY49" fmla="*/ 3412331 h 5269831"/>
              <a:gd name="connsiteX50" fmla="*/ 2387140 w 4331368"/>
              <a:gd name="connsiteY50" fmla="*/ 320541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99234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904247 w 4331368"/>
              <a:gd name="connsiteY24" fmla="*/ 3565984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29814 w 4331368"/>
              <a:gd name="connsiteY33" fmla="*/ 206792 h 5269831"/>
              <a:gd name="connsiteX34" fmla="*/ 3801979 w 4331368"/>
              <a:gd name="connsiteY34" fmla="*/ 649705 h 5269831"/>
              <a:gd name="connsiteX35" fmla="*/ 3761247 w 4331368"/>
              <a:gd name="connsiteY35" fmla="*/ 921544 h 5269831"/>
              <a:gd name="connsiteX36" fmla="*/ 3664618 w 4331368"/>
              <a:gd name="connsiteY36" fmla="*/ 1150018 h 5269831"/>
              <a:gd name="connsiteX37" fmla="*/ 3493795 w 4331368"/>
              <a:gd name="connsiteY37" fmla="*/ 1758867 h 5269831"/>
              <a:gd name="connsiteX38" fmla="*/ 3397918 w 4331368"/>
              <a:gd name="connsiteY38" fmla="*/ 1946859 h 5269831"/>
              <a:gd name="connsiteX39" fmla="*/ 3368842 w 4331368"/>
              <a:gd name="connsiteY39" fmla="*/ 2189747 h 5269831"/>
              <a:gd name="connsiteX40" fmla="*/ 3267827 w 4331368"/>
              <a:gd name="connsiteY40" fmla="*/ 2050006 h 5269831"/>
              <a:gd name="connsiteX41" fmla="*/ 3236495 w 4331368"/>
              <a:gd name="connsiteY41" fmla="*/ 2225842 h 5269831"/>
              <a:gd name="connsiteX42" fmla="*/ 3128336 w 4331368"/>
              <a:gd name="connsiteY42" fmla="*/ 2317207 h 5269831"/>
              <a:gd name="connsiteX43" fmla="*/ 3114048 w 4331368"/>
              <a:gd name="connsiteY43" fmla="*/ 2475998 h 5269831"/>
              <a:gd name="connsiteX44" fmla="*/ 3036721 w 4331368"/>
              <a:gd name="connsiteY44" fmla="*/ 2599321 h 5269831"/>
              <a:gd name="connsiteX45" fmla="*/ 2972427 w 4331368"/>
              <a:gd name="connsiteY45" fmla="*/ 2899109 h 5269831"/>
              <a:gd name="connsiteX46" fmla="*/ 2841458 w 4331368"/>
              <a:gd name="connsiteY46" fmla="*/ 3018046 h 5269831"/>
              <a:gd name="connsiteX47" fmla="*/ 2841959 w 4331368"/>
              <a:gd name="connsiteY47" fmla="*/ 3111416 h 5269831"/>
              <a:gd name="connsiteX48" fmla="*/ 2490537 w 4331368"/>
              <a:gd name="connsiteY48" fmla="*/ 3532898 h 5269831"/>
              <a:gd name="connsiteX49" fmla="*/ 2420228 w 4331368"/>
              <a:gd name="connsiteY49" fmla="*/ 3412331 h 5269831"/>
              <a:gd name="connsiteX50" fmla="*/ 2387140 w 4331368"/>
              <a:gd name="connsiteY50" fmla="*/ 320541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99234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904247 w 4331368"/>
              <a:gd name="connsiteY24" fmla="*/ 3565984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54642 w 4331368"/>
              <a:gd name="connsiteY32" fmla="*/ 300789 h 5269831"/>
              <a:gd name="connsiteX33" fmla="*/ 3929814 w 4331368"/>
              <a:gd name="connsiteY33" fmla="*/ 206792 h 5269831"/>
              <a:gd name="connsiteX34" fmla="*/ 3801979 w 4331368"/>
              <a:gd name="connsiteY34" fmla="*/ 649705 h 5269831"/>
              <a:gd name="connsiteX35" fmla="*/ 3761247 w 4331368"/>
              <a:gd name="connsiteY35" fmla="*/ 921544 h 5269831"/>
              <a:gd name="connsiteX36" fmla="*/ 3664618 w 4331368"/>
              <a:gd name="connsiteY36" fmla="*/ 1150018 h 5269831"/>
              <a:gd name="connsiteX37" fmla="*/ 3493795 w 4331368"/>
              <a:gd name="connsiteY37" fmla="*/ 1758867 h 5269831"/>
              <a:gd name="connsiteX38" fmla="*/ 3397918 w 4331368"/>
              <a:gd name="connsiteY38" fmla="*/ 1946859 h 5269831"/>
              <a:gd name="connsiteX39" fmla="*/ 3368842 w 4331368"/>
              <a:gd name="connsiteY39" fmla="*/ 2189747 h 5269831"/>
              <a:gd name="connsiteX40" fmla="*/ 3267827 w 4331368"/>
              <a:gd name="connsiteY40" fmla="*/ 2050006 h 5269831"/>
              <a:gd name="connsiteX41" fmla="*/ 3236495 w 4331368"/>
              <a:gd name="connsiteY41" fmla="*/ 2225842 h 5269831"/>
              <a:gd name="connsiteX42" fmla="*/ 3128336 w 4331368"/>
              <a:gd name="connsiteY42" fmla="*/ 2317207 h 5269831"/>
              <a:gd name="connsiteX43" fmla="*/ 3114048 w 4331368"/>
              <a:gd name="connsiteY43" fmla="*/ 2475998 h 5269831"/>
              <a:gd name="connsiteX44" fmla="*/ 3036721 w 4331368"/>
              <a:gd name="connsiteY44" fmla="*/ 2599321 h 5269831"/>
              <a:gd name="connsiteX45" fmla="*/ 2972427 w 4331368"/>
              <a:gd name="connsiteY45" fmla="*/ 2899109 h 5269831"/>
              <a:gd name="connsiteX46" fmla="*/ 2841458 w 4331368"/>
              <a:gd name="connsiteY46" fmla="*/ 3018046 h 5269831"/>
              <a:gd name="connsiteX47" fmla="*/ 2841959 w 4331368"/>
              <a:gd name="connsiteY47" fmla="*/ 3111416 h 5269831"/>
              <a:gd name="connsiteX48" fmla="*/ 2490537 w 4331368"/>
              <a:gd name="connsiteY48" fmla="*/ 3532898 h 5269831"/>
              <a:gd name="connsiteX49" fmla="*/ 2420228 w 4331368"/>
              <a:gd name="connsiteY49" fmla="*/ 3412331 h 5269831"/>
              <a:gd name="connsiteX50" fmla="*/ 2387140 w 4331368"/>
              <a:gd name="connsiteY50" fmla="*/ 320541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99234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84221 h 5269831"/>
              <a:gd name="connsiteX1" fmla="*/ 0 w 4331368"/>
              <a:gd name="connsiteY1" fmla="*/ 541421 h 5269831"/>
              <a:gd name="connsiteX2" fmla="*/ 48126 w 4331368"/>
              <a:gd name="connsiteY2" fmla="*/ 1275347 h 5269831"/>
              <a:gd name="connsiteX3" fmla="*/ 385011 w 4331368"/>
              <a:gd name="connsiteY3" fmla="*/ 2057400 h 5269831"/>
              <a:gd name="connsiteX4" fmla="*/ 1022684 w 4331368"/>
              <a:gd name="connsiteY4" fmla="*/ 2959768 h 5269831"/>
              <a:gd name="connsiteX5" fmla="*/ 1383632 w 4331368"/>
              <a:gd name="connsiteY5" fmla="*/ 3392905 h 5269831"/>
              <a:gd name="connsiteX6" fmla="*/ 1708484 w 4331368"/>
              <a:gd name="connsiteY6" fmla="*/ 3850105 h 5269831"/>
              <a:gd name="connsiteX7" fmla="*/ 1684421 w 4331368"/>
              <a:gd name="connsiteY7" fmla="*/ 3958389 h 5269831"/>
              <a:gd name="connsiteX8" fmla="*/ 1768642 w 4331368"/>
              <a:gd name="connsiteY8" fmla="*/ 4150894 h 5269831"/>
              <a:gd name="connsiteX9" fmla="*/ 1684421 w 4331368"/>
              <a:gd name="connsiteY9" fmla="*/ 4668252 h 5269831"/>
              <a:gd name="connsiteX10" fmla="*/ 782053 w 4331368"/>
              <a:gd name="connsiteY10" fmla="*/ 4812631 h 5269831"/>
              <a:gd name="connsiteX11" fmla="*/ 926432 w 4331368"/>
              <a:gd name="connsiteY11" fmla="*/ 4981073 h 5269831"/>
              <a:gd name="connsiteX12" fmla="*/ 1371600 w 4331368"/>
              <a:gd name="connsiteY12" fmla="*/ 5197642 h 5269831"/>
              <a:gd name="connsiteX13" fmla="*/ 2009274 w 4331368"/>
              <a:gd name="connsiteY13" fmla="*/ 5269831 h 5269831"/>
              <a:gd name="connsiteX14" fmla="*/ 2755232 w 4331368"/>
              <a:gd name="connsiteY14" fmla="*/ 5185610 h 5269831"/>
              <a:gd name="connsiteX15" fmla="*/ 3092116 w 4331368"/>
              <a:gd name="connsiteY15" fmla="*/ 5077326 h 5269831"/>
              <a:gd name="connsiteX16" fmla="*/ 3200400 w 4331368"/>
              <a:gd name="connsiteY16" fmla="*/ 5113421 h 5269831"/>
              <a:gd name="connsiteX17" fmla="*/ 3513221 w 4331368"/>
              <a:gd name="connsiteY17" fmla="*/ 4944979 h 5269831"/>
              <a:gd name="connsiteX18" fmla="*/ 2755232 w 4331368"/>
              <a:gd name="connsiteY18" fmla="*/ 4716379 h 5269831"/>
              <a:gd name="connsiteX19" fmla="*/ 2731168 w 4331368"/>
              <a:gd name="connsiteY19" fmla="*/ 4331368 h 5269831"/>
              <a:gd name="connsiteX20" fmla="*/ 2695074 w 4331368"/>
              <a:gd name="connsiteY20" fmla="*/ 4078705 h 5269831"/>
              <a:gd name="connsiteX21" fmla="*/ 2803358 w 4331368"/>
              <a:gd name="connsiteY21" fmla="*/ 3898231 h 5269831"/>
              <a:gd name="connsiteX22" fmla="*/ 2815389 w 4331368"/>
              <a:gd name="connsiteY22" fmla="*/ 3789947 h 5269831"/>
              <a:gd name="connsiteX23" fmla="*/ 2899611 w 4331368"/>
              <a:gd name="connsiteY23" fmla="*/ 3777915 h 5269831"/>
              <a:gd name="connsiteX24" fmla="*/ 2904247 w 4331368"/>
              <a:gd name="connsiteY24" fmla="*/ 3565984 h 5269831"/>
              <a:gd name="connsiteX25" fmla="*/ 3380874 w 4331368"/>
              <a:gd name="connsiteY25" fmla="*/ 2803358 h 5269831"/>
              <a:gd name="connsiteX26" fmla="*/ 3765884 w 4331368"/>
              <a:gd name="connsiteY26" fmla="*/ 2346158 h 5269831"/>
              <a:gd name="connsiteX27" fmla="*/ 3765884 w 4331368"/>
              <a:gd name="connsiteY27" fmla="*/ 2213810 h 5269831"/>
              <a:gd name="connsiteX28" fmla="*/ 4235116 w 4331368"/>
              <a:gd name="connsiteY28" fmla="*/ 1323473 h 5269831"/>
              <a:gd name="connsiteX29" fmla="*/ 4331368 w 4331368"/>
              <a:gd name="connsiteY29" fmla="*/ 685800 h 5269831"/>
              <a:gd name="connsiteX30" fmla="*/ 4259179 w 4331368"/>
              <a:gd name="connsiteY30" fmla="*/ 276726 h 5269831"/>
              <a:gd name="connsiteX31" fmla="*/ 4078705 w 4331368"/>
              <a:gd name="connsiteY31" fmla="*/ 0 h 5269831"/>
              <a:gd name="connsiteX32" fmla="*/ 4018923 w 4331368"/>
              <a:gd name="connsiteY32" fmla="*/ 305552 h 5269831"/>
              <a:gd name="connsiteX33" fmla="*/ 3929814 w 4331368"/>
              <a:gd name="connsiteY33" fmla="*/ 206792 h 5269831"/>
              <a:gd name="connsiteX34" fmla="*/ 3801979 w 4331368"/>
              <a:gd name="connsiteY34" fmla="*/ 649705 h 5269831"/>
              <a:gd name="connsiteX35" fmla="*/ 3761247 w 4331368"/>
              <a:gd name="connsiteY35" fmla="*/ 921544 h 5269831"/>
              <a:gd name="connsiteX36" fmla="*/ 3664618 w 4331368"/>
              <a:gd name="connsiteY36" fmla="*/ 1150018 h 5269831"/>
              <a:gd name="connsiteX37" fmla="*/ 3493795 w 4331368"/>
              <a:gd name="connsiteY37" fmla="*/ 1758867 h 5269831"/>
              <a:gd name="connsiteX38" fmla="*/ 3397918 w 4331368"/>
              <a:gd name="connsiteY38" fmla="*/ 1946859 h 5269831"/>
              <a:gd name="connsiteX39" fmla="*/ 3368842 w 4331368"/>
              <a:gd name="connsiteY39" fmla="*/ 2189747 h 5269831"/>
              <a:gd name="connsiteX40" fmla="*/ 3267827 w 4331368"/>
              <a:gd name="connsiteY40" fmla="*/ 2050006 h 5269831"/>
              <a:gd name="connsiteX41" fmla="*/ 3236495 w 4331368"/>
              <a:gd name="connsiteY41" fmla="*/ 2225842 h 5269831"/>
              <a:gd name="connsiteX42" fmla="*/ 3128336 w 4331368"/>
              <a:gd name="connsiteY42" fmla="*/ 2317207 h 5269831"/>
              <a:gd name="connsiteX43" fmla="*/ 3114048 w 4331368"/>
              <a:gd name="connsiteY43" fmla="*/ 2475998 h 5269831"/>
              <a:gd name="connsiteX44" fmla="*/ 3036721 w 4331368"/>
              <a:gd name="connsiteY44" fmla="*/ 2599321 h 5269831"/>
              <a:gd name="connsiteX45" fmla="*/ 2972427 w 4331368"/>
              <a:gd name="connsiteY45" fmla="*/ 2899109 h 5269831"/>
              <a:gd name="connsiteX46" fmla="*/ 2841458 w 4331368"/>
              <a:gd name="connsiteY46" fmla="*/ 3018046 h 5269831"/>
              <a:gd name="connsiteX47" fmla="*/ 2841959 w 4331368"/>
              <a:gd name="connsiteY47" fmla="*/ 3111416 h 5269831"/>
              <a:gd name="connsiteX48" fmla="*/ 2490537 w 4331368"/>
              <a:gd name="connsiteY48" fmla="*/ 3532898 h 5269831"/>
              <a:gd name="connsiteX49" fmla="*/ 2420228 w 4331368"/>
              <a:gd name="connsiteY49" fmla="*/ 3412331 h 5269831"/>
              <a:gd name="connsiteX50" fmla="*/ 2387140 w 4331368"/>
              <a:gd name="connsiteY50" fmla="*/ 3205413 h 5269831"/>
              <a:gd name="connsiteX51" fmla="*/ 2230731 w 4331368"/>
              <a:gd name="connsiteY51" fmla="*/ 3089359 h 5269831"/>
              <a:gd name="connsiteX52" fmla="*/ 2074194 w 4331368"/>
              <a:gd name="connsiteY52" fmla="*/ 3123071 h 5269831"/>
              <a:gd name="connsiteX53" fmla="*/ 1982704 w 4331368"/>
              <a:gd name="connsiteY53" fmla="*/ 3267826 h 5269831"/>
              <a:gd name="connsiteX54" fmla="*/ 1965659 w 4331368"/>
              <a:gd name="connsiteY54" fmla="*/ 3486400 h 5269831"/>
              <a:gd name="connsiteX55" fmla="*/ 1925053 w 4331368"/>
              <a:gd name="connsiteY55" fmla="*/ 3549315 h 5269831"/>
              <a:gd name="connsiteX56" fmla="*/ 1684421 w 4331368"/>
              <a:gd name="connsiteY56" fmla="*/ 3296652 h 5269831"/>
              <a:gd name="connsiteX57" fmla="*/ 1431758 w 4331368"/>
              <a:gd name="connsiteY57" fmla="*/ 2899234 h 5269831"/>
              <a:gd name="connsiteX58" fmla="*/ 1203158 w 4331368"/>
              <a:gd name="connsiteY58" fmla="*/ 2346158 h 5269831"/>
              <a:gd name="connsiteX59" fmla="*/ 890337 w 4331368"/>
              <a:gd name="connsiteY59" fmla="*/ 1708484 h 5269831"/>
              <a:gd name="connsiteX60" fmla="*/ 589547 w 4331368"/>
              <a:gd name="connsiteY60" fmla="*/ 1070810 h 5269831"/>
              <a:gd name="connsiteX61" fmla="*/ 397042 w 4331368"/>
              <a:gd name="connsiteY61" fmla="*/ 697831 h 5269831"/>
              <a:gd name="connsiteX62" fmla="*/ 336884 w 4331368"/>
              <a:gd name="connsiteY62" fmla="*/ 517358 h 5269831"/>
              <a:gd name="connsiteX63" fmla="*/ 360947 w 4331368"/>
              <a:gd name="connsiteY63" fmla="*/ 397042 h 5269831"/>
              <a:gd name="connsiteX64" fmla="*/ 288758 w 4331368"/>
              <a:gd name="connsiteY64" fmla="*/ 276726 h 5269831"/>
              <a:gd name="connsiteX65" fmla="*/ 60158 w 4331368"/>
              <a:gd name="connsiteY65" fmla="*/ 84221 h 5269831"/>
              <a:gd name="connsiteX0" fmla="*/ 60158 w 4331368"/>
              <a:gd name="connsiteY0" fmla="*/ 22308 h 5207918"/>
              <a:gd name="connsiteX1" fmla="*/ 0 w 4331368"/>
              <a:gd name="connsiteY1" fmla="*/ 479508 h 5207918"/>
              <a:gd name="connsiteX2" fmla="*/ 48126 w 4331368"/>
              <a:gd name="connsiteY2" fmla="*/ 1213434 h 5207918"/>
              <a:gd name="connsiteX3" fmla="*/ 385011 w 4331368"/>
              <a:gd name="connsiteY3" fmla="*/ 1995487 h 5207918"/>
              <a:gd name="connsiteX4" fmla="*/ 1022684 w 4331368"/>
              <a:gd name="connsiteY4" fmla="*/ 2897855 h 5207918"/>
              <a:gd name="connsiteX5" fmla="*/ 1383632 w 4331368"/>
              <a:gd name="connsiteY5" fmla="*/ 3330992 h 5207918"/>
              <a:gd name="connsiteX6" fmla="*/ 1708484 w 4331368"/>
              <a:gd name="connsiteY6" fmla="*/ 3788192 h 5207918"/>
              <a:gd name="connsiteX7" fmla="*/ 1684421 w 4331368"/>
              <a:gd name="connsiteY7" fmla="*/ 3896476 h 5207918"/>
              <a:gd name="connsiteX8" fmla="*/ 1768642 w 4331368"/>
              <a:gd name="connsiteY8" fmla="*/ 4088981 h 5207918"/>
              <a:gd name="connsiteX9" fmla="*/ 1684421 w 4331368"/>
              <a:gd name="connsiteY9" fmla="*/ 4606339 h 5207918"/>
              <a:gd name="connsiteX10" fmla="*/ 782053 w 4331368"/>
              <a:gd name="connsiteY10" fmla="*/ 4750718 h 5207918"/>
              <a:gd name="connsiteX11" fmla="*/ 926432 w 4331368"/>
              <a:gd name="connsiteY11" fmla="*/ 4919160 h 5207918"/>
              <a:gd name="connsiteX12" fmla="*/ 1371600 w 4331368"/>
              <a:gd name="connsiteY12" fmla="*/ 5135729 h 5207918"/>
              <a:gd name="connsiteX13" fmla="*/ 2009274 w 4331368"/>
              <a:gd name="connsiteY13" fmla="*/ 5207918 h 5207918"/>
              <a:gd name="connsiteX14" fmla="*/ 2755232 w 4331368"/>
              <a:gd name="connsiteY14" fmla="*/ 5123697 h 5207918"/>
              <a:gd name="connsiteX15" fmla="*/ 3092116 w 4331368"/>
              <a:gd name="connsiteY15" fmla="*/ 5015413 h 5207918"/>
              <a:gd name="connsiteX16" fmla="*/ 3200400 w 4331368"/>
              <a:gd name="connsiteY16" fmla="*/ 5051508 h 5207918"/>
              <a:gd name="connsiteX17" fmla="*/ 3513221 w 4331368"/>
              <a:gd name="connsiteY17" fmla="*/ 4883066 h 5207918"/>
              <a:gd name="connsiteX18" fmla="*/ 2755232 w 4331368"/>
              <a:gd name="connsiteY18" fmla="*/ 4654466 h 5207918"/>
              <a:gd name="connsiteX19" fmla="*/ 2731168 w 4331368"/>
              <a:gd name="connsiteY19" fmla="*/ 4269455 h 5207918"/>
              <a:gd name="connsiteX20" fmla="*/ 2695074 w 4331368"/>
              <a:gd name="connsiteY20" fmla="*/ 4016792 h 5207918"/>
              <a:gd name="connsiteX21" fmla="*/ 2803358 w 4331368"/>
              <a:gd name="connsiteY21" fmla="*/ 3836318 h 5207918"/>
              <a:gd name="connsiteX22" fmla="*/ 2815389 w 4331368"/>
              <a:gd name="connsiteY22" fmla="*/ 3728034 h 5207918"/>
              <a:gd name="connsiteX23" fmla="*/ 2899611 w 4331368"/>
              <a:gd name="connsiteY23" fmla="*/ 3716002 h 5207918"/>
              <a:gd name="connsiteX24" fmla="*/ 2904247 w 4331368"/>
              <a:gd name="connsiteY24" fmla="*/ 3504071 h 5207918"/>
              <a:gd name="connsiteX25" fmla="*/ 3380874 w 4331368"/>
              <a:gd name="connsiteY25" fmla="*/ 2741445 h 5207918"/>
              <a:gd name="connsiteX26" fmla="*/ 3765884 w 4331368"/>
              <a:gd name="connsiteY26" fmla="*/ 2284245 h 5207918"/>
              <a:gd name="connsiteX27" fmla="*/ 3765884 w 4331368"/>
              <a:gd name="connsiteY27" fmla="*/ 2151897 h 5207918"/>
              <a:gd name="connsiteX28" fmla="*/ 4235116 w 4331368"/>
              <a:gd name="connsiteY28" fmla="*/ 1261560 h 5207918"/>
              <a:gd name="connsiteX29" fmla="*/ 4331368 w 4331368"/>
              <a:gd name="connsiteY29" fmla="*/ 623887 h 5207918"/>
              <a:gd name="connsiteX30" fmla="*/ 4259179 w 4331368"/>
              <a:gd name="connsiteY30" fmla="*/ 214813 h 5207918"/>
              <a:gd name="connsiteX31" fmla="*/ 4066799 w 4331368"/>
              <a:gd name="connsiteY31" fmla="*/ 0 h 5207918"/>
              <a:gd name="connsiteX32" fmla="*/ 4018923 w 4331368"/>
              <a:gd name="connsiteY32" fmla="*/ 243639 h 5207918"/>
              <a:gd name="connsiteX33" fmla="*/ 3929814 w 4331368"/>
              <a:gd name="connsiteY33" fmla="*/ 144879 h 5207918"/>
              <a:gd name="connsiteX34" fmla="*/ 3801979 w 4331368"/>
              <a:gd name="connsiteY34" fmla="*/ 587792 h 5207918"/>
              <a:gd name="connsiteX35" fmla="*/ 3761247 w 4331368"/>
              <a:gd name="connsiteY35" fmla="*/ 859631 h 5207918"/>
              <a:gd name="connsiteX36" fmla="*/ 3664618 w 4331368"/>
              <a:gd name="connsiteY36" fmla="*/ 1088105 h 5207918"/>
              <a:gd name="connsiteX37" fmla="*/ 3493795 w 4331368"/>
              <a:gd name="connsiteY37" fmla="*/ 1696954 h 5207918"/>
              <a:gd name="connsiteX38" fmla="*/ 3397918 w 4331368"/>
              <a:gd name="connsiteY38" fmla="*/ 1884946 h 5207918"/>
              <a:gd name="connsiteX39" fmla="*/ 3368842 w 4331368"/>
              <a:gd name="connsiteY39" fmla="*/ 2127834 h 5207918"/>
              <a:gd name="connsiteX40" fmla="*/ 3267827 w 4331368"/>
              <a:gd name="connsiteY40" fmla="*/ 1988093 h 5207918"/>
              <a:gd name="connsiteX41" fmla="*/ 3236495 w 4331368"/>
              <a:gd name="connsiteY41" fmla="*/ 2163929 h 5207918"/>
              <a:gd name="connsiteX42" fmla="*/ 3128336 w 4331368"/>
              <a:gd name="connsiteY42" fmla="*/ 2255294 h 5207918"/>
              <a:gd name="connsiteX43" fmla="*/ 3114048 w 4331368"/>
              <a:gd name="connsiteY43" fmla="*/ 2414085 h 5207918"/>
              <a:gd name="connsiteX44" fmla="*/ 3036721 w 4331368"/>
              <a:gd name="connsiteY44" fmla="*/ 2537408 h 5207918"/>
              <a:gd name="connsiteX45" fmla="*/ 2972427 w 4331368"/>
              <a:gd name="connsiteY45" fmla="*/ 2837196 h 5207918"/>
              <a:gd name="connsiteX46" fmla="*/ 2841458 w 4331368"/>
              <a:gd name="connsiteY46" fmla="*/ 2956133 h 5207918"/>
              <a:gd name="connsiteX47" fmla="*/ 2841959 w 4331368"/>
              <a:gd name="connsiteY47" fmla="*/ 3049503 h 5207918"/>
              <a:gd name="connsiteX48" fmla="*/ 2490537 w 4331368"/>
              <a:gd name="connsiteY48" fmla="*/ 3470985 h 5207918"/>
              <a:gd name="connsiteX49" fmla="*/ 2420228 w 4331368"/>
              <a:gd name="connsiteY49" fmla="*/ 3350418 h 5207918"/>
              <a:gd name="connsiteX50" fmla="*/ 2387140 w 4331368"/>
              <a:gd name="connsiteY50" fmla="*/ 3143500 h 5207918"/>
              <a:gd name="connsiteX51" fmla="*/ 2230731 w 4331368"/>
              <a:gd name="connsiteY51" fmla="*/ 3027446 h 5207918"/>
              <a:gd name="connsiteX52" fmla="*/ 2074194 w 4331368"/>
              <a:gd name="connsiteY52" fmla="*/ 3061158 h 5207918"/>
              <a:gd name="connsiteX53" fmla="*/ 1982704 w 4331368"/>
              <a:gd name="connsiteY53" fmla="*/ 3205913 h 5207918"/>
              <a:gd name="connsiteX54" fmla="*/ 1965659 w 4331368"/>
              <a:gd name="connsiteY54" fmla="*/ 3424487 h 5207918"/>
              <a:gd name="connsiteX55" fmla="*/ 1925053 w 4331368"/>
              <a:gd name="connsiteY55" fmla="*/ 3487402 h 5207918"/>
              <a:gd name="connsiteX56" fmla="*/ 1684421 w 4331368"/>
              <a:gd name="connsiteY56" fmla="*/ 3234739 h 5207918"/>
              <a:gd name="connsiteX57" fmla="*/ 1431758 w 4331368"/>
              <a:gd name="connsiteY57" fmla="*/ 2837321 h 5207918"/>
              <a:gd name="connsiteX58" fmla="*/ 1203158 w 4331368"/>
              <a:gd name="connsiteY58" fmla="*/ 2284245 h 5207918"/>
              <a:gd name="connsiteX59" fmla="*/ 890337 w 4331368"/>
              <a:gd name="connsiteY59" fmla="*/ 1646571 h 5207918"/>
              <a:gd name="connsiteX60" fmla="*/ 589547 w 4331368"/>
              <a:gd name="connsiteY60" fmla="*/ 1008897 h 5207918"/>
              <a:gd name="connsiteX61" fmla="*/ 397042 w 4331368"/>
              <a:gd name="connsiteY61" fmla="*/ 635918 h 5207918"/>
              <a:gd name="connsiteX62" fmla="*/ 336884 w 4331368"/>
              <a:gd name="connsiteY62" fmla="*/ 455445 h 5207918"/>
              <a:gd name="connsiteX63" fmla="*/ 360947 w 4331368"/>
              <a:gd name="connsiteY63" fmla="*/ 335129 h 5207918"/>
              <a:gd name="connsiteX64" fmla="*/ 288758 w 4331368"/>
              <a:gd name="connsiteY64" fmla="*/ 214813 h 5207918"/>
              <a:gd name="connsiteX65" fmla="*/ 60158 w 4331368"/>
              <a:gd name="connsiteY65" fmla="*/ 22308 h 5207918"/>
              <a:gd name="connsiteX0" fmla="*/ 60158 w 4331368"/>
              <a:gd name="connsiteY0" fmla="*/ 22308 h 5207918"/>
              <a:gd name="connsiteX1" fmla="*/ 0 w 4331368"/>
              <a:gd name="connsiteY1" fmla="*/ 479508 h 5207918"/>
              <a:gd name="connsiteX2" fmla="*/ 48126 w 4331368"/>
              <a:gd name="connsiteY2" fmla="*/ 1213434 h 5207918"/>
              <a:gd name="connsiteX3" fmla="*/ 385011 w 4331368"/>
              <a:gd name="connsiteY3" fmla="*/ 1995487 h 5207918"/>
              <a:gd name="connsiteX4" fmla="*/ 1022684 w 4331368"/>
              <a:gd name="connsiteY4" fmla="*/ 2897855 h 5207918"/>
              <a:gd name="connsiteX5" fmla="*/ 1383632 w 4331368"/>
              <a:gd name="connsiteY5" fmla="*/ 3330992 h 5207918"/>
              <a:gd name="connsiteX6" fmla="*/ 1708484 w 4331368"/>
              <a:gd name="connsiteY6" fmla="*/ 3788192 h 5207918"/>
              <a:gd name="connsiteX7" fmla="*/ 1684421 w 4331368"/>
              <a:gd name="connsiteY7" fmla="*/ 3896476 h 5207918"/>
              <a:gd name="connsiteX8" fmla="*/ 1768642 w 4331368"/>
              <a:gd name="connsiteY8" fmla="*/ 4088981 h 5207918"/>
              <a:gd name="connsiteX9" fmla="*/ 1684421 w 4331368"/>
              <a:gd name="connsiteY9" fmla="*/ 4606339 h 5207918"/>
              <a:gd name="connsiteX10" fmla="*/ 782053 w 4331368"/>
              <a:gd name="connsiteY10" fmla="*/ 4750718 h 5207918"/>
              <a:gd name="connsiteX11" fmla="*/ 926432 w 4331368"/>
              <a:gd name="connsiteY11" fmla="*/ 4919160 h 5207918"/>
              <a:gd name="connsiteX12" fmla="*/ 1371600 w 4331368"/>
              <a:gd name="connsiteY12" fmla="*/ 5135729 h 5207918"/>
              <a:gd name="connsiteX13" fmla="*/ 2009274 w 4331368"/>
              <a:gd name="connsiteY13" fmla="*/ 5207918 h 5207918"/>
              <a:gd name="connsiteX14" fmla="*/ 2755232 w 4331368"/>
              <a:gd name="connsiteY14" fmla="*/ 5123697 h 5207918"/>
              <a:gd name="connsiteX15" fmla="*/ 3092116 w 4331368"/>
              <a:gd name="connsiteY15" fmla="*/ 5015413 h 5207918"/>
              <a:gd name="connsiteX16" fmla="*/ 3200400 w 4331368"/>
              <a:gd name="connsiteY16" fmla="*/ 5051508 h 5207918"/>
              <a:gd name="connsiteX17" fmla="*/ 3513221 w 4331368"/>
              <a:gd name="connsiteY17" fmla="*/ 4883066 h 5207918"/>
              <a:gd name="connsiteX18" fmla="*/ 2755232 w 4331368"/>
              <a:gd name="connsiteY18" fmla="*/ 4654466 h 5207918"/>
              <a:gd name="connsiteX19" fmla="*/ 2731168 w 4331368"/>
              <a:gd name="connsiteY19" fmla="*/ 4269455 h 5207918"/>
              <a:gd name="connsiteX20" fmla="*/ 2695074 w 4331368"/>
              <a:gd name="connsiteY20" fmla="*/ 4016792 h 5207918"/>
              <a:gd name="connsiteX21" fmla="*/ 2803358 w 4331368"/>
              <a:gd name="connsiteY21" fmla="*/ 3836318 h 5207918"/>
              <a:gd name="connsiteX22" fmla="*/ 2815389 w 4331368"/>
              <a:gd name="connsiteY22" fmla="*/ 3728034 h 5207918"/>
              <a:gd name="connsiteX23" fmla="*/ 2899611 w 4331368"/>
              <a:gd name="connsiteY23" fmla="*/ 3716002 h 5207918"/>
              <a:gd name="connsiteX24" fmla="*/ 2904247 w 4331368"/>
              <a:gd name="connsiteY24" fmla="*/ 3504071 h 5207918"/>
              <a:gd name="connsiteX25" fmla="*/ 3380874 w 4331368"/>
              <a:gd name="connsiteY25" fmla="*/ 2741445 h 5207918"/>
              <a:gd name="connsiteX26" fmla="*/ 3765884 w 4331368"/>
              <a:gd name="connsiteY26" fmla="*/ 2284245 h 5207918"/>
              <a:gd name="connsiteX27" fmla="*/ 3765884 w 4331368"/>
              <a:gd name="connsiteY27" fmla="*/ 2151897 h 5207918"/>
              <a:gd name="connsiteX28" fmla="*/ 4235116 w 4331368"/>
              <a:gd name="connsiteY28" fmla="*/ 1261560 h 5207918"/>
              <a:gd name="connsiteX29" fmla="*/ 4331368 w 4331368"/>
              <a:gd name="connsiteY29" fmla="*/ 623887 h 5207918"/>
              <a:gd name="connsiteX30" fmla="*/ 4259179 w 4331368"/>
              <a:gd name="connsiteY30" fmla="*/ 214813 h 5207918"/>
              <a:gd name="connsiteX31" fmla="*/ 4066799 w 4331368"/>
              <a:gd name="connsiteY31" fmla="*/ 0 h 5207918"/>
              <a:gd name="connsiteX32" fmla="*/ 4018923 w 4331368"/>
              <a:gd name="connsiteY32" fmla="*/ 243639 h 5207918"/>
              <a:gd name="connsiteX33" fmla="*/ 3929814 w 4331368"/>
              <a:gd name="connsiteY33" fmla="*/ 144879 h 5207918"/>
              <a:gd name="connsiteX34" fmla="*/ 3801979 w 4331368"/>
              <a:gd name="connsiteY34" fmla="*/ 587792 h 5207918"/>
              <a:gd name="connsiteX35" fmla="*/ 3761247 w 4331368"/>
              <a:gd name="connsiteY35" fmla="*/ 859631 h 5207918"/>
              <a:gd name="connsiteX36" fmla="*/ 3664618 w 4331368"/>
              <a:gd name="connsiteY36" fmla="*/ 1088105 h 5207918"/>
              <a:gd name="connsiteX37" fmla="*/ 3493795 w 4331368"/>
              <a:gd name="connsiteY37" fmla="*/ 1696954 h 5207918"/>
              <a:gd name="connsiteX38" fmla="*/ 3397918 w 4331368"/>
              <a:gd name="connsiteY38" fmla="*/ 1884946 h 5207918"/>
              <a:gd name="connsiteX39" fmla="*/ 3368842 w 4331368"/>
              <a:gd name="connsiteY39" fmla="*/ 2127834 h 5207918"/>
              <a:gd name="connsiteX40" fmla="*/ 3267827 w 4331368"/>
              <a:gd name="connsiteY40" fmla="*/ 1988093 h 5207918"/>
              <a:gd name="connsiteX41" fmla="*/ 3236495 w 4331368"/>
              <a:gd name="connsiteY41" fmla="*/ 2163929 h 5207918"/>
              <a:gd name="connsiteX42" fmla="*/ 3128336 w 4331368"/>
              <a:gd name="connsiteY42" fmla="*/ 2255294 h 5207918"/>
              <a:gd name="connsiteX43" fmla="*/ 3114048 w 4331368"/>
              <a:gd name="connsiteY43" fmla="*/ 2414085 h 5207918"/>
              <a:gd name="connsiteX44" fmla="*/ 3036721 w 4331368"/>
              <a:gd name="connsiteY44" fmla="*/ 2537408 h 5207918"/>
              <a:gd name="connsiteX45" fmla="*/ 2972427 w 4331368"/>
              <a:gd name="connsiteY45" fmla="*/ 2837196 h 5207918"/>
              <a:gd name="connsiteX46" fmla="*/ 2841458 w 4331368"/>
              <a:gd name="connsiteY46" fmla="*/ 2956133 h 5207918"/>
              <a:gd name="connsiteX47" fmla="*/ 2841959 w 4331368"/>
              <a:gd name="connsiteY47" fmla="*/ 3049503 h 5207918"/>
              <a:gd name="connsiteX48" fmla="*/ 2490537 w 4331368"/>
              <a:gd name="connsiteY48" fmla="*/ 3470985 h 5207918"/>
              <a:gd name="connsiteX49" fmla="*/ 2420228 w 4331368"/>
              <a:gd name="connsiteY49" fmla="*/ 3350418 h 5207918"/>
              <a:gd name="connsiteX50" fmla="*/ 2387140 w 4331368"/>
              <a:gd name="connsiteY50" fmla="*/ 3143500 h 5207918"/>
              <a:gd name="connsiteX51" fmla="*/ 2230731 w 4331368"/>
              <a:gd name="connsiteY51" fmla="*/ 3027446 h 5207918"/>
              <a:gd name="connsiteX52" fmla="*/ 2074194 w 4331368"/>
              <a:gd name="connsiteY52" fmla="*/ 3061158 h 5207918"/>
              <a:gd name="connsiteX53" fmla="*/ 1982704 w 4331368"/>
              <a:gd name="connsiteY53" fmla="*/ 3205913 h 5207918"/>
              <a:gd name="connsiteX54" fmla="*/ 1965659 w 4331368"/>
              <a:gd name="connsiteY54" fmla="*/ 3424487 h 5207918"/>
              <a:gd name="connsiteX55" fmla="*/ 1925053 w 4331368"/>
              <a:gd name="connsiteY55" fmla="*/ 3487402 h 5207918"/>
              <a:gd name="connsiteX56" fmla="*/ 1684421 w 4331368"/>
              <a:gd name="connsiteY56" fmla="*/ 3234739 h 5207918"/>
              <a:gd name="connsiteX57" fmla="*/ 1431758 w 4331368"/>
              <a:gd name="connsiteY57" fmla="*/ 2837321 h 5207918"/>
              <a:gd name="connsiteX58" fmla="*/ 1203158 w 4331368"/>
              <a:gd name="connsiteY58" fmla="*/ 2284245 h 5207918"/>
              <a:gd name="connsiteX59" fmla="*/ 890337 w 4331368"/>
              <a:gd name="connsiteY59" fmla="*/ 1646571 h 5207918"/>
              <a:gd name="connsiteX60" fmla="*/ 589547 w 4331368"/>
              <a:gd name="connsiteY60" fmla="*/ 1008897 h 5207918"/>
              <a:gd name="connsiteX61" fmla="*/ 397042 w 4331368"/>
              <a:gd name="connsiteY61" fmla="*/ 635918 h 5207918"/>
              <a:gd name="connsiteX62" fmla="*/ 336884 w 4331368"/>
              <a:gd name="connsiteY62" fmla="*/ 455445 h 5207918"/>
              <a:gd name="connsiteX63" fmla="*/ 360947 w 4331368"/>
              <a:gd name="connsiteY63" fmla="*/ 335129 h 5207918"/>
              <a:gd name="connsiteX64" fmla="*/ 288758 w 4331368"/>
              <a:gd name="connsiteY64" fmla="*/ 214813 h 5207918"/>
              <a:gd name="connsiteX65" fmla="*/ 60158 w 4331368"/>
              <a:gd name="connsiteY65" fmla="*/ 22308 h 5207918"/>
              <a:gd name="connsiteX0" fmla="*/ 60158 w 4331368"/>
              <a:gd name="connsiteY0" fmla="*/ 22308 h 5207918"/>
              <a:gd name="connsiteX1" fmla="*/ 0 w 4331368"/>
              <a:gd name="connsiteY1" fmla="*/ 479508 h 5207918"/>
              <a:gd name="connsiteX2" fmla="*/ 48126 w 4331368"/>
              <a:gd name="connsiteY2" fmla="*/ 1213434 h 5207918"/>
              <a:gd name="connsiteX3" fmla="*/ 385011 w 4331368"/>
              <a:gd name="connsiteY3" fmla="*/ 1995487 h 5207918"/>
              <a:gd name="connsiteX4" fmla="*/ 1022684 w 4331368"/>
              <a:gd name="connsiteY4" fmla="*/ 2897855 h 5207918"/>
              <a:gd name="connsiteX5" fmla="*/ 1383632 w 4331368"/>
              <a:gd name="connsiteY5" fmla="*/ 3330992 h 5207918"/>
              <a:gd name="connsiteX6" fmla="*/ 1708484 w 4331368"/>
              <a:gd name="connsiteY6" fmla="*/ 3788192 h 5207918"/>
              <a:gd name="connsiteX7" fmla="*/ 1684421 w 4331368"/>
              <a:gd name="connsiteY7" fmla="*/ 3896476 h 5207918"/>
              <a:gd name="connsiteX8" fmla="*/ 1768642 w 4331368"/>
              <a:gd name="connsiteY8" fmla="*/ 4088981 h 5207918"/>
              <a:gd name="connsiteX9" fmla="*/ 1684421 w 4331368"/>
              <a:gd name="connsiteY9" fmla="*/ 4606339 h 5207918"/>
              <a:gd name="connsiteX10" fmla="*/ 782053 w 4331368"/>
              <a:gd name="connsiteY10" fmla="*/ 4750718 h 5207918"/>
              <a:gd name="connsiteX11" fmla="*/ 926432 w 4331368"/>
              <a:gd name="connsiteY11" fmla="*/ 4919160 h 5207918"/>
              <a:gd name="connsiteX12" fmla="*/ 1371600 w 4331368"/>
              <a:gd name="connsiteY12" fmla="*/ 5135729 h 5207918"/>
              <a:gd name="connsiteX13" fmla="*/ 2009274 w 4331368"/>
              <a:gd name="connsiteY13" fmla="*/ 5207918 h 5207918"/>
              <a:gd name="connsiteX14" fmla="*/ 2755232 w 4331368"/>
              <a:gd name="connsiteY14" fmla="*/ 5123697 h 5207918"/>
              <a:gd name="connsiteX15" fmla="*/ 3092116 w 4331368"/>
              <a:gd name="connsiteY15" fmla="*/ 5015413 h 5207918"/>
              <a:gd name="connsiteX16" fmla="*/ 3200400 w 4331368"/>
              <a:gd name="connsiteY16" fmla="*/ 5051508 h 5207918"/>
              <a:gd name="connsiteX17" fmla="*/ 3513221 w 4331368"/>
              <a:gd name="connsiteY17" fmla="*/ 4883066 h 5207918"/>
              <a:gd name="connsiteX18" fmla="*/ 2755232 w 4331368"/>
              <a:gd name="connsiteY18" fmla="*/ 4654466 h 5207918"/>
              <a:gd name="connsiteX19" fmla="*/ 2731168 w 4331368"/>
              <a:gd name="connsiteY19" fmla="*/ 4269455 h 5207918"/>
              <a:gd name="connsiteX20" fmla="*/ 2695074 w 4331368"/>
              <a:gd name="connsiteY20" fmla="*/ 4016792 h 5207918"/>
              <a:gd name="connsiteX21" fmla="*/ 2803358 w 4331368"/>
              <a:gd name="connsiteY21" fmla="*/ 3836318 h 5207918"/>
              <a:gd name="connsiteX22" fmla="*/ 2815389 w 4331368"/>
              <a:gd name="connsiteY22" fmla="*/ 3728034 h 5207918"/>
              <a:gd name="connsiteX23" fmla="*/ 2899611 w 4331368"/>
              <a:gd name="connsiteY23" fmla="*/ 3716002 h 5207918"/>
              <a:gd name="connsiteX24" fmla="*/ 2904247 w 4331368"/>
              <a:gd name="connsiteY24" fmla="*/ 3504071 h 5207918"/>
              <a:gd name="connsiteX25" fmla="*/ 3380874 w 4331368"/>
              <a:gd name="connsiteY25" fmla="*/ 2741445 h 5207918"/>
              <a:gd name="connsiteX26" fmla="*/ 3765884 w 4331368"/>
              <a:gd name="connsiteY26" fmla="*/ 2284245 h 5207918"/>
              <a:gd name="connsiteX27" fmla="*/ 3765884 w 4331368"/>
              <a:gd name="connsiteY27" fmla="*/ 2151897 h 5207918"/>
              <a:gd name="connsiteX28" fmla="*/ 4235116 w 4331368"/>
              <a:gd name="connsiteY28" fmla="*/ 1261560 h 5207918"/>
              <a:gd name="connsiteX29" fmla="*/ 4331368 w 4331368"/>
              <a:gd name="connsiteY29" fmla="*/ 623887 h 5207918"/>
              <a:gd name="connsiteX30" fmla="*/ 4259179 w 4331368"/>
              <a:gd name="connsiteY30" fmla="*/ 214813 h 5207918"/>
              <a:gd name="connsiteX31" fmla="*/ 4066799 w 4331368"/>
              <a:gd name="connsiteY31" fmla="*/ 0 h 5207918"/>
              <a:gd name="connsiteX32" fmla="*/ 4018923 w 4331368"/>
              <a:gd name="connsiteY32" fmla="*/ 243639 h 5207918"/>
              <a:gd name="connsiteX33" fmla="*/ 3929814 w 4331368"/>
              <a:gd name="connsiteY33" fmla="*/ 144879 h 5207918"/>
              <a:gd name="connsiteX34" fmla="*/ 3801979 w 4331368"/>
              <a:gd name="connsiteY34" fmla="*/ 587792 h 5207918"/>
              <a:gd name="connsiteX35" fmla="*/ 3761247 w 4331368"/>
              <a:gd name="connsiteY35" fmla="*/ 859631 h 5207918"/>
              <a:gd name="connsiteX36" fmla="*/ 3664618 w 4331368"/>
              <a:gd name="connsiteY36" fmla="*/ 1088105 h 5207918"/>
              <a:gd name="connsiteX37" fmla="*/ 3493795 w 4331368"/>
              <a:gd name="connsiteY37" fmla="*/ 1696954 h 5207918"/>
              <a:gd name="connsiteX38" fmla="*/ 3397918 w 4331368"/>
              <a:gd name="connsiteY38" fmla="*/ 1884946 h 5207918"/>
              <a:gd name="connsiteX39" fmla="*/ 3368842 w 4331368"/>
              <a:gd name="connsiteY39" fmla="*/ 2127834 h 5207918"/>
              <a:gd name="connsiteX40" fmla="*/ 3267827 w 4331368"/>
              <a:gd name="connsiteY40" fmla="*/ 1988093 h 5207918"/>
              <a:gd name="connsiteX41" fmla="*/ 3236495 w 4331368"/>
              <a:gd name="connsiteY41" fmla="*/ 2163929 h 5207918"/>
              <a:gd name="connsiteX42" fmla="*/ 3128336 w 4331368"/>
              <a:gd name="connsiteY42" fmla="*/ 2255294 h 5207918"/>
              <a:gd name="connsiteX43" fmla="*/ 3114048 w 4331368"/>
              <a:gd name="connsiteY43" fmla="*/ 2414085 h 5207918"/>
              <a:gd name="connsiteX44" fmla="*/ 3036721 w 4331368"/>
              <a:gd name="connsiteY44" fmla="*/ 2537408 h 5207918"/>
              <a:gd name="connsiteX45" fmla="*/ 2972427 w 4331368"/>
              <a:gd name="connsiteY45" fmla="*/ 2837196 h 5207918"/>
              <a:gd name="connsiteX46" fmla="*/ 2841458 w 4331368"/>
              <a:gd name="connsiteY46" fmla="*/ 2956133 h 5207918"/>
              <a:gd name="connsiteX47" fmla="*/ 2841959 w 4331368"/>
              <a:gd name="connsiteY47" fmla="*/ 3049503 h 5207918"/>
              <a:gd name="connsiteX48" fmla="*/ 2490537 w 4331368"/>
              <a:gd name="connsiteY48" fmla="*/ 3470985 h 5207918"/>
              <a:gd name="connsiteX49" fmla="*/ 2420228 w 4331368"/>
              <a:gd name="connsiteY49" fmla="*/ 3350418 h 5207918"/>
              <a:gd name="connsiteX50" fmla="*/ 2387140 w 4331368"/>
              <a:gd name="connsiteY50" fmla="*/ 3143500 h 5207918"/>
              <a:gd name="connsiteX51" fmla="*/ 2230731 w 4331368"/>
              <a:gd name="connsiteY51" fmla="*/ 3027446 h 5207918"/>
              <a:gd name="connsiteX52" fmla="*/ 2074194 w 4331368"/>
              <a:gd name="connsiteY52" fmla="*/ 3061158 h 5207918"/>
              <a:gd name="connsiteX53" fmla="*/ 1982704 w 4331368"/>
              <a:gd name="connsiteY53" fmla="*/ 3205913 h 5207918"/>
              <a:gd name="connsiteX54" fmla="*/ 1965659 w 4331368"/>
              <a:gd name="connsiteY54" fmla="*/ 3424487 h 5207918"/>
              <a:gd name="connsiteX55" fmla="*/ 1925053 w 4331368"/>
              <a:gd name="connsiteY55" fmla="*/ 3487402 h 5207918"/>
              <a:gd name="connsiteX56" fmla="*/ 1684421 w 4331368"/>
              <a:gd name="connsiteY56" fmla="*/ 3234739 h 5207918"/>
              <a:gd name="connsiteX57" fmla="*/ 1431758 w 4331368"/>
              <a:gd name="connsiteY57" fmla="*/ 2837321 h 5207918"/>
              <a:gd name="connsiteX58" fmla="*/ 1203158 w 4331368"/>
              <a:gd name="connsiteY58" fmla="*/ 2284245 h 5207918"/>
              <a:gd name="connsiteX59" fmla="*/ 890337 w 4331368"/>
              <a:gd name="connsiteY59" fmla="*/ 1646571 h 5207918"/>
              <a:gd name="connsiteX60" fmla="*/ 589547 w 4331368"/>
              <a:gd name="connsiteY60" fmla="*/ 1008897 h 5207918"/>
              <a:gd name="connsiteX61" fmla="*/ 397042 w 4331368"/>
              <a:gd name="connsiteY61" fmla="*/ 635918 h 5207918"/>
              <a:gd name="connsiteX62" fmla="*/ 336884 w 4331368"/>
              <a:gd name="connsiteY62" fmla="*/ 455445 h 5207918"/>
              <a:gd name="connsiteX63" fmla="*/ 360947 w 4331368"/>
              <a:gd name="connsiteY63" fmla="*/ 335129 h 5207918"/>
              <a:gd name="connsiteX64" fmla="*/ 288758 w 4331368"/>
              <a:gd name="connsiteY64" fmla="*/ 214813 h 5207918"/>
              <a:gd name="connsiteX65" fmla="*/ 60158 w 4331368"/>
              <a:gd name="connsiteY65" fmla="*/ 22308 h 5207918"/>
              <a:gd name="connsiteX0" fmla="*/ 60158 w 4331368"/>
              <a:gd name="connsiteY0" fmla="*/ 22308 h 5207918"/>
              <a:gd name="connsiteX1" fmla="*/ 0 w 4331368"/>
              <a:gd name="connsiteY1" fmla="*/ 479508 h 5207918"/>
              <a:gd name="connsiteX2" fmla="*/ 48126 w 4331368"/>
              <a:gd name="connsiteY2" fmla="*/ 1213434 h 5207918"/>
              <a:gd name="connsiteX3" fmla="*/ 385011 w 4331368"/>
              <a:gd name="connsiteY3" fmla="*/ 1995487 h 5207918"/>
              <a:gd name="connsiteX4" fmla="*/ 1022684 w 4331368"/>
              <a:gd name="connsiteY4" fmla="*/ 2897855 h 5207918"/>
              <a:gd name="connsiteX5" fmla="*/ 1383632 w 4331368"/>
              <a:gd name="connsiteY5" fmla="*/ 3330992 h 5207918"/>
              <a:gd name="connsiteX6" fmla="*/ 1708484 w 4331368"/>
              <a:gd name="connsiteY6" fmla="*/ 3788192 h 5207918"/>
              <a:gd name="connsiteX7" fmla="*/ 1684421 w 4331368"/>
              <a:gd name="connsiteY7" fmla="*/ 3896476 h 5207918"/>
              <a:gd name="connsiteX8" fmla="*/ 1768642 w 4331368"/>
              <a:gd name="connsiteY8" fmla="*/ 4088981 h 5207918"/>
              <a:gd name="connsiteX9" fmla="*/ 1684421 w 4331368"/>
              <a:gd name="connsiteY9" fmla="*/ 4606339 h 5207918"/>
              <a:gd name="connsiteX10" fmla="*/ 782053 w 4331368"/>
              <a:gd name="connsiteY10" fmla="*/ 4750718 h 5207918"/>
              <a:gd name="connsiteX11" fmla="*/ 926432 w 4331368"/>
              <a:gd name="connsiteY11" fmla="*/ 4919160 h 5207918"/>
              <a:gd name="connsiteX12" fmla="*/ 1371600 w 4331368"/>
              <a:gd name="connsiteY12" fmla="*/ 5135729 h 5207918"/>
              <a:gd name="connsiteX13" fmla="*/ 2009274 w 4331368"/>
              <a:gd name="connsiteY13" fmla="*/ 5207918 h 5207918"/>
              <a:gd name="connsiteX14" fmla="*/ 2755232 w 4331368"/>
              <a:gd name="connsiteY14" fmla="*/ 5123697 h 5207918"/>
              <a:gd name="connsiteX15" fmla="*/ 3092116 w 4331368"/>
              <a:gd name="connsiteY15" fmla="*/ 5015413 h 5207918"/>
              <a:gd name="connsiteX16" fmla="*/ 3200400 w 4331368"/>
              <a:gd name="connsiteY16" fmla="*/ 5051508 h 5207918"/>
              <a:gd name="connsiteX17" fmla="*/ 3513221 w 4331368"/>
              <a:gd name="connsiteY17" fmla="*/ 4883066 h 5207918"/>
              <a:gd name="connsiteX18" fmla="*/ 2755232 w 4331368"/>
              <a:gd name="connsiteY18" fmla="*/ 4654466 h 5207918"/>
              <a:gd name="connsiteX19" fmla="*/ 2731168 w 4331368"/>
              <a:gd name="connsiteY19" fmla="*/ 4269455 h 5207918"/>
              <a:gd name="connsiteX20" fmla="*/ 2695074 w 4331368"/>
              <a:gd name="connsiteY20" fmla="*/ 4016792 h 5207918"/>
              <a:gd name="connsiteX21" fmla="*/ 2803358 w 4331368"/>
              <a:gd name="connsiteY21" fmla="*/ 3836318 h 5207918"/>
              <a:gd name="connsiteX22" fmla="*/ 2815389 w 4331368"/>
              <a:gd name="connsiteY22" fmla="*/ 3728034 h 5207918"/>
              <a:gd name="connsiteX23" fmla="*/ 2899611 w 4331368"/>
              <a:gd name="connsiteY23" fmla="*/ 3716002 h 5207918"/>
              <a:gd name="connsiteX24" fmla="*/ 2904247 w 4331368"/>
              <a:gd name="connsiteY24" fmla="*/ 3504071 h 5207918"/>
              <a:gd name="connsiteX25" fmla="*/ 3380874 w 4331368"/>
              <a:gd name="connsiteY25" fmla="*/ 2741445 h 5207918"/>
              <a:gd name="connsiteX26" fmla="*/ 3765884 w 4331368"/>
              <a:gd name="connsiteY26" fmla="*/ 2284245 h 5207918"/>
              <a:gd name="connsiteX27" fmla="*/ 3765884 w 4331368"/>
              <a:gd name="connsiteY27" fmla="*/ 2151897 h 5207918"/>
              <a:gd name="connsiteX28" fmla="*/ 4235116 w 4331368"/>
              <a:gd name="connsiteY28" fmla="*/ 1261560 h 5207918"/>
              <a:gd name="connsiteX29" fmla="*/ 4331368 w 4331368"/>
              <a:gd name="connsiteY29" fmla="*/ 623887 h 5207918"/>
              <a:gd name="connsiteX30" fmla="*/ 4259179 w 4331368"/>
              <a:gd name="connsiteY30" fmla="*/ 214813 h 5207918"/>
              <a:gd name="connsiteX31" fmla="*/ 4066799 w 4331368"/>
              <a:gd name="connsiteY31" fmla="*/ 0 h 5207918"/>
              <a:gd name="connsiteX32" fmla="*/ 4018923 w 4331368"/>
              <a:gd name="connsiteY32" fmla="*/ 243639 h 5207918"/>
              <a:gd name="connsiteX33" fmla="*/ 3929814 w 4331368"/>
              <a:gd name="connsiteY33" fmla="*/ 144879 h 5207918"/>
              <a:gd name="connsiteX34" fmla="*/ 3801979 w 4331368"/>
              <a:gd name="connsiteY34" fmla="*/ 587792 h 5207918"/>
              <a:gd name="connsiteX35" fmla="*/ 3761247 w 4331368"/>
              <a:gd name="connsiteY35" fmla="*/ 859631 h 5207918"/>
              <a:gd name="connsiteX36" fmla="*/ 3664618 w 4331368"/>
              <a:gd name="connsiteY36" fmla="*/ 1088105 h 5207918"/>
              <a:gd name="connsiteX37" fmla="*/ 3493795 w 4331368"/>
              <a:gd name="connsiteY37" fmla="*/ 1696954 h 5207918"/>
              <a:gd name="connsiteX38" fmla="*/ 3397918 w 4331368"/>
              <a:gd name="connsiteY38" fmla="*/ 1884946 h 5207918"/>
              <a:gd name="connsiteX39" fmla="*/ 3368842 w 4331368"/>
              <a:gd name="connsiteY39" fmla="*/ 2127834 h 5207918"/>
              <a:gd name="connsiteX40" fmla="*/ 3267827 w 4331368"/>
              <a:gd name="connsiteY40" fmla="*/ 1988093 h 5207918"/>
              <a:gd name="connsiteX41" fmla="*/ 3236495 w 4331368"/>
              <a:gd name="connsiteY41" fmla="*/ 2163929 h 5207918"/>
              <a:gd name="connsiteX42" fmla="*/ 3128336 w 4331368"/>
              <a:gd name="connsiteY42" fmla="*/ 2255294 h 5207918"/>
              <a:gd name="connsiteX43" fmla="*/ 3114048 w 4331368"/>
              <a:gd name="connsiteY43" fmla="*/ 2414085 h 5207918"/>
              <a:gd name="connsiteX44" fmla="*/ 3036721 w 4331368"/>
              <a:gd name="connsiteY44" fmla="*/ 2537408 h 5207918"/>
              <a:gd name="connsiteX45" fmla="*/ 2972427 w 4331368"/>
              <a:gd name="connsiteY45" fmla="*/ 2837196 h 5207918"/>
              <a:gd name="connsiteX46" fmla="*/ 2841458 w 4331368"/>
              <a:gd name="connsiteY46" fmla="*/ 2956133 h 5207918"/>
              <a:gd name="connsiteX47" fmla="*/ 2841959 w 4331368"/>
              <a:gd name="connsiteY47" fmla="*/ 3049503 h 5207918"/>
              <a:gd name="connsiteX48" fmla="*/ 2490537 w 4331368"/>
              <a:gd name="connsiteY48" fmla="*/ 3470985 h 5207918"/>
              <a:gd name="connsiteX49" fmla="*/ 2420228 w 4331368"/>
              <a:gd name="connsiteY49" fmla="*/ 3350418 h 5207918"/>
              <a:gd name="connsiteX50" fmla="*/ 2387140 w 4331368"/>
              <a:gd name="connsiteY50" fmla="*/ 3143500 h 5207918"/>
              <a:gd name="connsiteX51" fmla="*/ 2230731 w 4331368"/>
              <a:gd name="connsiteY51" fmla="*/ 3027446 h 5207918"/>
              <a:gd name="connsiteX52" fmla="*/ 2074194 w 4331368"/>
              <a:gd name="connsiteY52" fmla="*/ 3061158 h 5207918"/>
              <a:gd name="connsiteX53" fmla="*/ 1982704 w 4331368"/>
              <a:gd name="connsiteY53" fmla="*/ 3205913 h 5207918"/>
              <a:gd name="connsiteX54" fmla="*/ 1965659 w 4331368"/>
              <a:gd name="connsiteY54" fmla="*/ 3424487 h 5207918"/>
              <a:gd name="connsiteX55" fmla="*/ 1925053 w 4331368"/>
              <a:gd name="connsiteY55" fmla="*/ 3487402 h 5207918"/>
              <a:gd name="connsiteX56" fmla="*/ 1684421 w 4331368"/>
              <a:gd name="connsiteY56" fmla="*/ 3234739 h 5207918"/>
              <a:gd name="connsiteX57" fmla="*/ 1431758 w 4331368"/>
              <a:gd name="connsiteY57" fmla="*/ 2837321 h 5207918"/>
              <a:gd name="connsiteX58" fmla="*/ 1203158 w 4331368"/>
              <a:gd name="connsiteY58" fmla="*/ 2284245 h 5207918"/>
              <a:gd name="connsiteX59" fmla="*/ 890337 w 4331368"/>
              <a:gd name="connsiteY59" fmla="*/ 1646571 h 5207918"/>
              <a:gd name="connsiteX60" fmla="*/ 589547 w 4331368"/>
              <a:gd name="connsiteY60" fmla="*/ 1008897 h 5207918"/>
              <a:gd name="connsiteX61" fmla="*/ 397042 w 4331368"/>
              <a:gd name="connsiteY61" fmla="*/ 635918 h 5207918"/>
              <a:gd name="connsiteX62" fmla="*/ 336884 w 4331368"/>
              <a:gd name="connsiteY62" fmla="*/ 455445 h 5207918"/>
              <a:gd name="connsiteX63" fmla="*/ 360947 w 4331368"/>
              <a:gd name="connsiteY63" fmla="*/ 335129 h 5207918"/>
              <a:gd name="connsiteX64" fmla="*/ 288758 w 4331368"/>
              <a:gd name="connsiteY64" fmla="*/ 214813 h 5207918"/>
              <a:gd name="connsiteX65" fmla="*/ 60158 w 4331368"/>
              <a:gd name="connsiteY65" fmla="*/ 22308 h 5207918"/>
              <a:gd name="connsiteX0" fmla="*/ 60158 w 4331368"/>
              <a:gd name="connsiteY0" fmla="*/ 22308 h 5207918"/>
              <a:gd name="connsiteX1" fmla="*/ 0 w 4331368"/>
              <a:gd name="connsiteY1" fmla="*/ 479508 h 5207918"/>
              <a:gd name="connsiteX2" fmla="*/ 48126 w 4331368"/>
              <a:gd name="connsiteY2" fmla="*/ 1213434 h 5207918"/>
              <a:gd name="connsiteX3" fmla="*/ 385011 w 4331368"/>
              <a:gd name="connsiteY3" fmla="*/ 1995487 h 5207918"/>
              <a:gd name="connsiteX4" fmla="*/ 1022684 w 4331368"/>
              <a:gd name="connsiteY4" fmla="*/ 2897855 h 5207918"/>
              <a:gd name="connsiteX5" fmla="*/ 1383632 w 4331368"/>
              <a:gd name="connsiteY5" fmla="*/ 3330992 h 5207918"/>
              <a:gd name="connsiteX6" fmla="*/ 1708484 w 4331368"/>
              <a:gd name="connsiteY6" fmla="*/ 3788192 h 5207918"/>
              <a:gd name="connsiteX7" fmla="*/ 1684421 w 4331368"/>
              <a:gd name="connsiteY7" fmla="*/ 3896476 h 5207918"/>
              <a:gd name="connsiteX8" fmla="*/ 1768642 w 4331368"/>
              <a:gd name="connsiteY8" fmla="*/ 4088981 h 5207918"/>
              <a:gd name="connsiteX9" fmla="*/ 1684421 w 4331368"/>
              <a:gd name="connsiteY9" fmla="*/ 4606339 h 5207918"/>
              <a:gd name="connsiteX10" fmla="*/ 782053 w 4331368"/>
              <a:gd name="connsiteY10" fmla="*/ 4750718 h 5207918"/>
              <a:gd name="connsiteX11" fmla="*/ 926432 w 4331368"/>
              <a:gd name="connsiteY11" fmla="*/ 4919160 h 5207918"/>
              <a:gd name="connsiteX12" fmla="*/ 1371600 w 4331368"/>
              <a:gd name="connsiteY12" fmla="*/ 5135729 h 5207918"/>
              <a:gd name="connsiteX13" fmla="*/ 2009274 w 4331368"/>
              <a:gd name="connsiteY13" fmla="*/ 5207918 h 5207918"/>
              <a:gd name="connsiteX14" fmla="*/ 2755232 w 4331368"/>
              <a:gd name="connsiteY14" fmla="*/ 5123697 h 5207918"/>
              <a:gd name="connsiteX15" fmla="*/ 3092116 w 4331368"/>
              <a:gd name="connsiteY15" fmla="*/ 5015413 h 5207918"/>
              <a:gd name="connsiteX16" fmla="*/ 3200400 w 4331368"/>
              <a:gd name="connsiteY16" fmla="*/ 5051508 h 5207918"/>
              <a:gd name="connsiteX17" fmla="*/ 3513221 w 4331368"/>
              <a:gd name="connsiteY17" fmla="*/ 4883066 h 5207918"/>
              <a:gd name="connsiteX18" fmla="*/ 2755232 w 4331368"/>
              <a:gd name="connsiteY18" fmla="*/ 4654466 h 5207918"/>
              <a:gd name="connsiteX19" fmla="*/ 2731168 w 4331368"/>
              <a:gd name="connsiteY19" fmla="*/ 4269455 h 5207918"/>
              <a:gd name="connsiteX20" fmla="*/ 2695074 w 4331368"/>
              <a:gd name="connsiteY20" fmla="*/ 4016792 h 5207918"/>
              <a:gd name="connsiteX21" fmla="*/ 2803358 w 4331368"/>
              <a:gd name="connsiteY21" fmla="*/ 3836318 h 5207918"/>
              <a:gd name="connsiteX22" fmla="*/ 2815389 w 4331368"/>
              <a:gd name="connsiteY22" fmla="*/ 3728034 h 5207918"/>
              <a:gd name="connsiteX23" fmla="*/ 2899611 w 4331368"/>
              <a:gd name="connsiteY23" fmla="*/ 3716002 h 5207918"/>
              <a:gd name="connsiteX24" fmla="*/ 2904247 w 4331368"/>
              <a:gd name="connsiteY24" fmla="*/ 3504071 h 5207918"/>
              <a:gd name="connsiteX25" fmla="*/ 3380874 w 4331368"/>
              <a:gd name="connsiteY25" fmla="*/ 2741445 h 5207918"/>
              <a:gd name="connsiteX26" fmla="*/ 3765884 w 4331368"/>
              <a:gd name="connsiteY26" fmla="*/ 2284245 h 5207918"/>
              <a:gd name="connsiteX27" fmla="*/ 3765884 w 4331368"/>
              <a:gd name="connsiteY27" fmla="*/ 2151897 h 5207918"/>
              <a:gd name="connsiteX28" fmla="*/ 4235116 w 4331368"/>
              <a:gd name="connsiteY28" fmla="*/ 1261560 h 5207918"/>
              <a:gd name="connsiteX29" fmla="*/ 4331368 w 4331368"/>
              <a:gd name="connsiteY29" fmla="*/ 623887 h 5207918"/>
              <a:gd name="connsiteX30" fmla="*/ 4259179 w 4331368"/>
              <a:gd name="connsiteY30" fmla="*/ 214813 h 5207918"/>
              <a:gd name="connsiteX31" fmla="*/ 4088230 w 4331368"/>
              <a:gd name="connsiteY31" fmla="*/ 0 h 5207918"/>
              <a:gd name="connsiteX32" fmla="*/ 4018923 w 4331368"/>
              <a:gd name="connsiteY32" fmla="*/ 243639 h 5207918"/>
              <a:gd name="connsiteX33" fmla="*/ 3929814 w 4331368"/>
              <a:gd name="connsiteY33" fmla="*/ 144879 h 5207918"/>
              <a:gd name="connsiteX34" fmla="*/ 3801979 w 4331368"/>
              <a:gd name="connsiteY34" fmla="*/ 587792 h 5207918"/>
              <a:gd name="connsiteX35" fmla="*/ 3761247 w 4331368"/>
              <a:gd name="connsiteY35" fmla="*/ 859631 h 5207918"/>
              <a:gd name="connsiteX36" fmla="*/ 3664618 w 4331368"/>
              <a:gd name="connsiteY36" fmla="*/ 1088105 h 5207918"/>
              <a:gd name="connsiteX37" fmla="*/ 3493795 w 4331368"/>
              <a:gd name="connsiteY37" fmla="*/ 1696954 h 5207918"/>
              <a:gd name="connsiteX38" fmla="*/ 3397918 w 4331368"/>
              <a:gd name="connsiteY38" fmla="*/ 1884946 h 5207918"/>
              <a:gd name="connsiteX39" fmla="*/ 3368842 w 4331368"/>
              <a:gd name="connsiteY39" fmla="*/ 2127834 h 5207918"/>
              <a:gd name="connsiteX40" fmla="*/ 3267827 w 4331368"/>
              <a:gd name="connsiteY40" fmla="*/ 1988093 h 5207918"/>
              <a:gd name="connsiteX41" fmla="*/ 3236495 w 4331368"/>
              <a:gd name="connsiteY41" fmla="*/ 2163929 h 5207918"/>
              <a:gd name="connsiteX42" fmla="*/ 3128336 w 4331368"/>
              <a:gd name="connsiteY42" fmla="*/ 2255294 h 5207918"/>
              <a:gd name="connsiteX43" fmla="*/ 3114048 w 4331368"/>
              <a:gd name="connsiteY43" fmla="*/ 2414085 h 5207918"/>
              <a:gd name="connsiteX44" fmla="*/ 3036721 w 4331368"/>
              <a:gd name="connsiteY44" fmla="*/ 2537408 h 5207918"/>
              <a:gd name="connsiteX45" fmla="*/ 2972427 w 4331368"/>
              <a:gd name="connsiteY45" fmla="*/ 2837196 h 5207918"/>
              <a:gd name="connsiteX46" fmla="*/ 2841458 w 4331368"/>
              <a:gd name="connsiteY46" fmla="*/ 2956133 h 5207918"/>
              <a:gd name="connsiteX47" fmla="*/ 2841959 w 4331368"/>
              <a:gd name="connsiteY47" fmla="*/ 3049503 h 5207918"/>
              <a:gd name="connsiteX48" fmla="*/ 2490537 w 4331368"/>
              <a:gd name="connsiteY48" fmla="*/ 3470985 h 5207918"/>
              <a:gd name="connsiteX49" fmla="*/ 2420228 w 4331368"/>
              <a:gd name="connsiteY49" fmla="*/ 3350418 h 5207918"/>
              <a:gd name="connsiteX50" fmla="*/ 2387140 w 4331368"/>
              <a:gd name="connsiteY50" fmla="*/ 3143500 h 5207918"/>
              <a:gd name="connsiteX51" fmla="*/ 2230731 w 4331368"/>
              <a:gd name="connsiteY51" fmla="*/ 3027446 h 5207918"/>
              <a:gd name="connsiteX52" fmla="*/ 2074194 w 4331368"/>
              <a:gd name="connsiteY52" fmla="*/ 3061158 h 5207918"/>
              <a:gd name="connsiteX53" fmla="*/ 1982704 w 4331368"/>
              <a:gd name="connsiteY53" fmla="*/ 3205913 h 5207918"/>
              <a:gd name="connsiteX54" fmla="*/ 1965659 w 4331368"/>
              <a:gd name="connsiteY54" fmla="*/ 3424487 h 5207918"/>
              <a:gd name="connsiteX55" fmla="*/ 1925053 w 4331368"/>
              <a:gd name="connsiteY55" fmla="*/ 3487402 h 5207918"/>
              <a:gd name="connsiteX56" fmla="*/ 1684421 w 4331368"/>
              <a:gd name="connsiteY56" fmla="*/ 3234739 h 5207918"/>
              <a:gd name="connsiteX57" fmla="*/ 1431758 w 4331368"/>
              <a:gd name="connsiteY57" fmla="*/ 2837321 h 5207918"/>
              <a:gd name="connsiteX58" fmla="*/ 1203158 w 4331368"/>
              <a:gd name="connsiteY58" fmla="*/ 2284245 h 5207918"/>
              <a:gd name="connsiteX59" fmla="*/ 890337 w 4331368"/>
              <a:gd name="connsiteY59" fmla="*/ 1646571 h 5207918"/>
              <a:gd name="connsiteX60" fmla="*/ 589547 w 4331368"/>
              <a:gd name="connsiteY60" fmla="*/ 1008897 h 5207918"/>
              <a:gd name="connsiteX61" fmla="*/ 397042 w 4331368"/>
              <a:gd name="connsiteY61" fmla="*/ 635918 h 5207918"/>
              <a:gd name="connsiteX62" fmla="*/ 336884 w 4331368"/>
              <a:gd name="connsiteY62" fmla="*/ 455445 h 5207918"/>
              <a:gd name="connsiteX63" fmla="*/ 360947 w 4331368"/>
              <a:gd name="connsiteY63" fmla="*/ 335129 h 5207918"/>
              <a:gd name="connsiteX64" fmla="*/ 288758 w 4331368"/>
              <a:gd name="connsiteY64" fmla="*/ 214813 h 5207918"/>
              <a:gd name="connsiteX65" fmla="*/ 60158 w 4331368"/>
              <a:gd name="connsiteY65" fmla="*/ 22308 h 5207918"/>
              <a:gd name="connsiteX0" fmla="*/ 60158 w 4328987"/>
              <a:gd name="connsiteY0" fmla="*/ 22308 h 5207918"/>
              <a:gd name="connsiteX1" fmla="*/ 0 w 4328987"/>
              <a:gd name="connsiteY1" fmla="*/ 479508 h 5207918"/>
              <a:gd name="connsiteX2" fmla="*/ 48126 w 4328987"/>
              <a:gd name="connsiteY2" fmla="*/ 1213434 h 5207918"/>
              <a:gd name="connsiteX3" fmla="*/ 385011 w 4328987"/>
              <a:gd name="connsiteY3" fmla="*/ 1995487 h 5207918"/>
              <a:gd name="connsiteX4" fmla="*/ 1022684 w 4328987"/>
              <a:gd name="connsiteY4" fmla="*/ 2897855 h 5207918"/>
              <a:gd name="connsiteX5" fmla="*/ 1383632 w 4328987"/>
              <a:gd name="connsiteY5" fmla="*/ 3330992 h 5207918"/>
              <a:gd name="connsiteX6" fmla="*/ 1708484 w 4328987"/>
              <a:gd name="connsiteY6" fmla="*/ 3788192 h 5207918"/>
              <a:gd name="connsiteX7" fmla="*/ 1684421 w 4328987"/>
              <a:gd name="connsiteY7" fmla="*/ 3896476 h 5207918"/>
              <a:gd name="connsiteX8" fmla="*/ 1768642 w 4328987"/>
              <a:gd name="connsiteY8" fmla="*/ 4088981 h 5207918"/>
              <a:gd name="connsiteX9" fmla="*/ 1684421 w 4328987"/>
              <a:gd name="connsiteY9" fmla="*/ 4606339 h 5207918"/>
              <a:gd name="connsiteX10" fmla="*/ 782053 w 4328987"/>
              <a:gd name="connsiteY10" fmla="*/ 4750718 h 5207918"/>
              <a:gd name="connsiteX11" fmla="*/ 926432 w 4328987"/>
              <a:gd name="connsiteY11" fmla="*/ 4919160 h 5207918"/>
              <a:gd name="connsiteX12" fmla="*/ 1371600 w 4328987"/>
              <a:gd name="connsiteY12" fmla="*/ 5135729 h 5207918"/>
              <a:gd name="connsiteX13" fmla="*/ 2009274 w 4328987"/>
              <a:gd name="connsiteY13" fmla="*/ 5207918 h 5207918"/>
              <a:gd name="connsiteX14" fmla="*/ 2755232 w 4328987"/>
              <a:gd name="connsiteY14" fmla="*/ 5123697 h 5207918"/>
              <a:gd name="connsiteX15" fmla="*/ 3092116 w 4328987"/>
              <a:gd name="connsiteY15" fmla="*/ 5015413 h 5207918"/>
              <a:gd name="connsiteX16" fmla="*/ 3200400 w 4328987"/>
              <a:gd name="connsiteY16" fmla="*/ 5051508 h 5207918"/>
              <a:gd name="connsiteX17" fmla="*/ 3513221 w 4328987"/>
              <a:gd name="connsiteY17" fmla="*/ 4883066 h 5207918"/>
              <a:gd name="connsiteX18" fmla="*/ 2755232 w 4328987"/>
              <a:gd name="connsiteY18" fmla="*/ 4654466 h 5207918"/>
              <a:gd name="connsiteX19" fmla="*/ 2731168 w 4328987"/>
              <a:gd name="connsiteY19" fmla="*/ 4269455 h 5207918"/>
              <a:gd name="connsiteX20" fmla="*/ 2695074 w 4328987"/>
              <a:gd name="connsiteY20" fmla="*/ 4016792 h 5207918"/>
              <a:gd name="connsiteX21" fmla="*/ 2803358 w 4328987"/>
              <a:gd name="connsiteY21" fmla="*/ 3836318 h 5207918"/>
              <a:gd name="connsiteX22" fmla="*/ 2815389 w 4328987"/>
              <a:gd name="connsiteY22" fmla="*/ 3728034 h 5207918"/>
              <a:gd name="connsiteX23" fmla="*/ 2899611 w 4328987"/>
              <a:gd name="connsiteY23" fmla="*/ 3716002 h 5207918"/>
              <a:gd name="connsiteX24" fmla="*/ 2904247 w 4328987"/>
              <a:gd name="connsiteY24" fmla="*/ 3504071 h 5207918"/>
              <a:gd name="connsiteX25" fmla="*/ 3380874 w 4328987"/>
              <a:gd name="connsiteY25" fmla="*/ 2741445 h 5207918"/>
              <a:gd name="connsiteX26" fmla="*/ 3765884 w 4328987"/>
              <a:gd name="connsiteY26" fmla="*/ 2284245 h 5207918"/>
              <a:gd name="connsiteX27" fmla="*/ 3765884 w 4328987"/>
              <a:gd name="connsiteY27" fmla="*/ 2151897 h 5207918"/>
              <a:gd name="connsiteX28" fmla="*/ 4235116 w 4328987"/>
              <a:gd name="connsiteY28" fmla="*/ 1261560 h 5207918"/>
              <a:gd name="connsiteX29" fmla="*/ 4328987 w 4328987"/>
              <a:gd name="connsiteY29" fmla="*/ 631031 h 5207918"/>
              <a:gd name="connsiteX30" fmla="*/ 4259179 w 4328987"/>
              <a:gd name="connsiteY30" fmla="*/ 214813 h 5207918"/>
              <a:gd name="connsiteX31" fmla="*/ 4088230 w 4328987"/>
              <a:gd name="connsiteY31" fmla="*/ 0 h 5207918"/>
              <a:gd name="connsiteX32" fmla="*/ 4018923 w 4328987"/>
              <a:gd name="connsiteY32" fmla="*/ 243639 h 5207918"/>
              <a:gd name="connsiteX33" fmla="*/ 3929814 w 4328987"/>
              <a:gd name="connsiteY33" fmla="*/ 144879 h 5207918"/>
              <a:gd name="connsiteX34" fmla="*/ 3801979 w 4328987"/>
              <a:gd name="connsiteY34" fmla="*/ 587792 h 5207918"/>
              <a:gd name="connsiteX35" fmla="*/ 3761247 w 4328987"/>
              <a:gd name="connsiteY35" fmla="*/ 859631 h 5207918"/>
              <a:gd name="connsiteX36" fmla="*/ 3664618 w 4328987"/>
              <a:gd name="connsiteY36" fmla="*/ 1088105 h 5207918"/>
              <a:gd name="connsiteX37" fmla="*/ 3493795 w 4328987"/>
              <a:gd name="connsiteY37" fmla="*/ 1696954 h 5207918"/>
              <a:gd name="connsiteX38" fmla="*/ 3397918 w 4328987"/>
              <a:gd name="connsiteY38" fmla="*/ 1884946 h 5207918"/>
              <a:gd name="connsiteX39" fmla="*/ 3368842 w 4328987"/>
              <a:gd name="connsiteY39" fmla="*/ 2127834 h 5207918"/>
              <a:gd name="connsiteX40" fmla="*/ 3267827 w 4328987"/>
              <a:gd name="connsiteY40" fmla="*/ 1988093 h 5207918"/>
              <a:gd name="connsiteX41" fmla="*/ 3236495 w 4328987"/>
              <a:gd name="connsiteY41" fmla="*/ 2163929 h 5207918"/>
              <a:gd name="connsiteX42" fmla="*/ 3128336 w 4328987"/>
              <a:gd name="connsiteY42" fmla="*/ 2255294 h 5207918"/>
              <a:gd name="connsiteX43" fmla="*/ 3114048 w 4328987"/>
              <a:gd name="connsiteY43" fmla="*/ 2414085 h 5207918"/>
              <a:gd name="connsiteX44" fmla="*/ 3036721 w 4328987"/>
              <a:gd name="connsiteY44" fmla="*/ 2537408 h 5207918"/>
              <a:gd name="connsiteX45" fmla="*/ 2972427 w 4328987"/>
              <a:gd name="connsiteY45" fmla="*/ 2837196 h 5207918"/>
              <a:gd name="connsiteX46" fmla="*/ 2841458 w 4328987"/>
              <a:gd name="connsiteY46" fmla="*/ 2956133 h 5207918"/>
              <a:gd name="connsiteX47" fmla="*/ 2841959 w 4328987"/>
              <a:gd name="connsiteY47" fmla="*/ 3049503 h 5207918"/>
              <a:gd name="connsiteX48" fmla="*/ 2490537 w 4328987"/>
              <a:gd name="connsiteY48" fmla="*/ 3470985 h 5207918"/>
              <a:gd name="connsiteX49" fmla="*/ 2420228 w 4328987"/>
              <a:gd name="connsiteY49" fmla="*/ 3350418 h 5207918"/>
              <a:gd name="connsiteX50" fmla="*/ 2387140 w 4328987"/>
              <a:gd name="connsiteY50" fmla="*/ 3143500 h 5207918"/>
              <a:gd name="connsiteX51" fmla="*/ 2230731 w 4328987"/>
              <a:gd name="connsiteY51" fmla="*/ 3027446 h 5207918"/>
              <a:gd name="connsiteX52" fmla="*/ 2074194 w 4328987"/>
              <a:gd name="connsiteY52" fmla="*/ 3061158 h 5207918"/>
              <a:gd name="connsiteX53" fmla="*/ 1982704 w 4328987"/>
              <a:gd name="connsiteY53" fmla="*/ 3205913 h 5207918"/>
              <a:gd name="connsiteX54" fmla="*/ 1965659 w 4328987"/>
              <a:gd name="connsiteY54" fmla="*/ 3424487 h 5207918"/>
              <a:gd name="connsiteX55" fmla="*/ 1925053 w 4328987"/>
              <a:gd name="connsiteY55" fmla="*/ 3487402 h 5207918"/>
              <a:gd name="connsiteX56" fmla="*/ 1684421 w 4328987"/>
              <a:gd name="connsiteY56" fmla="*/ 3234739 h 5207918"/>
              <a:gd name="connsiteX57" fmla="*/ 1431758 w 4328987"/>
              <a:gd name="connsiteY57" fmla="*/ 2837321 h 5207918"/>
              <a:gd name="connsiteX58" fmla="*/ 1203158 w 4328987"/>
              <a:gd name="connsiteY58" fmla="*/ 2284245 h 5207918"/>
              <a:gd name="connsiteX59" fmla="*/ 890337 w 4328987"/>
              <a:gd name="connsiteY59" fmla="*/ 1646571 h 5207918"/>
              <a:gd name="connsiteX60" fmla="*/ 589547 w 4328987"/>
              <a:gd name="connsiteY60" fmla="*/ 1008897 h 5207918"/>
              <a:gd name="connsiteX61" fmla="*/ 397042 w 4328987"/>
              <a:gd name="connsiteY61" fmla="*/ 635918 h 5207918"/>
              <a:gd name="connsiteX62" fmla="*/ 336884 w 4328987"/>
              <a:gd name="connsiteY62" fmla="*/ 455445 h 5207918"/>
              <a:gd name="connsiteX63" fmla="*/ 360947 w 4328987"/>
              <a:gd name="connsiteY63" fmla="*/ 335129 h 5207918"/>
              <a:gd name="connsiteX64" fmla="*/ 288758 w 4328987"/>
              <a:gd name="connsiteY64" fmla="*/ 214813 h 5207918"/>
              <a:gd name="connsiteX65" fmla="*/ 60158 w 4328987"/>
              <a:gd name="connsiteY65" fmla="*/ 22308 h 5207918"/>
              <a:gd name="connsiteX0" fmla="*/ 60158 w 4328987"/>
              <a:gd name="connsiteY0" fmla="*/ 22308 h 5207918"/>
              <a:gd name="connsiteX1" fmla="*/ 0 w 4328987"/>
              <a:gd name="connsiteY1" fmla="*/ 479508 h 5207918"/>
              <a:gd name="connsiteX2" fmla="*/ 48126 w 4328987"/>
              <a:gd name="connsiteY2" fmla="*/ 1213434 h 5207918"/>
              <a:gd name="connsiteX3" fmla="*/ 385011 w 4328987"/>
              <a:gd name="connsiteY3" fmla="*/ 1995487 h 5207918"/>
              <a:gd name="connsiteX4" fmla="*/ 1022684 w 4328987"/>
              <a:gd name="connsiteY4" fmla="*/ 2897855 h 5207918"/>
              <a:gd name="connsiteX5" fmla="*/ 1383632 w 4328987"/>
              <a:gd name="connsiteY5" fmla="*/ 3330992 h 5207918"/>
              <a:gd name="connsiteX6" fmla="*/ 1708484 w 4328987"/>
              <a:gd name="connsiteY6" fmla="*/ 3788192 h 5207918"/>
              <a:gd name="connsiteX7" fmla="*/ 1684421 w 4328987"/>
              <a:gd name="connsiteY7" fmla="*/ 3896476 h 5207918"/>
              <a:gd name="connsiteX8" fmla="*/ 1768642 w 4328987"/>
              <a:gd name="connsiteY8" fmla="*/ 4088981 h 5207918"/>
              <a:gd name="connsiteX9" fmla="*/ 1684421 w 4328987"/>
              <a:gd name="connsiteY9" fmla="*/ 4606339 h 5207918"/>
              <a:gd name="connsiteX10" fmla="*/ 782053 w 4328987"/>
              <a:gd name="connsiteY10" fmla="*/ 4750718 h 5207918"/>
              <a:gd name="connsiteX11" fmla="*/ 926432 w 4328987"/>
              <a:gd name="connsiteY11" fmla="*/ 4919160 h 5207918"/>
              <a:gd name="connsiteX12" fmla="*/ 1371600 w 4328987"/>
              <a:gd name="connsiteY12" fmla="*/ 5135729 h 5207918"/>
              <a:gd name="connsiteX13" fmla="*/ 2009274 w 4328987"/>
              <a:gd name="connsiteY13" fmla="*/ 5207918 h 5207918"/>
              <a:gd name="connsiteX14" fmla="*/ 2755232 w 4328987"/>
              <a:gd name="connsiteY14" fmla="*/ 5123697 h 5207918"/>
              <a:gd name="connsiteX15" fmla="*/ 3092116 w 4328987"/>
              <a:gd name="connsiteY15" fmla="*/ 5015413 h 5207918"/>
              <a:gd name="connsiteX16" fmla="*/ 3200400 w 4328987"/>
              <a:gd name="connsiteY16" fmla="*/ 5051508 h 5207918"/>
              <a:gd name="connsiteX17" fmla="*/ 3513221 w 4328987"/>
              <a:gd name="connsiteY17" fmla="*/ 4883066 h 5207918"/>
              <a:gd name="connsiteX18" fmla="*/ 2755232 w 4328987"/>
              <a:gd name="connsiteY18" fmla="*/ 4654466 h 5207918"/>
              <a:gd name="connsiteX19" fmla="*/ 2731168 w 4328987"/>
              <a:gd name="connsiteY19" fmla="*/ 4269455 h 5207918"/>
              <a:gd name="connsiteX20" fmla="*/ 2695074 w 4328987"/>
              <a:gd name="connsiteY20" fmla="*/ 4016792 h 5207918"/>
              <a:gd name="connsiteX21" fmla="*/ 2803358 w 4328987"/>
              <a:gd name="connsiteY21" fmla="*/ 3836318 h 5207918"/>
              <a:gd name="connsiteX22" fmla="*/ 2815389 w 4328987"/>
              <a:gd name="connsiteY22" fmla="*/ 3728034 h 5207918"/>
              <a:gd name="connsiteX23" fmla="*/ 2899611 w 4328987"/>
              <a:gd name="connsiteY23" fmla="*/ 3716002 h 5207918"/>
              <a:gd name="connsiteX24" fmla="*/ 2904247 w 4328987"/>
              <a:gd name="connsiteY24" fmla="*/ 3504071 h 5207918"/>
              <a:gd name="connsiteX25" fmla="*/ 3380874 w 4328987"/>
              <a:gd name="connsiteY25" fmla="*/ 2741445 h 5207918"/>
              <a:gd name="connsiteX26" fmla="*/ 3765884 w 4328987"/>
              <a:gd name="connsiteY26" fmla="*/ 2284245 h 5207918"/>
              <a:gd name="connsiteX27" fmla="*/ 3765884 w 4328987"/>
              <a:gd name="connsiteY27" fmla="*/ 2151897 h 5207918"/>
              <a:gd name="connsiteX28" fmla="*/ 4235116 w 4328987"/>
              <a:gd name="connsiteY28" fmla="*/ 1261560 h 5207918"/>
              <a:gd name="connsiteX29" fmla="*/ 4328987 w 4328987"/>
              <a:gd name="connsiteY29" fmla="*/ 631031 h 5207918"/>
              <a:gd name="connsiteX30" fmla="*/ 4259179 w 4328987"/>
              <a:gd name="connsiteY30" fmla="*/ 214813 h 5207918"/>
              <a:gd name="connsiteX31" fmla="*/ 4088230 w 4328987"/>
              <a:gd name="connsiteY31" fmla="*/ 0 h 5207918"/>
              <a:gd name="connsiteX32" fmla="*/ 4018923 w 4328987"/>
              <a:gd name="connsiteY32" fmla="*/ 243639 h 5207918"/>
              <a:gd name="connsiteX33" fmla="*/ 3929814 w 4328987"/>
              <a:gd name="connsiteY33" fmla="*/ 144879 h 5207918"/>
              <a:gd name="connsiteX34" fmla="*/ 3801979 w 4328987"/>
              <a:gd name="connsiteY34" fmla="*/ 587792 h 5207918"/>
              <a:gd name="connsiteX35" fmla="*/ 3761247 w 4328987"/>
              <a:gd name="connsiteY35" fmla="*/ 859631 h 5207918"/>
              <a:gd name="connsiteX36" fmla="*/ 3664618 w 4328987"/>
              <a:gd name="connsiteY36" fmla="*/ 1088105 h 5207918"/>
              <a:gd name="connsiteX37" fmla="*/ 3493795 w 4328987"/>
              <a:gd name="connsiteY37" fmla="*/ 1696954 h 5207918"/>
              <a:gd name="connsiteX38" fmla="*/ 3397918 w 4328987"/>
              <a:gd name="connsiteY38" fmla="*/ 1884946 h 5207918"/>
              <a:gd name="connsiteX39" fmla="*/ 3368842 w 4328987"/>
              <a:gd name="connsiteY39" fmla="*/ 2127834 h 5207918"/>
              <a:gd name="connsiteX40" fmla="*/ 3267827 w 4328987"/>
              <a:gd name="connsiteY40" fmla="*/ 1988093 h 5207918"/>
              <a:gd name="connsiteX41" fmla="*/ 3236495 w 4328987"/>
              <a:gd name="connsiteY41" fmla="*/ 2163929 h 5207918"/>
              <a:gd name="connsiteX42" fmla="*/ 3128336 w 4328987"/>
              <a:gd name="connsiteY42" fmla="*/ 2255294 h 5207918"/>
              <a:gd name="connsiteX43" fmla="*/ 3114048 w 4328987"/>
              <a:gd name="connsiteY43" fmla="*/ 2414085 h 5207918"/>
              <a:gd name="connsiteX44" fmla="*/ 3036721 w 4328987"/>
              <a:gd name="connsiteY44" fmla="*/ 2537408 h 5207918"/>
              <a:gd name="connsiteX45" fmla="*/ 2972427 w 4328987"/>
              <a:gd name="connsiteY45" fmla="*/ 2837196 h 5207918"/>
              <a:gd name="connsiteX46" fmla="*/ 2841458 w 4328987"/>
              <a:gd name="connsiteY46" fmla="*/ 2956133 h 5207918"/>
              <a:gd name="connsiteX47" fmla="*/ 2841959 w 4328987"/>
              <a:gd name="connsiteY47" fmla="*/ 3049503 h 5207918"/>
              <a:gd name="connsiteX48" fmla="*/ 2490537 w 4328987"/>
              <a:gd name="connsiteY48" fmla="*/ 3470985 h 5207918"/>
              <a:gd name="connsiteX49" fmla="*/ 2420228 w 4328987"/>
              <a:gd name="connsiteY49" fmla="*/ 3350418 h 5207918"/>
              <a:gd name="connsiteX50" fmla="*/ 2387140 w 4328987"/>
              <a:gd name="connsiteY50" fmla="*/ 3143500 h 5207918"/>
              <a:gd name="connsiteX51" fmla="*/ 2230731 w 4328987"/>
              <a:gd name="connsiteY51" fmla="*/ 3027446 h 5207918"/>
              <a:gd name="connsiteX52" fmla="*/ 2074194 w 4328987"/>
              <a:gd name="connsiteY52" fmla="*/ 3061158 h 5207918"/>
              <a:gd name="connsiteX53" fmla="*/ 1982704 w 4328987"/>
              <a:gd name="connsiteY53" fmla="*/ 3205913 h 5207918"/>
              <a:gd name="connsiteX54" fmla="*/ 1965659 w 4328987"/>
              <a:gd name="connsiteY54" fmla="*/ 3424487 h 5207918"/>
              <a:gd name="connsiteX55" fmla="*/ 1925053 w 4328987"/>
              <a:gd name="connsiteY55" fmla="*/ 3487402 h 5207918"/>
              <a:gd name="connsiteX56" fmla="*/ 1684421 w 4328987"/>
              <a:gd name="connsiteY56" fmla="*/ 3234739 h 5207918"/>
              <a:gd name="connsiteX57" fmla="*/ 1431758 w 4328987"/>
              <a:gd name="connsiteY57" fmla="*/ 2837321 h 5207918"/>
              <a:gd name="connsiteX58" fmla="*/ 1203158 w 4328987"/>
              <a:gd name="connsiteY58" fmla="*/ 2284245 h 5207918"/>
              <a:gd name="connsiteX59" fmla="*/ 890337 w 4328987"/>
              <a:gd name="connsiteY59" fmla="*/ 1646571 h 5207918"/>
              <a:gd name="connsiteX60" fmla="*/ 589547 w 4328987"/>
              <a:gd name="connsiteY60" fmla="*/ 1008897 h 5207918"/>
              <a:gd name="connsiteX61" fmla="*/ 397042 w 4328987"/>
              <a:gd name="connsiteY61" fmla="*/ 635918 h 5207918"/>
              <a:gd name="connsiteX62" fmla="*/ 336884 w 4328987"/>
              <a:gd name="connsiteY62" fmla="*/ 455445 h 5207918"/>
              <a:gd name="connsiteX63" fmla="*/ 360947 w 4328987"/>
              <a:gd name="connsiteY63" fmla="*/ 335129 h 5207918"/>
              <a:gd name="connsiteX64" fmla="*/ 288758 w 4328987"/>
              <a:gd name="connsiteY64" fmla="*/ 214813 h 5207918"/>
              <a:gd name="connsiteX65" fmla="*/ 60158 w 4328987"/>
              <a:gd name="connsiteY65" fmla="*/ 22308 h 5207918"/>
              <a:gd name="connsiteX0" fmla="*/ 60158 w 4328987"/>
              <a:gd name="connsiteY0" fmla="*/ 22308 h 5207918"/>
              <a:gd name="connsiteX1" fmla="*/ 0 w 4328987"/>
              <a:gd name="connsiteY1" fmla="*/ 479508 h 5207918"/>
              <a:gd name="connsiteX2" fmla="*/ 48126 w 4328987"/>
              <a:gd name="connsiteY2" fmla="*/ 1213434 h 5207918"/>
              <a:gd name="connsiteX3" fmla="*/ 385011 w 4328987"/>
              <a:gd name="connsiteY3" fmla="*/ 1995487 h 5207918"/>
              <a:gd name="connsiteX4" fmla="*/ 1022684 w 4328987"/>
              <a:gd name="connsiteY4" fmla="*/ 2897855 h 5207918"/>
              <a:gd name="connsiteX5" fmla="*/ 1383632 w 4328987"/>
              <a:gd name="connsiteY5" fmla="*/ 3330992 h 5207918"/>
              <a:gd name="connsiteX6" fmla="*/ 1708484 w 4328987"/>
              <a:gd name="connsiteY6" fmla="*/ 3788192 h 5207918"/>
              <a:gd name="connsiteX7" fmla="*/ 1684421 w 4328987"/>
              <a:gd name="connsiteY7" fmla="*/ 3896476 h 5207918"/>
              <a:gd name="connsiteX8" fmla="*/ 1768642 w 4328987"/>
              <a:gd name="connsiteY8" fmla="*/ 4088981 h 5207918"/>
              <a:gd name="connsiteX9" fmla="*/ 1684421 w 4328987"/>
              <a:gd name="connsiteY9" fmla="*/ 4606339 h 5207918"/>
              <a:gd name="connsiteX10" fmla="*/ 782053 w 4328987"/>
              <a:gd name="connsiteY10" fmla="*/ 4750718 h 5207918"/>
              <a:gd name="connsiteX11" fmla="*/ 926432 w 4328987"/>
              <a:gd name="connsiteY11" fmla="*/ 4919160 h 5207918"/>
              <a:gd name="connsiteX12" fmla="*/ 1371600 w 4328987"/>
              <a:gd name="connsiteY12" fmla="*/ 5135729 h 5207918"/>
              <a:gd name="connsiteX13" fmla="*/ 2009274 w 4328987"/>
              <a:gd name="connsiteY13" fmla="*/ 5207918 h 5207918"/>
              <a:gd name="connsiteX14" fmla="*/ 2755232 w 4328987"/>
              <a:gd name="connsiteY14" fmla="*/ 5123697 h 5207918"/>
              <a:gd name="connsiteX15" fmla="*/ 3092116 w 4328987"/>
              <a:gd name="connsiteY15" fmla="*/ 5015413 h 5207918"/>
              <a:gd name="connsiteX16" fmla="*/ 3200400 w 4328987"/>
              <a:gd name="connsiteY16" fmla="*/ 5051508 h 5207918"/>
              <a:gd name="connsiteX17" fmla="*/ 3513221 w 4328987"/>
              <a:gd name="connsiteY17" fmla="*/ 4883066 h 5207918"/>
              <a:gd name="connsiteX18" fmla="*/ 2755232 w 4328987"/>
              <a:gd name="connsiteY18" fmla="*/ 4654466 h 5207918"/>
              <a:gd name="connsiteX19" fmla="*/ 2731168 w 4328987"/>
              <a:gd name="connsiteY19" fmla="*/ 4269455 h 5207918"/>
              <a:gd name="connsiteX20" fmla="*/ 2695074 w 4328987"/>
              <a:gd name="connsiteY20" fmla="*/ 4016792 h 5207918"/>
              <a:gd name="connsiteX21" fmla="*/ 2803358 w 4328987"/>
              <a:gd name="connsiteY21" fmla="*/ 3836318 h 5207918"/>
              <a:gd name="connsiteX22" fmla="*/ 2815389 w 4328987"/>
              <a:gd name="connsiteY22" fmla="*/ 3728034 h 5207918"/>
              <a:gd name="connsiteX23" fmla="*/ 2899611 w 4328987"/>
              <a:gd name="connsiteY23" fmla="*/ 3716002 h 5207918"/>
              <a:gd name="connsiteX24" fmla="*/ 2904247 w 4328987"/>
              <a:gd name="connsiteY24" fmla="*/ 3504071 h 5207918"/>
              <a:gd name="connsiteX25" fmla="*/ 3380874 w 4328987"/>
              <a:gd name="connsiteY25" fmla="*/ 2741445 h 5207918"/>
              <a:gd name="connsiteX26" fmla="*/ 3765884 w 4328987"/>
              <a:gd name="connsiteY26" fmla="*/ 2284245 h 5207918"/>
              <a:gd name="connsiteX27" fmla="*/ 3765884 w 4328987"/>
              <a:gd name="connsiteY27" fmla="*/ 2151897 h 5207918"/>
              <a:gd name="connsiteX28" fmla="*/ 4235116 w 4328987"/>
              <a:gd name="connsiteY28" fmla="*/ 1261560 h 5207918"/>
              <a:gd name="connsiteX29" fmla="*/ 4328987 w 4328987"/>
              <a:gd name="connsiteY29" fmla="*/ 631031 h 5207918"/>
              <a:gd name="connsiteX30" fmla="*/ 4259179 w 4328987"/>
              <a:gd name="connsiteY30" fmla="*/ 214813 h 5207918"/>
              <a:gd name="connsiteX31" fmla="*/ 4088230 w 4328987"/>
              <a:gd name="connsiteY31" fmla="*/ 0 h 5207918"/>
              <a:gd name="connsiteX32" fmla="*/ 4018923 w 4328987"/>
              <a:gd name="connsiteY32" fmla="*/ 243639 h 5207918"/>
              <a:gd name="connsiteX33" fmla="*/ 3929814 w 4328987"/>
              <a:gd name="connsiteY33" fmla="*/ 144879 h 5207918"/>
              <a:gd name="connsiteX34" fmla="*/ 3801979 w 4328987"/>
              <a:gd name="connsiteY34" fmla="*/ 587792 h 5207918"/>
              <a:gd name="connsiteX35" fmla="*/ 3761247 w 4328987"/>
              <a:gd name="connsiteY35" fmla="*/ 859631 h 5207918"/>
              <a:gd name="connsiteX36" fmla="*/ 3664618 w 4328987"/>
              <a:gd name="connsiteY36" fmla="*/ 1088105 h 5207918"/>
              <a:gd name="connsiteX37" fmla="*/ 3493795 w 4328987"/>
              <a:gd name="connsiteY37" fmla="*/ 1696954 h 5207918"/>
              <a:gd name="connsiteX38" fmla="*/ 3397918 w 4328987"/>
              <a:gd name="connsiteY38" fmla="*/ 1884946 h 5207918"/>
              <a:gd name="connsiteX39" fmla="*/ 3368842 w 4328987"/>
              <a:gd name="connsiteY39" fmla="*/ 2127834 h 5207918"/>
              <a:gd name="connsiteX40" fmla="*/ 3267827 w 4328987"/>
              <a:gd name="connsiteY40" fmla="*/ 1988093 h 5207918"/>
              <a:gd name="connsiteX41" fmla="*/ 3236495 w 4328987"/>
              <a:gd name="connsiteY41" fmla="*/ 2163929 h 5207918"/>
              <a:gd name="connsiteX42" fmla="*/ 3128336 w 4328987"/>
              <a:gd name="connsiteY42" fmla="*/ 2255294 h 5207918"/>
              <a:gd name="connsiteX43" fmla="*/ 3114048 w 4328987"/>
              <a:gd name="connsiteY43" fmla="*/ 2414085 h 5207918"/>
              <a:gd name="connsiteX44" fmla="*/ 3036721 w 4328987"/>
              <a:gd name="connsiteY44" fmla="*/ 2537408 h 5207918"/>
              <a:gd name="connsiteX45" fmla="*/ 2972427 w 4328987"/>
              <a:gd name="connsiteY45" fmla="*/ 2837196 h 5207918"/>
              <a:gd name="connsiteX46" fmla="*/ 2841458 w 4328987"/>
              <a:gd name="connsiteY46" fmla="*/ 2956133 h 5207918"/>
              <a:gd name="connsiteX47" fmla="*/ 2841959 w 4328987"/>
              <a:gd name="connsiteY47" fmla="*/ 3049503 h 5207918"/>
              <a:gd name="connsiteX48" fmla="*/ 2490537 w 4328987"/>
              <a:gd name="connsiteY48" fmla="*/ 3470985 h 5207918"/>
              <a:gd name="connsiteX49" fmla="*/ 2420228 w 4328987"/>
              <a:gd name="connsiteY49" fmla="*/ 3350418 h 5207918"/>
              <a:gd name="connsiteX50" fmla="*/ 2387140 w 4328987"/>
              <a:gd name="connsiteY50" fmla="*/ 3143500 h 5207918"/>
              <a:gd name="connsiteX51" fmla="*/ 2230731 w 4328987"/>
              <a:gd name="connsiteY51" fmla="*/ 3027446 h 5207918"/>
              <a:gd name="connsiteX52" fmla="*/ 2074194 w 4328987"/>
              <a:gd name="connsiteY52" fmla="*/ 3061158 h 5207918"/>
              <a:gd name="connsiteX53" fmla="*/ 1982704 w 4328987"/>
              <a:gd name="connsiteY53" fmla="*/ 3205913 h 5207918"/>
              <a:gd name="connsiteX54" fmla="*/ 1965659 w 4328987"/>
              <a:gd name="connsiteY54" fmla="*/ 3424487 h 5207918"/>
              <a:gd name="connsiteX55" fmla="*/ 1925053 w 4328987"/>
              <a:gd name="connsiteY55" fmla="*/ 3487402 h 5207918"/>
              <a:gd name="connsiteX56" fmla="*/ 1684421 w 4328987"/>
              <a:gd name="connsiteY56" fmla="*/ 3234739 h 5207918"/>
              <a:gd name="connsiteX57" fmla="*/ 1431758 w 4328987"/>
              <a:gd name="connsiteY57" fmla="*/ 2837321 h 5207918"/>
              <a:gd name="connsiteX58" fmla="*/ 1203158 w 4328987"/>
              <a:gd name="connsiteY58" fmla="*/ 2284245 h 5207918"/>
              <a:gd name="connsiteX59" fmla="*/ 890337 w 4328987"/>
              <a:gd name="connsiteY59" fmla="*/ 1646571 h 5207918"/>
              <a:gd name="connsiteX60" fmla="*/ 589547 w 4328987"/>
              <a:gd name="connsiteY60" fmla="*/ 1008897 h 5207918"/>
              <a:gd name="connsiteX61" fmla="*/ 397042 w 4328987"/>
              <a:gd name="connsiteY61" fmla="*/ 635918 h 5207918"/>
              <a:gd name="connsiteX62" fmla="*/ 336884 w 4328987"/>
              <a:gd name="connsiteY62" fmla="*/ 455445 h 5207918"/>
              <a:gd name="connsiteX63" fmla="*/ 360947 w 4328987"/>
              <a:gd name="connsiteY63" fmla="*/ 335129 h 5207918"/>
              <a:gd name="connsiteX64" fmla="*/ 288758 w 4328987"/>
              <a:gd name="connsiteY64" fmla="*/ 214813 h 5207918"/>
              <a:gd name="connsiteX65" fmla="*/ 60158 w 4328987"/>
              <a:gd name="connsiteY65" fmla="*/ 22308 h 5207918"/>
              <a:gd name="connsiteX0" fmla="*/ 60158 w 4328987"/>
              <a:gd name="connsiteY0" fmla="*/ 22308 h 5207918"/>
              <a:gd name="connsiteX1" fmla="*/ 0 w 4328987"/>
              <a:gd name="connsiteY1" fmla="*/ 479508 h 5207918"/>
              <a:gd name="connsiteX2" fmla="*/ 48126 w 4328987"/>
              <a:gd name="connsiteY2" fmla="*/ 1213434 h 5207918"/>
              <a:gd name="connsiteX3" fmla="*/ 385011 w 4328987"/>
              <a:gd name="connsiteY3" fmla="*/ 1995487 h 5207918"/>
              <a:gd name="connsiteX4" fmla="*/ 1022684 w 4328987"/>
              <a:gd name="connsiteY4" fmla="*/ 2897855 h 5207918"/>
              <a:gd name="connsiteX5" fmla="*/ 1383632 w 4328987"/>
              <a:gd name="connsiteY5" fmla="*/ 3330992 h 5207918"/>
              <a:gd name="connsiteX6" fmla="*/ 1708484 w 4328987"/>
              <a:gd name="connsiteY6" fmla="*/ 3788192 h 5207918"/>
              <a:gd name="connsiteX7" fmla="*/ 1684421 w 4328987"/>
              <a:gd name="connsiteY7" fmla="*/ 3896476 h 5207918"/>
              <a:gd name="connsiteX8" fmla="*/ 1768642 w 4328987"/>
              <a:gd name="connsiteY8" fmla="*/ 4088981 h 5207918"/>
              <a:gd name="connsiteX9" fmla="*/ 1684421 w 4328987"/>
              <a:gd name="connsiteY9" fmla="*/ 4606339 h 5207918"/>
              <a:gd name="connsiteX10" fmla="*/ 782053 w 4328987"/>
              <a:gd name="connsiteY10" fmla="*/ 4750718 h 5207918"/>
              <a:gd name="connsiteX11" fmla="*/ 926432 w 4328987"/>
              <a:gd name="connsiteY11" fmla="*/ 4919160 h 5207918"/>
              <a:gd name="connsiteX12" fmla="*/ 1371600 w 4328987"/>
              <a:gd name="connsiteY12" fmla="*/ 5135729 h 5207918"/>
              <a:gd name="connsiteX13" fmla="*/ 2009274 w 4328987"/>
              <a:gd name="connsiteY13" fmla="*/ 5207918 h 5207918"/>
              <a:gd name="connsiteX14" fmla="*/ 2755232 w 4328987"/>
              <a:gd name="connsiteY14" fmla="*/ 5123697 h 5207918"/>
              <a:gd name="connsiteX15" fmla="*/ 3092116 w 4328987"/>
              <a:gd name="connsiteY15" fmla="*/ 5015413 h 5207918"/>
              <a:gd name="connsiteX16" fmla="*/ 3200400 w 4328987"/>
              <a:gd name="connsiteY16" fmla="*/ 5051508 h 5207918"/>
              <a:gd name="connsiteX17" fmla="*/ 3513221 w 4328987"/>
              <a:gd name="connsiteY17" fmla="*/ 4883066 h 5207918"/>
              <a:gd name="connsiteX18" fmla="*/ 2755232 w 4328987"/>
              <a:gd name="connsiteY18" fmla="*/ 4654466 h 5207918"/>
              <a:gd name="connsiteX19" fmla="*/ 2731168 w 4328987"/>
              <a:gd name="connsiteY19" fmla="*/ 4269455 h 5207918"/>
              <a:gd name="connsiteX20" fmla="*/ 2695074 w 4328987"/>
              <a:gd name="connsiteY20" fmla="*/ 4016792 h 5207918"/>
              <a:gd name="connsiteX21" fmla="*/ 2803358 w 4328987"/>
              <a:gd name="connsiteY21" fmla="*/ 3836318 h 5207918"/>
              <a:gd name="connsiteX22" fmla="*/ 2815389 w 4328987"/>
              <a:gd name="connsiteY22" fmla="*/ 3728034 h 5207918"/>
              <a:gd name="connsiteX23" fmla="*/ 2899611 w 4328987"/>
              <a:gd name="connsiteY23" fmla="*/ 3716002 h 5207918"/>
              <a:gd name="connsiteX24" fmla="*/ 2904247 w 4328987"/>
              <a:gd name="connsiteY24" fmla="*/ 3504071 h 5207918"/>
              <a:gd name="connsiteX25" fmla="*/ 3380874 w 4328987"/>
              <a:gd name="connsiteY25" fmla="*/ 2741445 h 5207918"/>
              <a:gd name="connsiteX26" fmla="*/ 3765884 w 4328987"/>
              <a:gd name="connsiteY26" fmla="*/ 2284245 h 5207918"/>
              <a:gd name="connsiteX27" fmla="*/ 3765884 w 4328987"/>
              <a:gd name="connsiteY27" fmla="*/ 2151897 h 5207918"/>
              <a:gd name="connsiteX28" fmla="*/ 4235116 w 4328987"/>
              <a:gd name="connsiteY28" fmla="*/ 1261560 h 5207918"/>
              <a:gd name="connsiteX29" fmla="*/ 4328987 w 4328987"/>
              <a:gd name="connsiteY29" fmla="*/ 631031 h 5207918"/>
              <a:gd name="connsiteX30" fmla="*/ 4259179 w 4328987"/>
              <a:gd name="connsiteY30" fmla="*/ 214813 h 5207918"/>
              <a:gd name="connsiteX31" fmla="*/ 4088230 w 4328987"/>
              <a:gd name="connsiteY31" fmla="*/ 0 h 5207918"/>
              <a:gd name="connsiteX32" fmla="*/ 4018923 w 4328987"/>
              <a:gd name="connsiteY32" fmla="*/ 243639 h 5207918"/>
              <a:gd name="connsiteX33" fmla="*/ 3929814 w 4328987"/>
              <a:gd name="connsiteY33" fmla="*/ 144879 h 5207918"/>
              <a:gd name="connsiteX34" fmla="*/ 3801979 w 4328987"/>
              <a:gd name="connsiteY34" fmla="*/ 587792 h 5207918"/>
              <a:gd name="connsiteX35" fmla="*/ 3761247 w 4328987"/>
              <a:gd name="connsiteY35" fmla="*/ 859631 h 5207918"/>
              <a:gd name="connsiteX36" fmla="*/ 3664618 w 4328987"/>
              <a:gd name="connsiteY36" fmla="*/ 1088105 h 5207918"/>
              <a:gd name="connsiteX37" fmla="*/ 3493795 w 4328987"/>
              <a:gd name="connsiteY37" fmla="*/ 1696954 h 5207918"/>
              <a:gd name="connsiteX38" fmla="*/ 3397918 w 4328987"/>
              <a:gd name="connsiteY38" fmla="*/ 1884946 h 5207918"/>
              <a:gd name="connsiteX39" fmla="*/ 3368842 w 4328987"/>
              <a:gd name="connsiteY39" fmla="*/ 2127834 h 5207918"/>
              <a:gd name="connsiteX40" fmla="*/ 3267827 w 4328987"/>
              <a:gd name="connsiteY40" fmla="*/ 1988093 h 5207918"/>
              <a:gd name="connsiteX41" fmla="*/ 3236495 w 4328987"/>
              <a:gd name="connsiteY41" fmla="*/ 2163929 h 5207918"/>
              <a:gd name="connsiteX42" fmla="*/ 3128336 w 4328987"/>
              <a:gd name="connsiteY42" fmla="*/ 2255294 h 5207918"/>
              <a:gd name="connsiteX43" fmla="*/ 3114048 w 4328987"/>
              <a:gd name="connsiteY43" fmla="*/ 2414085 h 5207918"/>
              <a:gd name="connsiteX44" fmla="*/ 3036721 w 4328987"/>
              <a:gd name="connsiteY44" fmla="*/ 2537408 h 5207918"/>
              <a:gd name="connsiteX45" fmla="*/ 2972427 w 4328987"/>
              <a:gd name="connsiteY45" fmla="*/ 2837196 h 5207918"/>
              <a:gd name="connsiteX46" fmla="*/ 2841458 w 4328987"/>
              <a:gd name="connsiteY46" fmla="*/ 2956133 h 5207918"/>
              <a:gd name="connsiteX47" fmla="*/ 2841959 w 4328987"/>
              <a:gd name="connsiteY47" fmla="*/ 3049503 h 5207918"/>
              <a:gd name="connsiteX48" fmla="*/ 2490537 w 4328987"/>
              <a:gd name="connsiteY48" fmla="*/ 3470985 h 5207918"/>
              <a:gd name="connsiteX49" fmla="*/ 2420228 w 4328987"/>
              <a:gd name="connsiteY49" fmla="*/ 3350418 h 5207918"/>
              <a:gd name="connsiteX50" fmla="*/ 2387140 w 4328987"/>
              <a:gd name="connsiteY50" fmla="*/ 3143500 h 5207918"/>
              <a:gd name="connsiteX51" fmla="*/ 2230731 w 4328987"/>
              <a:gd name="connsiteY51" fmla="*/ 3027446 h 5207918"/>
              <a:gd name="connsiteX52" fmla="*/ 2074194 w 4328987"/>
              <a:gd name="connsiteY52" fmla="*/ 3061158 h 5207918"/>
              <a:gd name="connsiteX53" fmla="*/ 1982704 w 4328987"/>
              <a:gd name="connsiteY53" fmla="*/ 3205913 h 5207918"/>
              <a:gd name="connsiteX54" fmla="*/ 1965659 w 4328987"/>
              <a:gd name="connsiteY54" fmla="*/ 3424487 h 5207918"/>
              <a:gd name="connsiteX55" fmla="*/ 1925053 w 4328987"/>
              <a:gd name="connsiteY55" fmla="*/ 3487402 h 5207918"/>
              <a:gd name="connsiteX56" fmla="*/ 1684421 w 4328987"/>
              <a:gd name="connsiteY56" fmla="*/ 3234739 h 5207918"/>
              <a:gd name="connsiteX57" fmla="*/ 1431758 w 4328987"/>
              <a:gd name="connsiteY57" fmla="*/ 2837321 h 5207918"/>
              <a:gd name="connsiteX58" fmla="*/ 1203158 w 4328987"/>
              <a:gd name="connsiteY58" fmla="*/ 2284245 h 5207918"/>
              <a:gd name="connsiteX59" fmla="*/ 890337 w 4328987"/>
              <a:gd name="connsiteY59" fmla="*/ 1646571 h 5207918"/>
              <a:gd name="connsiteX60" fmla="*/ 589547 w 4328987"/>
              <a:gd name="connsiteY60" fmla="*/ 1008897 h 5207918"/>
              <a:gd name="connsiteX61" fmla="*/ 397042 w 4328987"/>
              <a:gd name="connsiteY61" fmla="*/ 635918 h 5207918"/>
              <a:gd name="connsiteX62" fmla="*/ 336884 w 4328987"/>
              <a:gd name="connsiteY62" fmla="*/ 455445 h 5207918"/>
              <a:gd name="connsiteX63" fmla="*/ 360947 w 4328987"/>
              <a:gd name="connsiteY63" fmla="*/ 335129 h 5207918"/>
              <a:gd name="connsiteX64" fmla="*/ 288758 w 4328987"/>
              <a:gd name="connsiteY64" fmla="*/ 214813 h 5207918"/>
              <a:gd name="connsiteX65" fmla="*/ 60158 w 4328987"/>
              <a:gd name="connsiteY65" fmla="*/ 22308 h 5207918"/>
              <a:gd name="connsiteX0" fmla="*/ 60158 w 4328987"/>
              <a:gd name="connsiteY0" fmla="*/ 22308 h 5207918"/>
              <a:gd name="connsiteX1" fmla="*/ 0 w 4328987"/>
              <a:gd name="connsiteY1" fmla="*/ 479508 h 5207918"/>
              <a:gd name="connsiteX2" fmla="*/ 48126 w 4328987"/>
              <a:gd name="connsiteY2" fmla="*/ 1213434 h 5207918"/>
              <a:gd name="connsiteX3" fmla="*/ 385011 w 4328987"/>
              <a:gd name="connsiteY3" fmla="*/ 1995487 h 5207918"/>
              <a:gd name="connsiteX4" fmla="*/ 1022684 w 4328987"/>
              <a:gd name="connsiteY4" fmla="*/ 2897855 h 5207918"/>
              <a:gd name="connsiteX5" fmla="*/ 1383632 w 4328987"/>
              <a:gd name="connsiteY5" fmla="*/ 3330992 h 5207918"/>
              <a:gd name="connsiteX6" fmla="*/ 1708484 w 4328987"/>
              <a:gd name="connsiteY6" fmla="*/ 3788192 h 5207918"/>
              <a:gd name="connsiteX7" fmla="*/ 1684421 w 4328987"/>
              <a:gd name="connsiteY7" fmla="*/ 3896476 h 5207918"/>
              <a:gd name="connsiteX8" fmla="*/ 1768642 w 4328987"/>
              <a:gd name="connsiteY8" fmla="*/ 4088981 h 5207918"/>
              <a:gd name="connsiteX9" fmla="*/ 1684421 w 4328987"/>
              <a:gd name="connsiteY9" fmla="*/ 4606339 h 5207918"/>
              <a:gd name="connsiteX10" fmla="*/ 782053 w 4328987"/>
              <a:gd name="connsiteY10" fmla="*/ 4750718 h 5207918"/>
              <a:gd name="connsiteX11" fmla="*/ 926432 w 4328987"/>
              <a:gd name="connsiteY11" fmla="*/ 4919160 h 5207918"/>
              <a:gd name="connsiteX12" fmla="*/ 1371600 w 4328987"/>
              <a:gd name="connsiteY12" fmla="*/ 5135729 h 5207918"/>
              <a:gd name="connsiteX13" fmla="*/ 2009274 w 4328987"/>
              <a:gd name="connsiteY13" fmla="*/ 5207918 h 5207918"/>
              <a:gd name="connsiteX14" fmla="*/ 2755232 w 4328987"/>
              <a:gd name="connsiteY14" fmla="*/ 5123697 h 5207918"/>
              <a:gd name="connsiteX15" fmla="*/ 3092116 w 4328987"/>
              <a:gd name="connsiteY15" fmla="*/ 5015413 h 5207918"/>
              <a:gd name="connsiteX16" fmla="*/ 3200400 w 4328987"/>
              <a:gd name="connsiteY16" fmla="*/ 5051508 h 5207918"/>
              <a:gd name="connsiteX17" fmla="*/ 3513221 w 4328987"/>
              <a:gd name="connsiteY17" fmla="*/ 4883066 h 5207918"/>
              <a:gd name="connsiteX18" fmla="*/ 2755232 w 4328987"/>
              <a:gd name="connsiteY18" fmla="*/ 4654466 h 5207918"/>
              <a:gd name="connsiteX19" fmla="*/ 2731168 w 4328987"/>
              <a:gd name="connsiteY19" fmla="*/ 4269455 h 5207918"/>
              <a:gd name="connsiteX20" fmla="*/ 2695074 w 4328987"/>
              <a:gd name="connsiteY20" fmla="*/ 4016792 h 5207918"/>
              <a:gd name="connsiteX21" fmla="*/ 2803358 w 4328987"/>
              <a:gd name="connsiteY21" fmla="*/ 3836318 h 5207918"/>
              <a:gd name="connsiteX22" fmla="*/ 2815389 w 4328987"/>
              <a:gd name="connsiteY22" fmla="*/ 3728034 h 5207918"/>
              <a:gd name="connsiteX23" fmla="*/ 2899611 w 4328987"/>
              <a:gd name="connsiteY23" fmla="*/ 3716002 h 5207918"/>
              <a:gd name="connsiteX24" fmla="*/ 2904247 w 4328987"/>
              <a:gd name="connsiteY24" fmla="*/ 3504071 h 5207918"/>
              <a:gd name="connsiteX25" fmla="*/ 3380874 w 4328987"/>
              <a:gd name="connsiteY25" fmla="*/ 2741445 h 5207918"/>
              <a:gd name="connsiteX26" fmla="*/ 3765884 w 4328987"/>
              <a:gd name="connsiteY26" fmla="*/ 2284245 h 5207918"/>
              <a:gd name="connsiteX27" fmla="*/ 3765884 w 4328987"/>
              <a:gd name="connsiteY27" fmla="*/ 2151897 h 5207918"/>
              <a:gd name="connsiteX28" fmla="*/ 4225591 w 4328987"/>
              <a:gd name="connsiteY28" fmla="*/ 1275847 h 5207918"/>
              <a:gd name="connsiteX29" fmla="*/ 4328987 w 4328987"/>
              <a:gd name="connsiteY29" fmla="*/ 631031 h 5207918"/>
              <a:gd name="connsiteX30" fmla="*/ 4259179 w 4328987"/>
              <a:gd name="connsiteY30" fmla="*/ 214813 h 5207918"/>
              <a:gd name="connsiteX31" fmla="*/ 4088230 w 4328987"/>
              <a:gd name="connsiteY31" fmla="*/ 0 h 5207918"/>
              <a:gd name="connsiteX32" fmla="*/ 4018923 w 4328987"/>
              <a:gd name="connsiteY32" fmla="*/ 243639 h 5207918"/>
              <a:gd name="connsiteX33" fmla="*/ 3929814 w 4328987"/>
              <a:gd name="connsiteY33" fmla="*/ 144879 h 5207918"/>
              <a:gd name="connsiteX34" fmla="*/ 3801979 w 4328987"/>
              <a:gd name="connsiteY34" fmla="*/ 587792 h 5207918"/>
              <a:gd name="connsiteX35" fmla="*/ 3761247 w 4328987"/>
              <a:gd name="connsiteY35" fmla="*/ 859631 h 5207918"/>
              <a:gd name="connsiteX36" fmla="*/ 3664618 w 4328987"/>
              <a:gd name="connsiteY36" fmla="*/ 1088105 h 5207918"/>
              <a:gd name="connsiteX37" fmla="*/ 3493795 w 4328987"/>
              <a:gd name="connsiteY37" fmla="*/ 1696954 h 5207918"/>
              <a:gd name="connsiteX38" fmla="*/ 3397918 w 4328987"/>
              <a:gd name="connsiteY38" fmla="*/ 1884946 h 5207918"/>
              <a:gd name="connsiteX39" fmla="*/ 3368842 w 4328987"/>
              <a:gd name="connsiteY39" fmla="*/ 2127834 h 5207918"/>
              <a:gd name="connsiteX40" fmla="*/ 3267827 w 4328987"/>
              <a:gd name="connsiteY40" fmla="*/ 1988093 h 5207918"/>
              <a:gd name="connsiteX41" fmla="*/ 3236495 w 4328987"/>
              <a:gd name="connsiteY41" fmla="*/ 2163929 h 5207918"/>
              <a:gd name="connsiteX42" fmla="*/ 3128336 w 4328987"/>
              <a:gd name="connsiteY42" fmla="*/ 2255294 h 5207918"/>
              <a:gd name="connsiteX43" fmla="*/ 3114048 w 4328987"/>
              <a:gd name="connsiteY43" fmla="*/ 2414085 h 5207918"/>
              <a:gd name="connsiteX44" fmla="*/ 3036721 w 4328987"/>
              <a:gd name="connsiteY44" fmla="*/ 2537408 h 5207918"/>
              <a:gd name="connsiteX45" fmla="*/ 2972427 w 4328987"/>
              <a:gd name="connsiteY45" fmla="*/ 2837196 h 5207918"/>
              <a:gd name="connsiteX46" fmla="*/ 2841458 w 4328987"/>
              <a:gd name="connsiteY46" fmla="*/ 2956133 h 5207918"/>
              <a:gd name="connsiteX47" fmla="*/ 2841959 w 4328987"/>
              <a:gd name="connsiteY47" fmla="*/ 3049503 h 5207918"/>
              <a:gd name="connsiteX48" fmla="*/ 2490537 w 4328987"/>
              <a:gd name="connsiteY48" fmla="*/ 3470985 h 5207918"/>
              <a:gd name="connsiteX49" fmla="*/ 2420228 w 4328987"/>
              <a:gd name="connsiteY49" fmla="*/ 3350418 h 5207918"/>
              <a:gd name="connsiteX50" fmla="*/ 2387140 w 4328987"/>
              <a:gd name="connsiteY50" fmla="*/ 3143500 h 5207918"/>
              <a:gd name="connsiteX51" fmla="*/ 2230731 w 4328987"/>
              <a:gd name="connsiteY51" fmla="*/ 3027446 h 5207918"/>
              <a:gd name="connsiteX52" fmla="*/ 2074194 w 4328987"/>
              <a:gd name="connsiteY52" fmla="*/ 3061158 h 5207918"/>
              <a:gd name="connsiteX53" fmla="*/ 1982704 w 4328987"/>
              <a:gd name="connsiteY53" fmla="*/ 3205913 h 5207918"/>
              <a:gd name="connsiteX54" fmla="*/ 1965659 w 4328987"/>
              <a:gd name="connsiteY54" fmla="*/ 3424487 h 5207918"/>
              <a:gd name="connsiteX55" fmla="*/ 1925053 w 4328987"/>
              <a:gd name="connsiteY55" fmla="*/ 3487402 h 5207918"/>
              <a:gd name="connsiteX56" fmla="*/ 1684421 w 4328987"/>
              <a:gd name="connsiteY56" fmla="*/ 3234739 h 5207918"/>
              <a:gd name="connsiteX57" fmla="*/ 1431758 w 4328987"/>
              <a:gd name="connsiteY57" fmla="*/ 2837321 h 5207918"/>
              <a:gd name="connsiteX58" fmla="*/ 1203158 w 4328987"/>
              <a:gd name="connsiteY58" fmla="*/ 2284245 h 5207918"/>
              <a:gd name="connsiteX59" fmla="*/ 890337 w 4328987"/>
              <a:gd name="connsiteY59" fmla="*/ 1646571 h 5207918"/>
              <a:gd name="connsiteX60" fmla="*/ 589547 w 4328987"/>
              <a:gd name="connsiteY60" fmla="*/ 1008897 h 5207918"/>
              <a:gd name="connsiteX61" fmla="*/ 397042 w 4328987"/>
              <a:gd name="connsiteY61" fmla="*/ 635918 h 5207918"/>
              <a:gd name="connsiteX62" fmla="*/ 336884 w 4328987"/>
              <a:gd name="connsiteY62" fmla="*/ 455445 h 5207918"/>
              <a:gd name="connsiteX63" fmla="*/ 360947 w 4328987"/>
              <a:gd name="connsiteY63" fmla="*/ 335129 h 5207918"/>
              <a:gd name="connsiteX64" fmla="*/ 288758 w 4328987"/>
              <a:gd name="connsiteY64" fmla="*/ 214813 h 5207918"/>
              <a:gd name="connsiteX65" fmla="*/ 60158 w 4328987"/>
              <a:gd name="connsiteY65" fmla="*/ 22308 h 5207918"/>
              <a:gd name="connsiteX0" fmla="*/ 60158 w 4328987"/>
              <a:gd name="connsiteY0" fmla="*/ 22308 h 5207918"/>
              <a:gd name="connsiteX1" fmla="*/ 0 w 4328987"/>
              <a:gd name="connsiteY1" fmla="*/ 479508 h 5207918"/>
              <a:gd name="connsiteX2" fmla="*/ 48126 w 4328987"/>
              <a:gd name="connsiteY2" fmla="*/ 1213434 h 5207918"/>
              <a:gd name="connsiteX3" fmla="*/ 385011 w 4328987"/>
              <a:gd name="connsiteY3" fmla="*/ 1995487 h 5207918"/>
              <a:gd name="connsiteX4" fmla="*/ 1022684 w 4328987"/>
              <a:gd name="connsiteY4" fmla="*/ 2897855 h 5207918"/>
              <a:gd name="connsiteX5" fmla="*/ 1383632 w 4328987"/>
              <a:gd name="connsiteY5" fmla="*/ 3330992 h 5207918"/>
              <a:gd name="connsiteX6" fmla="*/ 1708484 w 4328987"/>
              <a:gd name="connsiteY6" fmla="*/ 3788192 h 5207918"/>
              <a:gd name="connsiteX7" fmla="*/ 1684421 w 4328987"/>
              <a:gd name="connsiteY7" fmla="*/ 3896476 h 5207918"/>
              <a:gd name="connsiteX8" fmla="*/ 1768642 w 4328987"/>
              <a:gd name="connsiteY8" fmla="*/ 4088981 h 5207918"/>
              <a:gd name="connsiteX9" fmla="*/ 1684421 w 4328987"/>
              <a:gd name="connsiteY9" fmla="*/ 4606339 h 5207918"/>
              <a:gd name="connsiteX10" fmla="*/ 782053 w 4328987"/>
              <a:gd name="connsiteY10" fmla="*/ 4750718 h 5207918"/>
              <a:gd name="connsiteX11" fmla="*/ 926432 w 4328987"/>
              <a:gd name="connsiteY11" fmla="*/ 4919160 h 5207918"/>
              <a:gd name="connsiteX12" fmla="*/ 1371600 w 4328987"/>
              <a:gd name="connsiteY12" fmla="*/ 5135729 h 5207918"/>
              <a:gd name="connsiteX13" fmla="*/ 2009274 w 4328987"/>
              <a:gd name="connsiteY13" fmla="*/ 5207918 h 5207918"/>
              <a:gd name="connsiteX14" fmla="*/ 2755232 w 4328987"/>
              <a:gd name="connsiteY14" fmla="*/ 5123697 h 5207918"/>
              <a:gd name="connsiteX15" fmla="*/ 3092116 w 4328987"/>
              <a:gd name="connsiteY15" fmla="*/ 5015413 h 5207918"/>
              <a:gd name="connsiteX16" fmla="*/ 3200400 w 4328987"/>
              <a:gd name="connsiteY16" fmla="*/ 5051508 h 5207918"/>
              <a:gd name="connsiteX17" fmla="*/ 3513221 w 4328987"/>
              <a:gd name="connsiteY17" fmla="*/ 4883066 h 5207918"/>
              <a:gd name="connsiteX18" fmla="*/ 2755232 w 4328987"/>
              <a:gd name="connsiteY18" fmla="*/ 4654466 h 5207918"/>
              <a:gd name="connsiteX19" fmla="*/ 2731168 w 4328987"/>
              <a:gd name="connsiteY19" fmla="*/ 4269455 h 5207918"/>
              <a:gd name="connsiteX20" fmla="*/ 2695074 w 4328987"/>
              <a:gd name="connsiteY20" fmla="*/ 4016792 h 5207918"/>
              <a:gd name="connsiteX21" fmla="*/ 2803358 w 4328987"/>
              <a:gd name="connsiteY21" fmla="*/ 3836318 h 5207918"/>
              <a:gd name="connsiteX22" fmla="*/ 2815389 w 4328987"/>
              <a:gd name="connsiteY22" fmla="*/ 3728034 h 5207918"/>
              <a:gd name="connsiteX23" fmla="*/ 2899611 w 4328987"/>
              <a:gd name="connsiteY23" fmla="*/ 3716002 h 5207918"/>
              <a:gd name="connsiteX24" fmla="*/ 2904247 w 4328987"/>
              <a:gd name="connsiteY24" fmla="*/ 3504071 h 5207918"/>
              <a:gd name="connsiteX25" fmla="*/ 3380874 w 4328987"/>
              <a:gd name="connsiteY25" fmla="*/ 2741445 h 5207918"/>
              <a:gd name="connsiteX26" fmla="*/ 3765884 w 4328987"/>
              <a:gd name="connsiteY26" fmla="*/ 2284245 h 5207918"/>
              <a:gd name="connsiteX27" fmla="*/ 3765884 w 4328987"/>
              <a:gd name="connsiteY27" fmla="*/ 2151897 h 5207918"/>
              <a:gd name="connsiteX28" fmla="*/ 4029076 w 4328987"/>
              <a:gd name="connsiteY28" fmla="*/ 1726906 h 5207918"/>
              <a:gd name="connsiteX29" fmla="*/ 4225591 w 4328987"/>
              <a:gd name="connsiteY29" fmla="*/ 1275847 h 5207918"/>
              <a:gd name="connsiteX30" fmla="*/ 4328987 w 4328987"/>
              <a:gd name="connsiteY30" fmla="*/ 631031 h 5207918"/>
              <a:gd name="connsiteX31" fmla="*/ 4259179 w 4328987"/>
              <a:gd name="connsiteY31" fmla="*/ 214813 h 5207918"/>
              <a:gd name="connsiteX32" fmla="*/ 4088230 w 4328987"/>
              <a:gd name="connsiteY32" fmla="*/ 0 h 5207918"/>
              <a:gd name="connsiteX33" fmla="*/ 4018923 w 4328987"/>
              <a:gd name="connsiteY33" fmla="*/ 243639 h 5207918"/>
              <a:gd name="connsiteX34" fmla="*/ 3929814 w 4328987"/>
              <a:gd name="connsiteY34" fmla="*/ 144879 h 5207918"/>
              <a:gd name="connsiteX35" fmla="*/ 3801979 w 4328987"/>
              <a:gd name="connsiteY35" fmla="*/ 587792 h 5207918"/>
              <a:gd name="connsiteX36" fmla="*/ 3761247 w 4328987"/>
              <a:gd name="connsiteY36" fmla="*/ 859631 h 5207918"/>
              <a:gd name="connsiteX37" fmla="*/ 3664618 w 4328987"/>
              <a:gd name="connsiteY37" fmla="*/ 1088105 h 5207918"/>
              <a:gd name="connsiteX38" fmla="*/ 3493795 w 4328987"/>
              <a:gd name="connsiteY38" fmla="*/ 1696954 h 5207918"/>
              <a:gd name="connsiteX39" fmla="*/ 3397918 w 4328987"/>
              <a:gd name="connsiteY39" fmla="*/ 1884946 h 5207918"/>
              <a:gd name="connsiteX40" fmla="*/ 3368842 w 4328987"/>
              <a:gd name="connsiteY40" fmla="*/ 2127834 h 5207918"/>
              <a:gd name="connsiteX41" fmla="*/ 3267827 w 4328987"/>
              <a:gd name="connsiteY41" fmla="*/ 1988093 h 5207918"/>
              <a:gd name="connsiteX42" fmla="*/ 3236495 w 4328987"/>
              <a:gd name="connsiteY42" fmla="*/ 2163929 h 5207918"/>
              <a:gd name="connsiteX43" fmla="*/ 3128336 w 4328987"/>
              <a:gd name="connsiteY43" fmla="*/ 2255294 h 5207918"/>
              <a:gd name="connsiteX44" fmla="*/ 3114048 w 4328987"/>
              <a:gd name="connsiteY44" fmla="*/ 2414085 h 5207918"/>
              <a:gd name="connsiteX45" fmla="*/ 3036721 w 4328987"/>
              <a:gd name="connsiteY45" fmla="*/ 2537408 h 5207918"/>
              <a:gd name="connsiteX46" fmla="*/ 2972427 w 4328987"/>
              <a:gd name="connsiteY46" fmla="*/ 2837196 h 5207918"/>
              <a:gd name="connsiteX47" fmla="*/ 2841458 w 4328987"/>
              <a:gd name="connsiteY47" fmla="*/ 2956133 h 5207918"/>
              <a:gd name="connsiteX48" fmla="*/ 2841959 w 4328987"/>
              <a:gd name="connsiteY48" fmla="*/ 3049503 h 5207918"/>
              <a:gd name="connsiteX49" fmla="*/ 2490537 w 4328987"/>
              <a:gd name="connsiteY49" fmla="*/ 3470985 h 5207918"/>
              <a:gd name="connsiteX50" fmla="*/ 2420228 w 4328987"/>
              <a:gd name="connsiteY50" fmla="*/ 3350418 h 5207918"/>
              <a:gd name="connsiteX51" fmla="*/ 2387140 w 4328987"/>
              <a:gd name="connsiteY51" fmla="*/ 3143500 h 5207918"/>
              <a:gd name="connsiteX52" fmla="*/ 2230731 w 4328987"/>
              <a:gd name="connsiteY52" fmla="*/ 3027446 h 5207918"/>
              <a:gd name="connsiteX53" fmla="*/ 2074194 w 4328987"/>
              <a:gd name="connsiteY53" fmla="*/ 3061158 h 5207918"/>
              <a:gd name="connsiteX54" fmla="*/ 1982704 w 4328987"/>
              <a:gd name="connsiteY54" fmla="*/ 3205913 h 5207918"/>
              <a:gd name="connsiteX55" fmla="*/ 1965659 w 4328987"/>
              <a:gd name="connsiteY55" fmla="*/ 3424487 h 5207918"/>
              <a:gd name="connsiteX56" fmla="*/ 1925053 w 4328987"/>
              <a:gd name="connsiteY56" fmla="*/ 3487402 h 5207918"/>
              <a:gd name="connsiteX57" fmla="*/ 1684421 w 4328987"/>
              <a:gd name="connsiteY57" fmla="*/ 3234739 h 5207918"/>
              <a:gd name="connsiteX58" fmla="*/ 1431758 w 4328987"/>
              <a:gd name="connsiteY58" fmla="*/ 2837321 h 5207918"/>
              <a:gd name="connsiteX59" fmla="*/ 1203158 w 4328987"/>
              <a:gd name="connsiteY59" fmla="*/ 2284245 h 5207918"/>
              <a:gd name="connsiteX60" fmla="*/ 890337 w 4328987"/>
              <a:gd name="connsiteY60" fmla="*/ 1646571 h 5207918"/>
              <a:gd name="connsiteX61" fmla="*/ 589547 w 4328987"/>
              <a:gd name="connsiteY61" fmla="*/ 1008897 h 5207918"/>
              <a:gd name="connsiteX62" fmla="*/ 397042 w 4328987"/>
              <a:gd name="connsiteY62" fmla="*/ 635918 h 5207918"/>
              <a:gd name="connsiteX63" fmla="*/ 336884 w 4328987"/>
              <a:gd name="connsiteY63" fmla="*/ 455445 h 5207918"/>
              <a:gd name="connsiteX64" fmla="*/ 360947 w 4328987"/>
              <a:gd name="connsiteY64" fmla="*/ 335129 h 5207918"/>
              <a:gd name="connsiteX65" fmla="*/ 288758 w 4328987"/>
              <a:gd name="connsiteY65" fmla="*/ 214813 h 5207918"/>
              <a:gd name="connsiteX66" fmla="*/ 60158 w 4328987"/>
              <a:gd name="connsiteY66" fmla="*/ 22308 h 5207918"/>
              <a:gd name="connsiteX0" fmla="*/ 60158 w 4328987"/>
              <a:gd name="connsiteY0" fmla="*/ 22308 h 5207918"/>
              <a:gd name="connsiteX1" fmla="*/ 0 w 4328987"/>
              <a:gd name="connsiteY1" fmla="*/ 479508 h 5207918"/>
              <a:gd name="connsiteX2" fmla="*/ 48126 w 4328987"/>
              <a:gd name="connsiteY2" fmla="*/ 1213434 h 5207918"/>
              <a:gd name="connsiteX3" fmla="*/ 385011 w 4328987"/>
              <a:gd name="connsiteY3" fmla="*/ 1995487 h 5207918"/>
              <a:gd name="connsiteX4" fmla="*/ 1022684 w 4328987"/>
              <a:gd name="connsiteY4" fmla="*/ 2897855 h 5207918"/>
              <a:gd name="connsiteX5" fmla="*/ 1383632 w 4328987"/>
              <a:gd name="connsiteY5" fmla="*/ 3330992 h 5207918"/>
              <a:gd name="connsiteX6" fmla="*/ 1708484 w 4328987"/>
              <a:gd name="connsiteY6" fmla="*/ 3788192 h 5207918"/>
              <a:gd name="connsiteX7" fmla="*/ 1684421 w 4328987"/>
              <a:gd name="connsiteY7" fmla="*/ 3896476 h 5207918"/>
              <a:gd name="connsiteX8" fmla="*/ 1768642 w 4328987"/>
              <a:gd name="connsiteY8" fmla="*/ 4088981 h 5207918"/>
              <a:gd name="connsiteX9" fmla="*/ 1684421 w 4328987"/>
              <a:gd name="connsiteY9" fmla="*/ 4606339 h 5207918"/>
              <a:gd name="connsiteX10" fmla="*/ 782053 w 4328987"/>
              <a:gd name="connsiteY10" fmla="*/ 4750718 h 5207918"/>
              <a:gd name="connsiteX11" fmla="*/ 926432 w 4328987"/>
              <a:gd name="connsiteY11" fmla="*/ 4919160 h 5207918"/>
              <a:gd name="connsiteX12" fmla="*/ 1371600 w 4328987"/>
              <a:gd name="connsiteY12" fmla="*/ 5135729 h 5207918"/>
              <a:gd name="connsiteX13" fmla="*/ 2009274 w 4328987"/>
              <a:gd name="connsiteY13" fmla="*/ 5207918 h 5207918"/>
              <a:gd name="connsiteX14" fmla="*/ 2755232 w 4328987"/>
              <a:gd name="connsiteY14" fmla="*/ 5123697 h 5207918"/>
              <a:gd name="connsiteX15" fmla="*/ 3092116 w 4328987"/>
              <a:gd name="connsiteY15" fmla="*/ 5015413 h 5207918"/>
              <a:gd name="connsiteX16" fmla="*/ 3200400 w 4328987"/>
              <a:gd name="connsiteY16" fmla="*/ 5051508 h 5207918"/>
              <a:gd name="connsiteX17" fmla="*/ 3513221 w 4328987"/>
              <a:gd name="connsiteY17" fmla="*/ 4883066 h 5207918"/>
              <a:gd name="connsiteX18" fmla="*/ 2755232 w 4328987"/>
              <a:gd name="connsiteY18" fmla="*/ 4654466 h 5207918"/>
              <a:gd name="connsiteX19" fmla="*/ 2731168 w 4328987"/>
              <a:gd name="connsiteY19" fmla="*/ 4269455 h 5207918"/>
              <a:gd name="connsiteX20" fmla="*/ 2695074 w 4328987"/>
              <a:gd name="connsiteY20" fmla="*/ 4016792 h 5207918"/>
              <a:gd name="connsiteX21" fmla="*/ 2803358 w 4328987"/>
              <a:gd name="connsiteY21" fmla="*/ 3836318 h 5207918"/>
              <a:gd name="connsiteX22" fmla="*/ 2815389 w 4328987"/>
              <a:gd name="connsiteY22" fmla="*/ 3728034 h 5207918"/>
              <a:gd name="connsiteX23" fmla="*/ 2899611 w 4328987"/>
              <a:gd name="connsiteY23" fmla="*/ 3716002 h 5207918"/>
              <a:gd name="connsiteX24" fmla="*/ 2904247 w 4328987"/>
              <a:gd name="connsiteY24" fmla="*/ 3504071 h 5207918"/>
              <a:gd name="connsiteX25" fmla="*/ 3380874 w 4328987"/>
              <a:gd name="connsiteY25" fmla="*/ 2741445 h 5207918"/>
              <a:gd name="connsiteX26" fmla="*/ 3765884 w 4328987"/>
              <a:gd name="connsiteY26" fmla="*/ 2284245 h 5207918"/>
              <a:gd name="connsiteX27" fmla="*/ 3773027 w 4328987"/>
              <a:gd name="connsiteY27" fmla="*/ 2130465 h 5207918"/>
              <a:gd name="connsiteX28" fmla="*/ 4029076 w 4328987"/>
              <a:gd name="connsiteY28" fmla="*/ 1726906 h 5207918"/>
              <a:gd name="connsiteX29" fmla="*/ 4225591 w 4328987"/>
              <a:gd name="connsiteY29" fmla="*/ 1275847 h 5207918"/>
              <a:gd name="connsiteX30" fmla="*/ 4328987 w 4328987"/>
              <a:gd name="connsiteY30" fmla="*/ 631031 h 5207918"/>
              <a:gd name="connsiteX31" fmla="*/ 4259179 w 4328987"/>
              <a:gd name="connsiteY31" fmla="*/ 214813 h 5207918"/>
              <a:gd name="connsiteX32" fmla="*/ 4088230 w 4328987"/>
              <a:gd name="connsiteY32" fmla="*/ 0 h 5207918"/>
              <a:gd name="connsiteX33" fmla="*/ 4018923 w 4328987"/>
              <a:gd name="connsiteY33" fmla="*/ 243639 h 5207918"/>
              <a:gd name="connsiteX34" fmla="*/ 3929814 w 4328987"/>
              <a:gd name="connsiteY34" fmla="*/ 144879 h 5207918"/>
              <a:gd name="connsiteX35" fmla="*/ 3801979 w 4328987"/>
              <a:gd name="connsiteY35" fmla="*/ 587792 h 5207918"/>
              <a:gd name="connsiteX36" fmla="*/ 3761247 w 4328987"/>
              <a:gd name="connsiteY36" fmla="*/ 859631 h 5207918"/>
              <a:gd name="connsiteX37" fmla="*/ 3664618 w 4328987"/>
              <a:gd name="connsiteY37" fmla="*/ 1088105 h 5207918"/>
              <a:gd name="connsiteX38" fmla="*/ 3493795 w 4328987"/>
              <a:gd name="connsiteY38" fmla="*/ 1696954 h 5207918"/>
              <a:gd name="connsiteX39" fmla="*/ 3397918 w 4328987"/>
              <a:gd name="connsiteY39" fmla="*/ 1884946 h 5207918"/>
              <a:gd name="connsiteX40" fmla="*/ 3368842 w 4328987"/>
              <a:gd name="connsiteY40" fmla="*/ 2127834 h 5207918"/>
              <a:gd name="connsiteX41" fmla="*/ 3267827 w 4328987"/>
              <a:gd name="connsiteY41" fmla="*/ 1988093 h 5207918"/>
              <a:gd name="connsiteX42" fmla="*/ 3236495 w 4328987"/>
              <a:gd name="connsiteY42" fmla="*/ 2163929 h 5207918"/>
              <a:gd name="connsiteX43" fmla="*/ 3128336 w 4328987"/>
              <a:gd name="connsiteY43" fmla="*/ 2255294 h 5207918"/>
              <a:gd name="connsiteX44" fmla="*/ 3114048 w 4328987"/>
              <a:gd name="connsiteY44" fmla="*/ 2414085 h 5207918"/>
              <a:gd name="connsiteX45" fmla="*/ 3036721 w 4328987"/>
              <a:gd name="connsiteY45" fmla="*/ 2537408 h 5207918"/>
              <a:gd name="connsiteX46" fmla="*/ 2972427 w 4328987"/>
              <a:gd name="connsiteY46" fmla="*/ 2837196 h 5207918"/>
              <a:gd name="connsiteX47" fmla="*/ 2841458 w 4328987"/>
              <a:gd name="connsiteY47" fmla="*/ 2956133 h 5207918"/>
              <a:gd name="connsiteX48" fmla="*/ 2841959 w 4328987"/>
              <a:gd name="connsiteY48" fmla="*/ 3049503 h 5207918"/>
              <a:gd name="connsiteX49" fmla="*/ 2490537 w 4328987"/>
              <a:gd name="connsiteY49" fmla="*/ 3470985 h 5207918"/>
              <a:gd name="connsiteX50" fmla="*/ 2420228 w 4328987"/>
              <a:gd name="connsiteY50" fmla="*/ 3350418 h 5207918"/>
              <a:gd name="connsiteX51" fmla="*/ 2387140 w 4328987"/>
              <a:gd name="connsiteY51" fmla="*/ 3143500 h 5207918"/>
              <a:gd name="connsiteX52" fmla="*/ 2230731 w 4328987"/>
              <a:gd name="connsiteY52" fmla="*/ 3027446 h 5207918"/>
              <a:gd name="connsiteX53" fmla="*/ 2074194 w 4328987"/>
              <a:gd name="connsiteY53" fmla="*/ 3061158 h 5207918"/>
              <a:gd name="connsiteX54" fmla="*/ 1982704 w 4328987"/>
              <a:gd name="connsiteY54" fmla="*/ 3205913 h 5207918"/>
              <a:gd name="connsiteX55" fmla="*/ 1965659 w 4328987"/>
              <a:gd name="connsiteY55" fmla="*/ 3424487 h 5207918"/>
              <a:gd name="connsiteX56" fmla="*/ 1925053 w 4328987"/>
              <a:gd name="connsiteY56" fmla="*/ 3487402 h 5207918"/>
              <a:gd name="connsiteX57" fmla="*/ 1684421 w 4328987"/>
              <a:gd name="connsiteY57" fmla="*/ 3234739 h 5207918"/>
              <a:gd name="connsiteX58" fmla="*/ 1431758 w 4328987"/>
              <a:gd name="connsiteY58" fmla="*/ 2837321 h 5207918"/>
              <a:gd name="connsiteX59" fmla="*/ 1203158 w 4328987"/>
              <a:gd name="connsiteY59" fmla="*/ 2284245 h 5207918"/>
              <a:gd name="connsiteX60" fmla="*/ 890337 w 4328987"/>
              <a:gd name="connsiteY60" fmla="*/ 1646571 h 5207918"/>
              <a:gd name="connsiteX61" fmla="*/ 589547 w 4328987"/>
              <a:gd name="connsiteY61" fmla="*/ 1008897 h 5207918"/>
              <a:gd name="connsiteX62" fmla="*/ 397042 w 4328987"/>
              <a:gd name="connsiteY62" fmla="*/ 635918 h 5207918"/>
              <a:gd name="connsiteX63" fmla="*/ 336884 w 4328987"/>
              <a:gd name="connsiteY63" fmla="*/ 455445 h 5207918"/>
              <a:gd name="connsiteX64" fmla="*/ 360947 w 4328987"/>
              <a:gd name="connsiteY64" fmla="*/ 335129 h 5207918"/>
              <a:gd name="connsiteX65" fmla="*/ 288758 w 4328987"/>
              <a:gd name="connsiteY65" fmla="*/ 214813 h 5207918"/>
              <a:gd name="connsiteX66" fmla="*/ 60158 w 4328987"/>
              <a:gd name="connsiteY66" fmla="*/ 22308 h 5207918"/>
              <a:gd name="connsiteX0" fmla="*/ 60158 w 4328987"/>
              <a:gd name="connsiteY0" fmla="*/ 22308 h 5207918"/>
              <a:gd name="connsiteX1" fmla="*/ 0 w 4328987"/>
              <a:gd name="connsiteY1" fmla="*/ 479508 h 5207918"/>
              <a:gd name="connsiteX2" fmla="*/ 48126 w 4328987"/>
              <a:gd name="connsiteY2" fmla="*/ 1213434 h 5207918"/>
              <a:gd name="connsiteX3" fmla="*/ 385011 w 4328987"/>
              <a:gd name="connsiteY3" fmla="*/ 1995487 h 5207918"/>
              <a:gd name="connsiteX4" fmla="*/ 1022684 w 4328987"/>
              <a:gd name="connsiteY4" fmla="*/ 2897855 h 5207918"/>
              <a:gd name="connsiteX5" fmla="*/ 1383632 w 4328987"/>
              <a:gd name="connsiteY5" fmla="*/ 3330992 h 5207918"/>
              <a:gd name="connsiteX6" fmla="*/ 1708484 w 4328987"/>
              <a:gd name="connsiteY6" fmla="*/ 3788192 h 5207918"/>
              <a:gd name="connsiteX7" fmla="*/ 1684421 w 4328987"/>
              <a:gd name="connsiteY7" fmla="*/ 3896476 h 5207918"/>
              <a:gd name="connsiteX8" fmla="*/ 1768642 w 4328987"/>
              <a:gd name="connsiteY8" fmla="*/ 4088981 h 5207918"/>
              <a:gd name="connsiteX9" fmla="*/ 1684421 w 4328987"/>
              <a:gd name="connsiteY9" fmla="*/ 4606339 h 5207918"/>
              <a:gd name="connsiteX10" fmla="*/ 782053 w 4328987"/>
              <a:gd name="connsiteY10" fmla="*/ 4750718 h 5207918"/>
              <a:gd name="connsiteX11" fmla="*/ 926432 w 4328987"/>
              <a:gd name="connsiteY11" fmla="*/ 4919160 h 5207918"/>
              <a:gd name="connsiteX12" fmla="*/ 1371600 w 4328987"/>
              <a:gd name="connsiteY12" fmla="*/ 5135729 h 5207918"/>
              <a:gd name="connsiteX13" fmla="*/ 2009274 w 4328987"/>
              <a:gd name="connsiteY13" fmla="*/ 5207918 h 5207918"/>
              <a:gd name="connsiteX14" fmla="*/ 2755232 w 4328987"/>
              <a:gd name="connsiteY14" fmla="*/ 5123697 h 5207918"/>
              <a:gd name="connsiteX15" fmla="*/ 3092116 w 4328987"/>
              <a:gd name="connsiteY15" fmla="*/ 5015413 h 5207918"/>
              <a:gd name="connsiteX16" fmla="*/ 3200400 w 4328987"/>
              <a:gd name="connsiteY16" fmla="*/ 5051508 h 5207918"/>
              <a:gd name="connsiteX17" fmla="*/ 3513221 w 4328987"/>
              <a:gd name="connsiteY17" fmla="*/ 4883066 h 5207918"/>
              <a:gd name="connsiteX18" fmla="*/ 2755232 w 4328987"/>
              <a:gd name="connsiteY18" fmla="*/ 4654466 h 5207918"/>
              <a:gd name="connsiteX19" fmla="*/ 2731168 w 4328987"/>
              <a:gd name="connsiteY19" fmla="*/ 4269455 h 5207918"/>
              <a:gd name="connsiteX20" fmla="*/ 2695074 w 4328987"/>
              <a:gd name="connsiteY20" fmla="*/ 4016792 h 5207918"/>
              <a:gd name="connsiteX21" fmla="*/ 2803358 w 4328987"/>
              <a:gd name="connsiteY21" fmla="*/ 3836318 h 5207918"/>
              <a:gd name="connsiteX22" fmla="*/ 2815389 w 4328987"/>
              <a:gd name="connsiteY22" fmla="*/ 3728034 h 5207918"/>
              <a:gd name="connsiteX23" fmla="*/ 2899611 w 4328987"/>
              <a:gd name="connsiteY23" fmla="*/ 3716002 h 5207918"/>
              <a:gd name="connsiteX24" fmla="*/ 2904247 w 4328987"/>
              <a:gd name="connsiteY24" fmla="*/ 3504071 h 5207918"/>
              <a:gd name="connsiteX25" fmla="*/ 3380874 w 4328987"/>
              <a:gd name="connsiteY25" fmla="*/ 2741445 h 5207918"/>
              <a:gd name="connsiteX26" fmla="*/ 3765884 w 4328987"/>
              <a:gd name="connsiteY26" fmla="*/ 2284245 h 5207918"/>
              <a:gd name="connsiteX27" fmla="*/ 3773027 w 4328987"/>
              <a:gd name="connsiteY27" fmla="*/ 2130465 h 5207918"/>
              <a:gd name="connsiteX28" fmla="*/ 4029076 w 4328987"/>
              <a:gd name="connsiteY28" fmla="*/ 1726906 h 5207918"/>
              <a:gd name="connsiteX29" fmla="*/ 4225591 w 4328987"/>
              <a:gd name="connsiteY29" fmla="*/ 1275847 h 5207918"/>
              <a:gd name="connsiteX30" fmla="*/ 4328987 w 4328987"/>
              <a:gd name="connsiteY30" fmla="*/ 631031 h 5207918"/>
              <a:gd name="connsiteX31" fmla="*/ 4259179 w 4328987"/>
              <a:gd name="connsiteY31" fmla="*/ 214813 h 5207918"/>
              <a:gd name="connsiteX32" fmla="*/ 4088230 w 4328987"/>
              <a:gd name="connsiteY32" fmla="*/ 0 h 5207918"/>
              <a:gd name="connsiteX33" fmla="*/ 4018923 w 4328987"/>
              <a:gd name="connsiteY33" fmla="*/ 243639 h 5207918"/>
              <a:gd name="connsiteX34" fmla="*/ 3929814 w 4328987"/>
              <a:gd name="connsiteY34" fmla="*/ 144879 h 5207918"/>
              <a:gd name="connsiteX35" fmla="*/ 3801979 w 4328987"/>
              <a:gd name="connsiteY35" fmla="*/ 587792 h 5207918"/>
              <a:gd name="connsiteX36" fmla="*/ 3761247 w 4328987"/>
              <a:gd name="connsiteY36" fmla="*/ 859631 h 5207918"/>
              <a:gd name="connsiteX37" fmla="*/ 3664618 w 4328987"/>
              <a:gd name="connsiteY37" fmla="*/ 1088105 h 5207918"/>
              <a:gd name="connsiteX38" fmla="*/ 3493795 w 4328987"/>
              <a:gd name="connsiteY38" fmla="*/ 1696954 h 5207918"/>
              <a:gd name="connsiteX39" fmla="*/ 3397918 w 4328987"/>
              <a:gd name="connsiteY39" fmla="*/ 1884946 h 5207918"/>
              <a:gd name="connsiteX40" fmla="*/ 3368842 w 4328987"/>
              <a:gd name="connsiteY40" fmla="*/ 2127834 h 5207918"/>
              <a:gd name="connsiteX41" fmla="*/ 3267827 w 4328987"/>
              <a:gd name="connsiteY41" fmla="*/ 1988093 h 5207918"/>
              <a:gd name="connsiteX42" fmla="*/ 3236495 w 4328987"/>
              <a:gd name="connsiteY42" fmla="*/ 2163929 h 5207918"/>
              <a:gd name="connsiteX43" fmla="*/ 3128336 w 4328987"/>
              <a:gd name="connsiteY43" fmla="*/ 2255294 h 5207918"/>
              <a:gd name="connsiteX44" fmla="*/ 3114048 w 4328987"/>
              <a:gd name="connsiteY44" fmla="*/ 2414085 h 5207918"/>
              <a:gd name="connsiteX45" fmla="*/ 3036721 w 4328987"/>
              <a:gd name="connsiteY45" fmla="*/ 2537408 h 5207918"/>
              <a:gd name="connsiteX46" fmla="*/ 2972427 w 4328987"/>
              <a:gd name="connsiteY46" fmla="*/ 2837196 h 5207918"/>
              <a:gd name="connsiteX47" fmla="*/ 2841458 w 4328987"/>
              <a:gd name="connsiteY47" fmla="*/ 2956133 h 5207918"/>
              <a:gd name="connsiteX48" fmla="*/ 2841959 w 4328987"/>
              <a:gd name="connsiteY48" fmla="*/ 3049503 h 5207918"/>
              <a:gd name="connsiteX49" fmla="*/ 2490537 w 4328987"/>
              <a:gd name="connsiteY49" fmla="*/ 3470985 h 5207918"/>
              <a:gd name="connsiteX50" fmla="*/ 2420228 w 4328987"/>
              <a:gd name="connsiteY50" fmla="*/ 3350418 h 5207918"/>
              <a:gd name="connsiteX51" fmla="*/ 2387140 w 4328987"/>
              <a:gd name="connsiteY51" fmla="*/ 3143500 h 5207918"/>
              <a:gd name="connsiteX52" fmla="*/ 2230731 w 4328987"/>
              <a:gd name="connsiteY52" fmla="*/ 3027446 h 5207918"/>
              <a:gd name="connsiteX53" fmla="*/ 2074194 w 4328987"/>
              <a:gd name="connsiteY53" fmla="*/ 3061158 h 5207918"/>
              <a:gd name="connsiteX54" fmla="*/ 1982704 w 4328987"/>
              <a:gd name="connsiteY54" fmla="*/ 3205913 h 5207918"/>
              <a:gd name="connsiteX55" fmla="*/ 1965659 w 4328987"/>
              <a:gd name="connsiteY55" fmla="*/ 3424487 h 5207918"/>
              <a:gd name="connsiteX56" fmla="*/ 1925053 w 4328987"/>
              <a:gd name="connsiteY56" fmla="*/ 3487402 h 5207918"/>
              <a:gd name="connsiteX57" fmla="*/ 1684421 w 4328987"/>
              <a:gd name="connsiteY57" fmla="*/ 3234739 h 5207918"/>
              <a:gd name="connsiteX58" fmla="*/ 1431758 w 4328987"/>
              <a:gd name="connsiteY58" fmla="*/ 2837321 h 5207918"/>
              <a:gd name="connsiteX59" fmla="*/ 1203158 w 4328987"/>
              <a:gd name="connsiteY59" fmla="*/ 2284245 h 5207918"/>
              <a:gd name="connsiteX60" fmla="*/ 890337 w 4328987"/>
              <a:gd name="connsiteY60" fmla="*/ 1646571 h 5207918"/>
              <a:gd name="connsiteX61" fmla="*/ 589547 w 4328987"/>
              <a:gd name="connsiteY61" fmla="*/ 1008897 h 5207918"/>
              <a:gd name="connsiteX62" fmla="*/ 397042 w 4328987"/>
              <a:gd name="connsiteY62" fmla="*/ 635918 h 5207918"/>
              <a:gd name="connsiteX63" fmla="*/ 336884 w 4328987"/>
              <a:gd name="connsiteY63" fmla="*/ 455445 h 5207918"/>
              <a:gd name="connsiteX64" fmla="*/ 360947 w 4328987"/>
              <a:gd name="connsiteY64" fmla="*/ 335129 h 5207918"/>
              <a:gd name="connsiteX65" fmla="*/ 288758 w 4328987"/>
              <a:gd name="connsiteY65" fmla="*/ 214813 h 5207918"/>
              <a:gd name="connsiteX66" fmla="*/ 60158 w 4328987"/>
              <a:gd name="connsiteY66" fmla="*/ 22308 h 5207918"/>
              <a:gd name="connsiteX0" fmla="*/ 60158 w 4328987"/>
              <a:gd name="connsiteY0" fmla="*/ 22308 h 5207918"/>
              <a:gd name="connsiteX1" fmla="*/ 0 w 4328987"/>
              <a:gd name="connsiteY1" fmla="*/ 479508 h 5207918"/>
              <a:gd name="connsiteX2" fmla="*/ 48126 w 4328987"/>
              <a:gd name="connsiteY2" fmla="*/ 1213434 h 5207918"/>
              <a:gd name="connsiteX3" fmla="*/ 385011 w 4328987"/>
              <a:gd name="connsiteY3" fmla="*/ 1995487 h 5207918"/>
              <a:gd name="connsiteX4" fmla="*/ 1022684 w 4328987"/>
              <a:gd name="connsiteY4" fmla="*/ 2897855 h 5207918"/>
              <a:gd name="connsiteX5" fmla="*/ 1383632 w 4328987"/>
              <a:gd name="connsiteY5" fmla="*/ 3330992 h 5207918"/>
              <a:gd name="connsiteX6" fmla="*/ 1708484 w 4328987"/>
              <a:gd name="connsiteY6" fmla="*/ 3788192 h 5207918"/>
              <a:gd name="connsiteX7" fmla="*/ 1684421 w 4328987"/>
              <a:gd name="connsiteY7" fmla="*/ 3896476 h 5207918"/>
              <a:gd name="connsiteX8" fmla="*/ 1768642 w 4328987"/>
              <a:gd name="connsiteY8" fmla="*/ 4088981 h 5207918"/>
              <a:gd name="connsiteX9" fmla="*/ 1684421 w 4328987"/>
              <a:gd name="connsiteY9" fmla="*/ 4606339 h 5207918"/>
              <a:gd name="connsiteX10" fmla="*/ 782053 w 4328987"/>
              <a:gd name="connsiteY10" fmla="*/ 4750718 h 5207918"/>
              <a:gd name="connsiteX11" fmla="*/ 926432 w 4328987"/>
              <a:gd name="connsiteY11" fmla="*/ 4919160 h 5207918"/>
              <a:gd name="connsiteX12" fmla="*/ 1371600 w 4328987"/>
              <a:gd name="connsiteY12" fmla="*/ 5135729 h 5207918"/>
              <a:gd name="connsiteX13" fmla="*/ 2009274 w 4328987"/>
              <a:gd name="connsiteY13" fmla="*/ 5207918 h 5207918"/>
              <a:gd name="connsiteX14" fmla="*/ 2755232 w 4328987"/>
              <a:gd name="connsiteY14" fmla="*/ 5123697 h 5207918"/>
              <a:gd name="connsiteX15" fmla="*/ 3092116 w 4328987"/>
              <a:gd name="connsiteY15" fmla="*/ 5015413 h 5207918"/>
              <a:gd name="connsiteX16" fmla="*/ 3200400 w 4328987"/>
              <a:gd name="connsiteY16" fmla="*/ 5051508 h 5207918"/>
              <a:gd name="connsiteX17" fmla="*/ 3513221 w 4328987"/>
              <a:gd name="connsiteY17" fmla="*/ 4883066 h 5207918"/>
              <a:gd name="connsiteX18" fmla="*/ 2755232 w 4328987"/>
              <a:gd name="connsiteY18" fmla="*/ 4654466 h 5207918"/>
              <a:gd name="connsiteX19" fmla="*/ 2731168 w 4328987"/>
              <a:gd name="connsiteY19" fmla="*/ 4269455 h 5207918"/>
              <a:gd name="connsiteX20" fmla="*/ 2695074 w 4328987"/>
              <a:gd name="connsiteY20" fmla="*/ 4016792 h 5207918"/>
              <a:gd name="connsiteX21" fmla="*/ 2803358 w 4328987"/>
              <a:gd name="connsiteY21" fmla="*/ 3836318 h 5207918"/>
              <a:gd name="connsiteX22" fmla="*/ 2815389 w 4328987"/>
              <a:gd name="connsiteY22" fmla="*/ 3728034 h 5207918"/>
              <a:gd name="connsiteX23" fmla="*/ 2899611 w 4328987"/>
              <a:gd name="connsiteY23" fmla="*/ 3716002 h 5207918"/>
              <a:gd name="connsiteX24" fmla="*/ 2904247 w 4328987"/>
              <a:gd name="connsiteY24" fmla="*/ 3504071 h 5207918"/>
              <a:gd name="connsiteX25" fmla="*/ 3366587 w 4328987"/>
              <a:gd name="connsiteY25" fmla="*/ 2781926 h 5207918"/>
              <a:gd name="connsiteX26" fmla="*/ 3765884 w 4328987"/>
              <a:gd name="connsiteY26" fmla="*/ 2284245 h 5207918"/>
              <a:gd name="connsiteX27" fmla="*/ 3773027 w 4328987"/>
              <a:gd name="connsiteY27" fmla="*/ 2130465 h 5207918"/>
              <a:gd name="connsiteX28" fmla="*/ 4029076 w 4328987"/>
              <a:gd name="connsiteY28" fmla="*/ 1726906 h 5207918"/>
              <a:gd name="connsiteX29" fmla="*/ 4225591 w 4328987"/>
              <a:gd name="connsiteY29" fmla="*/ 1275847 h 5207918"/>
              <a:gd name="connsiteX30" fmla="*/ 4328987 w 4328987"/>
              <a:gd name="connsiteY30" fmla="*/ 631031 h 5207918"/>
              <a:gd name="connsiteX31" fmla="*/ 4259179 w 4328987"/>
              <a:gd name="connsiteY31" fmla="*/ 214813 h 5207918"/>
              <a:gd name="connsiteX32" fmla="*/ 4088230 w 4328987"/>
              <a:gd name="connsiteY32" fmla="*/ 0 h 5207918"/>
              <a:gd name="connsiteX33" fmla="*/ 4018923 w 4328987"/>
              <a:gd name="connsiteY33" fmla="*/ 243639 h 5207918"/>
              <a:gd name="connsiteX34" fmla="*/ 3929814 w 4328987"/>
              <a:gd name="connsiteY34" fmla="*/ 144879 h 5207918"/>
              <a:gd name="connsiteX35" fmla="*/ 3801979 w 4328987"/>
              <a:gd name="connsiteY35" fmla="*/ 587792 h 5207918"/>
              <a:gd name="connsiteX36" fmla="*/ 3761247 w 4328987"/>
              <a:gd name="connsiteY36" fmla="*/ 859631 h 5207918"/>
              <a:gd name="connsiteX37" fmla="*/ 3664618 w 4328987"/>
              <a:gd name="connsiteY37" fmla="*/ 1088105 h 5207918"/>
              <a:gd name="connsiteX38" fmla="*/ 3493795 w 4328987"/>
              <a:gd name="connsiteY38" fmla="*/ 1696954 h 5207918"/>
              <a:gd name="connsiteX39" fmla="*/ 3397918 w 4328987"/>
              <a:gd name="connsiteY39" fmla="*/ 1884946 h 5207918"/>
              <a:gd name="connsiteX40" fmla="*/ 3368842 w 4328987"/>
              <a:gd name="connsiteY40" fmla="*/ 2127834 h 5207918"/>
              <a:gd name="connsiteX41" fmla="*/ 3267827 w 4328987"/>
              <a:gd name="connsiteY41" fmla="*/ 1988093 h 5207918"/>
              <a:gd name="connsiteX42" fmla="*/ 3236495 w 4328987"/>
              <a:gd name="connsiteY42" fmla="*/ 2163929 h 5207918"/>
              <a:gd name="connsiteX43" fmla="*/ 3128336 w 4328987"/>
              <a:gd name="connsiteY43" fmla="*/ 2255294 h 5207918"/>
              <a:gd name="connsiteX44" fmla="*/ 3114048 w 4328987"/>
              <a:gd name="connsiteY44" fmla="*/ 2414085 h 5207918"/>
              <a:gd name="connsiteX45" fmla="*/ 3036721 w 4328987"/>
              <a:gd name="connsiteY45" fmla="*/ 2537408 h 5207918"/>
              <a:gd name="connsiteX46" fmla="*/ 2972427 w 4328987"/>
              <a:gd name="connsiteY46" fmla="*/ 2837196 h 5207918"/>
              <a:gd name="connsiteX47" fmla="*/ 2841458 w 4328987"/>
              <a:gd name="connsiteY47" fmla="*/ 2956133 h 5207918"/>
              <a:gd name="connsiteX48" fmla="*/ 2841959 w 4328987"/>
              <a:gd name="connsiteY48" fmla="*/ 3049503 h 5207918"/>
              <a:gd name="connsiteX49" fmla="*/ 2490537 w 4328987"/>
              <a:gd name="connsiteY49" fmla="*/ 3470985 h 5207918"/>
              <a:gd name="connsiteX50" fmla="*/ 2420228 w 4328987"/>
              <a:gd name="connsiteY50" fmla="*/ 3350418 h 5207918"/>
              <a:gd name="connsiteX51" fmla="*/ 2387140 w 4328987"/>
              <a:gd name="connsiteY51" fmla="*/ 3143500 h 5207918"/>
              <a:gd name="connsiteX52" fmla="*/ 2230731 w 4328987"/>
              <a:gd name="connsiteY52" fmla="*/ 3027446 h 5207918"/>
              <a:gd name="connsiteX53" fmla="*/ 2074194 w 4328987"/>
              <a:gd name="connsiteY53" fmla="*/ 3061158 h 5207918"/>
              <a:gd name="connsiteX54" fmla="*/ 1982704 w 4328987"/>
              <a:gd name="connsiteY54" fmla="*/ 3205913 h 5207918"/>
              <a:gd name="connsiteX55" fmla="*/ 1965659 w 4328987"/>
              <a:gd name="connsiteY55" fmla="*/ 3424487 h 5207918"/>
              <a:gd name="connsiteX56" fmla="*/ 1925053 w 4328987"/>
              <a:gd name="connsiteY56" fmla="*/ 3487402 h 5207918"/>
              <a:gd name="connsiteX57" fmla="*/ 1684421 w 4328987"/>
              <a:gd name="connsiteY57" fmla="*/ 3234739 h 5207918"/>
              <a:gd name="connsiteX58" fmla="*/ 1431758 w 4328987"/>
              <a:gd name="connsiteY58" fmla="*/ 2837321 h 5207918"/>
              <a:gd name="connsiteX59" fmla="*/ 1203158 w 4328987"/>
              <a:gd name="connsiteY59" fmla="*/ 2284245 h 5207918"/>
              <a:gd name="connsiteX60" fmla="*/ 890337 w 4328987"/>
              <a:gd name="connsiteY60" fmla="*/ 1646571 h 5207918"/>
              <a:gd name="connsiteX61" fmla="*/ 589547 w 4328987"/>
              <a:gd name="connsiteY61" fmla="*/ 1008897 h 5207918"/>
              <a:gd name="connsiteX62" fmla="*/ 397042 w 4328987"/>
              <a:gd name="connsiteY62" fmla="*/ 635918 h 5207918"/>
              <a:gd name="connsiteX63" fmla="*/ 336884 w 4328987"/>
              <a:gd name="connsiteY63" fmla="*/ 455445 h 5207918"/>
              <a:gd name="connsiteX64" fmla="*/ 360947 w 4328987"/>
              <a:gd name="connsiteY64" fmla="*/ 335129 h 5207918"/>
              <a:gd name="connsiteX65" fmla="*/ 288758 w 4328987"/>
              <a:gd name="connsiteY65" fmla="*/ 214813 h 5207918"/>
              <a:gd name="connsiteX66" fmla="*/ 60158 w 4328987"/>
              <a:gd name="connsiteY66" fmla="*/ 22308 h 5207918"/>
              <a:gd name="connsiteX0" fmla="*/ 60158 w 4328987"/>
              <a:gd name="connsiteY0" fmla="*/ 22308 h 5207918"/>
              <a:gd name="connsiteX1" fmla="*/ 0 w 4328987"/>
              <a:gd name="connsiteY1" fmla="*/ 479508 h 5207918"/>
              <a:gd name="connsiteX2" fmla="*/ 48126 w 4328987"/>
              <a:gd name="connsiteY2" fmla="*/ 1213434 h 5207918"/>
              <a:gd name="connsiteX3" fmla="*/ 385011 w 4328987"/>
              <a:gd name="connsiteY3" fmla="*/ 1995487 h 5207918"/>
              <a:gd name="connsiteX4" fmla="*/ 1022684 w 4328987"/>
              <a:gd name="connsiteY4" fmla="*/ 2897855 h 5207918"/>
              <a:gd name="connsiteX5" fmla="*/ 1383632 w 4328987"/>
              <a:gd name="connsiteY5" fmla="*/ 3330992 h 5207918"/>
              <a:gd name="connsiteX6" fmla="*/ 1708484 w 4328987"/>
              <a:gd name="connsiteY6" fmla="*/ 3788192 h 5207918"/>
              <a:gd name="connsiteX7" fmla="*/ 1684421 w 4328987"/>
              <a:gd name="connsiteY7" fmla="*/ 3896476 h 5207918"/>
              <a:gd name="connsiteX8" fmla="*/ 1768642 w 4328987"/>
              <a:gd name="connsiteY8" fmla="*/ 4088981 h 5207918"/>
              <a:gd name="connsiteX9" fmla="*/ 1684421 w 4328987"/>
              <a:gd name="connsiteY9" fmla="*/ 4606339 h 5207918"/>
              <a:gd name="connsiteX10" fmla="*/ 782053 w 4328987"/>
              <a:gd name="connsiteY10" fmla="*/ 4750718 h 5207918"/>
              <a:gd name="connsiteX11" fmla="*/ 926432 w 4328987"/>
              <a:gd name="connsiteY11" fmla="*/ 4919160 h 5207918"/>
              <a:gd name="connsiteX12" fmla="*/ 1371600 w 4328987"/>
              <a:gd name="connsiteY12" fmla="*/ 5135729 h 5207918"/>
              <a:gd name="connsiteX13" fmla="*/ 2009274 w 4328987"/>
              <a:gd name="connsiteY13" fmla="*/ 5207918 h 5207918"/>
              <a:gd name="connsiteX14" fmla="*/ 2755232 w 4328987"/>
              <a:gd name="connsiteY14" fmla="*/ 5123697 h 5207918"/>
              <a:gd name="connsiteX15" fmla="*/ 3092116 w 4328987"/>
              <a:gd name="connsiteY15" fmla="*/ 5015413 h 5207918"/>
              <a:gd name="connsiteX16" fmla="*/ 3200400 w 4328987"/>
              <a:gd name="connsiteY16" fmla="*/ 5051508 h 5207918"/>
              <a:gd name="connsiteX17" fmla="*/ 3513221 w 4328987"/>
              <a:gd name="connsiteY17" fmla="*/ 4883066 h 5207918"/>
              <a:gd name="connsiteX18" fmla="*/ 2755232 w 4328987"/>
              <a:gd name="connsiteY18" fmla="*/ 4654466 h 5207918"/>
              <a:gd name="connsiteX19" fmla="*/ 2731168 w 4328987"/>
              <a:gd name="connsiteY19" fmla="*/ 4269455 h 5207918"/>
              <a:gd name="connsiteX20" fmla="*/ 2695074 w 4328987"/>
              <a:gd name="connsiteY20" fmla="*/ 4016792 h 5207918"/>
              <a:gd name="connsiteX21" fmla="*/ 2803358 w 4328987"/>
              <a:gd name="connsiteY21" fmla="*/ 3836318 h 5207918"/>
              <a:gd name="connsiteX22" fmla="*/ 2815389 w 4328987"/>
              <a:gd name="connsiteY22" fmla="*/ 3728034 h 5207918"/>
              <a:gd name="connsiteX23" fmla="*/ 2899611 w 4328987"/>
              <a:gd name="connsiteY23" fmla="*/ 3716002 h 5207918"/>
              <a:gd name="connsiteX24" fmla="*/ 2904247 w 4328987"/>
              <a:gd name="connsiteY24" fmla="*/ 3504071 h 5207918"/>
              <a:gd name="connsiteX25" fmla="*/ 3366587 w 4328987"/>
              <a:gd name="connsiteY25" fmla="*/ 2781926 h 5207918"/>
              <a:gd name="connsiteX26" fmla="*/ 3545682 w 4328987"/>
              <a:gd name="connsiteY26" fmla="*/ 2591300 h 5207918"/>
              <a:gd name="connsiteX27" fmla="*/ 3765884 w 4328987"/>
              <a:gd name="connsiteY27" fmla="*/ 2284245 h 5207918"/>
              <a:gd name="connsiteX28" fmla="*/ 3773027 w 4328987"/>
              <a:gd name="connsiteY28" fmla="*/ 2130465 h 5207918"/>
              <a:gd name="connsiteX29" fmla="*/ 4029076 w 4328987"/>
              <a:gd name="connsiteY29" fmla="*/ 1726906 h 5207918"/>
              <a:gd name="connsiteX30" fmla="*/ 4225591 w 4328987"/>
              <a:gd name="connsiteY30" fmla="*/ 1275847 h 5207918"/>
              <a:gd name="connsiteX31" fmla="*/ 4328987 w 4328987"/>
              <a:gd name="connsiteY31" fmla="*/ 631031 h 5207918"/>
              <a:gd name="connsiteX32" fmla="*/ 4259179 w 4328987"/>
              <a:gd name="connsiteY32" fmla="*/ 214813 h 5207918"/>
              <a:gd name="connsiteX33" fmla="*/ 4088230 w 4328987"/>
              <a:gd name="connsiteY33" fmla="*/ 0 h 5207918"/>
              <a:gd name="connsiteX34" fmla="*/ 4018923 w 4328987"/>
              <a:gd name="connsiteY34" fmla="*/ 243639 h 5207918"/>
              <a:gd name="connsiteX35" fmla="*/ 3929814 w 4328987"/>
              <a:gd name="connsiteY35" fmla="*/ 144879 h 5207918"/>
              <a:gd name="connsiteX36" fmla="*/ 3801979 w 4328987"/>
              <a:gd name="connsiteY36" fmla="*/ 587792 h 5207918"/>
              <a:gd name="connsiteX37" fmla="*/ 3761247 w 4328987"/>
              <a:gd name="connsiteY37" fmla="*/ 859631 h 5207918"/>
              <a:gd name="connsiteX38" fmla="*/ 3664618 w 4328987"/>
              <a:gd name="connsiteY38" fmla="*/ 1088105 h 5207918"/>
              <a:gd name="connsiteX39" fmla="*/ 3493795 w 4328987"/>
              <a:gd name="connsiteY39" fmla="*/ 1696954 h 5207918"/>
              <a:gd name="connsiteX40" fmla="*/ 3397918 w 4328987"/>
              <a:gd name="connsiteY40" fmla="*/ 1884946 h 5207918"/>
              <a:gd name="connsiteX41" fmla="*/ 3368842 w 4328987"/>
              <a:gd name="connsiteY41" fmla="*/ 2127834 h 5207918"/>
              <a:gd name="connsiteX42" fmla="*/ 3267827 w 4328987"/>
              <a:gd name="connsiteY42" fmla="*/ 1988093 h 5207918"/>
              <a:gd name="connsiteX43" fmla="*/ 3236495 w 4328987"/>
              <a:gd name="connsiteY43" fmla="*/ 2163929 h 5207918"/>
              <a:gd name="connsiteX44" fmla="*/ 3128336 w 4328987"/>
              <a:gd name="connsiteY44" fmla="*/ 2255294 h 5207918"/>
              <a:gd name="connsiteX45" fmla="*/ 3114048 w 4328987"/>
              <a:gd name="connsiteY45" fmla="*/ 2414085 h 5207918"/>
              <a:gd name="connsiteX46" fmla="*/ 3036721 w 4328987"/>
              <a:gd name="connsiteY46" fmla="*/ 2537408 h 5207918"/>
              <a:gd name="connsiteX47" fmla="*/ 2972427 w 4328987"/>
              <a:gd name="connsiteY47" fmla="*/ 2837196 h 5207918"/>
              <a:gd name="connsiteX48" fmla="*/ 2841458 w 4328987"/>
              <a:gd name="connsiteY48" fmla="*/ 2956133 h 5207918"/>
              <a:gd name="connsiteX49" fmla="*/ 2841959 w 4328987"/>
              <a:gd name="connsiteY49" fmla="*/ 3049503 h 5207918"/>
              <a:gd name="connsiteX50" fmla="*/ 2490537 w 4328987"/>
              <a:gd name="connsiteY50" fmla="*/ 3470985 h 5207918"/>
              <a:gd name="connsiteX51" fmla="*/ 2420228 w 4328987"/>
              <a:gd name="connsiteY51" fmla="*/ 3350418 h 5207918"/>
              <a:gd name="connsiteX52" fmla="*/ 2387140 w 4328987"/>
              <a:gd name="connsiteY52" fmla="*/ 3143500 h 5207918"/>
              <a:gd name="connsiteX53" fmla="*/ 2230731 w 4328987"/>
              <a:gd name="connsiteY53" fmla="*/ 3027446 h 5207918"/>
              <a:gd name="connsiteX54" fmla="*/ 2074194 w 4328987"/>
              <a:gd name="connsiteY54" fmla="*/ 3061158 h 5207918"/>
              <a:gd name="connsiteX55" fmla="*/ 1982704 w 4328987"/>
              <a:gd name="connsiteY55" fmla="*/ 3205913 h 5207918"/>
              <a:gd name="connsiteX56" fmla="*/ 1965659 w 4328987"/>
              <a:gd name="connsiteY56" fmla="*/ 3424487 h 5207918"/>
              <a:gd name="connsiteX57" fmla="*/ 1925053 w 4328987"/>
              <a:gd name="connsiteY57" fmla="*/ 3487402 h 5207918"/>
              <a:gd name="connsiteX58" fmla="*/ 1684421 w 4328987"/>
              <a:gd name="connsiteY58" fmla="*/ 3234739 h 5207918"/>
              <a:gd name="connsiteX59" fmla="*/ 1431758 w 4328987"/>
              <a:gd name="connsiteY59" fmla="*/ 2837321 h 5207918"/>
              <a:gd name="connsiteX60" fmla="*/ 1203158 w 4328987"/>
              <a:gd name="connsiteY60" fmla="*/ 2284245 h 5207918"/>
              <a:gd name="connsiteX61" fmla="*/ 890337 w 4328987"/>
              <a:gd name="connsiteY61" fmla="*/ 1646571 h 5207918"/>
              <a:gd name="connsiteX62" fmla="*/ 589547 w 4328987"/>
              <a:gd name="connsiteY62" fmla="*/ 1008897 h 5207918"/>
              <a:gd name="connsiteX63" fmla="*/ 397042 w 4328987"/>
              <a:gd name="connsiteY63" fmla="*/ 635918 h 5207918"/>
              <a:gd name="connsiteX64" fmla="*/ 336884 w 4328987"/>
              <a:gd name="connsiteY64" fmla="*/ 455445 h 5207918"/>
              <a:gd name="connsiteX65" fmla="*/ 360947 w 4328987"/>
              <a:gd name="connsiteY65" fmla="*/ 335129 h 5207918"/>
              <a:gd name="connsiteX66" fmla="*/ 288758 w 4328987"/>
              <a:gd name="connsiteY66" fmla="*/ 214813 h 5207918"/>
              <a:gd name="connsiteX67" fmla="*/ 60158 w 4328987"/>
              <a:gd name="connsiteY67" fmla="*/ 22308 h 5207918"/>
              <a:gd name="connsiteX0" fmla="*/ 60158 w 4328987"/>
              <a:gd name="connsiteY0" fmla="*/ 22308 h 5207918"/>
              <a:gd name="connsiteX1" fmla="*/ 0 w 4328987"/>
              <a:gd name="connsiteY1" fmla="*/ 479508 h 5207918"/>
              <a:gd name="connsiteX2" fmla="*/ 48126 w 4328987"/>
              <a:gd name="connsiteY2" fmla="*/ 1213434 h 5207918"/>
              <a:gd name="connsiteX3" fmla="*/ 385011 w 4328987"/>
              <a:gd name="connsiteY3" fmla="*/ 1995487 h 5207918"/>
              <a:gd name="connsiteX4" fmla="*/ 1022684 w 4328987"/>
              <a:gd name="connsiteY4" fmla="*/ 2897855 h 5207918"/>
              <a:gd name="connsiteX5" fmla="*/ 1383632 w 4328987"/>
              <a:gd name="connsiteY5" fmla="*/ 3330992 h 5207918"/>
              <a:gd name="connsiteX6" fmla="*/ 1708484 w 4328987"/>
              <a:gd name="connsiteY6" fmla="*/ 3788192 h 5207918"/>
              <a:gd name="connsiteX7" fmla="*/ 1684421 w 4328987"/>
              <a:gd name="connsiteY7" fmla="*/ 3896476 h 5207918"/>
              <a:gd name="connsiteX8" fmla="*/ 1768642 w 4328987"/>
              <a:gd name="connsiteY8" fmla="*/ 4088981 h 5207918"/>
              <a:gd name="connsiteX9" fmla="*/ 1684421 w 4328987"/>
              <a:gd name="connsiteY9" fmla="*/ 4606339 h 5207918"/>
              <a:gd name="connsiteX10" fmla="*/ 782053 w 4328987"/>
              <a:gd name="connsiteY10" fmla="*/ 4750718 h 5207918"/>
              <a:gd name="connsiteX11" fmla="*/ 926432 w 4328987"/>
              <a:gd name="connsiteY11" fmla="*/ 4919160 h 5207918"/>
              <a:gd name="connsiteX12" fmla="*/ 1371600 w 4328987"/>
              <a:gd name="connsiteY12" fmla="*/ 5135729 h 5207918"/>
              <a:gd name="connsiteX13" fmla="*/ 2009274 w 4328987"/>
              <a:gd name="connsiteY13" fmla="*/ 5207918 h 5207918"/>
              <a:gd name="connsiteX14" fmla="*/ 2755232 w 4328987"/>
              <a:gd name="connsiteY14" fmla="*/ 5123697 h 5207918"/>
              <a:gd name="connsiteX15" fmla="*/ 3092116 w 4328987"/>
              <a:gd name="connsiteY15" fmla="*/ 5015413 h 5207918"/>
              <a:gd name="connsiteX16" fmla="*/ 3200400 w 4328987"/>
              <a:gd name="connsiteY16" fmla="*/ 5051508 h 5207918"/>
              <a:gd name="connsiteX17" fmla="*/ 3513221 w 4328987"/>
              <a:gd name="connsiteY17" fmla="*/ 4883066 h 5207918"/>
              <a:gd name="connsiteX18" fmla="*/ 2755232 w 4328987"/>
              <a:gd name="connsiteY18" fmla="*/ 4654466 h 5207918"/>
              <a:gd name="connsiteX19" fmla="*/ 2731168 w 4328987"/>
              <a:gd name="connsiteY19" fmla="*/ 4269455 h 5207918"/>
              <a:gd name="connsiteX20" fmla="*/ 2695074 w 4328987"/>
              <a:gd name="connsiteY20" fmla="*/ 4016792 h 5207918"/>
              <a:gd name="connsiteX21" fmla="*/ 2803358 w 4328987"/>
              <a:gd name="connsiteY21" fmla="*/ 3836318 h 5207918"/>
              <a:gd name="connsiteX22" fmla="*/ 2815389 w 4328987"/>
              <a:gd name="connsiteY22" fmla="*/ 3728034 h 5207918"/>
              <a:gd name="connsiteX23" fmla="*/ 2899611 w 4328987"/>
              <a:gd name="connsiteY23" fmla="*/ 3716002 h 5207918"/>
              <a:gd name="connsiteX24" fmla="*/ 2904247 w 4328987"/>
              <a:gd name="connsiteY24" fmla="*/ 3504071 h 5207918"/>
              <a:gd name="connsiteX25" fmla="*/ 3366587 w 4328987"/>
              <a:gd name="connsiteY25" fmla="*/ 2781926 h 5207918"/>
              <a:gd name="connsiteX26" fmla="*/ 3545682 w 4328987"/>
              <a:gd name="connsiteY26" fmla="*/ 2591300 h 5207918"/>
              <a:gd name="connsiteX27" fmla="*/ 3765884 w 4328987"/>
              <a:gd name="connsiteY27" fmla="*/ 2284245 h 5207918"/>
              <a:gd name="connsiteX28" fmla="*/ 3773027 w 4328987"/>
              <a:gd name="connsiteY28" fmla="*/ 2130465 h 5207918"/>
              <a:gd name="connsiteX29" fmla="*/ 4029076 w 4328987"/>
              <a:gd name="connsiteY29" fmla="*/ 1726906 h 5207918"/>
              <a:gd name="connsiteX30" fmla="*/ 4225591 w 4328987"/>
              <a:gd name="connsiteY30" fmla="*/ 1275847 h 5207918"/>
              <a:gd name="connsiteX31" fmla="*/ 4328987 w 4328987"/>
              <a:gd name="connsiteY31" fmla="*/ 631031 h 5207918"/>
              <a:gd name="connsiteX32" fmla="*/ 4259179 w 4328987"/>
              <a:gd name="connsiteY32" fmla="*/ 214813 h 5207918"/>
              <a:gd name="connsiteX33" fmla="*/ 4088230 w 4328987"/>
              <a:gd name="connsiteY33" fmla="*/ 0 h 5207918"/>
              <a:gd name="connsiteX34" fmla="*/ 4018923 w 4328987"/>
              <a:gd name="connsiteY34" fmla="*/ 243639 h 5207918"/>
              <a:gd name="connsiteX35" fmla="*/ 3929814 w 4328987"/>
              <a:gd name="connsiteY35" fmla="*/ 144879 h 5207918"/>
              <a:gd name="connsiteX36" fmla="*/ 3801979 w 4328987"/>
              <a:gd name="connsiteY36" fmla="*/ 587792 h 5207918"/>
              <a:gd name="connsiteX37" fmla="*/ 3761247 w 4328987"/>
              <a:gd name="connsiteY37" fmla="*/ 859631 h 5207918"/>
              <a:gd name="connsiteX38" fmla="*/ 3664618 w 4328987"/>
              <a:gd name="connsiteY38" fmla="*/ 1088105 h 5207918"/>
              <a:gd name="connsiteX39" fmla="*/ 3493795 w 4328987"/>
              <a:gd name="connsiteY39" fmla="*/ 1696954 h 5207918"/>
              <a:gd name="connsiteX40" fmla="*/ 3397918 w 4328987"/>
              <a:gd name="connsiteY40" fmla="*/ 1884946 h 5207918"/>
              <a:gd name="connsiteX41" fmla="*/ 3368842 w 4328987"/>
              <a:gd name="connsiteY41" fmla="*/ 2127834 h 5207918"/>
              <a:gd name="connsiteX42" fmla="*/ 3267827 w 4328987"/>
              <a:gd name="connsiteY42" fmla="*/ 1988093 h 5207918"/>
              <a:gd name="connsiteX43" fmla="*/ 3236495 w 4328987"/>
              <a:gd name="connsiteY43" fmla="*/ 2163929 h 5207918"/>
              <a:gd name="connsiteX44" fmla="*/ 3128336 w 4328987"/>
              <a:gd name="connsiteY44" fmla="*/ 2255294 h 5207918"/>
              <a:gd name="connsiteX45" fmla="*/ 3114048 w 4328987"/>
              <a:gd name="connsiteY45" fmla="*/ 2414085 h 5207918"/>
              <a:gd name="connsiteX46" fmla="*/ 3036721 w 4328987"/>
              <a:gd name="connsiteY46" fmla="*/ 2537408 h 5207918"/>
              <a:gd name="connsiteX47" fmla="*/ 2972427 w 4328987"/>
              <a:gd name="connsiteY47" fmla="*/ 2837196 h 5207918"/>
              <a:gd name="connsiteX48" fmla="*/ 2841458 w 4328987"/>
              <a:gd name="connsiteY48" fmla="*/ 2956133 h 5207918"/>
              <a:gd name="connsiteX49" fmla="*/ 2841959 w 4328987"/>
              <a:gd name="connsiteY49" fmla="*/ 3049503 h 5207918"/>
              <a:gd name="connsiteX50" fmla="*/ 2490537 w 4328987"/>
              <a:gd name="connsiteY50" fmla="*/ 3470985 h 5207918"/>
              <a:gd name="connsiteX51" fmla="*/ 2420228 w 4328987"/>
              <a:gd name="connsiteY51" fmla="*/ 3350418 h 5207918"/>
              <a:gd name="connsiteX52" fmla="*/ 2387140 w 4328987"/>
              <a:gd name="connsiteY52" fmla="*/ 3143500 h 5207918"/>
              <a:gd name="connsiteX53" fmla="*/ 2230731 w 4328987"/>
              <a:gd name="connsiteY53" fmla="*/ 3027446 h 5207918"/>
              <a:gd name="connsiteX54" fmla="*/ 2074194 w 4328987"/>
              <a:gd name="connsiteY54" fmla="*/ 3061158 h 5207918"/>
              <a:gd name="connsiteX55" fmla="*/ 1982704 w 4328987"/>
              <a:gd name="connsiteY55" fmla="*/ 3205913 h 5207918"/>
              <a:gd name="connsiteX56" fmla="*/ 1965659 w 4328987"/>
              <a:gd name="connsiteY56" fmla="*/ 3424487 h 5207918"/>
              <a:gd name="connsiteX57" fmla="*/ 1925053 w 4328987"/>
              <a:gd name="connsiteY57" fmla="*/ 3487402 h 5207918"/>
              <a:gd name="connsiteX58" fmla="*/ 1684421 w 4328987"/>
              <a:gd name="connsiteY58" fmla="*/ 3234739 h 5207918"/>
              <a:gd name="connsiteX59" fmla="*/ 1431758 w 4328987"/>
              <a:gd name="connsiteY59" fmla="*/ 2837321 h 5207918"/>
              <a:gd name="connsiteX60" fmla="*/ 1203158 w 4328987"/>
              <a:gd name="connsiteY60" fmla="*/ 2284245 h 5207918"/>
              <a:gd name="connsiteX61" fmla="*/ 890337 w 4328987"/>
              <a:gd name="connsiteY61" fmla="*/ 1646571 h 5207918"/>
              <a:gd name="connsiteX62" fmla="*/ 589547 w 4328987"/>
              <a:gd name="connsiteY62" fmla="*/ 1008897 h 5207918"/>
              <a:gd name="connsiteX63" fmla="*/ 397042 w 4328987"/>
              <a:gd name="connsiteY63" fmla="*/ 635918 h 5207918"/>
              <a:gd name="connsiteX64" fmla="*/ 336884 w 4328987"/>
              <a:gd name="connsiteY64" fmla="*/ 455445 h 5207918"/>
              <a:gd name="connsiteX65" fmla="*/ 360947 w 4328987"/>
              <a:gd name="connsiteY65" fmla="*/ 335129 h 5207918"/>
              <a:gd name="connsiteX66" fmla="*/ 288758 w 4328987"/>
              <a:gd name="connsiteY66" fmla="*/ 214813 h 5207918"/>
              <a:gd name="connsiteX67" fmla="*/ 60158 w 4328987"/>
              <a:gd name="connsiteY67" fmla="*/ 22308 h 5207918"/>
              <a:gd name="connsiteX0" fmla="*/ 60158 w 4328987"/>
              <a:gd name="connsiteY0" fmla="*/ 22308 h 5207918"/>
              <a:gd name="connsiteX1" fmla="*/ 0 w 4328987"/>
              <a:gd name="connsiteY1" fmla="*/ 479508 h 5207918"/>
              <a:gd name="connsiteX2" fmla="*/ 48126 w 4328987"/>
              <a:gd name="connsiteY2" fmla="*/ 1213434 h 5207918"/>
              <a:gd name="connsiteX3" fmla="*/ 385011 w 4328987"/>
              <a:gd name="connsiteY3" fmla="*/ 1995487 h 5207918"/>
              <a:gd name="connsiteX4" fmla="*/ 1022684 w 4328987"/>
              <a:gd name="connsiteY4" fmla="*/ 2897855 h 5207918"/>
              <a:gd name="connsiteX5" fmla="*/ 1383632 w 4328987"/>
              <a:gd name="connsiteY5" fmla="*/ 3330992 h 5207918"/>
              <a:gd name="connsiteX6" fmla="*/ 1708484 w 4328987"/>
              <a:gd name="connsiteY6" fmla="*/ 3788192 h 5207918"/>
              <a:gd name="connsiteX7" fmla="*/ 1684421 w 4328987"/>
              <a:gd name="connsiteY7" fmla="*/ 3896476 h 5207918"/>
              <a:gd name="connsiteX8" fmla="*/ 1768642 w 4328987"/>
              <a:gd name="connsiteY8" fmla="*/ 4088981 h 5207918"/>
              <a:gd name="connsiteX9" fmla="*/ 1684421 w 4328987"/>
              <a:gd name="connsiteY9" fmla="*/ 4606339 h 5207918"/>
              <a:gd name="connsiteX10" fmla="*/ 782053 w 4328987"/>
              <a:gd name="connsiteY10" fmla="*/ 4750718 h 5207918"/>
              <a:gd name="connsiteX11" fmla="*/ 926432 w 4328987"/>
              <a:gd name="connsiteY11" fmla="*/ 4919160 h 5207918"/>
              <a:gd name="connsiteX12" fmla="*/ 1371600 w 4328987"/>
              <a:gd name="connsiteY12" fmla="*/ 5135729 h 5207918"/>
              <a:gd name="connsiteX13" fmla="*/ 2009274 w 4328987"/>
              <a:gd name="connsiteY13" fmla="*/ 5207918 h 5207918"/>
              <a:gd name="connsiteX14" fmla="*/ 2755232 w 4328987"/>
              <a:gd name="connsiteY14" fmla="*/ 5123697 h 5207918"/>
              <a:gd name="connsiteX15" fmla="*/ 3092116 w 4328987"/>
              <a:gd name="connsiteY15" fmla="*/ 5015413 h 5207918"/>
              <a:gd name="connsiteX16" fmla="*/ 3200400 w 4328987"/>
              <a:gd name="connsiteY16" fmla="*/ 5051508 h 5207918"/>
              <a:gd name="connsiteX17" fmla="*/ 3513221 w 4328987"/>
              <a:gd name="connsiteY17" fmla="*/ 4883066 h 5207918"/>
              <a:gd name="connsiteX18" fmla="*/ 2755232 w 4328987"/>
              <a:gd name="connsiteY18" fmla="*/ 4654466 h 5207918"/>
              <a:gd name="connsiteX19" fmla="*/ 2731168 w 4328987"/>
              <a:gd name="connsiteY19" fmla="*/ 4269455 h 5207918"/>
              <a:gd name="connsiteX20" fmla="*/ 2695074 w 4328987"/>
              <a:gd name="connsiteY20" fmla="*/ 4016792 h 5207918"/>
              <a:gd name="connsiteX21" fmla="*/ 2803358 w 4328987"/>
              <a:gd name="connsiteY21" fmla="*/ 3836318 h 5207918"/>
              <a:gd name="connsiteX22" fmla="*/ 2815389 w 4328987"/>
              <a:gd name="connsiteY22" fmla="*/ 3728034 h 5207918"/>
              <a:gd name="connsiteX23" fmla="*/ 2887704 w 4328987"/>
              <a:gd name="connsiteY23" fmla="*/ 3754102 h 5207918"/>
              <a:gd name="connsiteX24" fmla="*/ 2904247 w 4328987"/>
              <a:gd name="connsiteY24" fmla="*/ 3504071 h 5207918"/>
              <a:gd name="connsiteX25" fmla="*/ 3366587 w 4328987"/>
              <a:gd name="connsiteY25" fmla="*/ 2781926 h 5207918"/>
              <a:gd name="connsiteX26" fmla="*/ 3545682 w 4328987"/>
              <a:gd name="connsiteY26" fmla="*/ 2591300 h 5207918"/>
              <a:gd name="connsiteX27" fmla="*/ 3765884 w 4328987"/>
              <a:gd name="connsiteY27" fmla="*/ 2284245 h 5207918"/>
              <a:gd name="connsiteX28" fmla="*/ 3773027 w 4328987"/>
              <a:gd name="connsiteY28" fmla="*/ 2130465 h 5207918"/>
              <a:gd name="connsiteX29" fmla="*/ 4029076 w 4328987"/>
              <a:gd name="connsiteY29" fmla="*/ 1726906 h 5207918"/>
              <a:gd name="connsiteX30" fmla="*/ 4225591 w 4328987"/>
              <a:gd name="connsiteY30" fmla="*/ 1275847 h 5207918"/>
              <a:gd name="connsiteX31" fmla="*/ 4328987 w 4328987"/>
              <a:gd name="connsiteY31" fmla="*/ 631031 h 5207918"/>
              <a:gd name="connsiteX32" fmla="*/ 4259179 w 4328987"/>
              <a:gd name="connsiteY32" fmla="*/ 214813 h 5207918"/>
              <a:gd name="connsiteX33" fmla="*/ 4088230 w 4328987"/>
              <a:gd name="connsiteY33" fmla="*/ 0 h 5207918"/>
              <a:gd name="connsiteX34" fmla="*/ 4018923 w 4328987"/>
              <a:gd name="connsiteY34" fmla="*/ 243639 h 5207918"/>
              <a:gd name="connsiteX35" fmla="*/ 3929814 w 4328987"/>
              <a:gd name="connsiteY35" fmla="*/ 144879 h 5207918"/>
              <a:gd name="connsiteX36" fmla="*/ 3801979 w 4328987"/>
              <a:gd name="connsiteY36" fmla="*/ 587792 h 5207918"/>
              <a:gd name="connsiteX37" fmla="*/ 3761247 w 4328987"/>
              <a:gd name="connsiteY37" fmla="*/ 859631 h 5207918"/>
              <a:gd name="connsiteX38" fmla="*/ 3664618 w 4328987"/>
              <a:gd name="connsiteY38" fmla="*/ 1088105 h 5207918"/>
              <a:gd name="connsiteX39" fmla="*/ 3493795 w 4328987"/>
              <a:gd name="connsiteY39" fmla="*/ 1696954 h 5207918"/>
              <a:gd name="connsiteX40" fmla="*/ 3397918 w 4328987"/>
              <a:gd name="connsiteY40" fmla="*/ 1884946 h 5207918"/>
              <a:gd name="connsiteX41" fmla="*/ 3368842 w 4328987"/>
              <a:gd name="connsiteY41" fmla="*/ 2127834 h 5207918"/>
              <a:gd name="connsiteX42" fmla="*/ 3267827 w 4328987"/>
              <a:gd name="connsiteY42" fmla="*/ 1988093 h 5207918"/>
              <a:gd name="connsiteX43" fmla="*/ 3236495 w 4328987"/>
              <a:gd name="connsiteY43" fmla="*/ 2163929 h 5207918"/>
              <a:gd name="connsiteX44" fmla="*/ 3128336 w 4328987"/>
              <a:gd name="connsiteY44" fmla="*/ 2255294 h 5207918"/>
              <a:gd name="connsiteX45" fmla="*/ 3114048 w 4328987"/>
              <a:gd name="connsiteY45" fmla="*/ 2414085 h 5207918"/>
              <a:gd name="connsiteX46" fmla="*/ 3036721 w 4328987"/>
              <a:gd name="connsiteY46" fmla="*/ 2537408 h 5207918"/>
              <a:gd name="connsiteX47" fmla="*/ 2972427 w 4328987"/>
              <a:gd name="connsiteY47" fmla="*/ 2837196 h 5207918"/>
              <a:gd name="connsiteX48" fmla="*/ 2841458 w 4328987"/>
              <a:gd name="connsiteY48" fmla="*/ 2956133 h 5207918"/>
              <a:gd name="connsiteX49" fmla="*/ 2841959 w 4328987"/>
              <a:gd name="connsiteY49" fmla="*/ 3049503 h 5207918"/>
              <a:gd name="connsiteX50" fmla="*/ 2490537 w 4328987"/>
              <a:gd name="connsiteY50" fmla="*/ 3470985 h 5207918"/>
              <a:gd name="connsiteX51" fmla="*/ 2420228 w 4328987"/>
              <a:gd name="connsiteY51" fmla="*/ 3350418 h 5207918"/>
              <a:gd name="connsiteX52" fmla="*/ 2387140 w 4328987"/>
              <a:gd name="connsiteY52" fmla="*/ 3143500 h 5207918"/>
              <a:gd name="connsiteX53" fmla="*/ 2230731 w 4328987"/>
              <a:gd name="connsiteY53" fmla="*/ 3027446 h 5207918"/>
              <a:gd name="connsiteX54" fmla="*/ 2074194 w 4328987"/>
              <a:gd name="connsiteY54" fmla="*/ 3061158 h 5207918"/>
              <a:gd name="connsiteX55" fmla="*/ 1982704 w 4328987"/>
              <a:gd name="connsiteY55" fmla="*/ 3205913 h 5207918"/>
              <a:gd name="connsiteX56" fmla="*/ 1965659 w 4328987"/>
              <a:gd name="connsiteY56" fmla="*/ 3424487 h 5207918"/>
              <a:gd name="connsiteX57" fmla="*/ 1925053 w 4328987"/>
              <a:gd name="connsiteY57" fmla="*/ 3487402 h 5207918"/>
              <a:gd name="connsiteX58" fmla="*/ 1684421 w 4328987"/>
              <a:gd name="connsiteY58" fmla="*/ 3234739 h 5207918"/>
              <a:gd name="connsiteX59" fmla="*/ 1431758 w 4328987"/>
              <a:gd name="connsiteY59" fmla="*/ 2837321 h 5207918"/>
              <a:gd name="connsiteX60" fmla="*/ 1203158 w 4328987"/>
              <a:gd name="connsiteY60" fmla="*/ 2284245 h 5207918"/>
              <a:gd name="connsiteX61" fmla="*/ 890337 w 4328987"/>
              <a:gd name="connsiteY61" fmla="*/ 1646571 h 5207918"/>
              <a:gd name="connsiteX62" fmla="*/ 589547 w 4328987"/>
              <a:gd name="connsiteY62" fmla="*/ 1008897 h 5207918"/>
              <a:gd name="connsiteX63" fmla="*/ 397042 w 4328987"/>
              <a:gd name="connsiteY63" fmla="*/ 635918 h 5207918"/>
              <a:gd name="connsiteX64" fmla="*/ 336884 w 4328987"/>
              <a:gd name="connsiteY64" fmla="*/ 455445 h 5207918"/>
              <a:gd name="connsiteX65" fmla="*/ 360947 w 4328987"/>
              <a:gd name="connsiteY65" fmla="*/ 335129 h 5207918"/>
              <a:gd name="connsiteX66" fmla="*/ 288758 w 4328987"/>
              <a:gd name="connsiteY66" fmla="*/ 214813 h 5207918"/>
              <a:gd name="connsiteX67" fmla="*/ 60158 w 4328987"/>
              <a:gd name="connsiteY67" fmla="*/ 22308 h 5207918"/>
              <a:gd name="connsiteX0" fmla="*/ 60158 w 4328987"/>
              <a:gd name="connsiteY0" fmla="*/ 22308 h 5207918"/>
              <a:gd name="connsiteX1" fmla="*/ 0 w 4328987"/>
              <a:gd name="connsiteY1" fmla="*/ 479508 h 5207918"/>
              <a:gd name="connsiteX2" fmla="*/ 48126 w 4328987"/>
              <a:gd name="connsiteY2" fmla="*/ 1213434 h 5207918"/>
              <a:gd name="connsiteX3" fmla="*/ 385011 w 4328987"/>
              <a:gd name="connsiteY3" fmla="*/ 1995487 h 5207918"/>
              <a:gd name="connsiteX4" fmla="*/ 1022684 w 4328987"/>
              <a:gd name="connsiteY4" fmla="*/ 2897855 h 5207918"/>
              <a:gd name="connsiteX5" fmla="*/ 1383632 w 4328987"/>
              <a:gd name="connsiteY5" fmla="*/ 3330992 h 5207918"/>
              <a:gd name="connsiteX6" fmla="*/ 1708484 w 4328987"/>
              <a:gd name="connsiteY6" fmla="*/ 3788192 h 5207918"/>
              <a:gd name="connsiteX7" fmla="*/ 1684421 w 4328987"/>
              <a:gd name="connsiteY7" fmla="*/ 3896476 h 5207918"/>
              <a:gd name="connsiteX8" fmla="*/ 1768642 w 4328987"/>
              <a:gd name="connsiteY8" fmla="*/ 4088981 h 5207918"/>
              <a:gd name="connsiteX9" fmla="*/ 1684421 w 4328987"/>
              <a:gd name="connsiteY9" fmla="*/ 4606339 h 5207918"/>
              <a:gd name="connsiteX10" fmla="*/ 782053 w 4328987"/>
              <a:gd name="connsiteY10" fmla="*/ 4750718 h 5207918"/>
              <a:gd name="connsiteX11" fmla="*/ 926432 w 4328987"/>
              <a:gd name="connsiteY11" fmla="*/ 4919160 h 5207918"/>
              <a:gd name="connsiteX12" fmla="*/ 1371600 w 4328987"/>
              <a:gd name="connsiteY12" fmla="*/ 5135729 h 5207918"/>
              <a:gd name="connsiteX13" fmla="*/ 2009274 w 4328987"/>
              <a:gd name="connsiteY13" fmla="*/ 5207918 h 5207918"/>
              <a:gd name="connsiteX14" fmla="*/ 2755232 w 4328987"/>
              <a:gd name="connsiteY14" fmla="*/ 5123697 h 5207918"/>
              <a:gd name="connsiteX15" fmla="*/ 3092116 w 4328987"/>
              <a:gd name="connsiteY15" fmla="*/ 5015413 h 5207918"/>
              <a:gd name="connsiteX16" fmla="*/ 3200400 w 4328987"/>
              <a:gd name="connsiteY16" fmla="*/ 5051508 h 5207918"/>
              <a:gd name="connsiteX17" fmla="*/ 3513221 w 4328987"/>
              <a:gd name="connsiteY17" fmla="*/ 4883066 h 5207918"/>
              <a:gd name="connsiteX18" fmla="*/ 2755232 w 4328987"/>
              <a:gd name="connsiteY18" fmla="*/ 4654466 h 5207918"/>
              <a:gd name="connsiteX19" fmla="*/ 2731168 w 4328987"/>
              <a:gd name="connsiteY19" fmla="*/ 4269455 h 5207918"/>
              <a:gd name="connsiteX20" fmla="*/ 2695074 w 4328987"/>
              <a:gd name="connsiteY20" fmla="*/ 4016792 h 5207918"/>
              <a:gd name="connsiteX21" fmla="*/ 2803358 w 4328987"/>
              <a:gd name="connsiteY21" fmla="*/ 3836318 h 5207918"/>
              <a:gd name="connsiteX22" fmla="*/ 2824914 w 4328987"/>
              <a:gd name="connsiteY22" fmla="*/ 3754227 h 5207918"/>
              <a:gd name="connsiteX23" fmla="*/ 2887704 w 4328987"/>
              <a:gd name="connsiteY23" fmla="*/ 3754102 h 5207918"/>
              <a:gd name="connsiteX24" fmla="*/ 2904247 w 4328987"/>
              <a:gd name="connsiteY24" fmla="*/ 3504071 h 5207918"/>
              <a:gd name="connsiteX25" fmla="*/ 3366587 w 4328987"/>
              <a:gd name="connsiteY25" fmla="*/ 2781926 h 5207918"/>
              <a:gd name="connsiteX26" fmla="*/ 3545682 w 4328987"/>
              <a:gd name="connsiteY26" fmla="*/ 2591300 h 5207918"/>
              <a:gd name="connsiteX27" fmla="*/ 3765884 w 4328987"/>
              <a:gd name="connsiteY27" fmla="*/ 2284245 h 5207918"/>
              <a:gd name="connsiteX28" fmla="*/ 3773027 w 4328987"/>
              <a:gd name="connsiteY28" fmla="*/ 2130465 h 5207918"/>
              <a:gd name="connsiteX29" fmla="*/ 4029076 w 4328987"/>
              <a:gd name="connsiteY29" fmla="*/ 1726906 h 5207918"/>
              <a:gd name="connsiteX30" fmla="*/ 4225591 w 4328987"/>
              <a:gd name="connsiteY30" fmla="*/ 1275847 h 5207918"/>
              <a:gd name="connsiteX31" fmla="*/ 4328987 w 4328987"/>
              <a:gd name="connsiteY31" fmla="*/ 631031 h 5207918"/>
              <a:gd name="connsiteX32" fmla="*/ 4259179 w 4328987"/>
              <a:gd name="connsiteY32" fmla="*/ 214813 h 5207918"/>
              <a:gd name="connsiteX33" fmla="*/ 4088230 w 4328987"/>
              <a:gd name="connsiteY33" fmla="*/ 0 h 5207918"/>
              <a:gd name="connsiteX34" fmla="*/ 4018923 w 4328987"/>
              <a:gd name="connsiteY34" fmla="*/ 243639 h 5207918"/>
              <a:gd name="connsiteX35" fmla="*/ 3929814 w 4328987"/>
              <a:gd name="connsiteY35" fmla="*/ 144879 h 5207918"/>
              <a:gd name="connsiteX36" fmla="*/ 3801979 w 4328987"/>
              <a:gd name="connsiteY36" fmla="*/ 587792 h 5207918"/>
              <a:gd name="connsiteX37" fmla="*/ 3761247 w 4328987"/>
              <a:gd name="connsiteY37" fmla="*/ 859631 h 5207918"/>
              <a:gd name="connsiteX38" fmla="*/ 3664618 w 4328987"/>
              <a:gd name="connsiteY38" fmla="*/ 1088105 h 5207918"/>
              <a:gd name="connsiteX39" fmla="*/ 3493795 w 4328987"/>
              <a:gd name="connsiteY39" fmla="*/ 1696954 h 5207918"/>
              <a:gd name="connsiteX40" fmla="*/ 3397918 w 4328987"/>
              <a:gd name="connsiteY40" fmla="*/ 1884946 h 5207918"/>
              <a:gd name="connsiteX41" fmla="*/ 3368842 w 4328987"/>
              <a:gd name="connsiteY41" fmla="*/ 2127834 h 5207918"/>
              <a:gd name="connsiteX42" fmla="*/ 3267827 w 4328987"/>
              <a:gd name="connsiteY42" fmla="*/ 1988093 h 5207918"/>
              <a:gd name="connsiteX43" fmla="*/ 3236495 w 4328987"/>
              <a:gd name="connsiteY43" fmla="*/ 2163929 h 5207918"/>
              <a:gd name="connsiteX44" fmla="*/ 3128336 w 4328987"/>
              <a:gd name="connsiteY44" fmla="*/ 2255294 h 5207918"/>
              <a:gd name="connsiteX45" fmla="*/ 3114048 w 4328987"/>
              <a:gd name="connsiteY45" fmla="*/ 2414085 h 5207918"/>
              <a:gd name="connsiteX46" fmla="*/ 3036721 w 4328987"/>
              <a:gd name="connsiteY46" fmla="*/ 2537408 h 5207918"/>
              <a:gd name="connsiteX47" fmla="*/ 2972427 w 4328987"/>
              <a:gd name="connsiteY47" fmla="*/ 2837196 h 5207918"/>
              <a:gd name="connsiteX48" fmla="*/ 2841458 w 4328987"/>
              <a:gd name="connsiteY48" fmla="*/ 2956133 h 5207918"/>
              <a:gd name="connsiteX49" fmla="*/ 2841959 w 4328987"/>
              <a:gd name="connsiteY49" fmla="*/ 3049503 h 5207918"/>
              <a:gd name="connsiteX50" fmla="*/ 2490537 w 4328987"/>
              <a:gd name="connsiteY50" fmla="*/ 3470985 h 5207918"/>
              <a:gd name="connsiteX51" fmla="*/ 2420228 w 4328987"/>
              <a:gd name="connsiteY51" fmla="*/ 3350418 h 5207918"/>
              <a:gd name="connsiteX52" fmla="*/ 2387140 w 4328987"/>
              <a:gd name="connsiteY52" fmla="*/ 3143500 h 5207918"/>
              <a:gd name="connsiteX53" fmla="*/ 2230731 w 4328987"/>
              <a:gd name="connsiteY53" fmla="*/ 3027446 h 5207918"/>
              <a:gd name="connsiteX54" fmla="*/ 2074194 w 4328987"/>
              <a:gd name="connsiteY54" fmla="*/ 3061158 h 5207918"/>
              <a:gd name="connsiteX55" fmla="*/ 1982704 w 4328987"/>
              <a:gd name="connsiteY55" fmla="*/ 3205913 h 5207918"/>
              <a:gd name="connsiteX56" fmla="*/ 1965659 w 4328987"/>
              <a:gd name="connsiteY56" fmla="*/ 3424487 h 5207918"/>
              <a:gd name="connsiteX57" fmla="*/ 1925053 w 4328987"/>
              <a:gd name="connsiteY57" fmla="*/ 3487402 h 5207918"/>
              <a:gd name="connsiteX58" fmla="*/ 1684421 w 4328987"/>
              <a:gd name="connsiteY58" fmla="*/ 3234739 h 5207918"/>
              <a:gd name="connsiteX59" fmla="*/ 1431758 w 4328987"/>
              <a:gd name="connsiteY59" fmla="*/ 2837321 h 5207918"/>
              <a:gd name="connsiteX60" fmla="*/ 1203158 w 4328987"/>
              <a:gd name="connsiteY60" fmla="*/ 2284245 h 5207918"/>
              <a:gd name="connsiteX61" fmla="*/ 890337 w 4328987"/>
              <a:gd name="connsiteY61" fmla="*/ 1646571 h 5207918"/>
              <a:gd name="connsiteX62" fmla="*/ 589547 w 4328987"/>
              <a:gd name="connsiteY62" fmla="*/ 1008897 h 5207918"/>
              <a:gd name="connsiteX63" fmla="*/ 397042 w 4328987"/>
              <a:gd name="connsiteY63" fmla="*/ 635918 h 5207918"/>
              <a:gd name="connsiteX64" fmla="*/ 336884 w 4328987"/>
              <a:gd name="connsiteY64" fmla="*/ 455445 h 5207918"/>
              <a:gd name="connsiteX65" fmla="*/ 360947 w 4328987"/>
              <a:gd name="connsiteY65" fmla="*/ 335129 h 5207918"/>
              <a:gd name="connsiteX66" fmla="*/ 288758 w 4328987"/>
              <a:gd name="connsiteY66" fmla="*/ 214813 h 5207918"/>
              <a:gd name="connsiteX67" fmla="*/ 60158 w 4328987"/>
              <a:gd name="connsiteY67" fmla="*/ 22308 h 5207918"/>
              <a:gd name="connsiteX0" fmla="*/ 60158 w 4328987"/>
              <a:gd name="connsiteY0" fmla="*/ 22308 h 5207918"/>
              <a:gd name="connsiteX1" fmla="*/ 0 w 4328987"/>
              <a:gd name="connsiteY1" fmla="*/ 479508 h 5207918"/>
              <a:gd name="connsiteX2" fmla="*/ 48126 w 4328987"/>
              <a:gd name="connsiteY2" fmla="*/ 1213434 h 5207918"/>
              <a:gd name="connsiteX3" fmla="*/ 385011 w 4328987"/>
              <a:gd name="connsiteY3" fmla="*/ 1995487 h 5207918"/>
              <a:gd name="connsiteX4" fmla="*/ 1022684 w 4328987"/>
              <a:gd name="connsiteY4" fmla="*/ 2897855 h 5207918"/>
              <a:gd name="connsiteX5" fmla="*/ 1383632 w 4328987"/>
              <a:gd name="connsiteY5" fmla="*/ 3330992 h 5207918"/>
              <a:gd name="connsiteX6" fmla="*/ 1708484 w 4328987"/>
              <a:gd name="connsiteY6" fmla="*/ 3788192 h 5207918"/>
              <a:gd name="connsiteX7" fmla="*/ 1684421 w 4328987"/>
              <a:gd name="connsiteY7" fmla="*/ 3896476 h 5207918"/>
              <a:gd name="connsiteX8" fmla="*/ 1768642 w 4328987"/>
              <a:gd name="connsiteY8" fmla="*/ 4088981 h 5207918"/>
              <a:gd name="connsiteX9" fmla="*/ 1684421 w 4328987"/>
              <a:gd name="connsiteY9" fmla="*/ 4606339 h 5207918"/>
              <a:gd name="connsiteX10" fmla="*/ 782053 w 4328987"/>
              <a:gd name="connsiteY10" fmla="*/ 4750718 h 5207918"/>
              <a:gd name="connsiteX11" fmla="*/ 926432 w 4328987"/>
              <a:gd name="connsiteY11" fmla="*/ 4919160 h 5207918"/>
              <a:gd name="connsiteX12" fmla="*/ 1371600 w 4328987"/>
              <a:gd name="connsiteY12" fmla="*/ 5135729 h 5207918"/>
              <a:gd name="connsiteX13" fmla="*/ 2009274 w 4328987"/>
              <a:gd name="connsiteY13" fmla="*/ 5207918 h 5207918"/>
              <a:gd name="connsiteX14" fmla="*/ 2755232 w 4328987"/>
              <a:gd name="connsiteY14" fmla="*/ 5123697 h 5207918"/>
              <a:gd name="connsiteX15" fmla="*/ 3092116 w 4328987"/>
              <a:gd name="connsiteY15" fmla="*/ 5015413 h 5207918"/>
              <a:gd name="connsiteX16" fmla="*/ 3200400 w 4328987"/>
              <a:gd name="connsiteY16" fmla="*/ 5051508 h 5207918"/>
              <a:gd name="connsiteX17" fmla="*/ 3513221 w 4328987"/>
              <a:gd name="connsiteY17" fmla="*/ 4883066 h 5207918"/>
              <a:gd name="connsiteX18" fmla="*/ 2755232 w 4328987"/>
              <a:gd name="connsiteY18" fmla="*/ 4654466 h 5207918"/>
              <a:gd name="connsiteX19" fmla="*/ 2731168 w 4328987"/>
              <a:gd name="connsiteY19" fmla="*/ 4269455 h 5207918"/>
              <a:gd name="connsiteX20" fmla="*/ 2695074 w 4328987"/>
              <a:gd name="connsiteY20" fmla="*/ 4016792 h 5207918"/>
              <a:gd name="connsiteX21" fmla="*/ 2800977 w 4328987"/>
              <a:gd name="connsiteY21" fmla="*/ 3845843 h 5207918"/>
              <a:gd name="connsiteX22" fmla="*/ 2824914 w 4328987"/>
              <a:gd name="connsiteY22" fmla="*/ 3754227 h 5207918"/>
              <a:gd name="connsiteX23" fmla="*/ 2887704 w 4328987"/>
              <a:gd name="connsiteY23" fmla="*/ 3754102 h 5207918"/>
              <a:gd name="connsiteX24" fmla="*/ 2904247 w 4328987"/>
              <a:gd name="connsiteY24" fmla="*/ 3504071 h 5207918"/>
              <a:gd name="connsiteX25" fmla="*/ 3366587 w 4328987"/>
              <a:gd name="connsiteY25" fmla="*/ 2781926 h 5207918"/>
              <a:gd name="connsiteX26" fmla="*/ 3545682 w 4328987"/>
              <a:gd name="connsiteY26" fmla="*/ 2591300 h 5207918"/>
              <a:gd name="connsiteX27" fmla="*/ 3765884 w 4328987"/>
              <a:gd name="connsiteY27" fmla="*/ 2284245 h 5207918"/>
              <a:gd name="connsiteX28" fmla="*/ 3773027 w 4328987"/>
              <a:gd name="connsiteY28" fmla="*/ 2130465 h 5207918"/>
              <a:gd name="connsiteX29" fmla="*/ 4029076 w 4328987"/>
              <a:gd name="connsiteY29" fmla="*/ 1726906 h 5207918"/>
              <a:gd name="connsiteX30" fmla="*/ 4225591 w 4328987"/>
              <a:gd name="connsiteY30" fmla="*/ 1275847 h 5207918"/>
              <a:gd name="connsiteX31" fmla="*/ 4328987 w 4328987"/>
              <a:gd name="connsiteY31" fmla="*/ 631031 h 5207918"/>
              <a:gd name="connsiteX32" fmla="*/ 4259179 w 4328987"/>
              <a:gd name="connsiteY32" fmla="*/ 214813 h 5207918"/>
              <a:gd name="connsiteX33" fmla="*/ 4088230 w 4328987"/>
              <a:gd name="connsiteY33" fmla="*/ 0 h 5207918"/>
              <a:gd name="connsiteX34" fmla="*/ 4018923 w 4328987"/>
              <a:gd name="connsiteY34" fmla="*/ 243639 h 5207918"/>
              <a:gd name="connsiteX35" fmla="*/ 3929814 w 4328987"/>
              <a:gd name="connsiteY35" fmla="*/ 144879 h 5207918"/>
              <a:gd name="connsiteX36" fmla="*/ 3801979 w 4328987"/>
              <a:gd name="connsiteY36" fmla="*/ 587792 h 5207918"/>
              <a:gd name="connsiteX37" fmla="*/ 3761247 w 4328987"/>
              <a:gd name="connsiteY37" fmla="*/ 859631 h 5207918"/>
              <a:gd name="connsiteX38" fmla="*/ 3664618 w 4328987"/>
              <a:gd name="connsiteY38" fmla="*/ 1088105 h 5207918"/>
              <a:gd name="connsiteX39" fmla="*/ 3493795 w 4328987"/>
              <a:gd name="connsiteY39" fmla="*/ 1696954 h 5207918"/>
              <a:gd name="connsiteX40" fmla="*/ 3397918 w 4328987"/>
              <a:gd name="connsiteY40" fmla="*/ 1884946 h 5207918"/>
              <a:gd name="connsiteX41" fmla="*/ 3368842 w 4328987"/>
              <a:gd name="connsiteY41" fmla="*/ 2127834 h 5207918"/>
              <a:gd name="connsiteX42" fmla="*/ 3267827 w 4328987"/>
              <a:gd name="connsiteY42" fmla="*/ 1988093 h 5207918"/>
              <a:gd name="connsiteX43" fmla="*/ 3236495 w 4328987"/>
              <a:gd name="connsiteY43" fmla="*/ 2163929 h 5207918"/>
              <a:gd name="connsiteX44" fmla="*/ 3128336 w 4328987"/>
              <a:gd name="connsiteY44" fmla="*/ 2255294 h 5207918"/>
              <a:gd name="connsiteX45" fmla="*/ 3114048 w 4328987"/>
              <a:gd name="connsiteY45" fmla="*/ 2414085 h 5207918"/>
              <a:gd name="connsiteX46" fmla="*/ 3036721 w 4328987"/>
              <a:gd name="connsiteY46" fmla="*/ 2537408 h 5207918"/>
              <a:gd name="connsiteX47" fmla="*/ 2972427 w 4328987"/>
              <a:gd name="connsiteY47" fmla="*/ 2837196 h 5207918"/>
              <a:gd name="connsiteX48" fmla="*/ 2841458 w 4328987"/>
              <a:gd name="connsiteY48" fmla="*/ 2956133 h 5207918"/>
              <a:gd name="connsiteX49" fmla="*/ 2841959 w 4328987"/>
              <a:gd name="connsiteY49" fmla="*/ 3049503 h 5207918"/>
              <a:gd name="connsiteX50" fmla="*/ 2490537 w 4328987"/>
              <a:gd name="connsiteY50" fmla="*/ 3470985 h 5207918"/>
              <a:gd name="connsiteX51" fmla="*/ 2420228 w 4328987"/>
              <a:gd name="connsiteY51" fmla="*/ 3350418 h 5207918"/>
              <a:gd name="connsiteX52" fmla="*/ 2387140 w 4328987"/>
              <a:gd name="connsiteY52" fmla="*/ 3143500 h 5207918"/>
              <a:gd name="connsiteX53" fmla="*/ 2230731 w 4328987"/>
              <a:gd name="connsiteY53" fmla="*/ 3027446 h 5207918"/>
              <a:gd name="connsiteX54" fmla="*/ 2074194 w 4328987"/>
              <a:gd name="connsiteY54" fmla="*/ 3061158 h 5207918"/>
              <a:gd name="connsiteX55" fmla="*/ 1982704 w 4328987"/>
              <a:gd name="connsiteY55" fmla="*/ 3205913 h 5207918"/>
              <a:gd name="connsiteX56" fmla="*/ 1965659 w 4328987"/>
              <a:gd name="connsiteY56" fmla="*/ 3424487 h 5207918"/>
              <a:gd name="connsiteX57" fmla="*/ 1925053 w 4328987"/>
              <a:gd name="connsiteY57" fmla="*/ 3487402 h 5207918"/>
              <a:gd name="connsiteX58" fmla="*/ 1684421 w 4328987"/>
              <a:gd name="connsiteY58" fmla="*/ 3234739 h 5207918"/>
              <a:gd name="connsiteX59" fmla="*/ 1431758 w 4328987"/>
              <a:gd name="connsiteY59" fmla="*/ 2837321 h 5207918"/>
              <a:gd name="connsiteX60" fmla="*/ 1203158 w 4328987"/>
              <a:gd name="connsiteY60" fmla="*/ 2284245 h 5207918"/>
              <a:gd name="connsiteX61" fmla="*/ 890337 w 4328987"/>
              <a:gd name="connsiteY61" fmla="*/ 1646571 h 5207918"/>
              <a:gd name="connsiteX62" fmla="*/ 589547 w 4328987"/>
              <a:gd name="connsiteY62" fmla="*/ 1008897 h 5207918"/>
              <a:gd name="connsiteX63" fmla="*/ 397042 w 4328987"/>
              <a:gd name="connsiteY63" fmla="*/ 635918 h 5207918"/>
              <a:gd name="connsiteX64" fmla="*/ 336884 w 4328987"/>
              <a:gd name="connsiteY64" fmla="*/ 455445 h 5207918"/>
              <a:gd name="connsiteX65" fmla="*/ 360947 w 4328987"/>
              <a:gd name="connsiteY65" fmla="*/ 335129 h 5207918"/>
              <a:gd name="connsiteX66" fmla="*/ 288758 w 4328987"/>
              <a:gd name="connsiteY66" fmla="*/ 214813 h 5207918"/>
              <a:gd name="connsiteX67" fmla="*/ 60158 w 4328987"/>
              <a:gd name="connsiteY67" fmla="*/ 22308 h 5207918"/>
              <a:gd name="connsiteX0" fmla="*/ 60158 w 4328987"/>
              <a:gd name="connsiteY0" fmla="*/ 22308 h 5207918"/>
              <a:gd name="connsiteX1" fmla="*/ 0 w 4328987"/>
              <a:gd name="connsiteY1" fmla="*/ 479508 h 5207918"/>
              <a:gd name="connsiteX2" fmla="*/ 48126 w 4328987"/>
              <a:gd name="connsiteY2" fmla="*/ 1213434 h 5207918"/>
              <a:gd name="connsiteX3" fmla="*/ 385011 w 4328987"/>
              <a:gd name="connsiteY3" fmla="*/ 1995487 h 5207918"/>
              <a:gd name="connsiteX4" fmla="*/ 1022684 w 4328987"/>
              <a:gd name="connsiteY4" fmla="*/ 2897855 h 5207918"/>
              <a:gd name="connsiteX5" fmla="*/ 1383632 w 4328987"/>
              <a:gd name="connsiteY5" fmla="*/ 3330992 h 5207918"/>
              <a:gd name="connsiteX6" fmla="*/ 1708484 w 4328987"/>
              <a:gd name="connsiteY6" fmla="*/ 3788192 h 5207918"/>
              <a:gd name="connsiteX7" fmla="*/ 1684421 w 4328987"/>
              <a:gd name="connsiteY7" fmla="*/ 3896476 h 5207918"/>
              <a:gd name="connsiteX8" fmla="*/ 1768642 w 4328987"/>
              <a:gd name="connsiteY8" fmla="*/ 4088981 h 5207918"/>
              <a:gd name="connsiteX9" fmla="*/ 1684421 w 4328987"/>
              <a:gd name="connsiteY9" fmla="*/ 4606339 h 5207918"/>
              <a:gd name="connsiteX10" fmla="*/ 782053 w 4328987"/>
              <a:gd name="connsiteY10" fmla="*/ 4750718 h 5207918"/>
              <a:gd name="connsiteX11" fmla="*/ 926432 w 4328987"/>
              <a:gd name="connsiteY11" fmla="*/ 4919160 h 5207918"/>
              <a:gd name="connsiteX12" fmla="*/ 1371600 w 4328987"/>
              <a:gd name="connsiteY12" fmla="*/ 5135729 h 5207918"/>
              <a:gd name="connsiteX13" fmla="*/ 2009274 w 4328987"/>
              <a:gd name="connsiteY13" fmla="*/ 5207918 h 5207918"/>
              <a:gd name="connsiteX14" fmla="*/ 2755232 w 4328987"/>
              <a:gd name="connsiteY14" fmla="*/ 5123697 h 5207918"/>
              <a:gd name="connsiteX15" fmla="*/ 3092116 w 4328987"/>
              <a:gd name="connsiteY15" fmla="*/ 5015413 h 5207918"/>
              <a:gd name="connsiteX16" fmla="*/ 3200400 w 4328987"/>
              <a:gd name="connsiteY16" fmla="*/ 5051508 h 5207918"/>
              <a:gd name="connsiteX17" fmla="*/ 3513221 w 4328987"/>
              <a:gd name="connsiteY17" fmla="*/ 4883066 h 5207918"/>
              <a:gd name="connsiteX18" fmla="*/ 2755232 w 4328987"/>
              <a:gd name="connsiteY18" fmla="*/ 4654466 h 5207918"/>
              <a:gd name="connsiteX19" fmla="*/ 2731168 w 4328987"/>
              <a:gd name="connsiteY19" fmla="*/ 4269455 h 5207918"/>
              <a:gd name="connsiteX20" fmla="*/ 2726030 w 4328987"/>
              <a:gd name="connsiteY20" fmla="*/ 3976311 h 5207918"/>
              <a:gd name="connsiteX21" fmla="*/ 2800977 w 4328987"/>
              <a:gd name="connsiteY21" fmla="*/ 3845843 h 5207918"/>
              <a:gd name="connsiteX22" fmla="*/ 2824914 w 4328987"/>
              <a:gd name="connsiteY22" fmla="*/ 3754227 h 5207918"/>
              <a:gd name="connsiteX23" fmla="*/ 2887704 w 4328987"/>
              <a:gd name="connsiteY23" fmla="*/ 3754102 h 5207918"/>
              <a:gd name="connsiteX24" fmla="*/ 2904247 w 4328987"/>
              <a:gd name="connsiteY24" fmla="*/ 3504071 h 5207918"/>
              <a:gd name="connsiteX25" fmla="*/ 3366587 w 4328987"/>
              <a:gd name="connsiteY25" fmla="*/ 2781926 h 5207918"/>
              <a:gd name="connsiteX26" fmla="*/ 3545682 w 4328987"/>
              <a:gd name="connsiteY26" fmla="*/ 2591300 h 5207918"/>
              <a:gd name="connsiteX27" fmla="*/ 3765884 w 4328987"/>
              <a:gd name="connsiteY27" fmla="*/ 2284245 h 5207918"/>
              <a:gd name="connsiteX28" fmla="*/ 3773027 w 4328987"/>
              <a:gd name="connsiteY28" fmla="*/ 2130465 h 5207918"/>
              <a:gd name="connsiteX29" fmla="*/ 4029076 w 4328987"/>
              <a:gd name="connsiteY29" fmla="*/ 1726906 h 5207918"/>
              <a:gd name="connsiteX30" fmla="*/ 4225591 w 4328987"/>
              <a:gd name="connsiteY30" fmla="*/ 1275847 h 5207918"/>
              <a:gd name="connsiteX31" fmla="*/ 4328987 w 4328987"/>
              <a:gd name="connsiteY31" fmla="*/ 631031 h 5207918"/>
              <a:gd name="connsiteX32" fmla="*/ 4259179 w 4328987"/>
              <a:gd name="connsiteY32" fmla="*/ 214813 h 5207918"/>
              <a:gd name="connsiteX33" fmla="*/ 4088230 w 4328987"/>
              <a:gd name="connsiteY33" fmla="*/ 0 h 5207918"/>
              <a:gd name="connsiteX34" fmla="*/ 4018923 w 4328987"/>
              <a:gd name="connsiteY34" fmla="*/ 243639 h 5207918"/>
              <a:gd name="connsiteX35" fmla="*/ 3929814 w 4328987"/>
              <a:gd name="connsiteY35" fmla="*/ 144879 h 5207918"/>
              <a:gd name="connsiteX36" fmla="*/ 3801979 w 4328987"/>
              <a:gd name="connsiteY36" fmla="*/ 587792 h 5207918"/>
              <a:gd name="connsiteX37" fmla="*/ 3761247 w 4328987"/>
              <a:gd name="connsiteY37" fmla="*/ 859631 h 5207918"/>
              <a:gd name="connsiteX38" fmla="*/ 3664618 w 4328987"/>
              <a:gd name="connsiteY38" fmla="*/ 1088105 h 5207918"/>
              <a:gd name="connsiteX39" fmla="*/ 3493795 w 4328987"/>
              <a:gd name="connsiteY39" fmla="*/ 1696954 h 5207918"/>
              <a:gd name="connsiteX40" fmla="*/ 3397918 w 4328987"/>
              <a:gd name="connsiteY40" fmla="*/ 1884946 h 5207918"/>
              <a:gd name="connsiteX41" fmla="*/ 3368842 w 4328987"/>
              <a:gd name="connsiteY41" fmla="*/ 2127834 h 5207918"/>
              <a:gd name="connsiteX42" fmla="*/ 3267827 w 4328987"/>
              <a:gd name="connsiteY42" fmla="*/ 1988093 h 5207918"/>
              <a:gd name="connsiteX43" fmla="*/ 3236495 w 4328987"/>
              <a:gd name="connsiteY43" fmla="*/ 2163929 h 5207918"/>
              <a:gd name="connsiteX44" fmla="*/ 3128336 w 4328987"/>
              <a:gd name="connsiteY44" fmla="*/ 2255294 h 5207918"/>
              <a:gd name="connsiteX45" fmla="*/ 3114048 w 4328987"/>
              <a:gd name="connsiteY45" fmla="*/ 2414085 h 5207918"/>
              <a:gd name="connsiteX46" fmla="*/ 3036721 w 4328987"/>
              <a:gd name="connsiteY46" fmla="*/ 2537408 h 5207918"/>
              <a:gd name="connsiteX47" fmla="*/ 2972427 w 4328987"/>
              <a:gd name="connsiteY47" fmla="*/ 2837196 h 5207918"/>
              <a:gd name="connsiteX48" fmla="*/ 2841458 w 4328987"/>
              <a:gd name="connsiteY48" fmla="*/ 2956133 h 5207918"/>
              <a:gd name="connsiteX49" fmla="*/ 2841959 w 4328987"/>
              <a:gd name="connsiteY49" fmla="*/ 3049503 h 5207918"/>
              <a:gd name="connsiteX50" fmla="*/ 2490537 w 4328987"/>
              <a:gd name="connsiteY50" fmla="*/ 3470985 h 5207918"/>
              <a:gd name="connsiteX51" fmla="*/ 2420228 w 4328987"/>
              <a:gd name="connsiteY51" fmla="*/ 3350418 h 5207918"/>
              <a:gd name="connsiteX52" fmla="*/ 2387140 w 4328987"/>
              <a:gd name="connsiteY52" fmla="*/ 3143500 h 5207918"/>
              <a:gd name="connsiteX53" fmla="*/ 2230731 w 4328987"/>
              <a:gd name="connsiteY53" fmla="*/ 3027446 h 5207918"/>
              <a:gd name="connsiteX54" fmla="*/ 2074194 w 4328987"/>
              <a:gd name="connsiteY54" fmla="*/ 3061158 h 5207918"/>
              <a:gd name="connsiteX55" fmla="*/ 1982704 w 4328987"/>
              <a:gd name="connsiteY55" fmla="*/ 3205913 h 5207918"/>
              <a:gd name="connsiteX56" fmla="*/ 1965659 w 4328987"/>
              <a:gd name="connsiteY56" fmla="*/ 3424487 h 5207918"/>
              <a:gd name="connsiteX57" fmla="*/ 1925053 w 4328987"/>
              <a:gd name="connsiteY57" fmla="*/ 3487402 h 5207918"/>
              <a:gd name="connsiteX58" fmla="*/ 1684421 w 4328987"/>
              <a:gd name="connsiteY58" fmla="*/ 3234739 h 5207918"/>
              <a:gd name="connsiteX59" fmla="*/ 1431758 w 4328987"/>
              <a:gd name="connsiteY59" fmla="*/ 2837321 h 5207918"/>
              <a:gd name="connsiteX60" fmla="*/ 1203158 w 4328987"/>
              <a:gd name="connsiteY60" fmla="*/ 2284245 h 5207918"/>
              <a:gd name="connsiteX61" fmla="*/ 890337 w 4328987"/>
              <a:gd name="connsiteY61" fmla="*/ 1646571 h 5207918"/>
              <a:gd name="connsiteX62" fmla="*/ 589547 w 4328987"/>
              <a:gd name="connsiteY62" fmla="*/ 1008897 h 5207918"/>
              <a:gd name="connsiteX63" fmla="*/ 397042 w 4328987"/>
              <a:gd name="connsiteY63" fmla="*/ 635918 h 5207918"/>
              <a:gd name="connsiteX64" fmla="*/ 336884 w 4328987"/>
              <a:gd name="connsiteY64" fmla="*/ 455445 h 5207918"/>
              <a:gd name="connsiteX65" fmla="*/ 360947 w 4328987"/>
              <a:gd name="connsiteY65" fmla="*/ 335129 h 5207918"/>
              <a:gd name="connsiteX66" fmla="*/ 288758 w 4328987"/>
              <a:gd name="connsiteY66" fmla="*/ 214813 h 5207918"/>
              <a:gd name="connsiteX67" fmla="*/ 60158 w 4328987"/>
              <a:gd name="connsiteY67" fmla="*/ 22308 h 5207918"/>
              <a:gd name="connsiteX0" fmla="*/ 60158 w 4328987"/>
              <a:gd name="connsiteY0" fmla="*/ 22308 h 5207918"/>
              <a:gd name="connsiteX1" fmla="*/ 0 w 4328987"/>
              <a:gd name="connsiteY1" fmla="*/ 479508 h 5207918"/>
              <a:gd name="connsiteX2" fmla="*/ 48126 w 4328987"/>
              <a:gd name="connsiteY2" fmla="*/ 1213434 h 5207918"/>
              <a:gd name="connsiteX3" fmla="*/ 385011 w 4328987"/>
              <a:gd name="connsiteY3" fmla="*/ 1995487 h 5207918"/>
              <a:gd name="connsiteX4" fmla="*/ 1022684 w 4328987"/>
              <a:gd name="connsiteY4" fmla="*/ 2897855 h 5207918"/>
              <a:gd name="connsiteX5" fmla="*/ 1383632 w 4328987"/>
              <a:gd name="connsiteY5" fmla="*/ 3330992 h 5207918"/>
              <a:gd name="connsiteX6" fmla="*/ 1708484 w 4328987"/>
              <a:gd name="connsiteY6" fmla="*/ 3788192 h 5207918"/>
              <a:gd name="connsiteX7" fmla="*/ 1684421 w 4328987"/>
              <a:gd name="connsiteY7" fmla="*/ 3896476 h 5207918"/>
              <a:gd name="connsiteX8" fmla="*/ 1768642 w 4328987"/>
              <a:gd name="connsiteY8" fmla="*/ 4088981 h 5207918"/>
              <a:gd name="connsiteX9" fmla="*/ 1684421 w 4328987"/>
              <a:gd name="connsiteY9" fmla="*/ 4606339 h 5207918"/>
              <a:gd name="connsiteX10" fmla="*/ 782053 w 4328987"/>
              <a:gd name="connsiteY10" fmla="*/ 4750718 h 5207918"/>
              <a:gd name="connsiteX11" fmla="*/ 926432 w 4328987"/>
              <a:gd name="connsiteY11" fmla="*/ 4919160 h 5207918"/>
              <a:gd name="connsiteX12" fmla="*/ 1371600 w 4328987"/>
              <a:gd name="connsiteY12" fmla="*/ 5135729 h 5207918"/>
              <a:gd name="connsiteX13" fmla="*/ 2009274 w 4328987"/>
              <a:gd name="connsiteY13" fmla="*/ 5207918 h 5207918"/>
              <a:gd name="connsiteX14" fmla="*/ 2755232 w 4328987"/>
              <a:gd name="connsiteY14" fmla="*/ 5123697 h 5207918"/>
              <a:gd name="connsiteX15" fmla="*/ 3092116 w 4328987"/>
              <a:gd name="connsiteY15" fmla="*/ 5015413 h 5207918"/>
              <a:gd name="connsiteX16" fmla="*/ 3200400 w 4328987"/>
              <a:gd name="connsiteY16" fmla="*/ 5051508 h 5207918"/>
              <a:gd name="connsiteX17" fmla="*/ 3513221 w 4328987"/>
              <a:gd name="connsiteY17" fmla="*/ 4883066 h 5207918"/>
              <a:gd name="connsiteX18" fmla="*/ 2755232 w 4328987"/>
              <a:gd name="connsiteY18" fmla="*/ 4654466 h 5207918"/>
              <a:gd name="connsiteX19" fmla="*/ 2731168 w 4328987"/>
              <a:gd name="connsiteY19" fmla="*/ 4269455 h 5207918"/>
              <a:gd name="connsiteX20" fmla="*/ 2726030 w 4328987"/>
              <a:gd name="connsiteY20" fmla="*/ 3976311 h 5207918"/>
              <a:gd name="connsiteX21" fmla="*/ 2800977 w 4328987"/>
              <a:gd name="connsiteY21" fmla="*/ 3845843 h 5207918"/>
              <a:gd name="connsiteX22" fmla="*/ 2824914 w 4328987"/>
              <a:gd name="connsiteY22" fmla="*/ 3754227 h 5207918"/>
              <a:gd name="connsiteX23" fmla="*/ 2887704 w 4328987"/>
              <a:gd name="connsiteY23" fmla="*/ 3754102 h 5207918"/>
              <a:gd name="connsiteX24" fmla="*/ 2904247 w 4328987"/>
              <a:gd name="connsiteY24" fmla="*/ 3504071 h 5207918"/>
              <a:gd name="connsiteX25" fmla="*/ 3366587 w 4328987"/>
              <a:gd name="connsiteY25" fmla="*/ 2781926 h 5207918"/>
              <a:gd name="connsiteX26" fmla="*/ 3545682 w 4328987"/>
              <a:gd name="connsiteY26" fmla="*/ 2591300 h 5207918"/>
              <a:gd name="connsiteX27" fmla="*/ 3765884 w 4328987"/>
              <a:gd name="connsiteY27" fmla="*/ 2284245 h 5207918"/>
              <a:gd name="connsiteX28" fmla="*/ 3773027 w 4328987"/>
              <a:gd name="connsiteY28" fmla="*/ 2130465 h 5207918"/>
              <a:gd name="connsiteX29" fmla="*/ 4029076 w 4328987"/>
              <a:gd name="connsiteY29" fmla="*/ 1726906 h 5207918"/>
              <a:gd name="connsiteX30" fmla="*/ 4225591 w 4328987"/>
              <a:gd name="connsiteY30" fmla="*/ 1275847 h 5207918"/>
              <a:gd name="connsiteX31" fmla="*/ 4328987 w 4328987"/>
              <a:gd name="connsiteY31" fmla="*/ 631031 h 5207918"/>
              <a:gd name="connsiteX32" fmla="*/ 4259179 w 4328987"/>
              <a:gd name="connsiteY32" fmla="*/ 214813 h 5207918"/>
              <a:gd name="connsiteX33" fmla="*/ 4088230 w 4328987"/>
              <a:gd name="connsiteY33" fmla="*/ 0 h 5207918"/>
              <a:gd name="connsiteX34" fmla="*/ 4018923 w 4328987"/>
              <a:gd name="connsiteY34" fmla="*/ 243639 h 5207918"/>
              <a:gd name="connsiteX35" fmla="*/ 3929814 w 4328987"/>
              <a:gd name="connsiteY35" fmla="*/ 144879 h 5207918"/>
              <a:gd name="connsiteX36" fmla="*/ 3801979 w 4328987"/>
              <a:gd name="connsiteY36" fmla="*/ 587792 h 5207918"/>
              <a:gd name="connsiteX37" fmla="*/ 3761247 w 4328987"/>
              <a:gd name="connsiteY37" fmla="*/ 859631 h 5207918"/>
              <a:gd name="connsiteX38" fmla="*/ 3664618 w 4328987"/>
              <a:gd name="connsiteY38" fmla="*/ 1088105 h 5207918"/>
              <a:gd name="connsiteX39" fmla="*/ 3493795 w 4328987"/>
              <a:gd name="connsiteY39" fmla="*/ 1696954 h 5207918"/>
              <a:gd name="connsiteX40" fmla="*/ 3397918 w 4328987"/>
              <a:gd name="connsiteY40" fmla="*/ 1884946 h 5207918"/>
              <a:gd name="connsiteX41" fmla="*/ 3368842 w 4328987"/>
              <a:gd name="connsiteY41" fmla="*/ 2127834 h 5207918"/>
              <a:gd name="connsiteX42" fmla="*/ 3267827 w 4328987"/>
              <a:gd name="connsiteY42" fmla="*/ 1988093 h 5207918"/>
              <a:gd name="connsiteX43" fmla="*/ 3236495 w 4328987"/>
              <a:gd name="connsiteY43" fmla="*/ 2163929 h 5207918"/>
              <a:gd name="connsiteX44" fmla="*/ 3128336 w 4328987"/>
              <a:gd name="connsiteY44" fmla="*/ 2255294 h 5207918"/>
              <a:gd name="connsiteX45" fmla="*/ 3114048 w 4328987"/>
              <a:gd name="connsiteY45" fmla="*/ 2414085 h 5207918"/>
              <a:gd name="connsiteX46" fmla="*/ 3036721 w 4328987"/>
              <a:gd name="connsiteY46" fmla="*/ 2537408 h 5207918"/>
              <a:gd name="connsiteX47" fmla="*/ 2972427 w 4328987"/>
              <a:gd name="connsiteY47" fmla="*/ 2837196 h 5207918"/>
              <a:gd name="connsiteX48" fmla="*/ 2841458 w 4328987"/>
              <a:gd name="connsiteY48" fmla="*/ 2956133 h 5207918"/>
              <a:gd name="connsiteX49" fmla="*/ 2841959 w 4328987"/>
              <a:gd name="connsiteY49" fmla="*/ 3049503 h 5207918"/>
              <a:gd name="connsiteX50" fmla="*/ 2490537 w 4328987"/>
              <a:gd name="connsiteY50" fmla="*/ 3470985 h 5207918"/>
              <a:gd name="connsiteX51" fmla="*/ 2420228 w 4328987"/>
              <a:gd name="connsiteY51" fmla="*/ 3350418 h 5207918"/>
              <a:gd name="connsiteX52" fmla="*/ 2387140 w 4328987"/>
              <a:gd name="connsiteY52" fmla="*/ 3143500 h 5207918"/>
              <a:gd name="connsiteX53" fmla="*/ 2230731 w 4328987"/>
              <a:gd name="connsiteY53" fmla="*/ 3027446 h 5207918"/>
              <a:gd name="connsiteX54" fmla="*/ 2074194 w 4328987"/>
              <a:gd name="connsiteY54" fmla="*/ 3061158 h 5207918"/>
              <a:gd name="connsiteX55" fmla="*/ 1982704 w 4328987"/>
              <a:gd name="connsiteY55" fmla="*/ 3205913 h 5207918"/>
              <a:gd name="connsiteX56" fmla="*/ 1965659 w 4328987"/>
              <a:gd name="connsiteY56" fmla="*/ 3424487 h 5207918"/>
              <a:gd name="connsiteX57" fmla="*/ 1925053 w 4328987"/>
              <a:gd name="connsiteY57" fmla="*/ 3487402 h 5207918"/>
              <a:gd name="connsiteX58" fmla="*/ 1684421 w 4328987"/>
              <a:gd name="connsiteY58" fmla="*/ 3234739 h 5207918"/>
              <a:gd name="connsiteX59" fmla="*/ 1431758 w 4328987"/>
              <a:gd name="connsiteY59" fmla="*/ 2837321 h 5207918"/>
              <a:gd name="connsiteX60" fmla="*/ 1203158 w 4328987"/>
              <a:gd name="connsiteY60" fmla="*/ 2284245 h 5207918"/>
              <a:gd name="connsiteX61" fmla="*/ 890337 w 4328987"/>
              <a:gd name="connsiteY61" fmla="*/ 1646571 h 5207918"/>
              <a:gd name="connsiteX62" fmla="*/ 589547 w 4328987"/>
              <a:gd name="connsiteY62" fmla="*/ 1008897 h 5207918"/>
              <a:gd name="connsiteX63" fmla="*/ 397042 w 4328987"/>
              <a:gd name="connsiteY63" fmla="*/ 635918 h 5207918"/>
              <a:gd name="connsiteX64" fmla="*/ 336884 w 4328987"/>
              <a:gd name="connsiteY64" fmla="*/ 455445 h 5207918"/>
              <a:gd name="connsiteX65" fmla="*/ 360947 w 4328987"/>
              <a:gd name="connsiteY65" fmla="*/ 335129 h 5207918"/>
              <a:gd name="connsiteX66" fmla="*/ 288758 w 4328987"/>
              <a:gd name="connsiteY66" fmla="*/ 214813 h 5207918"/>
              <a:gd name="connsiteX67" fmla="*/ 60158 w 4328987"/>
              <a:gd name="connsiteY67" fmla="*/ 22308 h 5207918"/>
              <a:gd name="connsiteX0" fmla="*/ 60158 w 4328987"/>
              <a:gd name="connsiteY0" fmla="*/ 22308 h 5207918"/>
              <a:gd name="connsiteX1" fmla="*/ 0 w 4328987"/>
              <a:gd name="connsiteY1" fmla="*/ 479508 h 5207918"/>
              <a:gd name="connsiteX2" fmla="*/ 48126 w 4328987"/>
              <a:gd name="connsiteY2" fmla="*/ 1213434 h 5207918"/>
              <a:gd name="connsiteX3" fmla="*/ 385011 w 4328987"/>
              <a:gd name="connsiteY3" fmla="*/ 1995487 h 5207918"/>
              <a:gd name="connsiteX4" fmla="*/ 1022684 w 4328987"/>
              <a:gd name="connsiteY4" fmla="*/ 2897855 h 5207918"/>
              <a:gd name="connsiteX5" fmla="*/ 1383632 w 4328987"/>
              <a:gd name="connsiteY5" fmla="*/ 3330992 h 5207918"/>
              <a:gd name="connsiteX6" fmla="*/ 1708484 w 4328987"/>
              <a:gd name="connsiteY6" fmla="*/ 3788192 h 5207918"/>
              <a:gd name="connsiteX7" fmla="*/ 1684421 w 4328987"/>
              <a:gd name="connsiteY7" fmla="*/ 3896476 h 5207918"/>
              <a:gd name="connsiteX8" fmla="*/ 1768642 w 4328987"/>
              <a:gd name="connsiteY8" fmla="*/ 4088981 h 5207918"/>
              <a:gd name="connsiteX9" fmla="*/ 1684421 w 4328987"/>
              <a:gd name="connsiteY9" fmla="*/ 4606339 h 5207918"/>
              <a:gd name="connsiteX10" fmla="*/ 782053 w 4328987"/>
              <a:gd name="connsiteY10" fmla="*/ 4750718 h 5207918"/>
              <a:gd name="connsiteX11" fmla="*/ 926432 w 4328987"/>
              <a:gd name="connsiteY11" fmla="*/ 4919160 h 5207918"/>
              <a:gd name="connsiteX12" fmla="*/ 1371600 w 4328987"/>
              <a:gd name="connsiteY12" fmla="*/ 5135729 h 5207918"/>
              <a:gd name="connsiteX13" fmla="*/ 2009274 w 4328987"/>
              <a:gd name="connsiteY13" fmla="*/ 5207918 h 5207918"/>
              <a:gd name="connsiteX14" fmla="*/ 2755232 w 4328987"/>
              <a:gd name="connsiteY14" fmla="*/ 5123697 h 5207918"/>
              <a:gd name="connsiteX15" fmla="*/ 3092116 w 4328987"/>
              <a:gd name="connsiteY15" fmla="*/ 5015413 h 5207918"/>
              <a:gd name="connsiteX16" fmla="*/ 3200400 w 4328987"/>
              <a:gd name="connsiteY16" fmla="*/ 5051508 h 5207918"/>
              <a:gd name="connsiteX17" fmla="*/ 3513221 w 4328987"/>
              <a:gd name="connsiteY17" fmla="*/ 4883066 h 5207918"/>
              <a:gd name="connsiteX18" fmla="*/ 2755232 w 4328987"/>
              <a:gd name="connsiteY18" fmla="*/ 4654466 h 5207918"/>
              <a:gd name="connsiteX19" fmla="*/ 2731168 w 4328987"/>
              <a:gd name="connsiteY19" fmla="*/ 4269455 h 5207918"/>
              <a:gd name="connsiteX20" fmla="*/ 2726030 w 4328987"/>
              <a:gd name="connsiteY20" fmla="*/ 3976311 h 5207918"/>
              <a:gd name="connsiteX21" fmla="*/ 2800977 w 4328987"/>
              <a:gd name="connsiteY21" fmla="*/ 3845843 h 5207918"/>
              <a:gd name="connsiteX22" fmla="*/ 2824914 w 4328987"/>
              <a:gd name="connsiteY22" fmla="*/ 3754227 h 5207918"/>
              <a:gd name="connsiteX23" fmla="*/ 2887704 w 4328987"/>
              <a:gd name="connsiteY23" fmla="*/ 3754102 h 5207918"/>
              <a:gd name="connsiteX24" fmla="*/ 2904247 w 4328987"/>
              <a:gd name="connsiteY24" fmla="*/ 3504071 h 5207918"/>
              <a:gd name="connsiteX25" fmla="*/ 3366587 w 4328987"/>
              <a:gd name="connsiteY25" fmla="*/ 2781926 h 5207918"/>
              <a:gd name="connsiteX26" fmla="*/ 3545682 w 4328987"/>
              <a:gd name="connsiteY26" fmla="*/ 2591300 h 5207918"/>
              <a:gd name="connsiteX27" fmla="*/ 3765884 w 4328987"/>
              <a:gd name="connsiteY27" fmla="*/ 2284245 h 5207918"/>
              <a:gd name="connsiteX28" fmla="*/ 3773027 w 4328987"/>
              <a:gd name="connsiteY28" fmla="*/ 2130465 h 5207918"/>
              <a:gd name="connsiteX29" fmla="*/ 4029076 w 4328987"/>
              <a:gd name="connsiteY29" fmla="*/ 1726906 h 5207918"/>
              <a:gd name="connsiteX30" fmla="*/ 4225591 w 4328987"/>
              <a:gd name="connsiteY30" fmla="*/ 1275847 h 5207918"/>
              <a:gd name="connsiteX31" fmla="*/ 4328987 w 4328987"/>
              <a:gd name="connsiteY31" fmla="*/ 631031 h 5207918"/>
              <a:gd name="connsiteX32" fmla="*/ 4259179 w 4328987"/>
              <a:gd name="connsiteY32" fmla="*/ 214813 h 5207918"/>
              <a:gd name="connsiteX33" fmla="*/ 4088230 w 4328987"/>
              <a:gd name="connsiteY33" fmla="*/ 0 h 5207918"/>
              <a:gd name="connsiteX34" fmla="*/ 4018923 w 4328987"/>
              <a:gd name="connsiteY34" fmla="*/ 243639 h 5207918"/>
              <a:gd name="connsiteX35" fmla="*/ 3929814 w 4328987"/>
              <a:gd name="connsiteY35" fmla="*/ 144879 h 5207918"/>
              <a:gd name="connsiteX36" fmla="*/ 3801979 w 4328987"/>
              <a:gd name="connsiteY36" fmla="*/ 587792 h 5207918"/>
              <a:gd name="connsiteX37" fmla="*/ 3761247 w 4328987"/>
              <a:gd name="connsiteY37" fmla="*/ 859631 h 5207918"/>
              <a:gd name="connsiteX38" fmla="*/ 3664618 w 4328987"/>
              <a:gd name="connsiteY38" fmla="*/ 1088105 h 5207918"/>
              <a:gd name="connsiteX39" fmla="*/ 3493795 w 4328987"/>
              <a:gd name="connsiteY39" fmla="*/ 1696954 h 5207918"/>
              <a:gd name="connsiteX40" fmla="*/ 3397918 w 4328987"/>
              <a:gd name="connsiteY40" fmla="*/ 1884946 h 5207918"/>
              <a:gd name="connsiteX41" fmla="*/ 3368842 w 4328987"/>
              <a:gd name="connsiteY41" fmla="*/ 2127834 h 5207918"/>
              <a:gd name="connsiteX42" fmla="*/ 3267827 w 4328987"/>
              <a:gd name="connsiteY42" fmla="*/ 1988093 h 5207918"/>
              <a:gd name="connsiteX43" fmla="*/ 3236495 w 4328987"/>
              <a:gd name="connsiteY43" fmla="*/ 2163929 h 5207918"/>
              <a:gd name="connsiteX44" fmla="*/ 3128336 w 4328987"/>
              <a:gd name="connsiteY44" fmla="*/ 2255294 h 5207918"/>
              <a:gd name="connsiteX45" fmla="*/ 3114048 w 4328987"/>
              <a:gd name="connsiteY45" fmla="*/ 2414085 h 5207918"/>
              <a:gd name="connsiteX46" fmla="*/ 3036721 w 4328987"/>
              <a:gd name="connsiteY46" fmla="*/ 2537408 h 5207918"/>
              <a:gd name="connsiteX47" fmla="*/ 2972427 w 4328987"/>
              <a:gd name="connsiteY47" fmla="*/ 2837196 h 5207918"/>
              <a:gd name="connsiteX48" fmla="*/ 2841458 w 4328987"/>
              <a:gd name="connsiteY48" fmla="*/ 2956133 h 5207918"/>
              <a:gd name="connsiteX49" fmla="*/ 2841959 w 4328987"/>
              <a:gd name="connsiteY49" fmla="*/ 3049503 h 5207918"/>
              <a:gd name="connsiteX50" fmla="*/ 2490537 w 4328987"/>
              <a:gd name="connsiteY50" fmla="*/ 3470985 h 5207918"/>
              <a:gd name="connsiteX51" fmla="*/ 2420228 w 4328987"/>
              <a:gd name="connsiteY51" fmla="*/ 3350418 h 5207918"/>
              <a:gd name="connsiteX52" fmla="*/ 2387140 w 4328987"/>
              <a:gd name="connsiteY52" fmla="*/ 3143500 h 5207918"/>
              <a:gd name="connsiteX53" fmla="*/ 2230731 w 4328987"/>
              <a:gd name="connsiteY53" fmla="*/ 3027446 h 5207918"/>
              <a:gd name="connsiteX54" fmla="*/ 2074194 w 4328987"/>
              <a:gd name="connsiteY54" fmla="*/ 3061158 h 5207918"/>
              <a:gd name="connsiteX55" fmla="*/ 1982704 w 4328987"/>
              <a:gd name="connsiteY55" fmla="*/ 3205913 h 5207918"/>
              <a:gd name="connsiteX56" fmla="*/ 1965659 w 4328987"/>
              <a:gd name="connsiteY56" fmla="*/ 3424487 h 5207918"/>
              <a:gd name="connsiteX57" fmla="*/ 1925053 w 4328987"/>
              <a:gd name="connsiteY57" fmla="*/ 3487402 h 5207918"/>
              <a:gd name="connsiteX58" fmla="*/ 1684421 w 4328987"/>
              <a:gd name="connsiteY58" fmla="*/ 3234739 h 5207918"/>
              <a:gd name="connsiteX59" fmla="*/ 1431758 w 4328987"/>
              <a:gd name="connsiteY59" fmla="*/ 2837321 h 5207918"/>
              <a:gd name="connsiteX60" fmla="*/ 1203158 w 4328987"/>
              <a:gd name="connsiteY60" fmla="*/ 2284245 h 5207918"/>
              <a:gd name="connsiteX61" fmla="*/ 890337 w 4328987"/>
              <a:gd name="connsiteY61" fmla="*/ 1646571 h 5207918"/>
              <a:gd name="connsiteX62" fmla="*/ 589547 w 4328987"/>
              <a:gd name="connsiteY62" fmla="*/ 1008897 h 5207918"/>
              <a:gd name="connsiteX63" fmla="*/ 397042 w 4328987"/>
              <a:gd name="connsiteY63" fmla="*/ 635918 h 5207918"/>
              <a:gd name="connsiteX64" fmla="*/ 336884 w 4328987"/>
              <a:gd name="connsiteY64" fmla="*/ 455445 h 5207918"/>
              <a:gd name="connsiteX65" fmla="*/ 360947 w 4328987"/>
              <a:gd name="connsiteY65" fmla="*/ 335129 h 5207918"/>
              <a:gd name="connsiteX66" fmla="*/ 288758 w 4328987"/>
              <a:gd name="connsiteY66" fmla="*/ 214813 h 5207918"/>
              <a:gd name="connsiteX67" fmla="*/ 60158 w 4328987"/>
              <a:gd name="connsiteY67" fmla="*/ 22308 h 5207918"/>
              <a:gd name="connsiteX0" fmla="*/ 60158 w 4328987"/>
              <a:gd name="connsiteY0" fmla="*/ 22308 h 5207918"/>
              <a:gd name="connsiteX1" fmla="*/ 0 w 4328987"/>
              <a:gd name="connsiteY1" fmla="*/ 479508 h 5207918"/>
              <a:gd name="connsiteX2" fmla="*/ 48126 w 4328987"/>
              <a:gd name="connsiteY2" fmla="*/ 1213434 h 5207918"/>
              <a:gd name="connsiteX3" fmla="*/ 385011 w 4328987"/>
              <a:gd name="connsiteY3" fmla="*/ 1995487 h 5207918"/>
              <a:gd name="connsiteX4" fmla="*/ 1022684 w 4328987"/>
              <a:gd name="connsiteY4" fmla="*/ 2897855 h 5207918"/>
              <a:gd name="connsiteX5" fmla="*/ 1383632 w 4328987"/>
              <a:gd name="connsiteY5" fmla="*/ 3330992 h 5207918"/>
              <a:gd name="connsiteX6" fmla="*/ 1708484 w 4328987"/>
              <a:gd name="connsiteY6" fmla="*/ 3788192 h 5207918"/>
              <a:gd name="connsiteX7" fmla="*/ 1684421 w 4328987"/>
              <a:gd name="connsiteY7" fmla="*/ 3896476 h 5207918"/>
              <a:gd name="connsiteX8" fmla="*/ 1768642 w 4328987"/>
              <a:gd name="connsiteY8" fmla="*/ 4088981 h 5207918"/>
              <a:gd name="connsiteX9" fmla="*/ 1684421 w 4328987"/>
              <a:gd name="connsiteY9" fmla="*/ 4606339 h 5207918"/>
              <a:gd name="connsiteX10" fmla="*/ 782053 w 4328987"/>
              <a:gd name="connsiteY10" fmla="*/ 4750718 h 5207918"/>
              <a:gd name="connsiteX11" fmla="*/ 926432 w 4328987"/>
              <a:gd name="connsiteY11" fmla="*/ 4919160 h 5207918"/>
              <a:gd name="connsiteX12" fmla="*/ 1371600 w 4328987"/>
              <a:gd name="connsiteY12" fmla="*/ 5135729 h 5207918"/>
              <a:gd name="connsiteX13" fmla="*/ 2009274 w 4328987"/>
              <a:gd name="connsiteY13" fmla="*/ 5207918 h 5207918"/>
              <a:gd name="connsiteX14" fmla="*/ 2755232 w 4328987"/>
              <a:gd name="connsiteY14" fmla="*/ 5123697 h 5207918"/>
              <a:gd name="connsiteX15" fmla="*/ 3092116 w 4328987"/>
              <a:gd name="connsiteY15" fmla="*/ 5015413 h 5207918"/>
              <a:gd name="connsiteX16" fmla="*/ 3200400 w 4328987"/>
              <a:gd name="connsiteY16" fmla="*/ 5051508 h 5207918"/>
              <a:gd name="connsiteX17" fmla="*/ 3513221 w 4328987"/>
              <a:gd name="connsiteY17" fmla="*/ 4883066 h 5207918"/>
              <a:gd name="connsiteX18" fmla="*/ 2755232 w 4328987"/>
              <a:gd name="connsiteY18" fmla="*/ 4654466 h 5207918"/>
              <a:gd name="connsiteX19" fmla="*/ 2731168 w 4328987"/>
              <a:gd name="connsiteY19" fmla="*/ 4269455 h 5207918"/>
              <a:gd name="connsiteX20" fmla="*/ 2726030 w 4328987"/>
              <a:gd name="connsiteY20" fmla="*/ 3976311 h 5207918"/>
              <a:gd name="connsiteX21" fmla="*/ 2800977 w 4328987"/>
              <a:gd name="connsiteY21" fmla="*/ 3845843 h 5207918"/>
              <a:gd name="connsiteX22" fmla="*/ 2824914 w 4328987"/>
              <a:gd name="connsiteY22" fmla="*/ 3754227 h 5207918"/>
              <a:gd name="connsiteX23" fmla="*/ 2887704 w 4328987"/>
              <a:gd name="connsiteY23" fmla="*/ 3754102 h 5207918"/>
              <a:gd name="connsiteX24" fmla="*/ 2904247 w 4328987"/>
              <a:gd name="connsiteY24" fmla="*/ 3504071 h 5207918"/>
              <a:gd name="connsiteX25" fmla="*/ 3366587 w 4328987"/>
              <a:gd name="connsiteY25" fmla="*/ 2781926 h 5207918"/>
              <a:gd name="connsiteX26" fmla="*/ 3545682 w 4328987"/>
              <a:gd name="connsiteY26" fmla="*/ 2591300 h 5207918"/>
              <a:gd name="connsiteX27" fmla="*/ 3765884 w 4328987"/>
              <a:gd name="connsiteY27" fmla="*/ 2284245 h 5207918"/>
              <a:gd name="connsiteX28" fmla="*/ 3773027 w 4328987"/>
              <a:gd name="connsiteY28" fmla="*/ 2130465 h 5207918"/>
              <a:gd name="connsiteX29" fmla="*/ 4029076 w 4328987"/>
              <a:gd name="connsiteY29" fmla="*/ 1726906 h 5207918"/>
              <a:gd name="connsiteX30" fmla="*/ 4225591 w 4328987"/>
              <a:gd name="connsiteY30" fmla="*/ 1275847 h 5207918"/>
              <a:gd name="connsiteX31" fmla="*/ 4328987 w 4328987"/>
              <a:gd name="connsiteY31" fmla="*/ 631031 h 5207918"/>
              <a:gd name="connsiteX32" fmla="*/ 4259179 w 4328987"/>
              <a:gd name="connsiteY32" fmla="*/ 214813 h 5207918"/>
              <a:gd name="connsiteX33" fmla="*/ 4088230 w 4328987"/>
              <a:gd name="connsiteY33" fmla="*/ 0 h 5207918"/>
              <a:gd name="connsiteX34" fmla="*/ 4018923 w 4328987"/>
              <a:gd name="connsiteY34" fmla="*/ 243639 h 5207918"/>
              <a:gd name="connsiteX35" fmla="*/ 3929814 w 4328987"/>
              <a:gd name="connsiteY35" fmla="*/ 144879 h 5207918"/>
              <a:gd name="connsiteX36" fmla="*/ 3801979 w 4328987"/>
              <a:gd name="connsiteY36" fmla="*/ 587792 h 5207918"/>
              <a:gd name="connsiteX37" fmla="*/ 3761247 w 4328987"/>
              <a:gd name="connsiteY37" fmla="*/ 859631 h 5207918"/>
              <a:gd name="connsiteX38" fmla="*/ 3664618 w 4328987"/>
              <a:gd name="connsiteY38" fmla="*/ 1088105 h 5207918"/>
              <a:gd name="connsiteX39" fmla="*/ 3493795 w 4328987"/>
              <a:gd name="connsiteY39" fmla="*/ 1696954 h 5207918"/>
              <a:gd name="connsiteX40" fmla="*/ 3397918 w 4328987"/>
              <a:gd name="connsiteY40" fmla="*/ 1884946 h 5207918"/>
              <a:gd name="connsiteX41" fmla="*/ 3368842 w 4328987"/>
              <a:gd name="connsiteY41" fmla="*/ 2127834 h 5207918"/>
              <a:gd name="connsiteX42" fmla="*/ 3267827 w 4328987"/>
              <a:gd name="connsiteY42" fmla="*/ 1988093 h 5207918"/>
              <a:gd name="connsiteX43" fmla="*/ 3236495 w 4328987"/>
              <a:gd name="connsiteY43" fmla="*/ 2163929 h 5207918"/>
              <a:gd name="connsiteX44" fmla="*/ 3128336 w 4328987"/>
              <a:gd name="connsiteY44" fmla="*/ 2255294 h 5207918"/>
              <a:gd name="connsiteX45" fmla="*/ 3114048 w 4328987"/>
              <a:gd name="connsiteY45" fmla="*/ 2414085 h 5207918"/>
              <a:gd name="connsiteX46" fmla="*/ 3036721 w 4328987"/>
              <a:gd name="connsiteY46" fmla="*/ 2537408 h 5207918"/>
              <a:gd name="connsiteX47" fmla="*/ 2972427 w 4328987"/>
              <a:gd name="connsiteY47" fmla="*/ 2837196 h 5207918"/>
              <a:gd name="connsiteX48" fmla="*/ 2841458 w 4328987"/>
              <a:gd name="connsiteY48" fmla="*/ 2956133 h 5207918"/>
              <a:gd name="connsiteX49" fmla="*/ 2841959 w 4328987"/>
              <a:gd name="connsiteY49" fmla="*/ 3049503 h 5207918"/>
              <a:gd name="connsiteX50" fmla="*/ 2490537 w 4328987"/>
              <a:gd name="connsiteY50" fmla="*/ 3470985 h 5207918"/>
              <a:gd name="connsiteX51" fmla="*/ 2420228 w 4328987"/>
              <a:gd name="connsiteY51" fmla="*/ 3350418 h 5207918"/>
              <a:gd name="connsiteX52" fmla="*/ 2387140 w 4328987"/>
              <a:gd name="connsiteY52" fmla="*/ 3143500 h 5207918"/>
              <a:gd name="connsiteX53" fmla="*/ 2230731 w 4328987"/>
              <a:gd name="connsiteY53" fmla="*/ 3027446 h 5207918"/>
              <a:gd name="connsiteX54" fmla="*/ 2074194 w 4328987"/>
              <a:gd name="connsiteY54" fmla="*/ 3061158 h 5207918"/>
              <a:gd name="connsiteX55" fmla="*/ 1982704 w 4328987"/>
              <a:gd name="connsiteY55" fmla="*/ 3205913 h 5207918"/>
              <a:gd name="connsiteX56" fmla="*/ 1965659 w 4328987"/>
              <a:gd name="connsiteY56" fmla="*/ 3424487 h 5207918"/>
              <a:gd name="connsiteX57" fmla="*/ 1925053 w 4328987"/>
              <a:gd name="connsiteY57" fmla="*/ 3487402 h 5207918"/>
              <a:gd name="connsiteX58" fmla="*/ 1684421 w 4328987"/>
              <a:gd name="connsiteY58" fmla="*/ 3234739 h 5207918"/>
              <a:gd name="connsiteX59" fmla="*/ 1431758 w 4328987"/>
              <a:gd name="connsiteY59" fmla="*/ 2837321 h 5207918"/>
              <a:gd name="connsiteX60" fmla="*/ 1203158 w 4328987"/>
              <a:gd name="connsiteY60" fmla="*/ 2284245 h 5207918"/>
              <a:gd name="connsiteX61" fmla="*/ 890337 w 4328987"/>
              <a:gd name="connsiteY61" fmla="*/ 1646571 h 5207918"/>
              <a:gd name="connsiteX62" fmla="*/ 589547 w 4328987"/>
              <a:gd name="connsiteY62" fmla="*/ 1008897 h 5207918"/>
              <a:gd name="connsiteX63" fmla="*/ 397042 w 4328987"/>
              <a:gd name="connsiteY63" fmla="*/ 635918 h 5207918"/>
              <a:gd name="connsiteX64" fmla="*/ 336884 w 4328987"/>
              <a:gd name="connsiteY64" fmla="*/ 455445 h 5207918"/>
              <a:gd name="connsiteX65" fmla="*/ 360947 w 4328987"/>
              <a:gd name="connsiteY65" fmla="*/ 335129 h 5207918"/>
              <a:gd name="connsiteX66" fmla="*/ 288758 w 4328987"/>
              <a:gd name="connsiteY66" fmla="*/ 214813 h 5207918"/>
              <a:gd name="connsiteX67" fmla="*/ 60158 w 4328987"/>
              <a:gd name="connsiteY67" fmla="*/ 22308 h 5207918"/>
              <a:gd name="connsiteX0" fmla="*/ 60158 w 4328987"/>
              <a:gd name="connsiteY0" fmla="*/ 22308 h 5207918"/>
              <a:gd name="connsiteX1" fmla="*/ 0 w 4328987"/>
              <a:gd name="connsiteY1" fmla="*/ 479508 h 5207918"/>
              <a:gd name="connsiteX2" fmla="*/ 48126 w 4328987"/>
              <a:gd name="connsiteY2" fmla="*/ 1213434 h 5207918"/>
              <a:gd name="connsiteX3" fmla="*/ 385011 w 4328987"/>
              <a:gd name="connsiteY3" fmla="*/ 1995487 h 5207918"/>
              <a:gd name="connsiteX4" fmla="*/ 1022684 w 4328987"/>
              <a:gd name="connsiteY4" fmla="*/ 2897855 h 5207918"/>
              <a:gd name="connsiteX5" fmla="*/ 1383632 w 4328987"/>
              <a:gd name="connsiteY5" fmla="*/ 3330992 h 5207918"/>
              <a:gd name="connsiteX6" fmla="*/ 1708484 w 4328987"/>
              <a:gd name="connsiteY6" fmla="*/ 3788192 h 5207918"/>
              <a:gd name="connsiteX7" fmla="*/ 1684421 w 4328987"/>
              <a:gd name="connsiteY7" fmla="*/ 3896476 h 5207918"/>
              <a:gd name="connsiteX8" fmla="*/ 1768642 w 4328987"/>
              <a:gd name="connsiteY8" fmla="*/ 4088981 h 5207918"/>
              <a:gd name="connsiteX9" fmla="*/ 1684421 w 4328987"/>
              <a:gd name="connsiteY9" fmla="*/ 4606339 h 5207918"/>
              <a:gd name="connsiteX10" fmla="*/ 782053 w 4328987"/>
              <a:gd name="connsiteY10" fmla="*/ 4750718 h 5207918"/>
              <a:gd name="connsiteX11" fmla="*/ 926432 w 4328987"/>
              <a:gd name="connsiteY11" fmla="*/ 4919160 h 5207918"/>
              <a:gd name="connsiteX12" fmla="*/ 1371600 w 4328987"/>
              <a:gd name="connsiteY12" fmla="*/ 5135729 h 5207918"/>
              <a:gd name="connsiteX13" fmla="*/ 2009274 w 4328987"/>
              <a:gd name="connsiteY13" fmla="*/ 5207918 h 5207918"/>
              <a:gd name="connsiteX14" fmla="*/ 2755232 w 4328987"/>
              <a:gd name="connsiteY14" fmla="*/ 5123697 h 5207918"/>
              <a:gd name="connsiteX15" fmla="*/ 3092116 w 4328987"/>
              <a:gd name="connsiteY15" fmla="*/ 5015413 h 5207918"/>
              <a:gd name="connsiteX16" fmla="*/ 3200400 w 4328987"/>
              <a:gd name="connsiteY16" fmla="*/ 5051508 h 5207918"/>
              <a:gd name="connsiteX17" fmla="*/ 3513221 w 4328987"/>
              <a:gd name="connsiteY17" fmla="*/ 4883066 h 5207918"/>
              <a:gd name="connsiteX18" fmla="*/ 2755232 w 4328987"/>
              <a:gd name="connsiteY18" fmla="*/ 4654466 h 5207918"/>
              <a:gd name="connsiteX19" fmla="*/ 2731168 w 4328987"/>
              <a:gd name="connsiteY19" fmla="*/ 4269455 h 5207918"/>
              <a:gd name="connsiteX20" fmla="*/ 2726030 w 4328987"/>
              <a:gd name="connsiteY20" fmla="*/ 3976311 h 5207918"/>
              <a:gd name="connsiteX21" fmla="*/ 2800977 w 4328987"/>
              <a:gd name="connsiteY21" fmla="*/ 3845843 h 5207918"/>
              <a:gd name="connsiteX22" fmla="*/ 2824914 w 4328987"/>
              <a:gd name="connsiteY22" fmla="*/ 3754227 h 5207918"/>
              <a:gd name="connsiteX23" fmla="*/ 2887704 w 4328987"/>
              <a:gd name="connsiteY23" fmla="*/ 3754102 h 5207918"/>
              <a:gd name="connsiteX24" fmla="*/ 2904247 w 4328987"/>
              <a:gd name="connsiteY24" fmla="*/ 3504071 h 5207918"/>
              <a:gd name="connsiteX25" fmla="*/ 3366587 w 4328987"/>
              <a:gd name="connsiteY25" fmla="*/ 2781926 h 5207918"/>
              <a:gd name="connsiteX26" fmla="*/ 3545682 w 4328987"/>
              <a:gd name="connsiteY26" fmla="*/ 2591300 h 5207918"/>
              <a:gd name="connsiteX27" fmla="*/ 3765884 w 4328987"/>
              <a:gd name="connsiteY27" fmla="*/ 2284245 h 5207918"/>
              <a:gd name="connsiteX28" fmla="*/ 3773027 w 4328987"/>
              <a:gd name="connsiteY28" fmla="*/ 2130465 h 5207918"/>
              <a:gd name="connsiteX29" fmla="*/ 4029076 w 4328987"/>
              <a:gd name="connsiteY29" fmla="*/ 1726906 h 5207918"/>
              <a:gd name="connsiteX30" fmla="*/ 4225591 w 4328987"/>
              <a:gd name="connsiteY30" fmla="*/ 1275847 h 5207918"/>
              <a:gd name="connsiteX31" fmla="*/ 4328987 w 4328987"/>
              <a:gd name="connsiteY31" fmla="*/ 631031 h 5207918"/>
              <a:gd name="connsiteX32" fmla="*/ 4259179 w 4328987"/>
              <a:gd name="connsiteY32" fmla="*/ 214813 h 5207918"/>
              <a:gd name="connsiteX33" fmla="*/ 4088230 w 4328987"/>
              <a:gd name="connsiteY33" fmla="*/ 0 h 5207918"/>
              <a:gd name="connsiteX34" fmla="*/ 4018923 w 4328987"/>
              <a:gd name="connsiteY34" fmla="*/ 243639 h 5207918"/>
              <a:gd name="connsiteX35" fmla="*/ 3929814 w 4328987"/>
              <a:gd name="connsiteY35" fmla="*/ 144879 h 5207918"/>
              <a:gd name="connsiteX36" fmla="*/ 3801979 w 4328987"/>
              <a:gd name="connsiteY36" fmla="*/ 587792 h 5207918"/>
              <a:gd name="connsiteX37" fmla="*/ 3761247 w 4328987"/>
              <a:gd name="connsiteY37" fmla="*/ 859631 h 5207918"/>
              <a:gd name="connsiteX38" fmla="*/ 3664618 w 4328987"/>
              <a:gd name="connsiteY38" fmla="*/ 1088105 h 5207918"/>
              <a:gd name="connsiteX39" fmla="*/ 3493795 w 4328987"/>
              <a:gd name="connsiteY39" fmla="*/ 1696954 h 5207918"/>
              <a:gd name="connsiteX40" fmla="*/ 3397918 w 4328987"/>
              <a:gd name="connsiteY40" fmla="*/ 1884946 h 5207918"/>
              <a:gd name="connsiteX41" fmla="*/ 3368842 w 4328987"/>
              <a:gd name="connsiteY41" fmla="*/ 2127834 h 5207918"/>
              <a:gd name="connsiteX42" fmla="*/ 3267827 w 4328987"/>
              <a:gd name="connsiteY42" fmla="*/ 1988093 h 5207918"/>
              <a:gd name="connsiteX43" fmla="*/ 3236495 w 4328987"/>
              <a:gd name="connsiteY43" fmla="*/ 2163929 h 5207918"/>
              <a:gd name="connsiteX44" fmla="*/ 3128336 w 4328987"/>
              <a:gd name="connsiteY44" fmla="*/ 2255294 h 5207918"/>
              <a:gd name="connsiteX45" fmla="*/ 3114048 w 4328987"/>
              <a:gd name="connsiteY45" fmla="*/ 2414085 h 5207918"/>
              <a:gd name="connsiteX46" fmla="*/ 3036721 w 4328987"/>
              <a:gd name="connsiteY46" fmla="*/ 2537408 h 5207918"/>
              <a:gd name="connsiteX47" fmla="*/ 2972427 w 4328987"/>
              <a:gd name="connsiteY47" fmla="*/ 2837196 h 5207918"/>
              <a:gd name="connsiteX48" fmla="*/ 2841458 w 4328987"/>
              <a:gd name="connsiteY48" fmla="*/ 2956133 h 5207918"/>
              <a:gd name="connsiteX49" fmla="*/ 2841959 w 4328987"/>
              <a:gd name="connsiteY49" fmla="*/ 3049503 h 5207918"/>
              <a:gd name="connsiteX50" fmla="*/ 2490537 w 4328987"/>
              <a:gd name="connsiteY50" fmla="*/ 3470985 h 5207918"/>
              <a:gd name="connsiteX51" fmla="*/ 2420228 w 4328987"/>
              <a:gd name="connsiteY51" fmla="*/ 3350418 h 5207918"/>
              <a:gd name="connsiteX52" fmla="*/ 2387140 w 4328987"/>
              <a:gd name="connsiteY52" fmla="*/ 3143500 h 5207918"/>
              <a:gd name="connsiteX53" fmla="*/ 2230731 w 4328987"/>
              <a:gd name="connsiteY53" fmla="*/ 3027446 h 5207918"/>
              <a:gd name="connsiteX54" fmla="*/ 2074194 w 4328987"/>
              <a:gd name="connsiteY54" fmla="*/ 3061158 h 5207918"/>
              <a:gd name="connsiteX55" fmla="*/ 1982704 w 4328987"/>
              <a:gd name="connsiteY55" fmla="*/ 3205913 h 5207918"/>
              <a:gd name="connsiteX56" fmla="*/ 1965659 w 4328987"/>
              <a:gd name="connsiteY56" fmla="*/ 3424487 h 5207918"/>
              <a:gd name="connsiteX57" fmla="*/ 1925053 w 4328987"/>
              <a:gd name="connsiteY57" fmla="*/ 3487402 h 5207918"/>
              <a:gd name="connsiteX58" fmla="*/ 1684421 w 4328987"/>
              <a:gd name="connsiteY58" fmla="*/ 3234739 h 5207918"/>
              <a:gd name="connsiteX59" fmla="*/ 1431758 w 4328987"/>
              <a:gd name="connsiteY59" fmla="*/ 2837321 h 5207918"/>
              <a:gd name="connsiteX60" fmla="*/ 1203158 w 4328987"/>
              <a:gd name="connsiteY60" fmla="*/ 2284245 h 5207918"/>
              <a:gd name="connsiteX61" fmla="*/ 890337 w 4328987"/>
              <a:gd name="connsiteY61" fmla="*/ 1646571 h 5207918"/>
              <a:gd name="connsiteX62" fmla="*/ 589547 w 4328987"/>
              <a:gd name="connsiteY62" fmla="*/ 1008897 h 5207918"/>
              <a:gd name="connsiteX63" fmla="*/ 397042 w 4328987"/>
              <a:gd name="connsiteY63" fmla="*/ 635918 h 5207918"/>
              <a:gd name="connsiteX64" fmla="*/ 336884 w 4328987"/>
              <a:gd name="connsiteY64" fmla="*/ 455445 h 5207918"/>
              <a:gd name="connsiteX65" fmla="*/ 360947 w 4328987"/>
              <a:gd name="connsiteY65" fmla="*/ 335129 h 5207918"/>
              <a:gd name="connsiteX66" fmla="*/ 288758 w 4328987"/>
              <a:gd name="connsiteY66" fmla="*/ 214813 h 5207918"/>
              <a:gd name="connsiteX67" fmla="*/ 60158 w 4328987"/>
              <a:gd name="connsiteY67" fmla="*/ 22308 h 5207918"/>
              <a:gd name="connsiteX0" fmla="*/ 60158 w 4328987"/>
              <a:gd name="connsiteY0" fmla="*/ 22308 h 5207918"/>
              <a:gd name="connsiteX1" fmla="*/ 0 w 4328987"/>
              <a:gd name="connsiteY1" fmla="*/ 479508 h 5207918"/>
              <a:gd name="connsiteX2" fmla="*/ 48126 w 4328987"/>
              <a:gd name="connsiteY2" fmla="*/ 1213434 h 5207918"/>
              <a:gd name="connsiteX3" fmla="*/ 385011 w 4328987"/>
              <a:gd name="connsiteY3" fmla="*/ 1995487 h 5207918"/>
              <a:gd name="connsiteX4" fmla="*/ 1022684 w 4328987"/>
              <a:gd name="connsiteY4" fmla="*/ 2897855 h 5207918"/>
              <a:gd name="connsiteX5" fmla="*/ 1383632 w 4328987"/>
              <a:gd name="connsiteY5" fmla="*/ 3330992 h 5207918"/>
              <a:gd name="connsiteX6" fmla="*/ 1708484 w 4328987"/>
              <a:gd name="connsiteY6" fmla="*/ 3788192 h 5207918"/>
              <a:gd name="connsiteX7" fmla="*/ 1684421 w 4328987"/>
              <a:gd name="connsiteY7" fmla="*/ 3896476 h 5207918"/>
              <a:gd name="connsiteX8" fmla="*/ 1768642 w 4328987"/>
              <a:gd name="connsiteY8" fmla="*/ 4088981 h 5207918"/>
              <a:gd name="connsiteX9" fmla="*/ 1684421 w 4328987"/>
              <a:gd name="connsiteY9" fmla="*/ 4606339 h 5207918"/>
              <a:gd name="connsiteX10" fmla="*/ 782053 w 4328987"/>
              <a:gd name="connsiteY10" fmla="*/ 4750718 h 5207918"/>
              <a:gd name="connsiteX11" fmla="*/ 926432 w 4328987"/>
              <a:gd name="connsiteY11" fmla="*/ 4919160 h 5207918"/>
              <a:gd name="connsiteX12" fmla="*/ 1371600 w 4328987"/>
              <a:gd name="connsiteY12" fmla="*/ 5135729 h 5207918"/>
              <a:gd name="connsiteX13" fmla="*/ 2009274 w 4328987"/>
              <a:gd name="connsiteY13" fmla="*/ 5207918 h 5207918"/>
              <a:gd name="connsiteX14" fmla="*/ 2755232 w 4328987"/>
              <a:gd name="connsiteY14" fmla="*/ 5123697 h 5207918"/>
              <a:gd name="connsiteX15" fmla="*/ 3092116 w 4328987"/>
              <a:gd name="connsiteY15" fmla="*/ 5015413 h 5207918"/>
              <a:gd name="connsiteX16" fmla="*/ 3200400 w 4328987"/>
              <a:gd name="connsiteY16" fmla="*/ 5051508 h 5207918"/>
              <a:gd name="connsiteX17" fmla="*/ 3513221 w 4328987"/>
              <a:gd name="connsiteY17" fmla="*/ 4883066 h 5207918"/>
              <a:gd name="connsiteX18" fmla="*/ 2755232 w 4328987"/>
              <a:gd name="connsiteY18" fmla="*/ 4654466 h 5207918"/>
              <a:gd name="connsiteX19" fmla="*/ 2731168 w 4328987"/>
              <a:gd name="connsiteY19" fmla="*/ 4269455 h 5207918"/>
              <a:gd name="connsiteX20" fmla="*/ 2726030 w 4328987"/>
              <a:gd name="connsiteY20" fmla="*/ 3976311 h 5207918"/>
              <a:gd name="connsiteX21" fmla="*/ 2800977 w 4328987"/>
              <a:gd name="connsiteY21" fmla="*/ 3845843 h 5207918"/>
              <a:gd name="connsiteX22" fmla="*/ 2824914 w 4328987"/>
              <a:gd name="connsiteY22" fmla="*/ 3754227 h 5207918"/>
              <a:gd name="connsiteX23" fmla="*/ 2887704 w 4328987"/>
              <a:gd name="connsiteY23" fmla="*/ 3754102 h 5207918"/>
              <a:gd name="connsiteX24" fmla="*/ 2904247 w 4328987"/>
              <a:gd name="connsiteY24" fmla="*/ 3504071 h 5207918"/>
              <a:gd name="connsiteX25" fmla="*/ 3366587 w 4328987"/>
              <a:gd name="connsiteY25" fmla="*/ 2781926 h 5207918"/>
              <a:gd name="connsiteX26" fmla="*/ 3545682 w 4328987"/>
              <a:gd name="connsiteY26" fmla="*/ 2591300 h 5207918"/>
              <a:gd name="connsiteX27" fmla="*/ 3765884 w 4328987"/>
              <a:gd name="connsiteY27" fmla="*/ 2284245 h 5207918"/>
              <a:gd name="connsiteX28" fmla="*/ 3773027 w 4328987"/>
              <a:gd name="connsiteY28" fmla="*/ 2130465 h 5207918"/>
              <a:gd name="connsiteX29" fmla="*/ 4029076 w 4328987"/>
              <a:gd name="connsiteY29" fmla="*/ 1726906 h 5207918"/>
              <a:gd name="connsiteX30" fmla="*/ 4225591 w 4328987"/>
              <a:gd name="connsiteY30" fmla="*/ 1275847 h 5207918"/>
              <a:gd name="connsiteX31" fmla="*/ 4328987 w 4328987"/>
              <a:gd name="connsiteY31" fmla="*/ 631031 h 5207918"/>
              <a:gd name="connsiteX32" fmla="*/ 4259179 w 4328987"/>
              <a:gd name="connsiteY32" fmla="*/ 214813 h 5207918"/>
              <a:gd name="connsiteX33" fmla="*/ 4088230 w 4328987"/>
              <a:gd name="connsiteY33" fmla="*/ 0 h 5207918"/>
              <a:gd name="connsiteX34" fmla="*/ 4018923 w 4328987"/>
              <a:gd name="connsiteY34" fmla="*/ 243639 h 5207918"/>
              <a:gd name="connsiteX35" fmla="*/ 3929814 w 4328987"/>
              <a:gd name="connsiteY35" fmla="*/ 144879 h 5207918"/>
              <a:gd name="connsiteX36" fmla="*/ 3801979 w 4328987"/>
              <a:gd name="connsiteY36" fmla="*/ 587792 h 5207918"/>
              <a:gd name="connsiteX37" fmla="*/ 3761247 w 4328987"/>
              <a:gd name="connsiteY37" fmla="*/ 859631 h 5207918"/>
              <a:gd name="connsiteX38" fmla="*/ 3664618 w 4328987"/>
              <a:gd name="connsiteY38" fmla="*/ 1088105 h 5207918"/>
              <a:gd name="connsiteX39" fmla="*/ 3493795 w 4328987"/>
              <a:gd name="connsiteY39" fmla="*/ 1696954 h 5207918"/>
              <a:gd name="connsiteX40" fmla="*/ 3397918 w 4328987"/>
              <a:gd name="connsiteY40" fmla="*/ 1884946 h 5207918"/>
              <a:gd name="connsiteX41" fmla="*/ 3368842 w 4328987"/>
              <a:gd name="connsiteY41" fmla="*/ 2127834 h 5207918"/>
              <a:gd name="connsiteX42" fmla="*/ 3267827 w 4328987"/>
              <a:gd name="connsiteY42" fmla="*/ 1988093 h 5207918"/>
              <a:gd name="connsiteX43" fmla="*/ 3236495 w 4328987"/>
              <a:gd name="connsiteY43" fmla="*/ 2163929 h 5207918"/>
              <a:gd name="connsiteX44" fmla="*/ 3128336 w 4328987"/>
              <a:gd name="connsiteY44" fmla="*/ 2255294 h 5207918"/>
              <a:gd name="connsiteX45" fmla="*/ 3114048 w 4328987"/>
              <a:gd name="connsiteY45" fmla="*/ 2414085 h 5207918"/>
              <a:gd name="connsiteX46" fmla="*/ 3036721 w 4328987"/>
              <a:gd name="connsiteY46" fmla="*/ 2537408 h 5207918"/>
              <a:gd name="connsiteX47" fmla="*/ 2972427 w 4328987"/>
              <a:gd name="connsiteY47" fmla="*/ 2837196 h 5207918"/>
              <a:gd name="connsiteX48" fmla="*/ 2841458 w 4328987"/>
              <a:gd name="connsiteY48" fmla="*/ 2956133 h 5207918"/>
              <a:gd name="connsiteX49" fmla="*/ 2841959 w 4328987"/>
              <a:gd name="connsiteY49" fmla="*/ 3049503 h 5207918"/>
              <a:gd name="connsiteX50" fmla="*/ 2490537 w 4328987"/>
              <a:gd name="connsiteY50" fmla="*/ 3470985 h 5207918"/>
              <a:gd name="connsiteX51" fmla="*/ 2420228 w 4328987"/>
              <a:gd name="connsiteY51" fmla="*/ 3350418 h 5207918"/>
              <a:gd name="connsiteX52" fmla="*/ 2387140 w 4328987"/>
              <a:gd name="connsiteY52" fmla="*/ 3143500 h 5207918"/>
              <a:gd name="connsiteX53" fmla="*/ 2230731 w 4328987"/>
              <a:gd name="connsiteY53" fmla="*/ 3027446 h 5207918"/>
              <a:gd name="connsiteX54" fmla="*/ 2074194 w 4328987"/>
              <a:gd name="connsiteY54" fmla="*/ 3061158 h 5207918"/>
              <a:gd name="connsiteX55" fmla="*/ 1982704 w 4328987"/>
              <a:gd name="connsiteY55" fmla="*/ 3205913 h 5207918"/>
              <a:gd name="connsiteX56" fmla="*/ 1965659 w 4328987"/>
              <a:gd name="connsiteY56" fmla="*/ 3424487 h 5207918"/>
              <a:gd name="connsiteX57" fmla="*/ 1925053 w 4328987"/>
              <a:gd name="connsiteY57" fmla="*/ 3487402 h 5207918"/>
              <a:gd name="connsiteX58" fmla="*/ 1684421 w 4328987"/>
              <a:gd name="connsiteY58" fmla="*/ 3234739 h 5207918"/>
              <a:gd name="connsiteX59" fmla="*/ 1431758 w 4328987"/>
              <a:gd name="connsiteY59" fmla="*/ 2837321 h 5207918"/>
              <a:gd name="connsiteX60" fmla="*/ 1203158 w 4328987"/>
              <a:gd name="connsiteY60" fmla="*/ 2284245 h 5207918"/>
              <a:gd name="connsiteX61" fmla="*/ 890337 w 4328987"/>
              <a:gd name="connsiteY61" fmla="*/ 1646571 h 5207918"/>
              <a:gd name="connsiteX62" fmla="*/ 589547 w 4328987"/>
              <a:gd name="connsiteY62" fmla="*/ 1008897 h 5207918"/>
              <a:gd name="connsiteX63" fmla="*/ 397042 w 4328987"/>
              <a:gd name="connsiteY63" fmla="*/ 635918 h 5207918"/>
              <a:gd name="connsiteX64" fmla="*/ 336884 w 4328987"/>
              <a:gd name="connsiteY64" fmla="*/ 455445 h 5207918"/>
              <a:gd name="connsiteX65" fmla="*/ 360947 w 4328987"/>
              <a:gd name="connsiteY65" fmla="*/ 335129 h 5207918"/>
              <a:gd name="connsiteX66" fmla="*/ 288758 w 4328987"/>
              <a:gd name="connsiteY66" fmla="*/ 214813 h 5207918"/>
              <a:gd name="connsiteX67" fmla="*/ 60158 w 4328987"/>
              <a:gd name="connsiteY67" fmla="*/ 22308 h 5207918"/>
              <a:gd name="connsiteX0" fmla="*/ 60158 w 4328987"/>
              <a:gd name="connsiteY0" fmla="*/ 22308 h 5207918"/>
              <a:gd name="connsiteX1" fmla="*/ 0 w 4328987"/>
              <a:gd name="connsiteY1" fmla="*/ 479508 h 5207918"/>
              <a:gd name="connsiteX2" fmla="*/ 48126 w 4328987"/>
              <a:gd name="connsiteY2" fmla="*/ 1213434 h 5207918"/>
              <a:gd name="connsiteX3" fmla="*/ 385011 w 4328987"/>
              <a:gd name="connsiteY3" fmla="*/ 1995487 h 5207918"/>
              <a:gd name="connsiteX4" fmla="*/ 1022684 w 4328987"/>
              <a:gd name="connsiteY4" fmla="*/ 2897855 h 5207918"/>
              <a:gd name="connsiteX5" fmla="*/ 1383632 w 4328987"/>
              <a:gd name="connsiteY5" fmla="*/ 3330992 h 5207918"/>
              <a:gd name="connsiteX6" fmla="*/ 1708484 w 4328987"/>
              <a:gd name="connsiteY6" fmla="*/ 3788192 h 5207918"/>
              <a:gd name="connsiteX7" fmla="*/ 1684421 w 4328987"/>
              <a:gd name="connsiteY7" fmla="*/ 3896476 h 5207918"/>
              <a:gd name="connsiteX8" fmla="*/ 1768642 w 4328987"/>
              <a:gd name="connsiteY8" fmla="*/ 4088981 h 5207918"/>
              <a:gd name="connsiteX9" fmla="*/ 1684421 w 4328987"/>
              <a:gd name="connsiteY9" fmla="*/ 4606339 h 5207918"/>
              <a:gd name="connsiteX10" fmla="*/ 782053 w 4328987"/>
              <a:gd name="connsiteY10" fmla="*/ 4750718 h 5207918"/>
              <a:gd name="connsiteX11" fmla="*/ 926432 w 4328987"/>
              <a:gd name="connsiteY11" fmla="*/ 4919160 h 5207918"/>
              <a:gd name="connsiteX12" fmla="*/ 1371600 w 4328987"/>
              <a:gd name="connsiteY12" fmla="*/ 5135729 h 5207918"/>
              <a:gd name="connsiteX13" fmla="*/ 2009274 w 4328987"/>
              <a:gd name="connsiteY13" fmla="*/ 5207918 h 5207918"/>
              <a:gd name="connsiteX14" fmla="*/ 2755232 w 4328987"/>
              <a:gd name="connsiteY14" fmla="*/ 5123697 h 5207918"/>
              <a:gd name="connsiteX15" fmla="*/ 3092116 w 4328987"/>
              <a:gd name="connsiteY15" fmla="*/ 5015413 h 5207918"/>
              <a:gd name="connsiteX16" fmla="*/ 3200400 w 4328987"/>
              <a:gd name="connsiteY16" fmla="*/ 5051508 h 5207918"/>
              <a:gd name="connsiteX17" fmla="*/ 3513221 w 4328987"/>
              <a:gd name="connsiteY17" fmla="*/ 4883066 h 5207918"/>
              <a:gd name="connsiteX18" fmla="*/ 2755232 w 4328987"/>
              <a:gd name="connsiteY18" fmla="*/ 4654466 h 5207918"/>
              <a:gd name="connsiteX19" fmla="*/ 2724025 w 4328987"/>
              <a:gd name="connsiteY19" fmla="*/ 4281361 h 5207918"/>
              <a:gd name="connsiteX20" fmla="*/ 2726030 w 4328987"/>
              <a:gd name="connsiteY20" fmla="*/ 3976311 h 5207918"/>
              <a:gd name="connsiteX21" fmla="*/ 2800977 w 4328987"/>
              <a:gd name="connsiteY21" fmla="*/ 3845843 h 5207918"/>
              <a:gd name="connsiteX22" fmla="*/ 2824914 w 4328987"/>
              <a:gd name="connsiteY22" fmla="*/ 3754227 h 5207918"/>
              <a:gd name="connsiteX23" fmla="*/ 2887704 w 4328987"/>
              <a:gd name="connsiteY23" fmla="*/ 3754102 h 5207918"/>
              <a:gd name="connsiteX24" fmla="*/ 2904247 w 4328987"/>
              <a:gd name="connsiteY24" fmla="*/ 3504071 h 5207918"/>
              <a:gd name="connsiteX25" fmla="*/ 3366587 w 4328987"/>
              <a:gd name="connsiteY25" fmla="*/ 2781926 h 5207918"/>
              <a:gd name="connsiteX26" fmla="*/ 3545682 w 4328987"/>
              <a:gd name="connsiteY26" fmla="*/ 2591300 h 5207918"/>
              <a:gd name="connsiteX27" fmla="*/ 3765884 w 4328987"/>
              <a:gd name="connsiteY27" fmla="*/ 2284245 h 5207918"/>
              <a:gd name="connsiteX28" fmla="*/ 3773027 w 4328987"/>
              <a:gd name="connsiteY28" fmla="*/ 2130465 h 5207918"/>
              <a:gd name="connsiteX29" fmla="*/ 4029076 w 4328987"/>
              <a:gd name="connsiteY29" fmla="*/ 1726906 h 5207918"/>
              <a:gd name="connsiteX30" fmla="*/ 4225591 w 4328987"/>
              <a:gd name="connsiteY30" fmla="*/ 1275847 h 5207918"/>
              <a:gd name="connsiteX31" fmla="*/ 4328987 w 4328987"/>
              <a:gd name="connsiteY31" fmla="*/ 631031 h 5207918"/>
              <a:gd name="connsiteX32" fmla="*/ 4259179 w 4328987"/>
              <a:gd name="connsiteY32" fmla="*/ 214813 h 5207918"/>
              <a:gd name="connsiteX33" fmla="*/ 4088230 w 4328987"/>
              <a:gd name="connsiteY33" fmla="*/ 0 h 5207918"/>
              <a:gd name="connsiteX34" fmla="*/ 4018923 w 4328987"/>
              <a:gd name="connsiteY34" fmla="*/ 243639 h 5207918"/>
              <a:gd name="connsiteX35" fmla="*/ 3929814 w 4328987"/>
              <a:gd name="connsiteY35" fmla="*/ 144879 h 5207918"/>
              <a:gd name="connsiteX36" fmla="*/ 3801979 w 4328987"/>
              <a:gd name="connsiteY36" fmla="*/ 587792 h 5207918"/>
              <a:gd name="connsiteX37" fmla="*/ 3761247 w 4328987"/>
              <a:gd name="connsiteY37" fmla="*/ 859631 h 5207918"/>
              <a:gd name="connsiteX38" fmla="*/ 3664618 w 4328987"/>
              <a:gd name="connsiteY38" fmla="*/ 1088105 h 5207918"/>
              <a:gd name="connsiteX39" fmla="*/ 3493795 w 4328987"/>
              <a:gd name="connsiteY39" fmla="*/ 1696954 h 5207918"/>
              <a:gd name="connsiteX40" fmla="*/ 3397918 w 4328987"/>
              <a:gd name="connsiteY40" fmla="*/ 1884946 h 5207918"/>
              <a:gd name="connsiteX41" fmla="*/ 3368842 w 4328987"/>
              <a:gd name="connsiteY41" fmla="*/ 2127834 h 5207918"/>
              <a:gd name="connsiteX42" fmla="*/ 3267827 w 4328987"/>
              <a:gd name="connsiteY42" fmla="*/ 1988093 h 5207918"/>
              <a:gd name="connsiteX43" fmla="*/ 3236495 w 4328987"/>
              <a:gd name="connsiteY43" fmla="*/ 2163929 h 5207918"/>
              <a:gd name="connsiteX44" fmla="*/ 3128336 w 4328987"/>
              <a:gd name="connsiteY44" fmla="*/ 2255294 h 5207918"/>
              <a:gd name="connsiteX45" fmla="*/ 3114048 w 4328987"/>
              <a:gd name="connsiteY45" fmla="*/ 2414085 h 5207918"/>
              <a:gd name="connsiteX46" fmla="*/ 3036721 w 4328987"/>
              <a:gd name="connsiteY46" fmla="*/ 2537408 h 5207918"/>
              <a:gd name="connsiteX47" fmla="*/ 2972427 w 4328987"/>
              <a:gd name="connsiteY47" fmla="*/ 2837196 h 5207918"/>
              <a:gd name="connsiteX48" fmla="*/ 2841458 w 4328987"/>
              <a:gd name="connsiteY48" fmla="*/ 2956133 h 5207918"/>
              <a:gd name="connsiteX49" fmla="*/ 2841959 w 4328987"/>
              <a:gd name="connsiteY49" fmla="*/ 3049503 h 5207918"/>
              <a:gd name="connsiteX50" fmla="*/ 2490537 w 4328987"/>
              <a:gd name="connsiteY50" fmla="*/ 3470985 h 5207918"/>
              <a:gd name="connsiteX51" fmla="*/ 2420228 w 4328987"/>
              <a:gd name="connsiteY51" fmla="*/ 3350418 h 5207918"/>
              <a:gd name="connsiteX52" fmla="*/ 2387140 w 4328987"/>
              <a:gd name="connsiteY52" fmla="*/ 3143500 h 5207918"/>
              <a:gd name="connsiteX53" fmla="*/ 2230731 w 4328987"/>
              <a:gd name="connsiteY53" fmla="*/ 3027446 h 5207918"/>
              <a:gd name="connsiteX54" fmla="*/ 2074194 w 4328987"/>
              <a:gd name="connsiteY54" fmla="*/ 3061158 h 5207918"/>
              <a:gd name="connsiteX55" fmla="*/ 1982704 w 4328987"/>
              <a:gd name="connsiteY55" fmla="*/ 3205913 h 5207918"/>
              <a:gd name="connsiteX56" fmla="*/ 1965659 w 4328987"/>
              <a:gd name="connsiteY56" fmla="*/ 3424487 h 5207918"/>
              <a:gd name="connsiteX57" fmla="*/ 1925053 w 4328987"/>
              <a:gd name="connsiteY57" fmla="*/ 3487402 h 5207918"/>
              <a:gd name="connsiteX58" fmla="*/ 1684421 w 4328987"/>
              <a:gd name="connsiteY58" fmla="*/ 3234739 h 5207918"/>
              <a:gd name="connsiteX59" fmla="*/ 1431758 w 4328987"/>
              <a:gd name="connsiteY59" fmla="*/ 2837321 h 5207918"/>
              <a:gd name="connsiteX60" fmla="*/ 1203158 w 4328987"/>
              <a:gd name="connsiteY60" fmla="*/ 2284245 h 5207918"/>
              <a:gd name="connsiteX61" fmla="*/ 890337 w 4328987"/>
              <a:gd name="connsiteY61" fmla="*/ 1646571 h 5207918"/>
              <a:gd name="connsiteX62" fmla="*/ 589547 w 4328987"/>
              <a:gd name="connsiteY62" fmla="*/ 1008897 h 5207918"/>
              <a:gd name="connsiteX63" fmla="*/ 397042 w 4328987"/>
              <a:gd name="connsiteY63" fmla="*/ 635918 h 5207918"/>
              <a:gd name="connsiteX64" fmla="*/ 336884 w 4328987"/>
              <a:gd name="connsiteY64" fmla="*/ 455445 h 5207918"/>
              <a:gd name="connsiteX65" fmla="*/ 360947 w 4328987"/>
              <a:gd name="connsiteY65" fmla="*/ 335129 h 5207918"/>
              <a:gd name="connsiteX66" fmla="*/ 288758 w 4328987"/>
              <a:gd name="connsiteY66" fmla="*/ 214813 h 5207918"/>
              <a:gd name="connsiteX67" fmla="*/ 60158 w 4328987"/>
              <a:gd name="connsiteY67" fmla="*/ 22308 h 5207918"/>
              <a:gd name="connsiteX0" fmla="*/ 60158 w 4328987"/>
              <a:gd name="connsiteY0" fmla="*/ 22308 h 5207918"/>
              <a:gd name="connsiteX1" fmla="*/ 0 w 4328987"/>
              <a:gd name="connsiteY1" fmla="*/ 479508 h 5207918"/>
              <a:gd name="connsiteX2" fmla="*/ 48126 w 4328987"/>
              <a:gd name="connsiteY2" fmla="*/ 1213434 h 5207918"/>
              <a:gd name="connsiteX3" fmla="*/ 385011 w 4328987"/>
              <a:gd name="connsiteY3" fmla="*/ 1995487 h 5207918"/>
              <a:gd name="connsiteX4" fmla="*/ 1022684 w 4328987"/>
              <a:gd name="connsiteY4" fmla="*/ 2897855 h 5207918"/>
              <a:gd name="connsiteX5" fmla="*/ 1383632 w 4328987"/>
              <a:gd name="connsiteY5" fmla="*/ 3330992 h 5207918"/>
              <a:gd name="connsiteX6" fmla="*/ 1708484 w 4328987"/>
              <a:gd name="connsiteY6" fmla="*/ 3788192 h 5207918"/>
              <a:gd name="connsiteX7" fmla="*/ 1684421 w 4328987"/>
              <a:gd name="connsiteY7" fmla="*/ 3896476 h 5207918"/>
              <a:gd name="connsiteX8" fmla="*/ 1768642 w 4328987"/>
              <a:gd name="connsiteY8" fmla="*/ 4088981 h 5207918"/>
              <a:gd name="connsiteX9" fmla="*/ 1684421 w 4328987"/>
              <a:gd name="connsiteY9" fmla="*/ 4606339 h 5207918"/>
              <a:gd name="connsiteX10" fmla="*/ 782053 w 4328987"/>
              <a:gd name="connsiteY10" fmla="*/ 4750718 h 5207918"/>
              <a:gd name="connsiteX11" fmla="*/ 926432 w 4328987"/>
              <a:gd name="connsiteY11" fmla="*/ 4919160 h 5207918"/>
              <a:gd name="connsiteX12" fmla="*/ 1371600 w 4328987"/>
              <a:gd name="connsiteY12" fmla="*/ 5135729 h 5207918"/>
              <a:gd name="connsiteX13" fmla="*/ 2009274 w 4328987"/>
              <a:gd name="connsiteY13" fmla="*/ 5207918 h 5207918"/>
              <a:gd name="connsiteX14" fmla="*/ 2755232 w 4328987"/>
              <a:gd name="connsiteY14" fmla="*/ 5123697 h 5207918"/>
              <a:gd name="connsiteX15" fmla="*/ 3092116 w 4328987"/>
              <a:gd name="connsiteY15" fmla="*/ 5015413 h 5207918"/>
              <a:gd name="connsiteX16" fmla="*/ 3200400 w 4328987"/>
              <a:gd name="connsiteY16" fmla="*/ 5051508 h 5207918"/>
              <a:gd name="connsiteX17" fmla="*/ 3513221 w 4328987"/>
              <a:gd name="connsiteY17" fmla="*/ 4883066 h 5207918"/>
              <a:gd name="connsiteX18" fmla="*/ 2755232 w 4328987"/>
              <a:gd name="connsiteY18" fmla="*/ 4654466 h 5207918"/>
              <a:gd name="connsiteX19" fmla="*/ 2724025 w 4328987"/>
              <a:gd name="connsiteY19" fmla="*/ 4281361 h 5207918"/>
              <a:gd name="connsiteX20" fmla="*/ 2726030 w 4328987"/>
              <a:gd name="connsiteY20" fmla="*/ 3976311 h 5207918"/>
              <a:gd name="connsiteX21" fmla="*/ 2800977 w 4328987"/>
              <a:gd name="connsiteY21" fmla="*/ 3845843 h 5207918"/>
              <a:gd name="connsiteX22" fmla="*/ 2824914 w 4328987"/>
              <a:gd name="connsiteY22" fmla="*/ 3754227 h 5207918"/>
              <a:gd name="connsiteX23" fmla="*/ 2887704 w 4328987"/>
              <a:gd name="connsiteY23" fmla="*/ 3754102 h 5207918"/>
              <a:gd name="connsiteX24" fmla="*/ 2904247 w 4328987"/>
              <a:gd name="connsiteY24" fmla="*/ 3504071 h 5207918"/>
              <a:gd name="connsiteX25" fmla="*/ 3366587 w 4328987"/>
              <a:gd name="connsiteY25" fmla="*/ 2781926 h 5207918"/>
              <a:gd name="connsiteX26" fmla="*/ 3545682 w 4328987"/>
              <a:gd name="connsiteY26" fmla="*/ 2591300 h 5207918"/>
              <a:gd name="connsiteX27" fmla="*/ 3765884 w 4328987"/>
              <a:gd name="connsiteY27" fmla="*/ 2284245 h 5207918"/>
              <a:gd name="connsiteX28" fmla="*/ 3773027 w 4328987"/>
              <a:gd name="connsiteY28" fmla="*/ 2130465 h 5207918"/>
              <a:gd name="connsiteX29" fmla="*/ 4029076 w 4328987"/>
              <a:gd name="connsiteY29" fmla="*/ 1726906 h 5207918"/>
              <a:gd name="connsiteX30" fmla="*/ 4225591 w 4328987"/>
              <a:gd name="connsiteY30" fmla="*/ 1275847 h 5207918"/>
              <a:gd name="connsiteX31" fmla="*/ 4328987 w 4328987"/>
              <a:gd name="connsiteY31" fmla="*/ 631031 h 5207918"/>
              <a:gd name="connsiteX32" fmla="*/ 4259179 w 4328987"/>
              <a:gd name="connsiteY32" fmla="*/ 214813 h 5207918"/>
              <a:gd name="connsiteX33" fmla="*/ 4088230 w 4328987"/>
              <a:gd name="connsiteY33" fmla="*/ 0 h 5207918"/>
              <a:gd name="connsiteX34" fmla="*/ 4018923 w 4328987"/>
              <a:gd name="connsiteY34" fmla="*/ 243639 h 5207918"/>
              <a:gd name="connsiteX35" fmla="*/ 3929814 w 4328987"/>
              <a:gd name="connsiteY35" fmla="*/ 144879 h 5207918"/>
              <a:gd name="connsiteX36" fmla="*/ 3801979 w 4328987"/>
              <a:gd name="connsiteY36" fmla="*/ 587792 h 5207918"/>
              <a:gd name="connsiteX37" fmla="*/ 3761247 w 4328987"/>
              <a:gd name="connsiteY37" fmla="*/ 859631 h 5207918"/>
              <a:gd name="connsiteX38" fmla="*/ 3664618 w 4328987"/>
              <a:gd name="connsiteY38" fmla="*/ 1088105 h 5207918"/>
              <a:gd name="connsiteX39" fmla="*/ 3493795 w 4328987"/>
              <a:gd name="connsiteY39" fmla="*/ 1696954 h 5207918"/>
              <a:gd name="connsiteX40" fmla="*/ 3397918 w 4328987"/>
              <a:gd name="connsiteY40" fmla="*/ 1884946 h 5207918"/>
              <a:gd name="connsiteX41" fmla="*/ 3368842 w 4328987"/>
              <a:gd name="connsiteY41" fmla="*/ 2127834 h 5207918"/>
              <a:gd name="connsiteX42" fmla="*/ 3267827 w 4328987"/>
              <a:gd name="connsiteY42" fmla="*/ 1988093 h 5207918"/>
              <a:gd name="connsiteX43" fmla="*/ 3236495 w 4328987"/>
              <a:gd name="connsiteY43" fmla="*/ 2163929 h 5207918"/>
              <a:gd name="connsiteX44" fmla="*/ 3128336 w 4328987"/>
              <a:gd name="connsiteY44" fmla="*/ 2255294 h 5207918"/>
              <a:gd name="connsiteX45" fmla="*/ 3114048 w 4328987"/>
              <a:gd name="connsiteY45" fmla="*/ 2414085 h 5207918"/>
              <a:gd name="connsiteX46" fmla="*/ 3036721 w 4328987"/>
              <a:gd name="connsiteY46" fmla="*/ 2537408 h 5207918"/>
              <a:gd name="connsiteX47" fmla="*/ 2972427 w 4328987"/>
              <a:gd name="connsiteY47" fmla="*/ 2837196 h 5207918"/>
              <a:gd name="connsiteX48" fmla="*/ 2841458 w 4328987"/>
              <a:gd name="connsiteY48" fmla="*/ 2956133 h 5207918"/>
              <a:gd name="connsiteX49" fmla="*/ 2841959 w 4328987"/>
              <a:gd name="connsiteY49" fmla="*/ 3049503 h 5207918"/>
              <a:gd name="connsiteX50" fmla="*/ 2490537 w 4328987"/>
              <a:gd name="connsiteY50" fmla="*/ 3470985 h 5207918"/>
              <a:gd name="connsiteX51" fmla="*/ 2420228 w 4328987"/>
              <a:gd name="connsiteY51" fmla="*/ 3350418 h 5207918"/>
              <a:gd name="connsiteX52" fmla="*/ 2387140 w 4328987"/>
              <a:gd name="connsiteY52" fmla="*/ 3143500 h 5207918"/>
              <a:gd name="connsiteX53" fmla="*/ 2230731 w 4328987"/>
              <a:gd name="connsiteY53" fmla="*/ 3027446 h 5207918"/>
              <a:gd name="connsiteX54" fmla="*/ 2074194 w 4328987"/>
              <a:gd name="connsiteY54" fmla="*/ 3061158 h 5207918"/>
              <a:gd name="connsiteX55" fmla="*/ 1982704 w 4328987"/>
              <a:gd name="connsiteY55" fmla="*/ 3205913 h 5207918"/>
              <a:gd name="connsiteX56" fmla="*/ 1965659 w 4328987"/>
              <a:gd name="connsiteY56" fmla="*/ 3424487 h 5207918"/>
              <a:gd name="connsiteX57" fmla="*/ 1925053 w 4328987"/>
              <a:gd name="connsiteY57" fmla="*/ 3487402 h 5207918"/>
              <a:gd name="connsiteX58" fmla="*/ 1684421 w 4328987"/>
              <a:gd name="connsiteY58" fmla="*/ 3234739 h 5207918"/>
              <a:gd name="connsiteX59" fmla="*/ 1431758 w 4328987"/>
              <a:gd name="connsiteY59" fmla="*/ 2837321 h 5207918"/>
              <a:gd name="connsiteX60" fmla="*/ 1203158 w 4328987"/>
              <a:gd name="connsiteY60" fmla="*/ 2284245 h 5207918"/>
              <a:gd name="connsiteX61" fmla="*/ 890337 w 4328987"/>
              <a:gd name="connsiteY61" fmla="*/ 1646571 h 5207918"/>
              <a:gd name="connsiteX62" fmla="*/ 589547 w 4328987"/>
              <a:gd name="connsiteY62" fmla="*/ 1008897 h 5207918"/>
              <a:gd name="connsiteX63" fmla="*/ 397042 w 4328987"/>
              <a:gd name="connsiteY63" fmla="*/ 635918 h 5207918"/>
              <a:gd name="connsiteX64" fmla="*/ 336884 w 4328987"/>
              <a:gd name="connsiteY64" fmla="*/ 455445 h 5207918"/>
              <a:gd name="connsiteX65" fmla="*/ 360947 w 4328987"/>
              <a:gd name="connsiteY65" fmla="*/ 335129 h 5207918"/>
              <a:gd name="connsiteX66" fmla="*/ 288758 w 4328987"/>
              <a:gd name="connsiteY66" fmla="*/ 214813 h 5207918"/>
              <a:gd name="connsiteX67" fmla="*/ 60158 w 4328987"/>
              <a:gd name="connsiteY67" fmla="*/ 22308 h 5207918"/>
              <a:gd name="connsiteX0" fmla="*/ 60158 w 4328987"/>
              <a:gd name="connsiteY0" fmla="*/ 22308 h 5207918"/>
              <a:gd name="connsiteX1" fmla="*/ 0 w 4328987"/>
              <a:gd name="connsiteY1" fmla="*/ 479508 h 5207918"/>
              <a:gd name="connsiteX2" fmla="*/ 48126 w 4328987"/>
              <a:gd name="connsiteY2" fmla="*/ 1213434 h 5207918"/>
              <a:gd name="connsiteX3" fmla="*/ 385011 w 4328987"/>
              <a:gd name="connsiteY3" fmla="*/ 1995487 h 5207918"/>
              <a:gd name="connsiteX4" fmla="*/ 1022684 w 4328987"/>
              <a:gd name="connsiteY4" fmla="*/ 2897855 h 5207918"/>
              <a:gd name="connsiteX5" fmla="*/ 1383632 w 4328987"/>
              <a:gd name="connsiteY5" fmla="*/ 3330992 h 5207918"/>
              <a:gd name="connsiteX6" fmla="*/ 1708484 w 4328987"/>
              <a:gd name="connsiteY6" fmla="*/ 3788192 h 5207918"/>
              <a:gd name="connsiteX7" fmla="*/ 1684421 w 4328987"/>
              <a:gd name="connsiteY7" fmla="*/ 3896476 h 5207918"/>
              <a:gd name="connsiteX8" fmla="*/ 1768642 w 4328987"/>
              <a:gd name="connsiteY8" fmla="*/ 4088981 h 5207918"/>
              <a:gd name="connsiteX9" fmla="*/ 1684421 w 4328987"/>
              <a:gd name="connsiteY9" fmla="*/ 4606339 h 5207918"/>
              <a:gd name="connsiteX10" fmla="*/ 782053 w 4328987"/>
              <a:gd name="connsiteY10" fmla="*/ 4750718 h 5207918"/>
              <a:gd name="connsiteX11" fmla="*/ 926432 w 4328987"/>
              <a:gd name="connsiteY11" fmla="*/ 4919160 h 5207918"/>
              <a:gd name="connsiteX12" fmla="*/ 1371600 w 4328987"/>
              <a:gd name="connsiteY12" fmla="*/ 5135729 h 5207918"/>
              <a:gd name="connsiteX13" fmla="*/ 2009274 w 4328987"/>
              <a:gd name="connsiteY13" fmla="*/ 5207918 h 5207918"/>
              <a:gd name="connsiteX14" fmla="*/ 2755232 w 4328987"/>
              <a:gd name="connsiteY14" fmla="*/ 5123697 h 5207918"/>
              <a:gd name="connsiteX15" fmla="*/ 3092116 w 4328987"/>
              <a:gd name="connsiteY15" fmla="*/ 5015413 h 5207918"/>
              <a:gd name="connsiteX16" fmla="*/ 3200400 w 4328987"/>
              <a:gd name="connsiteY16" fmla="*/ 5051508 h 5207918"/>
              <a:gd name="connsiteX17" fmla="*/ 3513221 w 4328987"/>
              <a:gd name="connsiteY17" fmla="*/ 4883066 h 5207918"/>
              <a:gd name="connsiteX18" fmla="*/ 2755232 w 4328987"/>
              <a:gd name="connsiteY18" fmla="*/ 4654466 h 5207918"/>
              <a:gd name="connsiteX19" fmla="*/ 2724025 w 4328987"/>
              <a:gd name="connsiteY19" fmla="*/ 4281361 h 5207918"/>
              <a:gd name="connsiteX20" fmla="*/ 2726030 w 4328987"/>
              <a:gd name="connsiteY20" fmla="*/ 3976311 h 5207918"/>
              <a:gd name="connsiteX21" fmla="*/ 2800977 w 4328987"/>
              <a:gd name="connsiteY21" fmla="*/ 3845843 h 5207918"/>
              <a:gd name="connsiteX22" fmla="*/ 2824914 w 4328987"/>
              <a:gd name="connsiteY22" fmla="*/ 3754227 h 5207918"/>
              <a:gd name="connsiteX23" fmla="*/ 2887704 w 4328987"/>
              <a:gd name="connsiteY23" fmla="*/ 3754102 h 5207918"/>
              <a:gd name="connsiteX24" fmla="*/ 2904247 w 4328987"/>
              <a:gd name="connsiteY24" fmla="*/ 3504071 h 5207918"/>
              <a:gd name="connsiteX25" fmla="*/ 3366587 w 4328987"/>
              <a:gd name="connsiteY25" fmla="*/ 2781926 h 5207918"/>
              <a:gd name="connsiteX26" fmla="*/ 3545682 w 4328987"/>
              <a:gd name="connsiteY26" fmla="*/ 2591300 h 5207918"/>
              <a:gd name="connsiteX27" fmla="*/ 3765884 w 4328987"/>
              <a:gd name="connsiteY27" fmla="*/ 2284245 h 5207918"/>
              <a:gd name="connsiteX28" fmla="*/ 3773027 w 4328987"/>
              <a:gd name="connsiteY28" fmla="*/ 2130465 h 5207918"/>
              <a:gd name="connsiteX29" fmla="*/ 4029076 w 4328987"/>
              <a:gd name="connsiteY29" fmla="*/ 1726906 h 5207918"/>
              <a:gd name="connsiteX30" fmla="*/ 4225591 w 4328987"/>
              <a:gd name="connsiteY30" fmla="*/ 1275847 h 5207918"/>
              <a:gd name="connsiteX31" fmla="*/ 4328987 w 4328987"/>
              <a:gd name="connsiteY31" fmla="*/ 631031 h 5207918"/>
              <a:gd name="connsiteX32" fmla="*/ 4259179 w 4328987"/>
              <a:gd name="connsiteY32" fmla="*/ 214813 h 5207918"/>
              <a:gd name="connsiteX33" fmla="*/ 4088230 w 4328987"/>
              <a:gd name="connsiteY33" fmla="*/ 0 h 5207918"/>
              <a:gd name="connsiteX34" fmla="*/ 4018923 w 4328987"/>
              <a:gd name="connsiteY34" fmla="*/ 243639 h 5207918"/>
              <a:gd name="connsiteX35" fmla="*/ 3929814 w 4328987"/>
              <a:gd name="connsiteY35" fmla="*/ 144879 h 5207918"/>
              <a:gd name="connsiteX36" fmla="*/ 3801979 w 4328987"/>
              <a:gd name="connsiteY36" fmla="*/ 587792 h 5207918"/>
              <a:gd name="connsiteX37" fmla="*/ 3761247 w 4328987"/>
              <a:gd name="connsiteY37" fmla="*/ 859631 h 5207918"/>
              <a:gd name="connsiteX38" fmla="*/ 3664618 w 4328987"/>
              <a:gd name="connsiteY38" fmla="*/ 1088105 h 5207918"/>
              <a:gd name="connsiteX39" fmla="*/ 3493795 w 4328987"/>
              <a:gd name="connsiteY39" fmla="*/ 1696954 h 5207918"/>
              <a:gd name="connsiteX40" fmla="*/ 3397918 w 4328987"/>
              <a:gd name="connsiteY40" fmla="*/ 1884946 h 5207918"/>
              <a:gd name="connsiteX41" fmla="*/ 3368842 w 4328987"/>
              <a:gd name="connsiteY41" fmla="*/ 2127834 h 5207918"/>
              <a:gd name="connsiteX42" fmla="*/ 3267827 w 4328987"/>
              <a:gd name="connsiteY42" fmla="*/ 1988093 h 5207918"/>
              <a:gd name="connsiteX43" fmla="*/ 3236495 w 4328987"/>
              <a:gd name="connsiteY43" fmla="*/ 2163929 h 5207918"/>
              <a:gd name="connsiteX44" fmla="*/ 3128336 w 4328987"/>
              <a:gd name="connsiteY44" fmla="*/ 2255294 h 5207918"/>
              <a:gd name="connsiteX45" fmla="*/ 3114048 w 4328987"/>
              <a:gd name="connsiteY45" fmla="*/ 2414085 h 5207918"/>
              <a:gd name="connsiteX46" fmla="*/ 3036721 w 4328987"/>
              <a:gd name="connsiteY46" fmla="*/ 2537408 h 5207918"/>
              <a:gd name="connsiteX47" fmla="*/ 2972427 w 4328987"/>
              <a:gd name="connsiteY47" fmla="*/ 2837196 h 5207918"/>
              <a:gd name="connsiteX48" fmla="*/ 2841458 w 4328987"/>
              <a:gd name="connsiteY48" fmla="*/ 2956133 h 5207918"/>
              <a:gd name="connsiteX49" fmla="*/ 2841959 w 4328987"/>
              <a:gd name="connsiteY49" fmla="*/ 3049503 h 5207918"/>
              <a:gd name="connsiteX50" fmla="*/ 2490537 w 4328987"/>
              <a:gd name="connsiteY50" fmla="*/ 3470985 h 5207918"/>
              <a:gd name="connsiteX51" fmla="*/ 2420228 w 4328987"/>
              <a:gd name="connsiteY51" fmla="*/ 3350418 h 5207918"/>
              <a:gd name="connsiteX52" fmla="*/ 2387140 w 4328987"/>
              <a:gd name="connsiteY52" fmla="*/ 3143500 h 5207918"/>
              <a:gd name="connsiteX53" fmla="*/ 2230731 w 4328987"/>
              <a:gd name="connsiteY53" fmla="*/ 3027446 h 5207918"/>
              <a:gd name="connsiteX54" fmla="*/ 2074194 w 4328987"/>
              <a:gd name="connsiteY54" fmla="*/ 3061158 h 5207918"/>
              <a:gd name="connsiteX55" fmla="*/ 1982704 w 4328987"/>
              <a:gd name="connsiteY55" fmla="*/ 3205913 h 5207918"/>
              <a:gd name="connsiteX56" fmla="*/ 1965659 w 4328987"/>
              <a:gd name="connsiteY56" fmla="*/ 3424487 h 5207918"/>
              <a:gd name="connsiteX57" fmla="*/ 1925053 w 4328987"/>
              <a:gd name="connsiteY57" fmla="*/ 3487402 h 5207918"/>
              <a:gd name="connsiteX58" fmla="*/ 1684421 w 4328987"/>
              <a:gd name="connsiteY58" fmla="*/ 3234739 h 5207918"/>
              <a:gd name="connsiteX59" fmla="*/ 1431758 w 4328987"/>
              <a:gd name="connsiteY59" fmla="*/ 2837321 h 5207918"/>
              <a:gd name="connsiteX60" fmla="*/ 1203158 w 4328987"/>
              <a:gd name="connsiteY60" fmla="*/ 2284245 h 5207918"/>
              <a:gd name="connsiteX61" fmla="*/ 890337 w 4328987"/>
              <a:gd name="connsiteY61" fmla="*/ 1646571 h 5207918"/>
              <a:gd name="connsiteX62" fmla="*/ 589547 w 4328987"/>
              <a:gd name="connsiteY62" fmla="*/ 1008897 h 5207918"/>
              <a:gd name="connsiteX63" fmla="*/ 397042 w 4328987"/>
              <a:gd name="connsiteY63" fmla="*/ 635918 h 5207918"/>
              <a:gd name="connsiteX64" fmla="*/ 336884 w 4328987"/>
              <a:gd name="connsiteY64" fmla="*/ 455445 h 5207918"/>
              <a:gd name="connsiteX65" fmla="*/ 360947 w 4328987"/>
              <a:gd name="connsiteY65" fmla="*/ 335129 h 5207918"/>
              <a:gd name="connsiteX66" fmla="*/ 288758 w 4328987"/>
              <a:gd name="connsiteY66" fmla="*/ 214813 h 5207918"/>
              <a:gd name="connsiteX67" fmla="*/ 60158 w 4328987"/>
              <a:gd name="connsiteY67" fmla="*/ 22308 h 5207918"/>
              <a:gd name="connsiteX0" fmla="*/ 60158 w 4328987"/>
              <a:gd name="connsiteY0" fmla="*/ 22308 h 5207918"/>
              <a:gd name="connsiteX1" fmla="*/ 0 w 4328987"/>
              <a:gd name="connsiteY1" fmla="*/ 479508 h 5207918"/>
              <a:gd name="connsiteX2" fmla="*/ 48126 w 4328987"/>
              <a:gd name="connsiteY2" fmla="*/ 1213434 h 5207918"/>
              <a:gd name="connsiteX3" fmla="*/ 385011 w 4328987"/>
              <a:gd name="connsiteY3" fmla="*/ 1995487 h 5207918"/>
              <a:gd name="connsiteX4" fmla="*/ 1022684 w 4328987"/>
              <a:gd name="connsiteY4" fmla="*/ 2897855 h 5207918"/>
              <a:gd name="connsiteX5" fmla="*/ 1383632 w 4328987"/>
              <a:gd name="connsiteY5" fmla="*/ 3330992 h 5207918"/>
              <a:gd name="connsiteX6" fmla="*/ 1708484 w 4328987"/>
              <a:gd name="connsiteY6" fmla="*/ 3788192 h 5207918"/>
              <a:gd name="connsiteX7" fmla="*/ 1684421 w 4328987"/>
              <a:gd name="connsiteY7" fmla="*/ 3896476 h 5207918"/>
              <a:gd name="connsiteX8" fmla="*/ 1768642 w 4328987"/>
              <a:gd name="connsiteY8" fmla="*/ 4088981 h 5207918"/>
              <a:gd name="connsiteX9" fmla="*/ 1684421 w 4328987"/>
              <a:gd name="connsiteY9" fmla="*/ 4606339 h 5207918"/>
              <a:gd name="connsiteX10" fmla="*/ 782053 w 4328987"/>
              <a:gd name="connsiteY10" fmla="*/ 4750718 h 5207918"/>
              <a:gd name="connsiteX11" fmla="*/ 926432 w 4328987"/>
              <a:gd name="connsiteY11" fmla="*/ 4919160 h 5207918"/>
              <a:gd name="connsiteX12" fmla="*/ 1371600 w 4328987"/>
              <a:gd name="connsiteY12" fmla="*/ 5135729 h 5207918"/>
              <a:gd name="connsiteX13" fmla="*/ 2009274 w 4328987"/>
              <a:gd name="connsiteY13" fmla="*/ 5207918 h 5207918"/>
              <a:gd name="connsiteX14" fmla="*/ 2755232 w 4328987"/>
              <a:gd name="connsiteY14" fmla="*/ 5123697 h 5207918"/>
              <a:gd name="connsiteX15" fmla="*/ 3068304 w 4328987"/>
              <a:gd name="connsiteY15" fmla="*/ 5048750 h 5207918"/>
              <a:gd name="connsiteX16" fmla="*/ 3200400 w 4328987"/>
              <a:gd name="connsiteY16" fmla="*/ 5051508 h 5207918"/>
              <a:gd name="connsiteX17" fmla="*/ 3513221 w 4328987"/>
              <a:gd name="connsiteY17" fmla="*/ 4883066 h 5207918"/>
              <a:gd name="connsiteX18" fmla="*/ 2755232 w 4328987"/>
              <a:gd name="connsiteY18" fmla="*/ 4654466 h 5207918"/>
              <a:gd name="connsiteX19" fmla="*/ 2724025 w 4328987"/>
              <a:gd name="connsiteY19" fmla="*/ 4281361 h 5207918"/>
              <a:gd name="connsiteX20" fmla="*/ 2726030 w 4328987"/>
              <a:gd name="connsiteY20" fmla="*/ 3976311 h 5207918"/>
              <a:gd name="connsiteX21" fmla="*/ 2800977 w 4328987"/>
              <a:gd name="connsiteY21" fmla="*/ 3845843 h 5207918"/>
              <a:gd name="connsiteX22" fmla="*/ 2824914 w 4328987"/>
              <a:gd name="connsiteY22" fmla="*/ 3754227 h 5207918"/>
              <a:gd name="connsiteX23" fmla="*/ 2887704 w 4328987"/>
              <a:gd name="connsiteY23" fmla="*/ 3754102 h 5207918"/>
              <a:gd name="connsiteX24" fmla="*/ 2904247 w 4328987"/>
              <a:gd name="connsiteY24" fmla="*/ 3504071 h 5207918"/>
              <a:gd name="connsiteX25" fmla="*/ 3366587 w 4328987"/>
              <a:gd name="connsiteY25" fmla="*/ 2781926 h 5207918"/>
              <a:gd name="connsiteX26" fmla="*/ 3545682 w 4328987"/>
              <a:gd name="connsiteY26" fmla="*/ 2591300 h 5207918"/>
              <a:gd name="connsiteX27" fmla="*/ 3765884 w 4328987"/>
              <a:gd name="connsiteY27" fmla="*/ 2284245 h 5207918"/>
              <a:gd name="connsiteX28" fmla="*/ 3773027 w 4328987"/>
              <a:gd name="connsiteY28" fmla="*/ 2130465 h 5207918"/>
              <a:gd name="connsiteX29" fmla="*/ 4029076 w 4328987"/>
              <a:gd name="connsiteY29" fmla="*/ 1726906 h 5207918"/>
              <a:gd name="connsiteX30" fmla="*/ 4225591 w 4328987"/>
              <a:gd name="connsiteY30" fmla="*/ 1275847 h 5207918"/>
              <a:gd name="connsiteX31" fmla="*/ 4328987 w 4328987"/>
              <a:gd name="connsiteY31" fmla="*/ 631031 h 5207918"/>
              <a:gd name="connsiteX32" fmla="*/ 4259179 w 4328987"/>
              <a:gd name="connsiteY32" fmla="*/ 214813 h 5207918"/>
              <a:gd name="connsiteX33" fmla="*/ 4088230 w 4328987"/>
              <a:gd name="connsiteY33" fmla="*/ 0 h 5207918"/>
              <a:gd name="connsiteX34" fmla="*/ 4018923 w 4328987"/>
              <a:gd name="connsiteY34" fmla="*/ 243639 h 5207918"/>
              <a:gd name="connsiteX35" fmla="*/ 3929814 w 4328987"/>
              <a:gd name="connsiteY35" fmla="*/ 144879 h 5207918"/>
              <a:gd name="connsiteX36" fmla="*/ 3801979 w 4328987"/>
              <a:gd name="connsiteY36" fmla="*/ 587792 h 5207918"/>
              <a:gd name="connsiteX37" fmla="*/ 3761247 w 4328987"/>
              <a:gd name="connsiteY37" fmla="*/ 859631 h 5207918"/>
              <a:gd name="connsiteX38" fmla="*/ 3664618 w 4328987"/>
              <a:gd name="connsiteY38" fmla="*/ 1088105 h 5207918"/>
              <a:gd name="connsiteX39" fmla="*/ 3493795 w 4328987"/>
              <a:gd name="connsiteY39" fmla="*/ 1696954 h 5207918"/>
              <a:gd name="connsiteX40" fmla="*/ 3397918 w 4328987"/>
              <a:gd name="connsiteY40" fmla="*/ 1884946 h 5207918"/>
              <a:gd name="connsiteX41" fmla="*/ 3368842 w 4328987"/>
              <a:gd name="connsiteY41" fmla="*/ 2127834 h 5207918"/>
              <a:gd name="connsiteX42" fmla="*/ 3267827 w 4328987"/>
              <a:gd name="connsiteY42" fmla="*/ 1988093 h 5207918"/>
              <a:gd name="connsiteX43" fmla="*/ 3236495 w 4328987"/>
              <a:gd name="connsiteY43" fmla="*/ 2163929 h 5207918"/>
              <a:gd name="connsiteX44" fmla="*/ 3128336 w 4328987"/>
              <a:gd name="connsiteY44" fmla="*/ 2255294 h 5207918"/>
              <a:gd name="connsiteX45" fmla="*/ 3114048 w 4328987"/>
              <a:gd name="connsiteY45" fmla="*/ 2414085 h 5207918"/>
              <a:gd name="connsiteX46" fmla="*/ 3036721 w 4328987"/>
              <a:gd name="connsiteY46" fmla="*/ 2537408 h 5207918"/>
              <a:gd name="connsiteX47" fmla="*/ 2972427 w 4328987"/>
              <a:gd name="connsiteY47" fmla="*/ 2837196 h 5207918"/>
              <a:gd name="connsiteX48" fmla="*/ 2841458 w 4328987"/>
              <a:gd name="connsiteY48" fmla="*/ 2956133 h 5207918"/>
              <a:gd name="connsiteX49" fmla="*/ 2841959 w 4328987"/>
              <a:gd name="connsiteY49" fmla="*/ 3049503 h 5207918"/>
              <a:gd name="connsiteX50" fmla="*/ 2490537 w 4328987"/>
              <a:gd name="connsiteY50" fmla="*/ 3470985 h 5207918"/>
              <a:gd name="connsiteX51" fmla="*/ 2420228 w 4328987"/>
              <a:gd name="connsiteY51" fmla="*/ 3350418 h 5207918"/>
              <a:gd name="connsiteX52" fmla="*/ 2387140 w 4328987"/>
              <a:gd name="connsiteY52" fmla="*/ 3143500 h 5207918"/>
              <a:gd name="connsiteX53" fmla="*/ 2230731 w 4328987"/>
              <a:gd name="connsiteY53" fmla="*/ 3027446 h 5207918"/>
              <a:gd name="connsiteX54" fmla="*/ 2074194 w 4328987"/>
              <a:gd name="connsiteY54" fmla="*/ 3061158 h 5207918"/>
              <a:gd name="connsiteX55" fmla="*/ 1982704 w 4328987"/>
              <a:gd name="connsiteY55" fmla="*/ 3205913 h 5207918"/>
              <a:gd name="connsiteX56" fmla="*/ 1965659 w 4328987"/>
              <a:gd name="connsiteY56" fmla="*/ 3424487 h 5207918"/>
              <a:gd name="connsiteX57" fmla="*/ 1925053 w 4328987"/>
              <a:gd name="connsiteY57" fmla="*/ 3487402 h 5207918"/>
              <a:gd name="connsiteX58" fmla="*/ 1684421 w 4328987"/>
              <a:gd name="connsiteY58" fmla="*/ 3234739 h 5207918"/>
              <a:gd name="connsiteX59" fmla="*/ 1431758 w 4328987"/>
              <a:gd name="connsiteY59" fmla="*/ 2837321 h 5207918"/>
              <a:gd name="connsiteX60" fmla="*/ 1203158 w 4328987"/>
              <a:gd name="connsiteY60" fmla="*/ 2284245 h 5207918"/>
              <a:gd name="connsiteX61" fmla="*/ 890337 w 4328987"/>
              <a:gd name="connsiteY61" fmla="*/ 1646571 h 5207918"/>
              <a:gd name="connsiteX62" fmla="*/ 589547 w 4328987"/>
              <a:gd name="connsiteY62" fmla="*/ 1008897 h 5207918"/>
              <a:gd name="connsiteX63" fmla="*/ 397042 w 4328987"/>
              <a:gd name="connsiteY63" fmla="*/ 635918 h 5207918"/>
              <a:gd name="connsiteX64" fmla="*/ 336884 w 4328987"/>
              <a:gd name="connsiteY64" fmla="*/ 455445 h 5207918"/>
              <a:gd name="connsiteX65" fmla="*/ 360947 w 4328987"/>
              <a:gd name="connsiteY65" fmla="*/ 335129 h 5207918"/>
              <a:gd name="connsiteX66" fmla="*/ 288758 w 4328987"/>
              <a:gd name="connsiteY66" fmla="*/ 214813 h 5207918"/>
              <a:gd name="connsiteX67" fmla="*/ 60158 w 4328987"/>
              <a:gd name="connsiteY67" fmla="*/ 22308 h 5207918"/>
              <a:gd name="connsiteX0" fmla="*/ 60158 w 4328987"/>
              <a:gd name="connsiteY0" fmla="*/ 22308 h 5207918"/>
              <a:gd name="connsiteX1" fmla="*/ 0 w 4328987"/>
              <a:gd name="connsiteY1" fmla="*/ 479508 h 5207918"/>
              <a:gd name="connsiteX2" fmla="*/ 48126 w 4328987"/>
              <a:gd name="connsiteY2" fmla="*/ 1213434 h 5207918"/>
              <a:gd name="connsiteX3" fmla="*/ 385011 w 4328987"/>
              <a:gd name="connsiteY3" fmla="*/ 1995487 h 5207918"/>
              <a:gd name="connsiteX4" fmla="*/ 1022684 w 4328987"/>
              <a:gd name="connsiteY4" fmla="*/ 2897855 h 5207918"/>
              <a:gd name="connsiteX5" fmla="*/ 1383632 w 4328987"/>
              <a:gd name="connsiteY5" fmla="*/ 3330992 h 5207918"/>
              <a:gd name="connsiteX6" fmla="*/ 1708484 w 4328987"/>
              <a:gd name="connsiteY6" fmla="*/ 3788192 h 5207918"/>
              <a:gd name="connsiteX7" fmla="*/ 1684421 w 4328987"/>
              <a:gd name="connsiteY7" fmla="*/ 3896476 h 5207918"/>
              <a:gd name="connsiteX8" fmla="*/ 1768642 w 4328987"/>
              <a:gd name="connsiteY8" fmla="*/ 4088981 h 5207918"/>
              <a:gd name="connsiteX9" fmla="*/ 1684421 w 4328987"/>
              <a:gd name="connsiteY9" fmla="*/ 4606339 h 5207918"/>
              <a:gd name="connsiteX10" fmla="*/ 782053 w 4328987"/>
              <a:gd name="connsiteY10" fmla="*/ 4750718 h 5207918"/>
              <a:gd name="connsiteX11" fmla="*/ 926432 w 4328987"/>
              <a:gd name="connsiteY11" fmla="*/ 4919160 h 5207918"/>
              <a:gd name="connsiteX12" fmla="*/ 1371600 w 4328987"/>
              <a:gd name="connsiteY12" fmla="*/ 5135729 h 5207918"/>
              <a:gd name="connsiteX13" fmla="*/ 2009274 w 4328987"/>
              <a:gd name="connsiteY13" fmla="*/ 5207918 h 5207918"/>
              <a:gd name="connsiteX14" fmla="*/ 2757613 w 4328987"/>
              <a:gd name="connsiteY14" fmla="*/ 5118934 h 5207918"/>
              <a:gd name="connsiteX15" fmla="*/ 3068304 w 4328987"/>
              <a:gd name="connsiteY15" fmla="*/ 5048750 h 5207918"/>
              <a:gd name="connsiteX16" fmla="*/ 3200400 w 4328987"/>
              <a:gd name="connsiteY16" fmla="*/ 5051508 h 5207918"/>
              <a:gd name="connsiteX17" fmla="*/ 3513221 w 4328987"/>
              <a:gd name="connsiteY17" fmla="*/ 4883066 h 5207918"/>
              <a:gd name="connsiteX18" fmla="*/ 2755232 w 4328987"/>
              <a:gd name="connsiteY18" fmla="*/ 4654466 h 5207918"/>
              <a:gd name="connsiteX19" fmla="*/ 2724025 w 4328987"/>
              <a:gd name="connsiteY19" fmla="*/ 4281361 h 5207918"/>
              <a:gd name="connsiteX20" fmla="*/ 2726030 w 4328987"/>
              <a:gd name="connsiteY20" fmla="*/ 3976311 h 5207918"/>
              <a:gd name="connsiteX21" fmla="*/ 2800977 w 4328987"/>
              <a:gd name="connsiteY21" fmla="*/ 3845843 h 5207918"/>
              <a:gd name="connsiteX22" fmla="*/ 2824914 w 4328987"/>
              <a:gd name="connsiteY22" fmla="*/ 3754227 h 5207918"/>
              <a:gd name="connsiteX23" fmla="*/ 2887704 w 4328987"/>
              <a:gd name="connsiteY23" fmla="*/ 3754102 h 5207918"/>
              <a:gd name="connsiteX24" fmla="*/ 2904247 w 4328987"/>
              <a:gd name="connsiteY24" fmla="*/ 3504071 h 5207918"/>
              <a:gd name="connsiteX25" fmla="*/ 3366587 w 4328987"/>
              <a:gd name="connsiteY25" fmla="*/ 2781926 h 5207918"/>
              <a:gd name="connsiteX26" fmla="*/ 3545682 w 4328987"/>
              <a:gd name="connsiteY26" fmla="*/ 2591300 h 5207918"/>
              <a:gd name="connsiteX27" fmla="*/ 3765884 w 4328987"/>
              <a:gd name="connsiteY27" fmla="*/ 2284245 h 5207918"/>
              <a:gd name="connsiteX28" fmla="*/ 3773027 w 4328987"/>
              <a:gd name="connsiteY28" fmla="*/ 2130465 h 5207918"/>
              <a:gd name="connsiteX29" fmla="*/ 4029076 w 4328987"/>
              <a:gd name="connsiteY29" fmla="*/ 1726906 h 5207918"/>
              <a:gd name="connsiteX30" fmla="*/ 4225591 w 4328987"/>
              <a:gd name="connsiteY30" fmla="*/ 1275847 h 5207918"/>
              <a:gd name="connsiteX31" fmla="*/ 4328987 w 4328987"/>
              <a:gd name="connsiteY31" fmla="*/ 631031 h 5207918"/>
              <a:gd name="connsiteX32" fmla="*/ 4259179 w 4328987"/>
              <a:gd name="connsiteY32" fmla="*/ 214813 h 5207918"/>
              <a:gd name="connsiteX33" fmla="*/ 4088230 w 4328987"/>
              <a:gd name="connsiteY33" fmla="*/ 0 h 5207918"/>
              <a:gd name="connsiteX34" fmla="*/ 4018923 w 4328987"/>
              <a:gd name="connsiteY34" fmla="*/ 243639 h 5207918"/>
              <a:gd name="connsiteX35" fmla="*/ 3929814 w 4328987"/>
              <a:gd name="connsiteY35" fmla="*/ 144879 h 5207918"/>
              <a:gd name="connsiteX36" fmla="*/ 3801979 w 4328987"/>
              <a:gd name="connsiteY36" fmla="*/ 587792 h 5207918"/>
              <a:gd name="connsiteX37" fmla="*/ 3761247 w 4328987"/>
              <a:gd name="connsiteY37" fmla="*/ 859631 h 5207918"/>
              <a:gd name="connsiteX38" fmla="*/ 3664618 w 4328987"/>
              <a:gd name="connsiteY38" fmla="*/ 1088105 h 5207918"/>
              <a:gd name="connsiteX39" fmla="*/ 3493795 w 4328987"/>
              <a:gd name="connsiteY39" fmla="*/ 1696954 h 5207918"/>
              <a:gd name="connsiteX40" fmla="*/ 3397918 w 4328987"/>
              <a:gd name="connsiteY40" fmla="*/ 1884946 h 5207918"/>
              <a:gd name="connsiteX41" fmla="*/ 3368842 w 4328987"/>
              <a:gd name="connsiteY41" fmla="*/ 2127834 h 5207918"/>
              <a:gd name="connsiteX42" fmla="*/ 3267827 w 4328987"/>
              <a:gd name="connsiteY42" fmla="*/ 1988093 h 5207918"/>
              <a:gd name="connsiteX43" fmla="*/ 3236495 w 4328987"/>
              <a:gd name="connsiteY43" fmla="*/ 2163929 h 5207918"/>
              <a:gd name="connsiteX44" fmla="*/ 3128336 w 4328987"/>
              <a:gd name="connsiteY44" fmla="*/ 2255294 h 5207918"/>
              <a:gd name="connsiteX45" fmla="*/ 3114048 w 4328987"/>
              <a:gd name="connsiteY45" fmla="*/ 2414085 h 5207918"/>
              <a:gd name="connsiteX46" fmla="*/ 3036721 w 4328987"/>
              <a:gd name="connsiteY46" fmla="*/ 2537408 h 5207918"/>
              <a:gd name="connsiteX47" fmla="*/ 2972427 w 4328987"/>
              <a:gd name="connsiteY47" fmla="*/ 2837196 h 5207918"/>
              <a:gd name="connsiteX48" fmla="*/ 2841458 w 4328987"/>
              <a:gd name="connsiteY48" fmla="*/ 2956133 h 5207918"/>
              <a:gd name="connsiteX49" fmla="*/ 2841959 w 4328987"/>
              <a:gd name="connsiteY49" fmla="*/ 3049503 h 5207918"/>
              <a:gd name="connsiteX50" fmla="*/ 2490537 w 4328987"/>
              <a:gd name="connsiteY50" fmla="*/ 3470985 h 5207918"/>
              <a:gd name="connsiteX51" fmla="*/ 2420228 w 4328987"/>
              <a:gd name="connsiteY51" fmla="*/ 3350418 h 5207918"/>
              <a:gd name="connsiteX52" fmla="*/ 2387140 w 4328987"/>
              <a:gd name="connsiteY52" fmla="*/ 3143500 h 5207918"/>
              <a:gd name="connsiteX53" fmla="*/ 2230731 w 4328987"/>
              <a:gd name="connsiteY53" fmla="*/ 3027446 h 5207918"/>
              <a:gd name="connsiteX54" fmla="*/ 2074194 w 4328987"/>
              <a:gd name="connsiteY54" fmla="*/ 3061158 h 5207918"/>
              <a:gd name="connsiteX55" fmla="*/ 1982704 w 4328987"/>
              <a:gd name="connsiteY55" fmla="*/ 3205913 h 5207918"/>
              <a:gd name="connsiteX56" fmla="*/ 1965659 w 4328987"/>
              <a:gd name="connsiteY56" fmla="*/ 3424487 h 5207918"/>
              <a:gd name="connsiteX57" fmla="*/ 1925053 w 4328987"/>
              <a:gd name="connsiteY57" fmla="*/ 3487402 h 5207918"/>
              <a:gd name="connsiteX58" fmla="*/ 1684421 w 4328987"/>
              <a:gd name="connsiteY58" fmla="*/ 3234739 h 5207918"/>
              <a:gd name="connsiteX59" fmla="*/ 1431758 w 4328987"/>
              <a:gd name="connsiteY59" fmla="*/ 2837321 h 5207918"/>
              <a:gd name="connsiteX60" fmla="*/ 1203158 w 4328987"/>
              <a:gd name="connsiteY60" fmla="*/ 2284245 h 5207918"/>
              <a:gd name="connsiteX61" fmla="*/ 890337 w 4328987"/>
              <a:gd name="connsiteY61" fmla="*/ 1646571 h 5207918"/>
              <a:gd name="connsiteX62" fmla="*/ 589547 w 4328987"/>
              <a:gd name="connsiteY62" fmla="*/ 1008897 h 5207918"/>
              <a:gd name="connsiteX63" fmla="*/ 397042 w 4328987"/>
              <a:gd name="connsiteY63" fmla="*/ 635918 h 5207918"/>
              <a:gd name="connsiteX64" fmla="*/ 336884 w 4328987"/>
              <a:gd name="connsiteY64" fmla="*/ 455445 h 5207918"/>
              <a:gd name="connsiteX65" fmla="*/ 360947 w 4328987"/>
              <a:gd name="connsiteY65" fmla="*/ 335129 h 5207918"/>
              <a:gd name="connsiteX66" fmla="*/ 288758 w 4328987"/>
              <a:gd name="connsiteY66" fmla="*/ 214813 h 5207918"/>
              <a:gd name="connsiteX67" fmla="*/ 60158 w 4328987"/>
              <a:gd name="connsiteY67" fmla="*/ 22308 h 5207918"/>
              <a:gd name="connsiteX0" fmla="*/ 60158 w 4328987"/>
              <a:gd name="connsiteY0" fmla="*/ 22308 h 5207918"/>
              <a:gd name="connsiteX1" fmla="*/ 0 w 4328987"/>
              <a:gd name="connsiteY1" fmla="*/ 479508 h 5207918"/>
              <a:gd name="connsiteX2" fmla="*/ 48126 w 4328987"/>
              <a:gd name="connsiteY2" fmla="*/ 1213434 h 5207918"/>
              <a:gd name="connsiteX3" fmla="*/ 385011 w 4328987"/>
              <a:gd name="connsiteY3" fmla="*/ 1995487 h 5207918"/>
              <a:gd name="connsiteX4" fmla="*/ 1022684 w 4328987"/>
              <a:gd name="connsiteY4" fmla="*/ 2897855 h 5207918"/>
              <a:gd name="connsiteX5" fmla="*/ 1383632 w 4328987"/>
              <a:gd name="connsiteY5" fmla="*/ 3330992 h 5207918"/>
              <a:gd name="connsiteX6" fmla="*/ 1708484 w 4328987"/>
              <a:gd name="connsiteY6" fmla="*/ 3788192 h 5207918"/>
              <a:gd name="connsiteX7" fmla="*/ 1684421 w 4328987"/>
              <a:gd name="connsiteY7" fmla="*/ 3896476 h 5207918"/>
              <a:gd name="connsiteX8" fmla="*/ 1768642 w 4328987"/>
              <a:gd name="connsiteY8" fmla="*/ 4088981 h 5207918"/>
              <a:gd name="connsiteX9" fmla="*/ 1684421 w 4328987"/>
              <a:gd name="connsiteY9" fmla="*/ 4606339 h 5207918"/>
              <a:gd name="connsiteX10" fmla="*/ 782053 w 4328987"/>
              <a:gd name="connsiteY10" fmla="*/ 4750718 h 5207918"/>
              <a:gd name="connsiteX11" fmla="*/ 926432 w 4328987"/>
              <a:gd name="connsiteY11" fmla="*/ 4919160 h 5207918"/>
              <a:gd name="connsiteX12" fmla="*/ 1371600 w 4328987"/>
              <a:gd name="connsiteY12" fmla="*/ 5135729 h 5207918"/>
              <a:gd name="connsiteX13" fmla="*/ 2009274 w 4328987"/>
              <a:gd name="connsiteY13" fmla="*/ 5207918 h 5207918"/>
              <a:gd name="connsiteX14" fmla="*/ 2757613 w 4328987"/>
              <a:gd name="connsiteY14" fmla="*/ 5118934 h 5207918"/>
              <a:gd name="connsiteX15" fmla="*/ 3068304 w 4328987"/>
              <a:gd name="connsiteY15" fmla="*/ 5048750 h 5207918"/>
              <a:gd name="connsiteX16" fmla="*/ 3200400 w 4328987"/>
              <a:gd name="connsiteY16" fmla="*/ 5051508 h 5207918"/>
              <a:gd name="connsiteX17" fmla="*/ 3513221 w 4328987"/>
              <a:gd name="connsiteY17" fmla="*/ 4883066 h 5207918"/>
              <a:gd name="connsiteX18" fmla="*/ 2755232 w 4328987"/>
              <a:gd name="connsiteY18" fmla="*/ 4654466 h 5207918"/>
              <a:gd name="connsiteX19" fmla="*/ 2724025 w 4328987"/>
              <a:gd name="connsiteY19" fmla="*/ 4281361 h 5207918"/>
              <a:gd name="connsiteX20" fmla="*/ 2726030 w 4328987"/>
              <a:gd name="connsiteY20" fmla="*/ 3976311 h 5207918"/>
              <a:gd name="connsiteX21" fmla="*/ 2800977 w 4328987"/>
              <a:gd name="connsiteY21" fmla="*/ 3845843 h 5207918"/>
              <a:gd name="connsiteX22" fmla="*/ 2824914 w 4328987"/>
              <a:gd name="connsiteY22" fmla="*/ 3754227 h 5207918"/>
              <a:gd name="connsiteX23" fmla="*/ 2887704 w 4328987"/>
              <a:gd name="connsiteY23" fmla="*/ 3754102 h 5207918"/>
              <a:gd name="connsiteX24" fmla="*/ 2904247 w 4328987"/>
              <a:gd name="connsiteY24" fmla="*/ 3504071 h 5207918"/>
              <a:gd name="connsiteX25" fmla="*/ 3366587 w 4328987"/>
              <a:gd name="connsiteY25" fmla="*/ 2781926 h 5207918"/>
              <a:gd name="connsiteX26" fmla="*/ 3545682 w 4328987"/>
              <a:gd name="connsiteY26" fmla="*/ 2591300 h 5207918"/>
              <a:gd name="connsiteX27" fmla="*/ 3765884 w 4328987"/>
              <a:gd name="connsiteY27" fmla="*/ 2284245 h 5207918"/>
              <a:gd name="connsiteX28" fmla="*/ 3773027 w 4328987"/>
              <a:gd name="connsiteY28" fmla="*/ 2130465 h 5207918"/>
              <a:gd name="connsiteX29" fmla="*/ 4029076 w 4328987"/>
              <a:gd name="connsiteY29" fmla="*/ 1726906 h 5207918"/>
              <a:gd name="connsiteX30" fmla="*/ 4225591 w 4328987"/>
              <a:gd name="connsiteY30" fmla="*/ 1275847 h 5207918"/>
              <a:gd name="connsiteX31" fmla="*/ 4328987 w 4328987"/>
              <a:gd name="connsiteY31" fmla="*/ 631031 h 5207918"/>
              <a:gd name="connsiteX32" fmla="*/ 4259179 w 4328987"/>
              <a:gd name="connsiteY32" fmla="*/ 214813 h 5207918"/>
              <a:gd name="connsiteX33" fmla="*/ 4088230 w 4328987"/>
              <a:gd name="connsiteY33" fmla="*/ 0 h 5207918"/>
              <a:gd name="connsiteX34" fmla="*/ 4018923 w 4328987"/>
              <a:gd name="connsiteY34" fmla="*/ 243639 h 5207918"/>
              <a:gd name="connsiteX35" fmla="*/ 3929814 w 4328987"/>
              <a:gd name="connsiteY35" fmla="*/ 144879 h 5207918"/>
              <a:gd name="connsiteX36" fmla="*/ 3801979 w 4328987"/>
              <a:gd name="connsiteY36" fmla="*/ 587792 h 5207918"/>
              <a:gd name="connsiteX37" fmla="*/ 3761247 w 4328987"/>
              <a:gd name="connsiteY37" fmla="*/ 859631 h 5207918"/>
              <a:gd name="connsiteX38" fmla="*/ 3664618 w 4328987"/>
              <a:gd name="connsiteY38" fmla="*/ 1088105 h 5207918"/>
              <a:gd name="connsiteX39" fmla="*/ 3493795 w 4328987"/>
              <a:gd name="connsiteY39" fmla="*/ 1696954 h 5207918"/>
              <a:gd name="connsiteX40" fmla="*/ 3397918 w 4328987"/>
              <a:gd name="connsiteY40" fmla="*/ 1884946 h 5207918"/>
              <a:gd name="connsiteX41" fmla="*/ 3368842 w 4328987"/>
              <a:gd name="connsiteY41" fmla="*/ 2127834 h 5207918"/>
              <a:gd name="connsiteX42" fmla="*/ 3267827 w 4328987"/>
              <a:gd name="connsiteY42" fmla="*/ 1988093 h 5207918"/>
              <a:gd name="connsiteX43" fmla="*/ 3236495 w 4328987"/>
              <a:gd name="connsiteY43" fmla="*/ 2163929 h 5207918"/>
              <a:gd name="connsiteX44" fmla="*/ 3128336 w 4328987"/>
              <a:gd name="connsiteY44" fmla="*/ 2255294 h 5207918"/>
              <a:gd name="connsiteX45" fmla="*/ 3114048 w 4328987"/>
              <a:gd name="connsiteY45" fmla="*/ 2414085 h 5207918"/>
              <a:gd name="connsiteX46" fmla="*/ 3036721 w 4328987"/>
              <a:gd name="connsiteY46" fmla="*/ 2537408 h 5207918"/>
              <a:gd name="connsiteX47" fmla="*/ 2972427 w 4328987"/>
              <a:gd name="connsiteY47" fmla="*/ 2837196 h 5207918"/>
              <a:gd name="connsiteX48" fmla="*/ 2841458 w 4328987"/>
              <a:gd name="connsiteY48" fmla="*/ 2956133 h 5207918"/>
              <a:gd name="connsiteX49" fmla="*/ 2841959 w 4328987"/>
              <a:gd name="connsiteY49" fmla="*/ 3049503 h 5207918"/>
              <a:gd name="connsiteX50" fmla="*/ 2490537 w 4328987"/>
              <a:gd name="connsiteY50" fmla="*/ 3470985 h 5207918"/>
              <a:gd name="connsiteX51" fmla="*/ 2420228 w 4328987"/>
              <a:gd name="connsiteY51" fmla="*/ 3350418 h 5207918"/>
              <a:gd name="connsiteX52" fmla="*/ 2387140 w 4328987"/>
              <a:gd name="connsiteY52" fmla="*/ 3143500 h 5207918"/>
              <a:gd name="connsiteX53" fmla="*/ 2230731 w 4328987"/>
              <a:gd name="connsiteY53" fmla="*/ 3027446 h 5207918"/>
              <a:gd name="connsiteX54" fmla="*/ 2074194 w 4328987"/>
              <a:gd name="connsiteY54" fmla="*/ 3061158 h 5207918"/>
              <a:gd name="connsiteX55" fmla="*/ 1982704 w 4328987"/>
              <a:gd name="connsiteY55" fmla="*/ 3205913 h 5207918"/>
              <a:gd name="connsiteX56" fmla="*/ 1965659 w 4328987"/>
              <a:gd name="connsiteY56" fmla="*/ 3424487 h 5207918"/>
              <a:gd name="connsiteX57" fmla="*/ 1925053 w 4328987"/>
              <a:gd name="connsiteY57" fmla="*/ 3487402 h 5207918"/>
              <a:gd name="connsiteX58" fmla="*/ 1684421 w 4328987"/>
              <a:gd name="connsiteY58" fmla="*/ 3234739 h 5207918"/>
              <a:gd name="connsiteX59" fmla="*/ 1431758 w 4328987"/>
              <a:gd name="connsiteY59" fmla="*/ 2837321 h 5207918"/>
              <a:gd name="connsiteX60" fmla="*/ 1203158 w 4328987"/>
              <a:gd name="connsiteY60" fmla="*/ 2284245 h 5207918"/>
              <a:gd name="connsiteX61" fmla="*/ 890337 w 4328987"/>
              <a:gd name="connsiteY61" fmla="*/ 1646571 h 5207918"/>
              <a:gd name="connsiteX62" fmla="*/ 589547 w 4328987"/>
              <a:gd name="connsiteY62" fmla="*/ 1008897 h 5207918"/>
              <a:gd name="connsiteX63" fmla="*/ 397042 w 4328987"/>
              <a:gd name="connsiteY63" fmla="*/ 635918 h 5207918"/>
              <a:gd name="connsiteX64" fmla="*/ 336884 w 4328987"/>
              <a:gd name="connsiteY64" fmla="*/ 455445 h 5207918"/>
              <a:gd name="connsiteX65" fmla="*/ 360947 w 4328987"/>
              <a:gd name="connsiteY65" fmla="*/ 335129 h 5207918"/>
              <a:gd name="connsiteX66" fmla="*/ 288758 w 4328987"/>
              <a:gd name="connsiteY66" fmla="*/ 214813 h 5207918"/>
              <a:gd name="connsiteX67" fmla="*/ 60158 w 4328987"/>
              <a:gd name="connsiteY67" fmla="*/ 22308 h 5207918"/>
              <a:gd name="connsiteX0" fmla="*/ 60158 w 4328987"/>
              <a:gd name="connsiteY0" fmla="*/ 22308 h 5191249"/>
              <a:gd name="connsiteX1" fmla="*/ 0 w 4328987"/>
              <a:gd name="connsiteY1" fmla="*/ 479508 h 5191249"/>
              <a:gd name="connsiteX2" fmla="*/ 48126 w 4328987"/>
              <a:gd name="connsiteY2" fmla="*/ 1213434 h 5191249"/>
              <a:gd name="connsiteX3" fmla="*/ 385011 w 4328987"/>
              <a:gd name="connsiteY3" fmla="*/ 1995487 h 5191249"/>
              <a:gd name="connsiteX4" fmla="*/ 1022684 w 4328987"/>
              <a:gd name="connsiteY4" fmla="*/ 2897855 h 5191249"/>
              <a:gd name="connsiteX5" fmla="*/ 1383632 w 4328987"/>
              <a:gd name="connsiteY5" fmla="*/ 3330992 h 5191249"/>
              <a:gd name="connsiteX6" fmla="*/ 1708484 w 4328987"/>
              <a:gd name="connsiteY6" fmla="*/ 3788192 h 5191249"/>
              <a:gd name="connsiteX7" fmla="*/ 1684421 w 4328987"/>
              <a:gd name="connsiteY7" fmla="*/ 3896476 h 5191249"/>
              <a:gd name="connsiteX8" fmla="*/ 1768642 w 4328987"/>
              <a:gd name="connsiteY8" fmla="*/ 4088981 h 5191249"/>
              <a:gd name="connsiteX9" fmla="*/ 1684421 w 4328987"/>
              <a:gd name="connsiteY9" fmla="*/ 4606339 h 5191249"/>
              <a:gd name="connsiteX10" fmla="*/ 782053 w 4328987"/>
              <a:gd name="connsiteY10" fmla="*/ 4750718 h 5191249"/>
              <a:gd name="connsiteX11" fmla="*/ 926432 w 4328987"/>
              <a:gd name="connsiteY11" fmla="*/ 4919160 h 5191249"/>
              <a:gd name="connsiteX12" fmla="*/ 1371600 w 4328987"/>
              <a:gd name="connsiteY12" fmla="*/ 5135729 h 5191249"/>
              <a:gd name="connsiteX13" fmla="*/ 2116430 w 4328987"/>
              <a:gd name="connsiteY13" fmla="*/ 5191249 h 5191249"/>
              <a:gd name="connsiteX14" fmla="*/ 2757613 w 4328987"/>
              <a:gd name="connsiteY14" fmla="*/ 5118934 h 5191249"/>
              <a:gd name="connsiteX15" fmla="*/ 3068304 w 4328987"/>
              <a:gd name="connsiteY15" fmla="*/ 5048750 h 5191249"/>
              <a:gd name="connsiteX16" fmla="*/ 3200400 w 4328987"/>
              <a:gd name="connsiteY16" fmla="*/ 5051508 h 5191249"/>
              <a:gd name="connsiteX17" fmla="*/ 3513221 w 4328987"/>
              <a:gd name="connsiteY17" fmla="*/ 4883066 h 5191249"/>
              <a:gd name="connsiteX18" fmla="*/ 2755232 w 4328987"/>
              <a:gd name="connsiteY18" fmla="*/ 4654466 h 5191249"/>
              <a:gd name="connsiteX19" fmla="*/ 2724025 w 4328987"/>
              <a:gd name="connsiteY19" fmla="*/ 4281361 h 5191249"/>
              <a:gd name="connsiteX20" fmla="*/ 2726030 w 4328987"/>
              <a:gd name="connsiteY20" fmla="*/ 3976311 h 5191249"/>
              <a:gd name="connsiteX21" fmla="*/ 2800977 w 4328987"/>
              <a:gd name="connsiteY21" fmla="*/ 3845843 h 5191249"/>
              <a:gd name="connsiteX22" fmla="*/ 2824914 w 4328987"/>
              <a:gd name="connsiteY22" fmla="*/ 3754227 h 5191249"/>
              <a:gd name="connsiteX23" fmla="*/ 2887704 w 4328987"/>
              <a:gd name="connsiteY23" fmla="*/ 3754102 h 5191249"/>
              <a:gd name="connsiteX24" fmla="*/ 2904247 w 4328987"/>
              <a:gd name="connsiteY24" fmla="*/ 3504071 h 5191249"/>
              <a:gd name="connsiteX25" fmla="*/ 3366587 w 4328987"/>
              <a:gd name="connsiteY25" fmla="*/ 2781926 h 5191249"/>
              <a:gd name="connsiteX26" fmla="*/ 3545682 w 4328987"/>
              <a:gd name="connsiteY26" fmla="*/ 2591300 h 5191249"/>
              <a:gd name="connsiteX27" fmla="*/ 3765884 w 4328987"/>
              <a:gd name="connsiteY27" fmla="*/ 2284245 h 5191249"/>
              <a:gd name="connsiteX28" fmla="*/ 3773027 w 4328987"/>
              <a:gd name="connsiteY28" fmla="*/ 2130465 h 5191249"/>
              <a:gd name="connsiteX29" fmla="*/ 4029076 w 4328987"/>
              <a:gd name="connsiteY29" fmla="*/ 1726906 h 5191249"/>
              <a:gd name="connsiteX30" fmla="*/ 4225591 w 4328987"/>
              <a:gd name="connsiteY30" fmla="*/ 1275847 h 5191249"/>
              <a:gd name="connsiteX31" fmla="*/ 4328987 w 4328987"/>
              <a:gd name="connsiteY31" fmla="*/ 631031 h 5191249"/>
              <a:gd name="connsiteX32" fmla="*/ 4259179 w 4328987"/>
              <a:gd name="connsiteY32" fmla="*/ 214813 h 5191249"/>
              <a:gd name="connsiteX33" fmla="*/ 4088230 w 4328987"/>
              <a:gd name="connsiteY33" fmla="*/ 0 h 5191249"/>
              <a:gd name="connsiteX34" fmla="*/ 4018923 w 4328987"/>
              <a:gd name="connsiteY34" fmla="*/ 243639 h 5191249"/>
              <a:gd name="connsiteX35" fmla="*/ 3929814 w 4328987"/>
              <a:gd name="connsiteY35" fmla="*/ 144879 h 5191249"/>
              <a:gd name="connsiteX36" fmla="*/ 3801979 w 4328987"/>
              <a:gd name="connsiteY36" fmla="*/ 587792 h 5191249"/>
              <a:gd name="connsiteX37" fmla="*/ 3761247 w 4328987"/>
              <a:gd name="connsiteY37" fmla="*/ 859631 h 5191249"/>
              <a:gd name="connsiteX38" fmla="*/ 3664618 w 4328987"/>
              <a:gd name="connsiteY38" fmla="*/ 1088105 h 5191249"/>
              <a:gd name="connsiteX39" fmla="*/ 3493795 w 4328987"/>
              <a:gd name="connsiteY39" fmla="*/ 1696954 h 5191249"/>
              <a:gd name="connsiteX40" fmla="*/ 3397918 w 4328987"/>
              <a:gd name="connsiteY40" fmla="*/ 1884946 h 5191249"/>
              <a:gd name="connsiteX41" fmla="*/ 3368842 w 4328987"/>
              <a:gd name="connsiteY41" fmla="*/ 2127834 h 5191249"/>
              <a:gd name="connsiteX42" fmla="*/ 3267827 w 4328987"/>
              <a:gd name="connsiteY42" fmla="*/ 1988093 h 5191249"/>
              <a:gd name="connsiteX43" fmla="*/ 3236495 w 4328987"/>
              <a:gd name="connsiteY43" fmla="*/ 2163929 h 5191249"/>
              <a:gd name="connsiteX44" fmla="*/ 3128336 w 4328987"/>
              <a:gd name="connsiteY44" fmla="*/ 2255294 h 5191249"/>
              <a:gd name="connsiteX45" fmla="*/ 3114048 w 4328987"/>
              <a:gd name="connsiteY45" fmla="*/ 2414085 h 5191249"/>
              <a:gd name="connsiteX46" fmla="*/ 3036721 w 4328987"/>
              <a:gd name="connsiteY46" fmla="*/ 2537408 h 5191249"/>
              <a:gd name="connsiteX47" fmla="*/ 2972427 w 4328987"/>
              <a:gd name="connsiteY47" fmla="*/ 2837196 h 5191249"/>
              <a:gd name="connsiteX48" fmla="*/ 2841458 w 4328987"/>
              <a:gd name="connsiteY48" fmla="*/ 2956133 h 5191249"/>
              <a:gd name="connsiteX49" fmla="*/ 2841959 w 4328987"/>
              <a:gd name="connsiteY49" fmla="*/ 3049503 h 5191249"/>
              <a:gd name="connsiteX50" fmla="*/ 2490537 w 4328987"/>
              <a:gd name="connsiteY50" fmla="*/ 3470985 h 5191249"/>
              <a:gd name="connsiteX51" fmla="*/ 2420228 w 4328987"/>
              <a:gd name="connsiteY51" fmla="*/ 3350418 h 5191249"/>
              <a:gd name="connsiteX52" fmla="*/ 2387140 w 4328987"/>
              <a:gd name="connsiteY52" fmla="*/ 3143500 h 5191249"/>
              <a:gd name="connsiteX53" fmla="*/ 2230731 w 4328987"/>
              <a:gd name="connsiteY53" fmla="*/ 3027446 h 5191249"/>
              <a:gd name="connsiteX54" fmla="*/ 2074194 w 4328987"/>
              <a:gd name="connsiteY54" fmla="*/ 3061158 h 5191249"/>
              <a:gd name="connsiteX55" fmla="*/ 1982704 w 4328987"/>
              <a:gd name="connsiteY55" fmla="*/ 3205913 h 5191249"/>
              <a:gd name="connsiteX56" fmla="*/ 1965659 w 4328987"/>
              <a:gd name="connsiteY56" fmla="*/ 3424487 h 5191249"/>
              <a:gd name="connsiteX57" fmla="*/ 1925053 w 4328987"/>
              <a:gd name="connsiteY57" fmla="*/ 3487402 h 5191249"/>
              <a:gd name="connsiteX58" fmla="*/ 1684421 w 4328987"/>
              <a:gd name="connsiteY58" fmla="*/ 3234739 h 5191249"/>
              <a:gd name="connsiteX59" fmla="*/ 1431758 w 4328987"/>
              <a:gd name="connsiteY59" fmla="*/ 2837321 h 5191249"/>
              <a:gd name="connsiteX60" fmla="*/ 1203158 w 4328987"/>
              <a:gd name="connsiteY60" fmla="*/ 2284245 h 5191249"/>
              <a:gd name="connsiteX61" fmla="*/ 890337 w 4328987"/>
              <a:gd name="connsiteY61" fmla="*/ 1646571 h 5191249"/>
              <a:gd name="connsiteX62" fmla="*/ 589547 w 4328987"/>
              <a:gd name="connsiteY62" fmla="*/ 1008897 h 5191249"/>
              <a:gd name="connsiteX63" fmla="*/ 397042 w 4328987"/>
              <a:gd name="connsiteY63" fmla="*/ 635918 h 5191249"/>
              <a:gd name="connsiteX64" fmla="*/ 336884 w 4328987"/>
              <a:gd name="connsiteY64" fmla="*/ 455445 h 5191249"/>
              <a:gd name="connsiteX65" fmla="*/ 360947 w 4328987"/>
              <a:gd name="connsiteY65" fmla="*/ 335129 h 5191249"/>
              <a:gd name="connsiteX66" fmla="*/ 288758 w 4328987"/>
              <a:gd name="connsiteY66" fmla="*/ 214813 h 5191249"/>
              <a:gd name="connsiteX67" fmla="*/ 60158 w 4328987"/>
              <a:gd name="connsiteY67" fmla="*/ 22308 h 5191249"/>
              <a:gd name="connsiteX0" fmla="*/ 60158 w 4328987"/>
              <a:gd name="connsiteY0" fmla="*/ 22308 h 5191249"/>
              <a:gd name="connsiteX1" fmla="*/ 0 w 4328987"/>
              <a:gd name="connsiteY1" fmla="*/ 479508 h 5191249"/>
              <a:gd name="connsiteX2" fmla="*/ 48126 w 4328987"/>
              <a:gd name="connsiteY2" fmla="*/ 1213434 h 5191249"/>
              <a:gd name="connsiteX3" fmla="*/ 385011 w 4328987"/>
              <a:gd name="connsiteY3" fmla="*/ 1995487 h 5191249"/>
              <a:gd name="connsiteX4" fmla="*/ 1022684 w 4328987"/>
              <a:gd name="connsiteY4" fmla="*/ 2897855 h 5191249"/>
              <a:gd name="connsiteX5" fmla="*/ 1383632 w 4328987"/>
              <a:gd name="connsiteY5" fmla="*/ 3330992 h 5191249"/>
              <a:gd name="connsiteX6" fmla="*/ 1708484 w 4328987"/>
              <a:gd name="connsiteY6" fmla="*/ 3788192 h 5191249"/>
              <a:gd name="connsiteX7" fmla="*/ 1684421 w 4328987"/>
              <a:gd name="connsiteY7" fmla="*/ 3896476 h 5191249"/>
              <a:gd name="connsiteX8" fmla="*/ 1768642 w 4328987"/>
              <a:gd name="connsiteY8" fmla="*/ 4088981 h 5191249"/>
              <a:gd name="connsiteX9" fmla="*/ 1684421 w 4328987"/>
              <a:gd name="connsiteY9" fmla="*/ 4606339 h 5191249"/>
              <a:gd name="connsiteX10" fmla="*/ 782053 w 4328987"/>
              <a:gd name="connsiteY10" fmla="*/ 4750718 h 5191249"/>
              <a:gd name="connsiteX11" fmla="*/ 926432 w 4328987"/>
              <a:gd name="connsiteY11" fmla="*/ 4919160 h 5191249"/>
              <a:gd name="connsiteX12" fmla="*/ 1371600 w 4328987"/>
              <a:gd name="connsiteY12" fmla="*/ 5135729 h 5191249"/>
              <a:gd name="connsiteX13" fmla="*/ 2116430 w 4328987"/>
              <a:gd name="connsiteY13" fmla="*/ 5191249 h 5191249"/>
              <a:gd name="connsiteX14" fmla="*/ 2757613 w 4328987"/>
              <a:gd name="connsiteY14" fmla="*/ 5118934 h 5191249"/>
              <a:gd name="connsiteX15" fmla="*/ 3068304 w 4328987"/>
              <a:gd name="connsiteY15" fmla="*/ 5048750 h 5191249"/>
              <a:gd name="connsiteX16" fmla="*/ 3200400 w 4328987"/>
              <a:gd name="connsiteY16" fmla="*/ 5051508 h 5191249"/>
              <a:gd name="connsiteX17" fmla="*/ 3513221 w 4328987"/>
              <a:gd name="connsiteY17" fmla="*/ 4883066 h 5191249"/>
              <a:gd name="connsiteX18" fmla="*/ 2755232 w 4328987"/>
              <a:gd name="connsiteY18" fmla="*/ 4654466 h 5191249"/>
              <a:gd name="connsiteX19" fmla="*/ 2724025 w 4328987"/>
              <a:gd name="connsiteY19" fmla="*/ 4281361 h 5191249"/>
              <a:gd name="connsiteX20" fmla="*/ 2726030 w 4328987"/>
              <a:gd name="connsiteY20" fmla="*/ 3976311 h 5191249"/>
              <a:gd name="connsiteX21" fmla="*/ 2800977 w 4328987"/>
              <a:gd name="connsiteY21" fmla="*/ 3845843 h 5191249"/>
              <a:gd name="connsiteX22" fmla="*/ 2824914 w 4328987"/>
              <a:gd name="connsiteY22" fmla="*/ 3754227 h 5191249"/>
              <a:gd name="connsiteX23" fmla="*/ 2887704 w 4328987"/>
              <a:gd name="connsiteY23" fmla="*/ 3754102 h 5191249"/>
              <a:gd name="connsiteX24" fmla="*/ 2904247 w 4328987"/>
              <a:gd name="connsiteY24" fmla="*/ 3504071 h 5191249"/>
              <a:gd name="connsiteX25" fmla="*/ 3366587 w 4328987"/>
              <a:gd name="connsiteY25" fmla="*/ 2781926 h 5191249"/>
              <a:gd name="connsiteX26" fmla="*/ 3545682 w 4328987"/>
              <a:gd name="connsiteY26" fmla="*/ 2591300 h 5191249"/>
              <a:gd name="connsiteX27" fmla="*/ 3765884 w 4328987"/>
              <a:gd name="connsiteY27" fmla="*/ 2284245 h 5191249"/>
              <a:gd name="connsiteX28" fmla="*/ 3773027 w 4328987"/>
              <a:gd name="connsiteY28" fmla="*/ 2130465 h 5191249"/>
              <a:gd name="connsiteX29" fmla="*/ 4029076 w 4328987"/>
              <a:gd name="connsiteY29" fmla="*/ 1726906 h 5191249"/>
              <a:gd name="connsiteX30" fmla="*/ 4225591 w 4328987"/>
              <a:gd name="connsiteY30" fmla="*/ 1275847 h 5191249"/>
              <a:gd name="connsiteX31" fmla="*/ 4328987 w 4328987"/>
              <a:gd name="connsiteY31" fmla="*/ 631031 h 5191249"/>
              <a:gd name="connsiteX32" fmla="*/ 4259179 w 4328987"/>
              <a:gd name="connsiteY32" fmla="*/ 214813 h 5191249"/>
              <a:gd name="connsiteX33" fmla="*/ 4088230 w 4328987"/>
              <a:gd name="connsiteY33" fmla="*/ 0 h 5191249"/>
              <a:gd name="connsiteX34" fmla="*/ 4018923 w 4328987"/>
              <a:gd name="connsiteY34" fmla="*/ 243639 h 5191249"/>
              <a:gd name="connsiteX35" fmla="*/ 3929814 w 4328987"/>
              <a:gd name="connsiteY35" fmla="*/ 144879 h 5191249"/>
              <a:gd name="connsiteX36" fmla="*/ 3801979 w 4328987"/>
              <a:gd name="connsiteY36" fmla="*/ 587792 h 5191249"/>
              <a:gd name="connsiteX37" fmla="*/ 3761247 w 4328987"/>
              <a:gd name="connsiteY37" fmla="*/ 859631 h 5191249"/>
              <a:gd name="connsiteX38" fmla="*/ 3664618 w 4328987"/>
              <a:gd name="connsiteY38" fmla="*/ 1088105 h 5191249"/>
              <a:gd name="connsiteX39" fmla="*/ 3493795 w 4328987"/>
              <a:gd name="connsiteY39" fmla="*/ 1696954 h 5191249"/>
              <a:gd name="connsiteX40" fmla="*/ 3397918 w 4328987"/>
              <a:gd name="connsiteY40" fmla="*/ 1884946 h 5191249"/>
              <a:gd name="connsiteX41" fmla="*/ 3368842 w 4328987"/>
              <a:gd name="connsiteY41" fmla="*/ 2127834 h 5191249"/>
              <a:gd name="connsiteX42" fmla="*/ 3267827 w 4328987"/>
              <a:gd name="connsiteY42" fmla="*/ 1988093 h 5191249"/>
              <a:gd name="connsiteX43" fmla="*/ 3236495 w 4328987"/>
              <a:gd name="connsiteY43" fmla="*/ 2163929 h 5191249"/>
              <a:gd name="connsiteX44" fmla="*/ 3128336 w 4328987"/>
              <a:gd name="connsiteY44" fmla="*/ 2255294 h 5191249"/>
              <a:gd name="connsiteX45" fmla="*/ 3114048 w 4328987"/>
              <a:gd name="connsiteY45" fmla="*/ 2414085 h 5191249"/>
              <a:gd name="connsiteX46" fmla="*/ 3036721 w 4328987"/>
              <a:gd name="connsiteY46" fmla="*/ 2537408 h 5191249"/>
              <a:gd name="connsiteX47" fmla="*/ 2972427 w 4328987"/>
              <a:gd name="connsiteY47" fmla="*/ 2837196 h 5191249"/>
              <a:gd name="connsiteX48" fmla="*/ 2841458 w 4328987"/>
              <a:gd name="connsiteY48" fmla="*/ 2956133 h 5191249"/>
              <a:gd name="connsiteX49" fmla="*/ 2841959 w 4328987"/>
              <a:gd name="connsiteY49" fmla="*/ 3049503 h 5191249"/>
              <a:gd name="connsiteX50" fmla="*/ 2490537 w 4328987"/>
              <a:gd name="connsiteY50" fmla="*/ 3470985 h 5191249"/>
              <a:gd name="connsiteX51" fmla="*/ 2420228 w 4328987"/>
              <a:gd name="connsiteY51" fmla="*/ 3350418 h 5191249"/>
              <a:gd name="connsiteX52" fmla="*/ 2387140 w 4328987"/>
              <a:gd name="connsiteY52" fmla="*/ 3143500 h 5191249"/>
              <a:gd name="connsiteX53" fmla="*/ 2230731 w 4328987"/>
              <a:gd name="connsiteY53" fmla="*/ 3027446 h 5191249"/>
              <a:gd name="connsiteX54" fmla="*/ 2074194 w 4328987"/>
              <a:gd name="connsiteY54" fmla="*/ 3061158 h 5191249"/>
              <a:gd name="connsiteX55" fmla="*/ 1982704 w 4328987"/>
              <a:gd name="connsiteY55" fmla="*/ 3205913 h 5191249"/>
              <a:gd name="connsiteX56" fmla="*/ 1965659 w 4328987"/>
              <a:gd name="connsiteY56" fmla="*/ 3424487 h 5191249"/>
              <a:gd name="connsiteX57" fmla="*/ 1925053 w 4328987"/>
              <a:gd name="connsiteY57" fmla="*/ 3487402 h 5191249"/>
              <a:gd name="connsiteX58" fmla="*/ 1684421 w 4328987"/>
              <a:gd name="connsiteY58" fmla="*/ 3234739 h 5191249"/>
              <a:gd name="connsiteX59" fmla="*/ 1431758 w 4328987"/>
              <a:gd name="connsiteY59" fmla="*/ 2837321 h 5191249"/>
              <a:gd name="connsiteX60" fmla="*/ 1203158 w 4328987"/>
              <a:gd name="connsiteY60" fmla="*/ 2284245 h 5191249"/>
              <a:gd name="connsiteX61" fmla="*/ 890337 w 4328987"/>
              <a:gd name="connsiteY61" fmla="*/ 1646571 h 5191249"/>
              <a:gd name="connsiteX62" fmla="*/ 589547 w 4328987"/>
              <a:gd name="connsiteY62" fmla="*/ 1008897 h 5191249"/>
              <a:gd name="connsiteX63" fmla="*/ 397042 w 4328987"/>
              <a:gd name="connsiteY63" fmla="*/ 635918 h 5191249"/>
              <a:gd name="connsiteX64" fmla="*/ 336884 w 4328987"/>
              <a:gd name="connsiteY64" fmla="*/ 455445 h 5191249"/>
              <a:gd name="connsiteX65" fmla="*/ 360947 w 4328987"/>
              <a:gd name="connsiteY65" fmla="*/ 335129 h 5191249"/>
              <a:gd name="connsiteX66" fmla="*/ 288758 w 4328987"/>
              <a:gd name="connsiteY66" fmla="*/ 214813 h 5191249"/>
              <a:gd name="connsiteX67" fmla="*/ 60158 w 4328987"/>
              <a:gd name="connsiteY67" fmla="*/ 22308 h 5191249"/>
              <a:gd name="connsiteX0" fmla="*/ 60158 w 4328987"/>
              <a:gd name="connsiteY0" fmla="*/ 22308 h 5208294"/>
              <a:gd name="connsiteX1" fmla="*/ 0 w 4328987"/>
              <a:gd name="connsiteY1" fmla="*/ 479508 h 5208294"/>
              <a:gd name="connsiteX2" fmla="*/ 48126 w 4328987"/>
              <a:gd name="connsiteY2" fmla="*/ 1213434 h 5208294"/>
              <a:gd name="connsiteX3" fmla="*/ 385011 w 4328987"/>
              <a:gd name="connsiteY3" fmla="*/ 1995487 h 5208294"/>
              <a:gd name="connsiteX4" fmla="*/ 1022684 w 4328987"/>
              <a:gd name="connsiteY4" fmla="*/ 2897855 h 5208294"/>
              <a:gd name="connsiteX5" fmla="*/ 1383632 w 4328987"/>
              <a:gd name="connsiteY5" fmla="*/ 3330992 h 5208294"/>
              <a:gd name="connsiteX6" fmla="*/ 1708484 w 4328987"/>
              <a:gd name="connsiteY6" fmla="*/ 3788192 h 5208294"/>
              <a:gd name="connsiteX7" fmla="*/ 1684421 w 4328987"/>
              <a:gd name="connsiteY7" fmla="*/ 3896476 h 5208294"/>
              <a:gd name="connsiteX8" fmla="*/ 1768642 w 4328987"/>
              <a:gd name="connsiteY8" fmla="*/ 4088981 h 5208294"/>
              <a:gd name="connsiteX9" fmla="*/ 1684421 w 4328987"/>
              <a:gd name="connsiteY9" fmla="*/ 4606339 h 5208294"/>
              <a:gd name="connsiteX10" fmla="*/ 782053 w 4328987"/>
              <a:gd name="connsiteY10" fmla="*/ 4750718 h 5208294"/>
              <a:gd name="connsiteX11" fmla="*/ 926432 w 4328987"/>
              <a:gd name="connsiteY11" fmla="*/ 4919160 h 5208294"/>
              <a:gd name="connsiteX12" fmla="*/ 1371600 w 4328987"/>
              <a:gd name="connsiteY12" fmla="*/ 5135729 h 5208294"/>
              <a:gd name="connsiteX13" fmla="*/ 1835945 w 4328987"/>
              <a:gd name="connsiteY13" fmla="*/ 5208294 h 5208294"/>
              <a:gd name="connsiteX14" fmla="*/ 2116430 w 4328987"/>
              <a:gd name="connsiteY14" fmla="*/ 5191249 h 5208294"/>
              <a:gd name="connsiteX15" fmla="*/ 2757613 w 4328987"/>
              <a:gd name="connsiteY15" fmla="*/ 5118934 h 5208294"/>
              <a:gd name="connsiteX16" fmla="*/ 3068304 w 4328987"/>
              <a:gd name="connsiteY16" fmla="*/ 5048750 h 5208294"/>
              <a:gd name="connsiteX17" fmla="*/ 3200400 w 4328987"/>
              <a:gd name="connsiteY17" fmla="*/ 5051508 h 5208294"/>
              <a:gd name="connsiteX18" fmla="*/ 3513221 w 4328987"/>
              <a:gd name="connsiteY18" fmla="*/ 4883066 h 5208294"/>
              <a:gd name="connsiteX19" fmla="*/ 2755232 w 4328987"/>
              <a:gd name="connsiteY19" fmla="*/ 4654466 h 5208294"/>
              <a:gd name="connsiteX20" fmla="*/ 2724025 w 4328987"/>
              <a:gd name="connsiteY20" fmla="*/ 4281361 h 5208294"/>
              <a:gd name="connsiteX21" fmla="*/ 2726030 w 4328987"/>
              <a:gd name="connsiteY21" fmla="*/ 3976311 h 5208294"/>
              <a:gd name="connsiteX22" fmla="*/ 2800977 w 4328987"/>
              <a:gd name="connsiteY22" fmla="*/ 3845843 h 5208294"/>
              <a:gd name="connsiteX23" fmla="*/ 2824914 w 4328987"/>
              <a:gd name="connsiteY23" fmla="*/ 3754227 h 5208294"/>
              <a:gd name="connsiteX24" fmla="*/ 2887704 w 4328987"/>
              <a:gd name="connsiteY24" fmla="*/ 3754102 h 5208294"/>
              <a:gd name="connsiteX25" fmla="*/ 2904247 w 4328987"/>
              <a:gd name="connsiteY25" fmla="*/ 3504071 h 5208294"/>
              <a:gd name="connsiteX26" fmla="*/ 3366587 w 4328987"/>
              <a:gd name="connsiteY26" fmla="*/ 2781926 h 5208294"/>
              <a:gd name="connsiteX27" fmla="*/ 3545682 w 4328987"/>
              <a:gd name="connsiteY27" fmla="*/ 2591300 h 5208294"/>
              <a:gd name="connsiteX28" fmla="*/ 3765884 w 4328987"/>
              <a:gd name="connsiteY28" fmla="*/ 2284245 h 5208294"/>
              <a:gd name="connsiteX29" fmla="*/ 3773027 w 4328987"/>
              <a:gd name="connsiteY29" fmla="*/ 2130465 h 5208294"/>
              <a:gd name="connsiteX30" fmla="*/ 4029076 w 4328987"/>
              <a:gd name="connsiteY30" fmla="*/ 1726906 h 5208294"/>
              <a:gd name="connsiteX31" fmla="*/ 4225591 w 4328987"/>
              <a:gd name="connsiteY31" fmla="*/ 1275847 h 5208294"/>
              <a:gd name="connsiteX32" fmla="*/ 4328987 w 4328987"/>
              <a:gd name="connsiteY32" fmla="*/ 631031 h 5208294"/>
              <a:gd name="connsiteX33" fmla="*/ 4259179 w 4328987"/>
              <a:gd name="connsiteY33" fmla="*/ 214813 h 5208294"/>
              <a:gd name="connsiteX34" fmla="*/ 4088230 w 4328987"/>
              <a:gd name="connsiteY34" fmla="*/ 0 h 5208294"/>
              <a:gd name="connsiteX35" fmla="*/ 4018923 w 4328987"/>
              <a:gd name="connsiteY35" fmla="*/ 243639 h 5208294"/>
              <a:gd name="connsiteX36" fmla="*/ 3929814 w 4328987"/>
              <a:gd name="connsiteY36" fmla="*/ 144879 h 5208294"/>
              <a:gd name="connsiteX37" fmla="*/ 3801979 w 4328987"/>
              <a:gd name="connsiteY37" fmla="*/ 587792 h 5208294"/>
              <a:gd name="connsiteX38" fmla="*/ 3761247 w 4328987"/>
              <a:gd name="connsiteY38" fmla="*/ 859631 h 5208294"/>
              <a:gd name="connsiteX39" fmla="*/ 3664618 w 4328987"/>
              <a:gd name="connsiteY39" fmla="*/ 1088105 h 5208294"/>
              <a:gd name="connsiteX40" fmla="*/ 3493795 w 4328987"/>
              <a:gd name="connsiteY40" fmla="*/ 1696954 h 5208294"/>
              <a:gd name="connsiteX41" fmla="*/ 3397918 w 4328987"/>
              <a:gd name="connsiteY41" fmla="*/ 1884946 h 5208294"/>
              <a:gd name="connsiteX42" fmla="*/ 3368842 w 4328987"/>
              <a:gd name="connsiteY42" fmla="*/ 2127834 h 5208294"/>
              <a:gd name="connsiteX43" fmla="*/ 3267827 w 4328987"/>
              <a:gd name="connsiteY43" fmla="*/ 1988093 h 5208294"/>
              <a:gd name="connsiteX44" fmla="*/ 3236495 w 4328987"/>
              <a:gd name="connsiteY44" fmla="*/ 2163929 h 5208294"/>
              <a:gd name="connsiteX45" fmla="*/ 3128336 w 4328987"/>
              <a:gd name="connsiteY45" fmla="*/ 2255294 h 5208294"/>
              <a:gd name="connsiteX46" fmla="*/ 3114048 w 4328987"/>
              <a:gd name="connsiteY46" fmla="*/ 2414085 h 5208294"/>
              <a:gd name="connsiteX47" fmla="*/ 3036721 w 4328987"/>
              <a:gd name="connsiteY47" fmla="*/ 2537408 h 5208294"/>
              <a:gd name="connsiteX48" fmla="*/ 2972427 w 4328987"/>
              <a:gd name="connsiteY48" fmla="*/ 2837196 h 5208294"/>
              <a:gd name="connsiteX49" fmla="*/ 2841458 w 4328987"/>
              <a:gd name="connsiteY49" fmla="*/ 2956133 h 5208294"/>
              <a:gd name="connsiteX50" fmla="*/ 2841959 w 4328987"/>
              <a:gd name="connsiteY50" fmla="*/ 3049503 h 5208294"/>
              <a:gd name="connsiteX51" fmla="*/ 2490537 w 4328987"/>
              <a:gd name="connsiteY51" fmla="*/ 3470985 h 5208294"/>
              <a:gd name="connsiteX52" fmla="*/ 2420228 w 4328987"/>
              <a:gd name="connsiteY52" fmla="*/ 3350418 h 5208294"/>
              <a:gd name="connsiteX53" fmla="*/ 2387140 w 4328987"/>
              <a:gd name="connsiteY53" fmla="*/ 3143500 h 5208294"/>
              <a:gd name="connsiteX54" fmla="*/ 2230731 w 4328987"/>
              <a:gd name="connsiteY54" fmla="*/ 3027446 h 5208294"/>
              <a:gd name="connsiteX55" fmla="*/ 2074194 w 4328987"/>
              <a:gd name="connsiteY55" fmla="*/ 3061158 h 5208294"/>
              <a:gd name="connsiteX56" fmla="*/ 1982704 w 4328987"/>
              <a:gd name="connsiteY56" fmla="*/ 3205913 h 5208294"/>
              <a:gd name="connsiteX57" fmla="*/ 1965659 w 4328987"/>
              <a:gd name="connsiteY57" fmla="*/ 3424487 h 5208294"/>
              <a:gd name="connsiteX58" fmla="*/ 1925053 w 4328987"/>
              <a:gd name="connsiteY58" fmla="*/ 3487402 h 5208294"/>
              <a:gd name="connsiteX59" fmla="*/ 1684421 w 4328987"/>
              <a:gd name="connsiteY59" fmla="*/ 3234739 h 5208294"/>
              <a:gd name="connsiteX60" fmla="*/ 1431758 w 4328987"/>
              <a:gd name="connsiteY60" fmla="*/ 2837321 h 5208294"/>
              <a:gd name="connsiteX61" fmla="*/ 1203158 w 4328987"/>
              <a:gd name="connsiteY61" fmla="*/ 2284245 h 5208294"/>
              <a:gd name="connsiteX62" fmla="*/ 890337 w 4328987"/>
              <a:gd name="connsiteY62" fmla="*/ 1646571 h 5208294"/>
              <a:gd name="connsiteX63" fmla="*/ 589547 w 4328987"/>
              <a:gd name="connsiteY63" fmla="*/ 1008897 h 5208294"/>
              <a:gd name="connsiteX64" fmla="*/ 397042 w 4328987"/>
              <a:gd name="connsiteY64" fmla="*/ 635918 h 5208294"/>
              <a:gd name="connsiteX65" fmla="*/ 336884 w 4328987"/>
              <a:gd name="connsiteY65" fmla="*/ 455445 h 5208294"/>
              <a:gd name="connsiteX66" fmla="*/ 360947 w 4328987"/>
              <a:gd name="connsiteY66" fmla="*/ 335129 h 5208294"/>
              <a:gd name="connsiteX67" fmla="*/ 288758 w 4328987"/>
              <a:gd name="connsiteY67" fmla="*/ 214813 h 5208294"/>
              <a:gd name="connsiteX68" fmla="*/ 60158 w 4328987"/>
              <a:gd name="connsiteY68" fmla="*/ 22308 h 5208294"/>
              <a:gd name="connsiteX0" fmla="*/ 60158 w 4328987"/>
              <a:gd name="connsiteY0" fmla="*/ 22308 h 5208294"/>
              <a:gd name="connsiteX1" fmla="*/ 0 w 4328987"/>
              <a:gd name="connsiteY1" fmla="*/ 479508 h 5208294"/>
              <a:gd name="connsiteX2" fmla="*/ 48126 w 4328987"/>
              <a:gd name="connsiteY2" fmla="*/ 1213434 h 5208294"/>
              <a:gd name="connsiteX3" fmla="*/ 385011 w 4328987"/>
              <a:gd name="connsiteY3" fmla="*/ 1995487 h 5208294"/>
              <a:gd name="connsiteX4" fmla="*/ 1022684 w 4328987"/>
              <a:gd name="connsiteY4" fmla="*/ 2897855 h 5208294"/>
              <a:gd name="connsiteX5" fmla="*/ 1383632 w 4328987"/>
              <a:gd name="connsiteY5" fmla="*/ 3330992 h 5208294"/>
              <a:gd name="connsiteX6" fmla="*/ 1708484 w 4328987"/>
              <a:gd name="connsiteY6" fmla="*/ 3788192 h 5208294"/>
              <a:gd name="connsiteX7" fmla="*/ 1684421 w 4328987"/>
              <a:gd name="connsiteY7" fmla="*/ 3896476 h 5208294"/>
              <a:gd name="connsiteX8" fmla="*/ 1768642 w 4328987"/>
              <a:gd name="connsiteY8" fmla="*/ 4088981 h 5208294"/>
              <a:gd name="connsiteX9" fmla="*/ 1684421 w 4328987"/>
              <a:gd name="connsiteY9" fmla="*/ 4606339 h 5208294"/>
              <a:gd name="connsiteX10" fmla="*/ 782053 w 4328987"/>
              <a:gd name="connsiteY10" fmla="*/ 4750718 h 5208294"/>
              <a:gd name="connsiteX11" fmla="*/ 926432 w 4328987"/>
              <a:gd name="connsiteY11" fmla="*/ 4919160 h 5208294"/>
              <a:gd name="connsiteX12" fmla="*/ 1371600 w 4328987"/>
              <a:gd name="connsiteY12" fmla="*/ 5135729 h 5208294"/>
              <a:gd name="connsiteX13" fmla="*/ 1835945 w 4328987"/>
              <a:gd name="connsiteY13" fmla="*/ 5208294 h 5208294"/>
              <a:gd name="connsiteX14" fmla="*/ 2125955 w 4328987"/>
              <a:gd name="connsiteY14" fmla="*/ 5179342 h 5208294"/>
              <a:gd name="connsiteX15" fmla="*/ 2757613 w 4328987"/>
              <a:gd name="connsiteY15" fmla="*/ 5118934 h 5208294"/>
              <a:gd name="connsiteX16" fmla="*/ 3068304 w 4328987"/>
              <a:gd name="connsiteY16" fmla="*/ 5048750 h 5208294"/>
              <a:gd name="connsiteX17" fmla="*/ 3200400 w 4328987"/>
              <a:gd name="connsiteY17" fmla="*/ 5051508 h 5208294"/>
              <a:gd name="connsiteX18" fmla="*/ 3513221 w 4328987"/>
              <a:gd name="connsiteY18" fmla="*/ 4883066 h 5208294"/>
              <a:gd name="connsiteX19" fmla="*/ 2755232 w 4328987"/>
              <a:gd name="connsiteY19" fmla="*/ 4654466 h 5208294"/>
              <a:gd name="connsiteX20" fmla="*/ 2724025 w 4328987"/>
              <a:gd name="connsiteY20" fmla="*/ 4281361 h 5208294"/>
              <a:gd name="connsiteX21" fmla="*/ 2726030 w 4328987"/>
              <a:gd name="connsiteY21" fmla="*/ 3976311 h 5208294"/>
              <a:gd name="connsiteX22" fmla="*/ 2800977 w 4328987"/>
              <a:gd name="connsiteY22" fmla="*/ 3845843 h 5208294"/>
              <a:gd name="connsiteX23" fmla="*/ 2824914 w 4328987"/>
              <a:gd name="connsiteY23" fmla="*/ 3754227 h 5208294"/>
              <a:gd name="connsiteX24" fmla="*/ 2887704 w 4328987"/>
              <a:gd name="connsiteY24" fmla="*/ 3754102 h 5208294"/>
              <a:gd name="connsiteX25" fmla="*/ 2904247 w 4328987"/>
              <a:gd name="connsiteY25" fmla="*/ 3504071 h 5208294"/>
              <a:gd name="connsiteX26" fmla="*/ 3366587 w 4328987"/>
              <a:gd name="connsiteY26" fmla="*/ 2781926 h 5208294"/>
              <a:gd name="connsiteX27" fmla="*/ 3545682 w 4328987"/>
              <a:gd name="connsiteY27" fmla="*/ 2591300 h 5208294"/>
              <a:gd name="connsiteX28" fmla="*/ 3765884 w 4328987"/>
              <a:gd name="connsiteY28" fmla="*/ 2284245 h 5208294"/>
              <a:gd name="connsiteX29" fmla="*/ 3773027 w 4328987"/>
              <a:gd name="connsiteY29" fmla="*/ 2130465 h 5208294"/>
              <a:gd name="connsiteX30" fmla="*/ 4029076 w 4328987"/>
              <a:gd name="connsiteY30" fmla="*/ 1726906 h 5208294"/>
              <a:gd name="connsiteX31" fmla="*/ 4225591 w 4328987"/>
              <a:gd name="connsiteY31" fmla="*/ 1275847 h 5208294"/>
              <a:gd name="connsiteX32" fmla="*/ 4328987 w 4328987"/>
              <a:gd name="connsiteY32" fmla="*/ 631031 h 5208294"/>
              <a:gd name="connsiteX33" fmla="*/ 4259179 w 4328987"/>
              <a:gd name="connsiteY33" fmla="*/ 214813 h 5208294"/>
              <a:gd name="connsiteX34" fmla="*/ 4088230 w 4328987"/>
              <a:gd name="connsiteY34" fmla="*/ 0 h 5208294"/>
              <a:gd name="connsiteX35" fmla="*/ 4018923 w 4328987"/>
              <a:gd name="connsiteY35" fmla="*/ 243639 h 5208294"/>
              <a:gd name="connsiteX36" fmla="*/ 3929814 w 4328987"/>
              <a:gd name="connsiteY36" fmla="*/ 144879 h 5208294"/>
              <a:gd name="connsiteX37" fmla="*/ 3801979 w 4328987"/>
              <a:gd name="connsiteY37" fmla="*/ 587792 h 5208294"/>
              <a:gd name="connsiteX38" fmla="*/ 3761247 w 4328987"/>
              <a:gd name="connsiteY38" fmla="*/ 859631 h 5208294"/>
              <a:gd name="connsiteX39" fmla="*/ 3664618 w 4328987"/>
              <a:gd name="connsiteY39" fmla="*/ 1088105 h 5208294"/>
              <a:gd name="connsiteX40" fmla="*/ 3493795 w 4328987"/>
              <a:gd name="connsiteY40" fmla="*/ 1696954 h 5208294"/>
              <a:gd name="connsiteX41" fmla="*/ 3397918 w 4328987"/>
              <a:gd name="connsiteY41" fmla="*/ 1884946 h 5208294"/>
              <a:gd name="connsiteX42" fmla="*/ 3368842 w 4328987"/>
              <a:gd name="connsiteY42" fmla="*/ 2127834 h 5208294"/>
              <a:gd name="connsiteX43" fmla="*/ 3267827 w 4328987"/>
              <a:gd name="connsiteY43" fmla="*/ 1988093 h 5208294"/>
              <a:gd name="connsiteX44" fmla="*/ 3236495 w 4328987"/>
              <a:gd name="connsiteY44" fmla="*/ 2163929 h 5208294"/>
              <a:gd name="connsiteX45" fmla="*/ 3128336 w 4328987"/>
              <a:gd name="connsiteY45" fmla="*/ 2255294 h 5208294"/>
              <a:gd name="connsiteX46" fmla="*/ 3114048 w 4328987"/>
              <a:gd name="connsiteY46" fmla="*/ 2414085 h 5208294"/>
              <a:gd name="connsiteX47" fmla="*/ 3036721 w 4328987"/>
              <a:gd name="connsiteY47" fmla="*/ 2537408 h 5208294"/>
              <a:gd name="connsiteX48" fmla="*/ 2972427 w 4328987"/>
              <a:gd name="connsiteY48" fmla="*/ 2837196 h 5208294"/>
              <a:gd name="connsiteX49" fmla="*/ 2841458 w 4328987"/>
              <a:gd name="connsiteY49" fmla="*/ 2956133 h 5208294"/>
              <a:gd name="connsiteX50" fmla="*/ 2841959 w 4328987"/>
              <a:gd name="connsiteY50" fmla="*/ 3049503 h 5208294"/>
              <a:gd name="connsiteX51" fmla="*/ 2490537 w 4328987"/>
              <a:gd name="connsiteY51" fmla="*/ 3470985 h 5208294"/>
              <a:gd name="connsiteX52" fmla="*/ 2420228 w 4328987"/>
              <a:gd name="connsiteY52" fmla="*/ 3350418 h 5208294"/>
              <a:gd name="connsiteX53" fmla="*/ 2387140 w 4328987"/>
              <a:gd name="connsiteY53" fmla="*/ 3143500 h 5208294"/>
              <a:gd name="connsiteX54" fmla="*/ 2230731 w 4328987"/>
              <a:gd name="connsiteY54" fmla="*/ 3027446 h 5208294"/>
              <a:gd name="connsiteX55" fmla="*/ 2074194 w 4328987"/>
              <a:gd name="connsiteY55" fmla="*/ 3061158 h 5208294"/>
              <a:gd name="connsiteX56" fmla="*/ 1982704 w 4328987"/>
              <a:gd name="connsiteY56" fmla="*/ 3205913 h 5208294"/>
              <a:gd name="connsiteX57" fmla="*/ 1965659 w 4328987"/>
              <a:gd name="connsiteY57" fmla="*/ 3424487 h 5208294"/>
              <a:gd name="connsiteX58" fmla="*/ 1925053 w 4328987"/>
              <a:gd name="connsiteY58" fmla="*/ 3487402 h 5208294"/>
              <a:gd name="connsiteX59" fmla="*/ 1684421 w 4328987"/>
              <a:gd name="connsiteY59" fmla="*/ 3234739 h 5208294"/>
              <a:gd name="connsiteX60" fmla="*/ 1431758 w 4328987"/>
              <a:gd name="connsiteY60" fmla="*/ 2837321 h 5208294"/>
              <a:gd name="connsiteX61" fmla="*/ 1203158 w 4328987"/>
              <a:gd name="connsiteY61" fmla="*/ 2284245 h 5208294"/>
              <a:gd name="connsiteX62" fmla="*/ 890337 w 4328987"/>
              <a:gd name="connsiteY62" fmla="*/ 1646571 h 5208294"/>
              <a:gd name="connsiteX63" fmla="*/ 589547 w 4328987"/>
              <a:gd name="connsiteY63" fmla="*/ 1008897 h 5208294"/>
              <a:gd name="connsiteX64" fmla="*/ 397042 w 4328987"/>
              <a:gd name="connsiteY64" fmla="*/ 635918 h 5208294"/>
              <a:gd name="connsiteX65" fmla="*/ 336884 w 4328987"/>
              <a:gd name="connsiteY65" fmla="*/ 455445 h 5208294"/>
              <a:gd name="connsiteX66" fmla="*/ 360947 w 4328987"/>
              <a:gd name="connsiteY66" fmla="*/ 335129 h 5208294"/>
              <a:gd name="connsiteX67" fmla="*/ 288758 w 4328987"/>
              <a:gd name="connsiteY67" fmla="*/ 214813 h 5208294"/>
              <a:gd name="connsiteX68" fmla="*/ 60158 w 4328987"/>
              <a:gd name="connsiteY68" fmla="*/ 22308 h 5208294"/>
              <a:gd name="connsiteX0" fmla="*/ 60158 w 4328987"/>
              <a:gd name="connsiteY0" fmla="*/ 22308 h 5208294"/>
              <a:gd name="connsiteX1" fmla="*/ 0 w 4328987"/>
              <a:gd name="connsiteY1" fmla="*/ 479508 h 5208294"/>
              <a:gd name="connsiteX2" fmla="*/ 48126 w 4328987"/>
              <a:gd name="connsiteY2" fmla="*/ 1213434 h 5208294"/>
              <a:gd name="connsiteX3" fmla="*/ 385011 w 4328987"/>
              <a:gd name="connsiteY3" fmla="*/ 1995487 h 5208294"/>
              <a:gd name="connsiteX4" fmla="*/ 1022684 w 4328987"/>
              <a:gd name="connsiteY4" fmla="*/ 2897855 h 5208294"/>
              <a:gd name="connsiteX5" fmla="*/ 1383632 w 4328987"/>
              <a:gd name="connsiteY5" fmla="*/ 3330992 h 5208294"/>
              <a:gd name="connsiteX6" fmla="*/ 1708484 w 4328987"/>
              <a:gd name="connsiteY6" fmla="*/ 3788192 h 5208294"/>
              <a:gd name="connsiteX7" fmla="*/ 1684421 w 4328987"/>
              <a:gd name="connsiteY7" fmla="*/ 3896476 h 5208294"/>
              <a:gd name="connsiteX8" fmla="*/ 1768642 w 4328987"/>
              <a:gd name="connsiteY8" fmla="*/ 4088981 h 5208294"/>
              <a:gd name="connsiteX9" fmla="*/ 1684421 w 4328987"/>
              <a:gd name="connsiteY9" fmla="*/ 4606339 h 5208294"/>
              <a:gd name="connsiteX10" fmla="*/ 782053 w 4328987"/>
              <a:gd name="connsiteY10" fmla="*/ 4750718 h 5208294"/>
              <a:gd name="connsiteX11" fmla="*/ 926432 w 4328987"/>
              <a:gd name="connsiteY11" fmla="*/ 4919160 h 5208294"/>
              <a:gd name="connsiteX12" fmla="*/ 1371600 w 4328987"/>
              <a:gd name="connsiteY12" fmla="*/ 5135729 h 5208294"/>
              <a:gd name="connsiteX13" fmla="*/ 1835945 w 4328987"/>
              <a:gd name="connsiteY13" fmla="*/ 5208294 h 5208294"/>
              <a:gd name="connsiteX14" fmla="*/ 2125955 w 4328987"/>
              <a:gd name="connsiteY14" fmla="*/ 5179342 h 5208294"/>
              <a:gd name="connsiteX15" fmla="*/ 2757613 w 4328987"/>
              <a:gd name="connsiteY15" fmla="*/ 5118934 h 5208294"/>
              <a:gd name="connsiteX16" fmla="*/ 3068304 w 4328987"/>
              <a:gd name="connsiteY16" fmla="*/ 5048750 h 5208294"/>
              <a:gd name="connsiteX17" fmla="*/ 3200400 w 4328987"/>
              <a:gd name="connsiteY17" fmla="*/ 5051508 h 5208294"/>
              <a:gd name="connsiteX18" fmla="*/ 3513221 w 4328987"/>
              <a:gd name="connsiteY18" fmla="*/ 4883066 h 5208294"/>
              <a:gd name="connsiteX19" fmla="*/ 2755232 w 4328987"/>
              <a:gd name="connsiteY19" fmla="*/ 4654466 h 5208294"/>
              <a:gd name="connsiteX20" fmla="*/ 2724025 w 4328987"/>
              <a:gd name="connsiteY20" fmla="*/ 4281361 h 5208294"/>
              <a:gd name="connsiteX21" fmla="*/ 2726030 w 4328987"/>
              <a:gd name="connsiteY21" fmla="*/ 3976311 h 5208294"/>
              <a:gd name="connsiteX22" fmla="*/ 2800977 w 4328987"/>
              <a:gd name="connsiteY22" fmla="*/ 3845843 h 5208294"/>
              <a:gd name="connsiteX23" fmla="*/ 2824914 w 4328987"/>
              <a:gd name="connsiteY23" fmla="*/ 3754227 h 5208294"/>
              <a:gd name="connsiteX24" fmla="*/ 2887704 w 4328987"/>
              <a:gd name="connsiteY24" fmla="*/ 3754102 h 5208294"/>
              <a:gd name="connsiteX25" fmla="*/ 2904247 w 4328987"/>
              <a:gd name="connsiteY25" fmla="*/ 3504071 h 5208294"/>
              <a:gd name="connsiteX26" fmla="*/ 3366587 w 4328987"/>
              <a:gd name="connsiteY26" fmla="*/ 2781926 h 5208294"/>
              <a:gd name="connsiteX27" fmla="*/ 3545682 w 4328987"/>
              <a:gd name="connsiteY27" fmla="*/ 2591300 h 5208294"/>
              <a:gd name="connsiteX28" fmla="*/ 3765884 w 4328987"/>
              <a:gd name="connsiteY28" fmla="*/ 2284245 h 5208294"/>
              <a:gd name="connsiteX29" fmla="*/ 3773027 w 4328987"/>
              <a:gd name="connsiteY29" fmla="*/ 2130465 h 5208294"/>
              <a:gd name="connsiteX30" fmla="*/ 4029076 w 4328987"/>
              <a:gd name="connsiteY30" fmla="*/ 1726906 h 5208294"/>
              <a:gd name="connsiteX31" fmla="*/ 4225591 w 4328987"/>
              <a:gd name="connsiteY31" fmla="*/ 1275847 h 5208294"/>
              <a:gd name="connsiteX32" fmla="*/ 4328987 w 4328987"/>
              <a:gd name="connsiteY32" fmla="*/ 631031 h 5208294"/>
              <a:gd name="connsiteX33" fmla="*/ 4259179 w 4328987"/>
              <a:gd name="connsiteY33" fmla="*/ 214813 h 5208294"/>
              <a:gd name="connsiteX34" fmla="*/ 4088230 w 4328987"/>
              <a:gd name="connsiteY34" fmla="*/ 0 h 5208294"/>
              <a:gd name="connsiteX35" fmla="*/ 4018923 w 4328987"/>
              <a:gd name="connsiteY35" fmla="*/ 243639 h 5208294"/>
              <a:gd name="connsiteX36" fmla="*/ 3929814 w 4328987"/>
              <a:gd name="connsiteY36" fmla="*/ 144879 h 5208294"/>
              <a:gd name="connsiteX37" fmla="*/ 3801979 w 4328987"/>
              <a:gd name="connsiteY37" fmla="*/ 587792 h 5208294"/>
              <a:gd name="connsiteX38" fmla="*/ 3761247 w 4328987"/>
              <a:gd name="connsiteY38" fmla="*/ 859631 h 5208294"/>
              <a:gd name="connsiteX39" fmla="*/ 3664618 w 4328987"/>
              <a:gd name="connsiteY39" fmla="*/ 1088105 h 5208294"/>
              <a:gd name="connsiteX40" fmla="*/ 3493795 w 4328987"/>
              <a:gd name="connsiteY40" fmla="*/ 1696954 h 5208294"/>
              <a:gd name="connsiteX41" fmla="*/ 3397918 w 4328987"/>
              <a:gd name="connsiteY41" fmla="*/ 1884946 h 5208294"/>
              <a:gd name="connsiteX42" fmla="*/ 3368842 w 4328987"/>
              <a:gd name="connsiteY42" fmla="*/ 2127834 h 5208294"/>
              <a:gd name="connsiteX43" fmla="*/ 3267827 w 4328987"/>
              <a:gd name="connsiteY43" fmla="*/ 1988093 h 5208294"/>
              <a:gd name="connsiteX44" fmla="*/ 3236495 w 4328987"/>
              <a:gd name="connsiteY44" fmla="*/ 2163929 h 5208294"/>
              <a:gd name="connsiteX45" fmla="*/ 3128336 w 4328987"/>
              <a:gd name="connsiteY45" fmla="*/ 2255294 h 5208294"/>
              <a:gd name="connsiteX46" fmla="*/ 3114048 w 4328987"/>
              <a:gd name="connsiteY46" fmla="*/ 2414085 h 5208294"/>
              <a:gd name="connsiteX47" fmla="*/ 3036721 w 4328987"/>
              <a:gd name="connsiteY47" fmla="*/ 2537408 h 5208294"/>
              <a:gd name="connsiteX48" fmla="*/ 2972427 w 4328987"/>
              <a:gd name="connsiteY48" fmla="*/ 2837196 h 5208294"/>
              <a:gd name="connsiteX49" fmla="*/ 2841458 w 4328987"/>
              <a:gd name="connsiteY49" fmla="*/ 2956133 h 5208294"/>
              <a:gd name="connsiteX50" fmla="*/ 2841959 w 4328987"/>
              <a:gd name="connsiteY50" fmla="*/ 3049503 h 5208294"/>
              <a:gd name="connsiteX51" fmla="*/ 2490537 w 4328987"/>
              <a:gd name="connsiteY51" fmla="*/ 3470985 h 5208294"/>
              <a:gd name="connsiteX52" fmla="*/ 2420228 w 4328987"/>
              <a:gd name="connsiteY52" fmla="*/ 3350418 h 5208294"/>
              <a:gd name="connsiteX53" fmla="*/ 2387140 w 4328987"/>
              <a:gd name="connsiteY53" fmla="*/ 3143500 h 5208294"/>
              <a:gd name="connsiteX54" fmla="*/ 2230731 w 4328987"/>
              <a:gd name="connsiteY54" fmla="*/ 3027446 h 5208294"/>
              <a:gd name="connsiteX55" fmla="*/ 2074194 w 4328987"/>
              <a:gd name="connsiteY55" fmla="*/ 3061158 h 5208294"/>
              <a:gd name="connsiteX56" fmla="*/ 1982704 w 4328987"/>
              <a:gd name="connsiteY56" fmla="*/ 3205913 h 5208294"/>
              <a:gd name="connsiteX57" fmla="*/ 1965659 w 4328987"/>
              <a:gd name="connsiteY57" fmla="*/ 3424487 h 5208294"/>
              <a:gd name="connsiteX58" fmla="*/ 1925053 w 4328987"/>
              <a:gd name="connsiteY58" fmla="*/ 3487402 h 5208294"/>
              <a:gd name="connsiteX59" fmla="*/ 1684421 w 4328987"/>
              <a:gd name="connsiteY59" fmla="*/ 3234739 h 5208294"/>
              <a:gd name="connsiteX60" fmla="*/ 1431758 w 4328987"/>
              <a:gd name="connsiteY60" fmla="*/ 2837321 h 5208294"/>
              <a:gd name="connsiteX61" fmla="*/ 1203158 w 4328987"/>
              <a:gd name="connsiteY61" fmla="*/ 2284245 h 5208294"/>
              <a:gd name="connsiteX62" fmla="*/ 890337 w 4328987"/>
              <a:gd name="connsiteY62" fmla="*/ 1646571 h 5208294"/>
              <a:gd name="connsiteX63" fmla="*/ 589547 w 4328987"/>
              <a:gd name="connsiteY63" fmla="*/ 1008897 h 5208294"/>
              <a:gd name="connsiteX64" fmla="*/ 397042 w 4328987"/>
              <a:gd name="connsiteY64" fmla="*/ 635918 h 5208294"/>
              <a:gd name="connsiteX65" fmla="*/ 336884 w 4328987"/>
              <a:gd name="connsiteY65" fmla="*/ 455445 h 5208294"/>
              <a:gd name="connsiteX66" fmla="*/ 360947 w 4328987"/>
              <a:gd name="connsiteY66" fmla="*/ 335129 h 5208294"/>
              <a:gd name="connsiteX67" fmla="*/ 288758 w 4328987"/>
              <a:gd name="connsiteY67" fmla="*/ 214813 h 5208294"/>
              <a:gd name="connsiteX68" fmla="*/ 60158 w 4328987"/>
              <a:gd name="connsiteY68" fmla="*/ 22308 h 5208294"/>
              <a:gd name="connsiteX0" fmla="*/ 60158 w 4328987"/>
              <a:gd name="connsiteY0" fmla="*/ 22308 h 5213884"/>
              <a:gd name="connsiteX1" fmla="*/ 0 w 4328987"/>
              <a:gd name="connsiteY1" fmla="*/ 479508 h 5213884"/>
              <a:gd name="connsiteX2" fmla="*/ 48126 w 4328987"/>
              <a:gd name="connsiteY2" fmla="*/ 1213434 h 5213884"/>
              <a:gd name="connsiteX3" fmla="*/ 385011 w 4328987"/>
              <a:gd name="connsiteY3" fmla="*/ 1995487 h 5213884"/>
              <a:gd name="connsiteX4" fmla="*/ 1022684 w 4328987"/>
              <a:gd name="connsiteY4" fmla="*/ 2897855 h 5213884"/>
              <a:gd name="connsiteX5" fmla="*/ 1383632 w 4328987"/>
              <a:gd name="connsiteY5" fmla="*/ 3330992 h 5213884"/>
              <a:gd name="connsiteX6" fmla="*/ 1708484 w 4328987"/>
              <a:gd name="connsiteY6" fmla="*/ 3788192 h 5213884"/>
              <a:gd name="connsiteX7" fmla="*/ 1684421 w 4328987"/>
              <a:gd name="connsiteY7" fmla="*/ 3896476 h 5213884"/>
              <a:gd name="connsiteX8" fmla="*/ 1768642 w 4328987"/>
              <a:gd name="connsiteY8" fmla="*/ 4088981 h 5213884"/>
              <a:gd name="connsiteX9" fmla="*/ 1684421 w 4328987"/>
              <a:gd name="connsiteY9" fmla="*/ 4606339 h 5213884"/>
              <a:gd name="connsiteX10" fmla="*/ 782053 w 4328987"/>
              <a:gd name="connsiteY10" fmla="*/ 4750718 h 5213884"/>
              <a:gd name="connsiteX11" fmla="*/ 926432 w 4328987"/>
              <a:gd name="connsiteY11" fmla="*/ 4919160 h 5213884"/>
              <a:gd name="connsiteX12" fmla="*/ 1371600 w 4328987"/>
              <a:gd name="connsiteY12" fmla="*/ 5135729 h 5213884"/>
              <a:gd name="connsiteX13" fmla="*/ 1835945 w 4328987"/>
              <a:gd name="connsiteY13" fmla="*/ 5208294 h 5213884"/>
              <a:gd name="connsiteX14" fmla="*/ 2125955 w 4328987"/>
              <a:gd name="connsiteY14" fmla="*/ 5179342 h 5213884"/>
              <a:gd name="connsiteX15" fmla="*/ 2757613 w 4328987"/>
              <a:gd name="connsiteY15" fmla="*/ 5118934 h 5213884"/>
              <a:gd name="connsiteX16" fmla="*/ 3068304 w 4328987"/>
              <a:gd name="connsiteY16" fmla="*/ 5048750 h 5213884"/>
              <a:gd name="connsiteX17" fmla="*/ 3200400 w 4328987"/>
              <a:gd name="connsiteY17" fmla="*/ 5051508 h 5213884"/>
              <a:gd name="connsiteX18" fmla="*/ 3513221 w 4328987"/>
              <a:gd name="connsiteY18" fmla="*/ 4883066 h 5213884"/>
              <a:gd name="connsiteX19" fmla="*/ 2755232 w 4328987"/>
              <a:gd name="connsiteY19" fmla="*/ 4654466 h 5213884"/>
              <a:gd name="connsiteX20" fmla="*/ 2724025 w 4328987"/>
              <a:gd name="connsiteY20" fmla="*/ 4281361 h 5213884"/>
              <a:gd name="connsiteX21" fmla="*/ 2726030 w 4328987"/>
              <a:gd name="connsiteY21" fmla="*/ 3976311 h 5213884"/>
              <a:gd name="connsiteX22" fmla="*/ 2800977 w 4328987"/>
              <a:gd name="connsiteY22" fmla="*/ 3845843 h 5213884"/>
              <a:gd name="connsiteX23" fmla="*/ 2824914 w 4328987"/>
              <a:gd name="connsiteY23" fmla="*/ 3754227 h 5213884"/>
              <a:gd name="connsiteX24" fmla="*/ 2887704 w 4328987"/>
              <a:gd name="connsiteY24" fmla="*/ 3754102 h 5213884"/>
              <a:gd name="connsiteX25" fmla="*/ 2904247 w 4328987"/>
              <a:gd name="connsiteY25" fmla="*/ 3504071 h 5213884"/>
              <a:gd name="connsiteX26" fmla="*/ 3366587 w 4328987"/>
              <a:gd name="connsiteY26" fmla="*/ 2781926 h 5213884"/>
              <a:gd name="connsiteX27" fmla="*/ 3545682 w 4328987"/>
              <a:gd name="connsiteY27" fmla="*/ 2591300 h 5213884"/>
              <a:gd name="connsiteX28" fmla="*/ 3765884 w 4328987"/>
              <a:gd name="connsiteY28" fmla="*/ 2284245 h 5213884"/>
              <a:gd name="connsiteX29" fmla="*/ 3773027 w 4328987"/>
              <a:gd name="connsiteY29" fmla="*/ 2130465 h 5213884"/>
              <a:gd name="connsiteX30" fmla="*/ 4029076 w 4328987"/>
              <a:gd name="connsiteY30" fmla="*/ 1726906 h 5213884"/>
              <a:gd name="connsiteX31" fmla="*/ 4225591 w 4328987"/>
              <a:gd name="connsiteY31" fmla="*/ 1275847 h 5213884"/>
              <a:gd name="connsiteX32" fmla="*/ 4328987 w 4328987"/>
              <a:gd name="connsiteY32" fmla="*/ 631031 h 5213884"/>
              <a:gd name="connsiteX33" fmla="*/ 4259179 w 4328987"/>
              <a:gd name="connsiteY33" fmla="*/ 214813 h 5213884"/>
              <a:gd name="connsiteX34" fmla="*/ 4088230 w 4328987"/>
              <a:gd name="connsiteY34" fmla="*/ 0 h 5213884"/>
              <a:gd name="connsiteX35" fmla="*/ 4018923 w 4328987"/>
              <a:gd name="connsiteY35" fmla="*/ 243639 h 5213884"/>
              <a:gd name="connsiteX36" fmla="*/ 3929814 w 4328987"/>
              <a:gd name="connsiteY36" fmla="*/ 144879 h 5213884"/>
              <a:gd name="connsiteX37" fmla="*/ 3801979 w 4328987"/>
              <a:gd name="connsiteY37" fmla="*/ 587792 h 5213884"/>
              <a:gd name="connsiteX38" fmla="*/ 3761247 w 4328987"/>
              <a:gd name="connsiteY38" fmla="*/ 859631 h 5213884"/>
              <a:gd name="connsiteX39" fmla="*/ 3664618 w 4328987"/>
              <a:gd name="connsiteY39" fmla="*/ 1088105 h 5213884"/>
              <a:gd name="connsiteX40" fmla="*/ 3493795 w 4328987"/>
              <a:gd name="connsiteY40" fmla="*/ 1696954 h 5213884"/>
              <a:gd name="connsiteX41" fmla="*/ 3397918 w 4328987"/>
              <a:gd name="connsiteY41" fmla="*/ 1884946 h 5213884"/>
              <a:gd name="connsiteX42" fmla="*/ 3368842 w 4328987"/>
              <a:gd name="connsiteY42" fmla="*/ 2127834 h 5213884"/>
              <a:gd name="connsiteX43" fmla="*/ 3267827 w 4328987"/>
              <a:gd name="connsiteY43" fmla="*/ 1988093 h 5213884"/>
              <a:gd name="connsiteX44" fmla="*/ 3236495 w 4328987"/>
              <a:gd name="connsiteY44" fmla="*/ 2163929 h 5213884"/>
              <a:gd name="connsiteX45" fmla="*/ 3128336 w 4328987"/>
              <a:gd name="connsiteY45" fmla="*/ 2255294 h 5213884"/>
              <a:gd name="connsiteX46" fmla="*/ 3114048 w 4328987"/>
              <a:gd name="connsiteY46" fmla="*/ 2414085 h 5213884"/>
              <a:gd name="connsiteX47" fmla="*/ 3036721 w 4328987"/>
              <a:gd name="connsiteY47" fmla="*/ 2537408 h 5213884"/>
              <a:gd name="connsiteX48" fmla="*/ 2972427 w 4328987"/>
              <a:gd name="connsiteY48" fmla="*/ 2837196 h 5213884"/>
              <a:gd name="connsiteX49" fmla="*/ 2841458 w 4328987"/>
              <a:gd name="connsiteY49" fmla="*/ 2956133 h 5213884"/>
              <a:gd name="connsiteX50" fmla="*/ 2841959 w 4328987"/>
              <a:gd name="connsiteY50" fmla="*/ 3049503 h 5213884"/>
              <a:gd name="connsiteX51" fmla="*/ 2490537 w 4328987"/>
              <a:gd name="connsiteY51" fmla="*/ 3470985 h 5213884"/>
              <a:gd name="connsiteX52" fmla="*/ 2420228 w 4328987"/>
              <a:gd name="connsiteY52" fmla="*/ 3350418 h 5213884"/>
              <a:gd name="connsiteX53" fmla="*/ 2387140 w 4328987"/>
              <a:gd name="connsiteY53" fmla="*/ 3143500 h 5213884"/>
              <a:gd name="connsiteX54" fmla="*/ 2230731 w 4328987"/>
              <a:gd name="connsiteY54" fmla="*/ 3027446 h 5213884"/>
              <a:gd name="connsiteX55" fmla="*/ 2074194 w 4328987"/>
              <a:gd name="connsiteY55" fmla="*/ 3061158 h 5213884"/>
              <a:gd name="connsiteX56" fmla="*/ 1982704 w 4328987"/>
              <a:gd name="connsiteY56" fmla="*/ 3205913 h 5213884"/>
              <a:gd name="connsiteX57" fmla="*/ 1965659 w 4328987"/>
              <a:gd name="connsiteY57" fmla="*/ 3424487 h 5213884"/>
              <a:gd name="connsiteX58" fmla="*/ 1925053 w 4328987"/>
              <a:gd name="connsiteY58" fmla="*/ 3487402 h 5213884"/>
              <a:gd name="connsiteX59" fmla="*/ 1684421 w 4328987"/>
              <a:gd name="connsiteY59" fmla="*/ 3234739 h 5213884"/>
              <a:gd name="connsiteX60" fmla="*/ 1431758 w 4328987"/>
              <a:gd name="connsiteY60" fmla="*/ 2837321 h 5213884"/>
              <a:gd name="connsiteX61" fmla="*/ 1203158 w 4328987"/>
              <a:gd name="connsiteY61" fmla="*/ 2284245 h 5213884"/>
              <a:gd name="connsiteX62" fmla="*/ 890337 w 4328987"/>
              <a:gd name="connsiteY62" fmla="*/ 1646571 h 5213884"/>
              <a:gd name="connsiteX63" fmla="*/ 589547 w 4328987"/>
              <a:gd name="connsiteY63" fmla="*/ 1008897 h 5213884"/>
              <a:gd name="connsiteX64" fmla="*/ 397042 w 4328987"/>
              <a:gd name="connsiteY64" fmla="*/ 635918 h 5213884"/>
              <a:gd name="connsiteX65" fmla="*/ 336884 w 4328987"/>
              <a:gd name="connsiteY65" fmla="*/ 455445 h 5213884"/>
              <a:gd name="connsiteX66" fmla="*/ 360947 w 4328987"/>
              <a:gd name="connsiteY66" fmla="*/ 335129 h 5213884"/>
              <a:gd name="connsiteX67" fmla="*/ 288758 w 4328987"/>
              <a:gd name="connsiteY67" fmla="*/ 214813 h 5213884"/>
              <a:gd name="connsiteX68" fmla="*/ 60158 w 4328987"/>
              <a:gd name="connsiteY68" fmla="*/ 22308 h 5213884"/>
              <a:gd name="connsiteX0" fmla="*/ 60158 w 4328987"/>
              <a:gd name="connsiteY0" fmla="*/ 22308 h 5213884"/>
              <a:gd name="connsiteX1" fmla="*/ 0 w 4328987"/>
              <a:gd name="connsiteY1" fmla="*/ 479508 h 5213884"/>
              <a:gd name="connsiteX2" fmla="*/ 48126 w 4328987"/>
              <a:gd name="connsiteY2" fmla="*/ 1213434 h 5213884"/>
              <a:gd name="connsiteX3" fmla="*/ 385011 w 4328987"/>
              <a:gd name="connsiteY3" fmla="*/ 1995487 h 5213884"/>
              <a:gd name="connsiteX4" fmla="*/ 1022684 w 4328987"/>
              <a:gd name="connsiteY4" fmla="*/ 2897855 h 5213884"/>
              <a:gd name="connsiteX5" fmla="*/ 1383632 w 4328987"/>
              <a:gd name="connsiteY5" fmla="*/ 3330992 h 5213884"/>
              <a:gd name="connsiteX6" fmla="*/ 1708484 w 4328987"/>
              <a:gd name="connsiteY6" fmla="*/ 3788192 h 5213884"/>
              <a:gd name="connsiteX7" fmla="*/ 1684421 w 4328987"/>
              <a:gd name="connsiteY7" fmla="*/ 3896476 h 5213884"/>
              <a:gd name="connsiteX8" fmla="*/ 1768642 w 4328987"/>
              <a:gd name="connsiteY8" fmla="*/ 4088981 h 5213884"/>
              <a:gd name="connsiteX9" fmla="*/ 1684421 w 4328987"/>
              <a:gd name="connsiteY9" fmla="*/ 4606339 h 5213884"/>
              <a:gd name="connsiteX10" fmla="*/ 782053 w 4328987"/>
              <a:gd name="connsiteY10" fmla="*/ 4750718 h 5213884"/>
              <a:gd name="connsiteX11" fmla="*/ 926432 w 4328987"/>
              <a:gd name="connsiteY11" fmla="*/ 4919160 h 5213884"/>
              <a:gd name="connsiteX12" fmla="*/ 1371600 w 4328987"/>
              <a:gd name="connsiteY12" fmla="*/ 5135729 h 5213884"/>
              <a:gd name="connsiteX13" fmla="*/ 1835945 w 4328987"/>
              <a:gd name="connsiteY13" fmla="*/ 5208294 h 5213884"/>
              <a:gd name="connsiteX14" fmla="*/ 2125955 w 4328987"/>
              <a:gd name="connsiteY14" fmla="*/ 5179342 h 5213884"/>
              <a:gd name="connsiteX15" fmla="*/ 2757613 w 4328987"/>
              <a:gd name="connsiteY15" fmla="*/ 5118934 h 5213884"/>
              <a:gd name="connsiteX16" fmla="*/ 3068304 w 4328987"/>
              <a:gd name="connsiteY16" fmla="*/ 5048750 h 5213884"/>
              <a:gd name="connsiteX17" fmla="*/ 3200400 w 4328987"/>
              <a:gd name="connsiteY17" fmla="*/ 5051508 h 5213884"/>
              <a:gd name="connsiteX18" fmla="*/ 3513221 w 4328987"/>
              <a:gd name="connsiteY18" fmla="*/ 4883066 h 5213884"/>
              <a:gd name="connsiteX19" fmla="*/ 2755232 w 4328987"/>
              <a:gd name="connsiteY19" fmla="*/ 4654466 h 5213884"/>
              <a:gd name="connsiteX20" fmla="*/ 2724025 w 4328987"/>
              <a:gd name="connsiteY20" fmla="*/ 4281361 h 5213884"/>
              <a:gd name="connsiteX21" fmla="*/ 2726030 w 4328987"/>
              <a:gd name="connsiteY21" fmla="*/ 3976311 h 5213884"/>
              <a:gd name="connsiteX22" fmla="*/ 2800977 w 4328987"/>
              <a:gd name="connsiteY22" fmla="*/ 3845843 h 5213884"/>
              <a:gd name="connsiteX23" fmla="*/ 2824914 w 4328987"/>
              <a:gd name="connsiteY23" fmla="*/ 3754227 h 5213884"/>
              <a:gd name="connsiteX24" fmla="*/ 2887704 w 4328987"/>
              <a:gd name="connsiteY24" fmla="*/ 3754102 h 5213884"/>
              <a:gd name="connsiteX25" fmla="*/ 2904247 w 4328987"/>
              <a:gd name="connsiteY25" fmla="*/ 3504071 h 5213884"/>
              <a:gd name="connsiteX26" fmla="*/ 3366587 w 4328987"/>
              <a:gd name="connsiteY26" fmla="*/ 2781926 h 5213884"/>
              <a:gd name="connsiteX27" fmla="*/ 3545682 w 4328987"/>
              <a:gd name="connsiteY27" fmla="*/ 2591300 h 5213884"/>
              <a:gd name="connsiteX28" fmla="*/ 3765884 w 4328987"/>
              <a:gd name="connsiteY28" fmla="*/ 2284245 h 5213884"/>
              <a:gd name="connsiteX29" fmla="*/ 3773027 w 4328987"/>
              <a:gd name="connsiteY29" fmla="*/ 2130465 h 5213884"/>
              <a:gd name="connsiteX30" fmla="*/ 4029076 w 4328987"/>
              <a:gd name="connsiteY30" fmla="*/ 1726906 h 5213884"/>
              <a:gd name="connsiteX31" fmla="*/ 4225591 w 4328987"/>
              <a:gd name="connsiteY31" fmla="*/ 1275847 h 5213884"/>
              <a:gd name="connsiteX32" fmla="*/ 4328987 w 4328987"/>
              <a:gd name="connsiteY32" fmla="*/ 631031 h 5213884"/>
              <a:gd name="connsiteX33" fmla="*/ 4259179 w 4328987"/>
              <a:gd name="connsiteY33" fmla="*/ 214813 h 5213884"/>
              <a:gd name="connsiteX34" fmla="*/ 4088230 w 4328987"/>
              <a:gd name="connsiteY34" fmla="*/ 0 h 5213884"/>
              <a:gd name="connsiteX35" fmla="*/ 4018923 w 4328987"/>
              <a:gd name="connsiteY35" fmla="*/ 243639 h 5213884"/>
              <a:gd name="connsiteX36" fmla="*/ 3929814 w 4328987"/>
              <a:gd name="connsiteY36" fmla="*/ 144879 h 5213884"/>
              <a:gd name="connsiteX37" fmla="*/ 3801979 w 4328987"/>
              <a:gd name="connsiteY37" fmla="*/ 587792 h 5213884"/>
              <a:gd name="connsiteX38" fmla="*/ 3761247 w 4328987"/>
              <a:gd name="connsiteY38" fmla="*/ 859631 h 5213884"/>
              <a:gd name="connsiteX39" fmla="*/ 3664618 w 4328987"/>
              <a:gd name="connsiteY39" fmla="*/ 1088105 h 5213884"/>
              <a:gd name="connsiteX40" fmla="*/ 3493795 w 4328987"/>
              <a:gd name="connsiteY40" fmla="*/ 1696954 h 5213884"/>
              <a:gd name="connsiteX41" fmla="*/ 3397918 w 4328987"/>
              <a:gd name="connsiteY41" fmla="*/ 1884946 h 5213884"/>
              <a:gd name="connsiteX42" fmla="*/ 3368842 w 4328987"/>
              <a:gd name="connsiteY42" fmla="*/ 2127834 h 5213884"/>
              <a:gd name="connsiteX43" fmla="*/ 3267827 w 4328987"/>
              <a:gd name="connsiteY43" fmla="*/ 1988093 h 5213884"/>
              <a:gd name="connsiteX44" fmla="*/ 3236495 w 4328987"/>
              <a:gd name="connsiteY44" fmla="*/ 2163929 h 5213884"/>
              <a:gd name="connsiteX45" fmla="*/ 3128336 w 4328987"/>
              <a:gd name="connsiteY45" fmla="*/ 2255294 h 5213884"/>
              <a:gd name="connsiteX46" fmla="*/ 3114048 w 4328987"/>
              <a:gd name="connsiteY46" fmla="*/ 2414085 h 5213884"/>
              <a:gd name="connsiteX47" fmla="*/ 3036721 w 4328987"/>
              <a:gd name="connsiteY47" fmla="*/ 2537408 h 5213884"/>
              <a:gd name="connsiteX48" fmla="*/ 2972427 w 4328987"/>
              <a:gd name="connsiteY48" fmla="*/ 2837196 h 5213884"/>
              <a:gd name="connsiteX49" fmla="*/ 2841458 w 4328987"/>
              <a:gd name="connsiteY49" fmla="*/ 2956133 h 5213884"/>
              <a:gd name="connsiteX50" fmla="*/ 2841959 w 4328987"/>
              <a:gd name="connsiteY50" fmla="*/ 3049503 h 5213884"/>
              <a:gd name="connsiteX51" fmla="*/ 2490537 w 4328987"/>
              <a:gd name="connsiteY51" fmla="*/ 3470985 h 5213884"/>
              <a:gd name="connsiteX52" fmla="*/ 2420228 w 4328987"/>
              <a:gd name="connsiteY52" fmla="*/ 3350418 h 5213884"/>
              <a:gd name="connsiteX53" fmla="*/ 2387140 w 4328987"/>
              <a:gd name="connsiteY53" fmla="*/ 3143500 h 5213884"/>
              <a:gd name="connsiteX54" fmla="*/ 2230731 w 4328987"/>
              <a:gd name="connsiteY54" fmla="*/ 3027446 h 5213884"/>
              <a:gd name="connsiteX55" fmla="*/ 2074194 w 4328987"/>
              <a:gd name="connsiteY55" fmla="*/ 3061158 h 5213884"/>
              <a:gd name="connsiteX56" fmla="*/ 1982704 w 4328987"/>
              <a:gd name="connsiteY56" fmla="*/ 3205913 h 5213884"/>
              <a:gd name="connsiteX57" fmla="*/ 1965659 w 4328987"/>
              <a:gd name="connsiteY57" fmla="*/ 3424487 h 5213884"/>
              <a:gd name="connsiteX58" fmla="*/ 1925053 w 4328987"/>
              <a:gd name="connsiteY58" fmla="*/ 3487402 h 5213884"/>
              <a:gd name="connsiteX59" fmla="*/ 1684421 w 4328987"/>
              <a:gd name="connsiteY59" fmla="*/ 3234739 h 5213884"/>
              <a:gd name="connsiteX60" fmla="*/ 1431758 w 4328987"/>
              <a:gd name="connsiteY60" fmla="*/ 2837321 h 5213884"/>
              <a:gd name="connsiteX61" fmla="*/ 1203158 w 4328987"/>
              <a:gd name="connsiteY61" fmla="*/ 2284245 h 5213884"/>
              <a:gd name="connsiteX62" fmla="*/ 890337 w 4328987"/>
              <a:gd name="connsiteY62" fmla="*/ 1646571 h 5213884"/>
              <a:gd name="connsiteX63" fmla="*/ 589547 w 4328987"/>
              <a:gd name="connsiteY63" fmla="*/ 1008897 h 5213884"/>
              <a:gd name="connsiteX64" fmla="*/ 397042 w 4328987"/>
              <a:gd name="connsiteY64" fmla="*/ 635918 h 5213884"/>
              <a:gd name="connsiteX65" fmla="*/ 336884 w 4328987"/>
              <a:gd name="connsiteY65" fmla="*/ 455445 h 5213884"/>
              <a:gd name="connsiteX66" fmla="*/ 360947 w 4328987"/>
              <a:gd name="connsiteY66" fmla="*/ 335129 h 5213884"/>
              <a:gd name="connsiteX67" fmla="*/ 288758 w 4328987"/>
              <a:gd name="connsiteY67" fmla="*/ 214813 h 5213884"/>
              <a:gd name="connsiteX68" fmla="*/ 60158 w 4328987"/>
              <a:gd name="connsiteY68" fmla="*/ 22308 h 5213884"/>
              <a:gd name="connsiteX0" fmla="*/ 60158 w 4328987"/>
              <a:gd name="connsiteY0" fmla="*/ 22308 h 5213884"/>
              <a:gd name="connsiteX1" fmla="*/ 0 w 4328987"/>
              <a:gd name="connsiteY1" fmla="*/ 479508 h 5213884"/>
              <a:gd name="connsiteX2" fmla="*/ 48126 w 4328987"/>
              <a:gd name="connsiteY2" fmla="*/ 1213434 h 5213884"/>
              <a:gd name="connsiteX3" fmla="*/ 385011 w 4328987"/>
              <a:gd name="connsiteY3" fmla="*/ 1995487 h 5213884"/>
              <a:gd name="connsiteX4" fmla="*/ 1022684 w 4328987"/>
              <a:gd name="connsiteY4" fmla="*/ 2897855 h 5213884"/>
              <a:gd name="connsiteX5" fmla="*/ 1383632 w 4328987"/>
              <a:gd name="connsiteY5" fmla="*/ 3330992 h 5213884"/>
              <a:gd name="connsiteX6" fmla="*/ 1708484 w 4328987"/>
              <a:gd name="connsiteY6" fmla="*/ 3788192 h 5213884"/>
              <a:gd name="connsiteX7" fmla="*/ 1684421 w 4328987"/>
              <a:gd name="connsiteY7" fmla="*/ 3896476 h 5213884"/>
              <a:gd name="connsiteX8" fmla="*/ 1768642 w 4328987"/>
              <a:gd name="connsiteY8" fmla="*/ 4088981 h 5213884"/>
              <a:gd name="connsiteX9" fmla="*/ 1684421 w 4328987"/>
              <a:gd name="connsiteY9" fmla="*/ 4606339 h 5213884"/>
              <a:gd name="connsiteX10" fmla="*/ 782053 w 4328987"/>
              <a:gd name="connsiteY10" fmla="*/ 4750718 h 5213884"/>
              <a:gd name="connsiteX11" fmla="*/ 926432 w 4328987"/>
              <a:gd name="connsiteY11" fmla="*/ 4919160 h 5213884"/>
              <a:gd name="connsiteX12" fmla="*/ 1371600 w 4328987"/>
              <a:gd name="connsiteY12" fmla="*/ 5135729 h 5213884"/>
              <a:gd name="connsiteX13" fmla="*/ 1835945 w 4328987"/>
              <a:gd name="connsiteY13" fmla="*/ 5208294 h 5213884"/>
              <a:gd name="connsiteX14" fmla="*/ 2125955 w 4328987"/>
              <a:gd name="connsiteY14" fmla="*/ 5179342 h 5213884"/>
              <a:gd name="connsiteX15" fmla="*/ 2757613 w 4328987"/>
              <a:gd name="connsiteY15" fmla="*/ 5118934 h 5213884"/>
              <a:gd name="connsiteX16" fmla="*/ 3068304 w 4328987"/>
              <a:gd name="connsiteY16" fmla="*/ 5048750 h 5213884"/>
              <a:gd name="connsiteX17" fmla="*/ 3200400 w 4328987"/>
              <a:gd name="connsiteY17" fmla="*/ 5051508 h 5213884"/>
              <a:gd name="connsiteX18" fmla="*/ 3513221 w 4328987"/>
              <a:gd name="connsiteY18" fmla="*/ 4883066 h 5213884"/>
              <a:gd name="connsiteX19" fmla="*/ 2755232 w 4328987"/>
              <a:gd name="connsiteY19" fmla="*/ 4654466 h 5213884"/>
              <a:gd name="connsiteX20" fmla="*/ 2724025 w 4328987"/>
              <a:gd name="connsiteY20" fmla="*/ 4281361 h 5213884"/>
              <a:gd name="connsiteX21" fmla="*/ 2726030 w 4328987"/>
              <a:gd name="connsiteY21" fmla="*/ 3976311 h 5213884"/>
              <a:gd name="connsiteX22" fmla="*/ 2800977 w 4328987"/>
              <a:gd name="connsiteY22" fmla="*/ 3845843 h 5213884"/>
              <a:gd name="connsiteX23" fmla="*/ 2824914 w 4328987"/>
              <a:gd name="connsiteY23" fmla="*/ 3754227 h 5213884"/>
              <a:gd name="connsiteX24" fmla="*/ 2887704 w 4328987"/>
              <a:gd name="connsiteY24" fmla="*/ 3754102 h 5213884"/>
              <a:gd name="connsiteX25" fmla="*/ 2904247 w 4328987"/>
              <a:gd name="connsiteY25" fmla="*/ 3504071 h 5213884"/>
              <a:gd name="connsiteX26" fmla="*/ 3366587 w 4328987"/>
              <a:gd name="connsiteY26" fmla="*/ 2781926 h 5213884"/>
              <a:gd name="connsiteX27" fmla="*/ 3545682 w 4328987"/>
              <a:gd name="connsiteY27" fmla="*/ 2591300 h 5213884"/>
              <a:gd name="connsiteX28" fmla="*/ 3765884 w 4328987"/>
              <a:gd name="connsiteY28" fmla="*/ 2284245 h 5213884"/>
              <a:gd name="connsiteX29" fmla="*/ 3773027 w 4328987"/>
              <a:gd name="connsiteY29" fmla="*/ 2130465 h 5213884"/>
              <a:gd name="connsiteX30" fmla="*/ 4029076 w 4328987"/>
              <a:gd name="connsiteY30" fmla="*/ 1726906 h 5213884"/>
              <a:gd name="connsiteX31" fmla="*/ 4225591 w 4328987"/>
              <a:gd name="connsiteY31" fmla="*/ 1275847 h 5213884"/>
              <a:gd name="connsiteX32" fmla="*/ 4328987 w 4328987"/>
              <a:gd name="connsiteY32" fmla="*/ 631031 h 5213884"/>
              <a:gd name="connsiteX33" fmla="*/ 4259179 w 4328987"/>
              <a:gd name="connsiteY33" fmla="*/ 214813 h 5213884"/>
              <a:gd name="connsiteX34" fmla="*/ 4088230 w 4328987"/>
              <a:gd name="connsiteY34" fmla="*/ 0 h 5213884"/>
              <a:gd name="connsiteX35" fmla="*/ 4018923 w 4328987"/>
              <a:gd name="connsiteY35" fmla="*/ 243639 h 5213884"/>
              <a:gd name="connsiteX36" fmla="*/ 3929814 w 4328987"/>
              <a:gd name="connsiteY36" fmla="*/ 144879 h 5213884"/>
              <a:gd name="connsiteX37" fmla="*/ 3801979 w 4328987"/>
              <a:gd name="connsiteY37" fmla="*/ 587792 h 5213884"/>
              <a:gd name="connsiteX38" fmla="*/ 3761247 w 4328987"/>
              <a:gd name="connsiteY38" fmla="*/ 859631 h 5213884"/>
              <a:gd name="connsiteX39" fmla="*/ 3664618 w 4328987"/>
              <a:gd name="connsiteY39" fmla="*/ 1088105 h 5213884"/>
              <a:gd name="connsiteX40" fmla="*/ 3493795 w 4328987"/>
              <a:gd name="connsiteY40" fmla="*/ 1696954 h 5213884"/>
              <a:gd name="connsiteX41" fmla="*/ 3397918 w 4328987"/>
              <a:gd name="connsiteY41" fmla="*/ 1884946 h 5213884"/>
              <a:gd name="connsiteX42" fmla="*/ 3368842 w 4328987"/>
              <a:gd name="connsiteY42" fmla="*/ 2127834 h 5213884"/>
              <a:gd name="connsiteX43" fmla="*/ 3267827 w 4328987"/>
              <a:gd name="connsiteY43" fmla="*/ 1988093 h 5213884"/>
              <a:gd name="connsiteX44" fmla="*/ 3236495 w 4328987"/>
              <a:gd name="connsiteY44" fmla="*/ 2163929 h 5213884"/>
              <a:gd name="connsiteX45" fmla="*/ 3128336 w 4328987"/>
              <a:gd name="connsiteY45" fmla="*/ 2255294 h 5213884"/>
              <a:gd name="connsiteX46" fmla="*/ 3114048 w 4328987"/>
              <a:gd name="connsiteY46" fmla="*/ 2414085 h 5213884"/>
              <a:gd name="connsiteX47" fmla="*/ 3036721 w 4328987"/>
              <a:gd name="connsiteY47" fmla="*/ 2537408 h 5213884"/>
              <a:gd name="connsiteX48" fmla="*/ 2972427 w 4328987"/>
              <a:gd name="connsiteY48" fmla="*/ 2837196 h 5213884"/>
              <a:gd name="connsiteX49" fmla="*/ 2841458 w 4328987"/>
              <a:gd name="connsiteY49" fmla="*/ 2956133 h 5213884"/>
              <a:gd name="connsiteX50" fmla="*/ 2841959 w 4328987"/>
              <a:gd name="connsiteY50" fmla="*/ 3049503 h 5213884"/>
              <a:gd name="connsiteX51" fmla="*/ 2490537 w 4328987"/>
              <a:gd name="connsiteY51" fmla="*/ 3470985 h 5213884"/>
              <a:gd name="connsiteX52" fmla="*/ 2420228 w 4328987"/>
              <a:gd name="connsiteY52" fmla="*/ 3350418 h 5213884"/>
              <a:gd name="connsiteX53" fmla="*/ 2387140 w 4328987"/>
              <a:gd name="connsiteY53" fmla="*/ 3143500 h 5213884"/>
              <a:gd name="connsiteX54" fmla="*/ 2230731 w 4328987"/>
              <a:gd name="connsiteY54" fmla="*/ 3027446 h 5213884"/>
              <a:gd name="connsiteX55" fmla="*/ 2074194 w 4328987"/>
              <a:gd name="connsiteY55" fmla="*/ 3061158 h 5213884"/>
              <a:gd name="connsiteX56" fmla="*/ 1982704 w 4328987"/>
              <a:gd name="connsiteY56" fmla="*/ 3205913 h 5213884"/>
              <a:gd name="connsiteX57" fmla="*/ 1965659 w 4328987"/>
              <a:gd name="connsiteY57" fmla="*/ 3424487 h 5213884"/>
              <a:gd name="connsiteX58" fmla="*/ 1925053 w 4328987"/>
              <a:gd name="connsiteY58" fmla="*/ 3487402 h 5213884"/>
              <a:gd name="connsiteX59" fmla="*/ 1684421 w 4328987"/>
              <a:gd name="connsiteY59" fmla="*/ 3234739 h 5213884"/>
              <a:gd name="connsiteX60" fmla="*/ 1431758 w 4328987"/>
              <a:gd name="connsiteY60" fmla="*/ 2837321 h 5213884"/>
              <a:gd name="connsiteX61" fmla="*/ 1203158 w 4328987"/>
              <a:gd name="connsiteY61" fmla="*/ 2284245 h 5213884"/>
              <a:gd name="connsiteX62" fmla="*/ 890337 w 4328987"/>
              <a:gd name="connsiteY62" fmla="*/ 1646571 h 5213884"/>
              <a:gd name="connsiteX63" fmla="*/ 589547 w 4328987"/>
              <a:gd name="connsiteY63" fmla="*/ 1008897 h 5213884"/>
              <a:gd name="connsiteX64" fmla="*/ 397042 w 4328987"/>
              <a:gd name="connsiteY64" fmla="*/ 635918 h 5213884"/>
              <a:gd name="connsiteX65" fmla="*/ 336884 w 4328987"/>
              <a:gd name="connsiteY65" fmla="*/ 455445 h 5213884"/>
              <a:gd name="connsiteX66" fmla="*/ 360947 w 4328987"/>
              <a:gd name="connsiteY66" fmla="*/ 335129 h 5213884"/>
              <a:gd name="connsiteX67" fmla="*/ 288758 w 4328987"/>
              <a:gd name="connsiteY67" fmla="*/ 214813 h 5213884"/>
              <a:gd name="connsiteX68" fmla="*/ 60158 w 4328987"/>
              <a:gd name="connsiteY68" fmla="*/ 22308 h 5213884"/>
              <a:gd name="connsiteX0" fmla="*/ 60158 w 4328987"/>
              <a:gd name="connsiteY0" fmla="*/ 22308 h 5213884"/>
              <a:gd name="connsiteX1" fmla="*/ 0 w 4328987"/>
              <a:gd name="connsiteY1" fmla="*/ 479508 h 5213884"/>
              <a:gd name="connsiteX2" fmla="*/ 48126 w 4328987"/>
              <a:gd name="connsiteY2" fmla="*/ 1213434 h 5213884"/>
              <a:gd name="connsiteX3" fmla="*/ 385011 w 4328987"/>
              <a:gd name="connsiteY3" fmla="*/ 1995487 h 5213884"/>
              <a:gd name="connsiteX4" fmla="*/ 1022684 w 4328987"/>
              <a:gd name="connsiteY4" fmla="*/ 2897855 h 5213884"/>
              <a:gd name="connsiteX5" fmla="*/ 1383632 w 4328987"/>
              <a:gd name="connsiteY5" fmla="*/ 3330992 h 5213884"/>
              <a:gd name="connsiteX6" fmla="*/ 1708484 w 4328987"/>
              <a:gd name="connsiteY6" fmla="*/ 3788192 h 5213884"/>
              <a:gd name="connsiteX7" fmla="*/ 1684421 w 4328987"/>
              <a:gd name="connsiteY7" fmla="*/ 3896476 h 5213884"/>
              <a:gd name="connsiteX8" fmla="*/ 1768642 w 4328987"/>
              <a:gd name="connsiteY8" fmla="*/ 4088981 h 5213884"/>
              <a:gd name="connsiteX9" fmla="*/ 1684421 w 4328987"/>
              <a:gd name="connsiteY9" fmla="*/ 4606339 h 5213884"/>
              <a:gd name="connsiteX10" fmla="*/ 782053 w 4328987"/>
              <a:gd name="connsiteY10" fmla="*/ 4750718 h 5213884"/>
              <a:gd name="connsiteX11" fmla="*/ 926432 w 4328987"/>
              <a:gd name="connsiteY11" fmla="*/ 4919160 h 5213884"/>
              <a:gd name="connsiteX12" fmla="*/ 1371600 w 4328987"/>
              <a:gd name="connsiteY12" fmla="*/ 5135729 h 5213884"/>
              <a:gd name="connsiteX13" fmla="*/ 1835945 w 4328987"/>
              <a:gd name="connsiteY13" fmla="*/ 5208294 h 5213884"/>
              <a:gd name="connsiteX14" fmla="*/ 2125955 w 4328987"/>
              <a:gd name="connsiteY14" fmla="*/ 5179342 h 5213884"/>
              <a:gd name="connsiteX15" fmla="*/ 2757613 w 4328987"/>
              <a:gd name="connsiteY15" fmla="*/ 5118934 h 5213884"/>
              <a:gd name="connsiteX16" fmla="*/ 3068304 w 4328987"/>
              <a:gd name="connsiteY16" fmla="*/ 5048750 h 5213884"/>
              <a:gd name="connsiteX17" fmla="*/ 3200400 w 4328987"/>
              <a:gd name="connsiteY17" fmla="*/ 5051508 h 5213884"/>
              <a:gd name="connsiteX18" fmla="*/ 3513221 w 4328987"/>
              <a:gd name="connsiteY18" fmla="*/ 4883066 h 5213884"/>
              <a:gd name="connsiteX19" fmla="*/ 2755232 w 4328987"/>
              <a:gd name="connsiteY19" fmla="*/ 4654466 h 5213884"/>
              <a:gd name="connsiteX20" fmla="*/ 2724025 w 4328987"/>
              <a:gd name="connsiteY20" fmla="*/ 4281361 h 5213884"/>
              <a:gd name="connsiteX21" fmla="*/ 2726030 w 4328987"/>
              <a:gd name="connsiteY21" fmla="*/ 3976311 h 5213884"/>
              <a:gd name="connsiteX22" fmla="*/ 2800977 w 4328987"/>
              <a:gd name="connsiteY22" fmla="*/ 3845843 h 5213884"/>
              <a:gd name="connsiteX23" fmla="*/ 2824914 w 4328987"/>
              <a:gd name="connsiteY23" fmla="*/ 3754227 h 5213884"/>
              <a:gd name="connsiteX24" fmla="*/ 2887704 w 4328987"/>
              <a:gd name="connsiteY24" fmla="*/ 3754102 h 5213884"/>
              <a:gd name="connsiteX25" fmla="*/ 2904247 w 4328987"/>
              <a:gd name="connsiteY25" fmla="*/ 3504071 h 5213884"/>
              <a:gd name="connsiteX26" fmla="*/ 3366587 w 4328987"/>
              <a:gd name="connsiteY26" fmla="*/ 2781926 h 5213884"/>
              <a:gd name="connsiteX27" fmla="*/ 3545682 w 4328987"/>
              <a:gd name="connsiteY27" fmla="*/ 2591300 h 5213884"/>
              <a:gd name="connsiteX28" fmla="*/ 3765884 w 4328987"/>
              <a:gd name="connsiteY28" fmla="*/ 2284245 h 5213884"/>
              <a:gd name="connsiteX29" fmla="*/ 3773027 w 4328987"/>
              <a:gd name="connsiteY29" fmla="*/ 2130465 h 5213884"/>
              <a:gd name="connsiteX30" fmla="*/ 4029076 w 4328987"/>
              <a:gd name="connsiteY30" fmla="*/ 1726906 h 5213884"/>
              <a:gd name="connsiteX31" fmla="*/ 4225591 w 4328987"/>
              <a:gd name="connsiteY31" fmla="*/ 1275847 h 5213884"/>
              <a:gd name="connsiteX32" fmla="*/ 4328987 w 4328987"/>
              <a:gd name="connsiteY32" fmla="*/ 631031 h 5213884"/>
              <a:gd name="connsiteX33" fmla="*/ 4259179 w 4328987"/>
              <a:gd name="connsiteY33" fmla="*/ 214813 h 5213884"/>
              <a:gd name="connsiteX34" fmla="*/ 4088230 w 4328987"/>
              <a:gd name="connsiteY34" fmla="*/ 0 h 5213884"/>
              <a:gd name="connsiteX35" fmla="*/ 4018923 w 4328987"/>
              <a:gd name="connsiteY35" fmla="*/ 243639 h 5213884"/>
              <a:gd name="connsiteX36" fmla="*/ 3929814 w 4328987"/>
              <a:gd name="connsiteY36" fmla="*/ 144879 h 5213884"/>
              <a:gd name="connsiteX37" fmla="*/ 3801979 w 4328987"/>
              <a:gd name="connsiteY37" fmla="*/ 587792 h 5213884"/>
              <a:gd name="connsiteX38" fmla="*/ 3761247 w 4328987"/>
              <a:gd name="connsiteY38" fmla="*/ 859631 h 5213884"/>
              <a:gd name="connsiteX39" fmla="*/ 3664618 w 4328987"/>
              <a:gd name="connsiteY39" fmla="*/ 1088105 h 5213884"/>
              <a:gd name="connsiteX40" fmla="*/ 3493795 w 4328987"/>
              <a:gd name="connsiteY40" fmla="*/ 1696954 h 5213884"/>
              <a:gd name="connsiteX41" fmla="*/ 3397918 w 4328987"/>
              <a:gd name="connsiteY41" fmla="*/ 1884946 h 5213884"/>
              <a:gd name="connsiteX42" fmla="*/ 3368842 w 4328987"/>
              <a:gd name="connsiteY42" fmla="*/ 2127834 h 5213884"/>
              <a:gd name="connsiteX43" fmla="*/ 3267827 w 4328987"/>
              <a:gd name="connsiteY43" fmla="*/ 1988093 h 5213884"/>
              <a:gd name="connsiteX44" fmla="*/ 3236495 w 4328987"/>
              <a:gd name="connsiteY44" fmla="*/ 2163929 h 5213884"/>
              <a:gd name="connsiteX45" fmla="*/ 3128336 w 4328987"/>
              <a:gd name="connsiteY45" fmla="*/ 2255294 h 5213884"/>
              <a:gd name="connsiteX46" fmla="*/ 3114048 w 4328987"/>
              <a:gd name="connsiteY46" fmla="*/ 2414085 h 5213884"/>
              <a:gd name="connsiteX47" fmla="*/ 3036721 w 4328987"/>
              <a:gd name="connsiteY47" fmla="*/ 2537408 h 5213884"/>
              <a:gd name="connsiteX48" fmla="*/ 2972427 w 4328987"/>
              <a:gd name="connsiteY48" fmla="*/ 2837196 h 5213884"/>
              <a:gd name="connsiteX49" fmla="*/ 2841458 w 4328987"/>
              <a:gd name="connsiteY49" fmla="*/ 2956133 h 5213884"/>
              <a:gd name="connsiteX50" fmla="*/ 2841959 w 4328987"/>
              <a:gd name="connsiteY50" fmla="*/ 3049503 h 5213884"/>
              <a:gd name="connsiteX51" fmla="*/ 2490537 w 4328987"/>
              <a:gd name="connsiteY51" fmla="*/ 3470985 h 5213884"/>
              <a:gd name="connsiteX52" fmla="*/ 2420228 w 4328987"/>
              <a:gd name="connsiteY52" fmla="*/ 3350418 h 5213884"/>
              <a:gd name="connsiteX53" fmla="*/ 2387140 w 4328987"/>
              <a:gd name="connsiteY53" fmla="*/ 3143500 h 5213884"/>
              <a:gd name="connsiteX54" fmla="*/ 2230731 w 4328987"/>
              <a:gd name="connsiteY54" fmla="*/ 3027446 h 5213884"/>
              <a:gd name="connsiteX55" fmla="*/ 2074194 w 4328987"/>
              <a:gd name="connsiteY55" fmla="*/ 3061158 h 5213884"/>
              <a:gd name="connsiteX56" fmla="*/ 1982704 w 4328987"/>
              <a:gd name="connsiteY56" fmla="*/ 3205913 h 5213884"/>
              <a:gd name="connsiteX57" fmla="*/ 1965659 w 4328987"/>
              <a:gd name="connsiteY57" fmla="*/ 3424487 h 5213884"/>
              <a:gd name="connsiteX58" fmla="*/ 1925053 w 4328987"/>
              <a:gd name="connsiteY58" fmla="*/ 3487402 h 5213884"/>
              <a:gd name="connsiteX59" fmla="*/ 1684421 w 4328987"/>
              <a:gd name="connsiteY59" fmla="*/ 3234739 h 5213884"/>
              <a:gd name="connsiteX60" fmla="*/ 1431758 w 4328987"/>
              <a:gd name="connsiteY60" fmla="*/ 2837321 h 5213884"/>
              <a:gd name="connsiteX61" fmla="*/ 1203158 w 4328987"/>
              <a:gd name="connsiteY61" fmla="*/ 2284245 h 5213884"/>
              <a:gd name="connsiteX62" fmla="*/ 890337 w 4328987"/>
              <a:gd name="connsiteY62" fmla="*/ 1646571 h 5213884"/>
              <a:gd name="connsiteX63" fmla="*/ 589547 w 4328987"/>
              <a:gd name="connsiteY63" fmla="*/ 1008897 h 5213884"/>
              <a:gd name="connsiteX64" fmla="*/ 397042 w 4328987"/>
              <a:gd name="connsiteY64" fmla="*/ 635918 h 5213884"/>
              <a:gd name="connsiteX65" fmla="*/ 336884 w 4328987"/>
              <a:gd name="connsiteY65" fmla="*/ 455445 h 5213884"/>
              <a:gd name="connsiteX66" fmla="*/ 360947 w 4328987"/>
              <a:gd name="connsiteY66" fmla="*/ 335129 h 5213884"/>
              <a:gd name="connsiteX67" fmla="*/ 288758 w 4328987"/>
              <a:gd name="connsiteY67" fmla="*/ 214813 h 5213884"/>
              <a:gd name="connsiteX68" fmla="*/ 60158 w 4328987"/>
              <a:gd name="connsiteY68" fmla="*/ 22308 h 5213884"/>
              <a:gd name="connsiteX0" fmla="*/ 60158 w 4328987"/>
              <a:gd name="connsiteY0" fmla="*/ 22308 h 5213884"/>
              <a:gd name="connsiteX1" fmla="*/ 0 w 4328987"/>
              <a:gd name="connsiteY1" fmla="*/ 479508 h 5213884"/>
              <a:gd name="connsiteX2" fmla="*/ 48126 w 4328987"/>
              <a:gd name="connsiteY2" fmla="*/ 1213434 h 5213884"/>
              <a:gd name="connsiteX3" fmla="*/ 385011 w 4328987"/>
              <a:gd name="connsiteY3" fmla="*/ 1995487 h 5213884"/>
              <a:gd name="connsiteX4" fmla="*/ 1022684 w 4328987"/>
              <a:gd name="connsiteY4" fmla="*/ 2897855 h 5213884"/>
              <a:gd name="connsiteX5" fmla="*/ 1383632 w 4328987"/>
              <a:gd name="connsiteY5" fmla="*/ 3330992 h 5213884"/>
              <a:gd name="connsiteX6" fmla="*/ 1708484 w 4328987"/>
              <a:gd name="connsiteY6" fmla="*/ 3788192 h 5213884"/>
              <a:gd name="connsiteX7" fmla="*/ 1684421 w 4328987"/>
              <a:gd name="connsiteY7" fmla="*/ 3896476 h 5213884"/>
              <a:gd name="connsiteX8" fmla="*/ 1768642 w 4328987"/>
              <a:gd name="connsiteY8" fmla="*/ 4088981 h 5213884"/>
              <a:gd name="connsiteX9" fmla="*/ 1684421 w 4328987"/>
              <a:gd name="connsiteY9" fmla="*/ 4606339 h 5213884"/>
              <a:gd name="connsiteX10" fmla="*/ 758240 w 4328987"/>
              <a:gd name="connsiteY10" fmla="*/ 4745955 h 5213884"/>
              <a:gd name="connsiteX11" fmla="*/ 926432 w 4328987"/>
              <a:gd name="connsiteY11" fmla="*/ 4919160 h 5213884"/>
              <a:gd name="connsiteX12" fmla="*/ 1371600 w 4328987"/>
              <a:gd name="connsiteY12" fmla="*/ 5135729 h 5213884"/>
              <a:gd name="connsiteX13" fmla="*/ 1835945 w 4328987"/>
              <a:gd name="connsiteY13" fmla="*/ 5208294 h 5213884"/>
              <a:gd name="connsiteX14" fmla="*/ 2125955 w 4328987"/>
              <a:gd name="connsiteY14" fmla="*/ 5179342 h 5213884"/>
              <a:gd name="connsiteX15" fmla="*/ 2757613 w 4328987"/>
              <a:gd name="connsiteY15" fmla="*/ 5118934 h 5213884"/>
              <a:gd name="connsiteX16" fmla="*/ 3068304 w 4328987"/>
              <a:gd name="connsiteY16" fmla="*/ 5048750 h 5213884"/>
              <a:gd name="connsiteX17" fmla="*/ 3200400 w 4328987"/>
              <a:gd name="connsiteY17" fmla="*/ 5051508 h 5213884"/>
              <a:gd name="connsiteX18" fmla="*/ 3513221 w 4328987"/>
              <a:gd name="connsiteY18" fmla="*/ 4883066 h 5213884"/>
              <a:gd name="connsiteX19" fmla="*/ 2755232 w 4328987"/>
              <a:gd name="connsiteY19" fmla="*/ 4654466 h 5213884"/>
              <a:gd name="connsiteX20" fmla="*/ 2724025 w 4328987"/>
              <a:gd name="connsiteY20" fmla="*/ 4281361 h 5213884"/>
              <a:gd name="connsiteX21" fmla="*/ 2726030 w 4328987"/>
              <a:gd name="connsiteY21" fmla="*/ 3976311 h 5213884"/>
              <a:gd name="connsiteX22" fmla="*/ 2800977 w 4328987"/>
              <a:gd name="connsiteY22" fmla="*/ 3845843 h 5213884"/>
              <a:gd name="connsiteX23" fmla="*/ 2824914 w 4328987"/>
              <a:gd name="connsiteY23" fmla="*/ 3754227 h 5213884"/>
              <a:gd name="connsiteX24" fmla="*/ 2887704 w 4328987"/>
              <a:gd name="connsiteY24" fmla="*/ 3754102 h 5213884"/>
              <a:gd name="connsiteX25" fmla="*/ 2904247 w 4328987"/>
              <a:gd name="connsiteY25" fmla="*/ 3504071 h 5213884"/>
              <a:gd name="connsiteX26" fmla="*/ 3366587 w 4328987"/>
              <a:gd name="connsiteY26" fmla="*/ 2781926 h 5213884"/>
              <a:gd name="connsiteX27" fmla="*/ 3545682 w 4328987"/>
              <a:gd name="connsiteY27" fmla="*/ 2591300 h 5213884"/>
              <a:gd name="connsiteX28" fmla="*/ 3765884 w 4328987"/>
              <a:gd name="connsiteY28" fmla="*/ 2284245 h 5213884"/>
              <a:gd name="connsiteX29" fmla="*/ 3773027 w 4328987"/>
              <a:gd name="connsiteY29" fmla="*/ 2130465 h 5213884"/>
              <a:gd name="connsiteX30" fmla="*/ 4029076 w 4328987"/>
              <a:gd name="connsiteY30" fmla="*/ 1726906 h 5213884"/>
              <a:gd name="connsiteX31" fmla="*/ 4225591 w 4328987"/>
              <a:gd name="connsiteY31" fmla="*/ 1275847 h 5213884"/>
              <a:gd name="connsiteX32" fmla="*/ 4328987 w 4328987"/>
              <a:gd name="connsiteY32" fmla="*/ 631031 h 5213884"/>
              <a:gd name="connsiteX33" fmla="*/ 4259179 w 4328987"/>
              <a:gd name="connsiteY33" fmla="*/ 214813 h 5213884"/>
              <a:gd name="connsiteX34" fmla="*/ 4088230 w 4328987"/>
              <a:gd name="connsiteY34" fmla="*/ 0 h 5213884"/>
              <a:gd name="connsiteX35" fmla="*/ 4018923 w 4328987"/>
              <a:gd name="connsiteY35" fmla="*/ 243639 h 5213884"/>
              <a:gd name="connsiteX36" fmla="*/ 3929814 w 4328987"/>
              <a:gd name="connsiteY36" fmla="*/ 144879 h 5213884"/>
              <a:gd name="connsiteX37" fmla="*/ 3801979 w 4328987"/>
              <a:gd name="connsiteY37" fmla="*/ 587792 h 5213884"/>
              <a:gd name="connsiteX38" fmla="*/ 3761247 w 4328987"/>
              <a:gd name="connsiteY38" fmla="*/ 859631 h 5213884"/>
              <a:gd name="connsiteX39" fmla="*/ 3664618 w 4328987"/>
              <a:gd name="connsiteY39" fmla="*/ 1088105 h 5213884"/>
              <a:gd name="connsiteX40" fmla="*/ 3493795 w 4328987"/>
              <a:gd name="connsiteY40" fmla="*/ 1696954 h 5213884"/>
              <a:gd name="connsiteX41" fmla="*/ 3397918 w 4328987"/>
              <a:gd name="connsiteY41" fmla="*/ 1884946 h 5213884"/>
              <a:gd name="connsiteX42" fmla="*/ 3368842 w 4328987"/>
              <a:gd name="connsiteY42" fmla="*/ 2127834 h 5213884"/>
              <a:gd name="connsiteX43" fmla="*/ 3267827 w 4328987"/>
              <a:gd name="connsiteY43" fmla="*/ 1988093 h 5213884"/>
              <a:gd name="connsiteX44" fmla="*/ 3236495 w 4328987"/>
              <a:gd name="connsiteY44" fmla="*/ 2163929 h 5213884"/>
              <a:gd name="connsiteX45" fmla="*/ 3128336 w 4328987"/>
              <a:gd name="connsiteY45" fmla="*/ 2255294 h 5213884"/>
              <a:gd name="connsiteX46" fmla="*/ 3114048 w 4328987"/>
              <a:gd name="connsiteY46" fmla="*/ 2414085 h 5213884"/>
              <a:gd name="connsiteX47" fmla="*/ 3036721 w 4328987"/>
              <a:gd name="connsiteY47" fmla="*/ 2537408 h 5213884"/>
              <a:gd name="connsiteX48" fmla="*/ 2972427 w 4328987"/>
              <a:gd name="connsiteY48" fmla="*/ 2837196 h 5213884"/>
              <a:gd name="connsiteX49" fmla="*/ 2841458 w 4328987"/>
              <a:gd name="connsiteY49" fmla="*/ 2956133 h 5213884"/>
              <a:gd name="connsiteX50" fmla="*/ 2841959 w 4328987"/>
              <a:gd name="connsiteY50" fmla="*/ 3049503 h 5213884"/>
              <a:gd name="connsiteX51" fmla="*/ 2490537 w 4328987"/>
              <a:gd name="connsiteY51" fmla="*/ 3470985 h 5213884"/>
              <a:gd name="connsiteX52" fmla="*/ 2420228 w 4328987"/>
              <a:gd name="connsiteY52" fmla="*/ 3350418 h 5213884"/>
              <a:gd name="connsiteX53" fmla="*/ 2387140 w 4328987"/>
              <a:gd name="connsiteY53" fmla="*/ 3143500 h 5213884"/>
              <a:gd name="connsiteX54" fmla="*/ 2230731 w 4328987"/>
              <a:gd name="connsiteY54" fmla="*/ 3027446 h 5213884"/>
              <a:gd name="connsiteX55" fmla="*/ 2074194 w 4328987"/>
              <a:gd name="connsiteY55" fmla="*/ 3061158 h 5213884"/>
              <a:gd name="connsiteX56" fmla="*/ 1982704 w 4328987"/>
              <a:gd name="connsiteY56" fmla="*/ 3205913 h 5213884"/>
              <a:gd name="connsiteX57" fmla="*/ 1965659 w 4328987"/>
              <a:gd name="connsiteY57" fmla="*/ 3424487 h 5213884"/>
              <a:gd name="connsiteX58" fmla="*/ 1925053 w 4328987"/>
              <a:gd name="connsiteY58" fmla="*/ 3487402 h 5213884"/>
              <a:gd name="connsiteX59" fmla="*/ 1684421 w 4328987"/>
              <a:gd name="connsiteY59" fmla="*/ 3234739 h 5213884"/>
              <a:gd name="connsiteX60" fmla="*/ 1431758 w 4328987"/>
              <a:gd name="connsiteY60" fmla="*/ 2837321 h 5213884"/>
              <a:gd name="connsiteX61" fmla="*/ 1203158 w 4328987"/>
              <a:gd name="connsiteY61" fmla="*/ 2284245 h 5213884"/>
              <a:gd name="connsiteX62" fmla="*/ 890337 w 4328987"/>
              <a:gd name="connsiteY62" fmla="*/ 1646571 h 5213884"/>
              <a:gd name="connsiteX63" fmla="*/ 589547 w 4328987"/>
              <a:gd name="connsiteY63" fmla="*/ 1008897 h 5213884"/>
              <a:gd name="connsiteX64" fmla="*/ 397042 w 4328987"/>
              <a:gd name="connsiteY64" fmla="*/ 635918 h 5213884"/>
              <a:gd name="connsiteX65" fmla="*/ 336884 w 4328987"/>
              <a:gd name="connsiteY65" fmla="*/ 455445 h 5213884"/>
              <a:gd name="connsiteX66" fmla="*/ 360947 w 4328987"/>
              <a:gd name="connsiteY66" fmla="*/ 335129 h 5213884"/>
              <a:gd name="connsiteX67" fmla="*/ 288758 w 4328987"/>
              <a:gd name="connsiteY67" fmla="*/ 214813 h 5213884"/>
              <a:gd name="connsiteX68" fmla="*/ 60158 w 4328987"/>
              <a:gd name="connsiteY68" fmla="*/ 22308 h 5213884"/>
              <a:gd name="connsiteX0" fmla="*/ 60158 w 4328987"/>
              <a:gd name="connsiteY0" fmla="*/ 22308 h 5213884"/>
              <a:gd name="connsiteX1" fmla="*/ 0 w 4328987"/>
              <a:gd name="connsiteY1" fmla="*/ 479508 h 5213884"/>
              <a:gd name="connsiteX2" fmla="*/ 48126 w 4328987"/>
              <a:gd name="connsiteY2" fmla="*/ 1213434 h 5213884"/>
              <a:gd name="connsiteX3" fmla="*/ 385011 w 4328987"/>
              <a:gd name="connsiteY3" fmla="*/ 1995487 h 5213884"/>
              <a:gd name="connsiteX4" fmla="*/ 1022684 w 4328987"/>
              <a:gd name="connsiteY4" fmla="*/ 2897855 h 5213884"/>
              <a:gd name="connsiteX5" fmla="*/ 1383632 w 4328987"/>
              <a:gd name="connsiteY5" fmla="*/ 3330992 h 5213884"/>
              <a:gd name="connsiteX6" fmla="*/ 1708484 w 4328987"/>
              <a:gd name="connsiteY6" fmla="*/ 3788192 h 5213884"/>
              <a:gd name="connsiteX7" fmla="*/ 1684421 w 4328987"/>
              <a:gd name="connsiteY7" fmla="*/ 3896476 h 5213884"/>
              <a:gd name="connsiteX8" fmla="*/ 1768642 w 4328987"/>
              <a:gd name="connsiteY8" fmla="*/ 4088981 h 5213884"/>
              <a:gd name="connsiteX9" fmla="*/ 1684421 w 4328987"/>
              <a:gd name="connsiteY9" fmla="*/ 4606339 h 5213884"/>
              <a:gd name="connsiteX10" fmla="*/ 758240 w 4328987"/>
              <a:gd name="connsiteY10" fmla="*/ 4745955 h 5213884"/>
              <a:gd name="connsiteX11" fmla="*/ 926432 w 4328987"/>
              <a:gd name="connsiteY11" fmla="*/ 4919160 h 5213884"/>
              <a:gd name="connsiteX12" fmla="*/ 1371600 w 4328987"/>
              <a:gd name="connsiteY12" fmla="*/ 5135729 h 5213884"/>
              <a:gd name="connsiteX13" fmla="*/ 1835945 w 4328987"/>
              <a:gd name="connsiteY13" fmla="*/ 5208294 h 5213884"/>
              <a:gd name="connsiteX14" fmla="*/ 2125955 w 4328987"/>
              <a:gd name="connsiteY14" fmla="*/ 5179342 h 5213884"/>
              <a:gd name="connsiteX15" fmla="*/ 2757613 w 4328987"/>
              <a:gd name="connsiteY15" fmla="*/ 5118934 h 5213884"/>
              <a:gd name="connsiteX16" fmla="*/ 3068304 w 4328987"/>
              <a:gd name="connsiteY16" fmla="*/ 5048750 h 5213884"/>
              <a:gd name="connsiteX17" fmla="*/ 3200400 w 4328987"/>
              <a:gd name="connsiteY17" fmla="*/ 5051508 h 5213884"/>
              <a:gd name="connsiteX18" fmla="*/ 3513221 w 4328987"/>
              <a:gd name="connsiteY18" fmla="*/ 4883066 h 5213884"/>
              <a:gd name="connsiteX19" fmla="*/ 2755232 w 4328987"/>
              <a:gd name="connsiteY19" fmla="*/ 4654466 h 5213884"/>
              <a:gd name="connsiteX20" fmla="*/ 2724025 w 4328987"/>
              <a:gd name="connsiteY20" fmla="*/ 4281361 h 5213884"/>
              <a:gd name="connsiteX21" fmla="*/ 2726030 w 4328987"/>
              <a:gd name="connsiteY21" fmla="*/ 3976311 h 5213884"/>
              <a:gd name="connsiteX22" fmla="*/ 2800977 w 4328987"/>
              <a:gd name="connsiteY22" fmla="*/ 3845843 h 5213884"/>
              <a:gd name="connsiteX23" fmla="*/ 2824914 w 4328987"/>
              <a:gd name="connsiteY23" fmla="*/ 3754227 h 5213884"/>
              <a:gd name="connsiteX24" fmla="*/ 2887704 w 4328987"/>
              <a:gd name="connsiteY24" fmla="*/ 3754102 h 5213884"/>
              <a:gd name="connsiteX25" fmla="*/ 2904247 w 4328987"/>
              <a:gd name="connsiteY25" fmla="*/ 3504071 h 5213884"/>
              <a:gd name="connsiteX26" fmla="*/ 3366587 w 4328987"/>
              <a:gd name="connsiteY26" fmla="*/ 2781926 h 5213884"/>
              <a:gd name="connsiteX27" fmla="*/ 3545682 w 4328987"/>
              <a:gd name="connsiteY27" fmla="*/ 2591300 h 5213884"/>
              <a:gd name="connsiteX28" fmla="*/ 3765884 w 4328987"/>
              <a:gd name="connsiteY28" fmla="*/ 2284245 h 5213884"/>
              <a:gd name="connsiteX29" fmla="*/ 3773027 w 4328987"/>
              <a:gd name="connsiteY29" fmla="*/ 2130465 h 5213884"/>
              <a:gd name="connsiteX30" fmla="*/ 4029076 w 4328987"/>
              <a:gd name="connsiteY30" fmla="*/ 1726906 h 5213884"/>
              <a:gd name="connsiteX31" fmla="*/ 4225591 w 4328987"/>
              <a:gd name="connsiteY31" fmla="*/ 1275847 h 5213884"/>
              <a:gd name="connsiteX32" fmla="*/ 4328987 w 4328987"/>
              <a:gd name="connsiteY32" fmla="*/ 631031 h 5213884"/>
              <a:gd name="connsiteX33" fmla="*/ 4259179 w 4328987"/>
              <a:gd name="connsiteY33" fmla="*/ 214813 h 5213884"/>
              <a:gd name="connsiteX34" fmla="*/ 4088230 w 4328987"/>
              <a:gd name="connsiteY34" fmla="*/ 0 h 5213884"/>
              <a:gd name="connsiteX35" fmla="*/ 4018923 w 4328987"/>
              <a:gd name="connsiteY35" fmla="*/ 243639 h 5213884"/>
              <a:gd name="connsiteX36" fmla="*/ 3929814 w 4328987"/>
              <a:gd name="connsiteY36" fmla="*/ 144879 h 5213884"/>
              <a:gd name="connsiteX37" fmla="*/ 3801979 w 4328987"/>
              <a:gd name="connsiteY37" fmla="*/ 587792 h 5213884"/>
              <a:gd name="connsiteX38" fmla="*/ 3761247 w 4328987"/>
              <a:gd name="connsiteY38" fmla="*/ 859631 h 5213884"/>
              <a:gd name="connsiteX39" fmla="*/ 3664618 w 4328987"/>
              <a:gd name="connsiteY39" fmla="*/ 1088105 h 5213884"/>
              <a:gd name="connsiteX40" fmla="*/ 3493795 w 4328987"/>
              <a:gd name="connsiteY40" fmla="*/ 1696954 h 5213884"/>
              <a:gd name="connsiteX41" fmla="*/ 3397918 w 4328987"/>
              <a:gd name="connsiteY41" fmla="*/ 1884946 h 5213884"/>
              <a:gd name="connsiteX42" fmla="*/ 3368842 w 4328987"/>
              <a:gd name="connsiteY42" fmla="*/ 2127834 h 5213884"/>
              <a:gd name="connsiteX43" fmla="*/ 3267827 w 4328987"/>
              <a:gd name="connsiteY43" fmla="*/ 1988093 h 5213884"/>
              <a:gd name="connsiteX44" fmla="*/ 3236495 w 4328987"/>
              <a:gd name="connsiteY44" fmla="*/ 2163929 h 5213884"/>
              <a:gd name="connsiteX45" fmla="*/ 3128336 w 4328987"/>
              <a:gd name="connsiteY45" fmla="*/ 2255294 h 5213884"/>
              <a:gd name="connsiteX46" fmla="*/ 3114048 w 4328987"/>
              <a:gd name="connsiteY46" fmla="*/ 2414085 h 5213884"/>
              <a:gd name="connsiteX47" fmla="*/ 3036721 w 4328987"/>
              <a:gd name="connsiteY47" fmla="*/ 2537408 h 5213884"/>
              <a:gd name="connsiteX48" fmla="*/ 2972427 w 4328987"/>
              <a:gd name="connsiteY48" fmla="*/ 2837196 h 5213884"/>
              <a:gd name="connsiteX49" fmla="*/ 2841458 w 4328987"/>
              <a:gd name="connsiteY49" fmla="*/ 2956133 h 5213884"/>
              <a:gd name="connsiteX50" fmla="*/ 2841959 w 4328987"/>
              <a:gd name="connsiteY50" fmla="*/ 3049503 h 5213884"/>
              <a:gd name="connsiteX51" fmla="*/ 2490537 w 4328987"/>
              <a:gd name="connsiteY51" fmla="*/ 3470985 h 5213884"/>
              <a:gd name="connsiteX52" fmla="*/ 2420228 w 4328987"/>
              <a:gd name="connsiteY52" fmla="*/ 3350418 h 5213884"/>
              <a:gd name="connsiteX53" fmla="*/ 2387140 w 4328987"/>
              <a:gd name="connsiteY53" fmla="*/ 3143500 h 5213884"/>
              <a:gd name="connsiteX54" fmla="*/ 2230731 w 4328987"/>
              <a:gd name="connsiteY54" fmla="*/ 3027446 h 5213884"/>
              <a:gd name="connsiteX55" fmla="*/ 2074194 w 4328987"/>
              <a:gd name="connsiteY55" fmla="*/ 3061158 h 5213884"/>
              <a:gd name="connsiteX56" fmla="*/ 1982704 w 4328987"/>
              <a:gd name="connsiteY56" fmla="*/ 3205913 h 5213884"/>
              <a:gd name="connsiteX57" fmla="*/ 1965659 w 4328987"/>
              <a:gd name="connsiteY57" fmla="*/ 3424487 h 5213884"/>
              <a:gd name="connsiteX58" fmla="*/ 1925053 w 4328987"/>
              <a:gd name="connsiteY58" fmla="*/ 3487402 h 5213884"/>
              <a:gd name="connsiteX59" fmla="*/ 1684421 w 4328987"/>
              <a:gd name="connsiteY59" fmla="*/ 3234739 h 5213884"/>
              <a:gd name="connsiteX60" fmla="*/ 1431758 w 4328987"/>
              <a:gd name="connsiteY60" fmla="*/ 2837321 h 5213884"/>
              <a:gd name="connsiteX61" fmla="*/ 1203158 w 4328987"/>
              <a:gd name="connsiteY61" fmla="*/ 2284245 h 5213884"/>
              <a:gd name="connsiteX62" fmla="*/ 890337 w 4328987"/>
              <a:gd name="connsiteY62" fmla="*/ 1646571 h 5213884"/>
              <a:gd name="connsiteX63" fmla="*/ 589547 w 4328987"/>
              <a:gd name="connsiteY63" fmla="*/ 1008897 h 5213884"/>
              <a:gd name="connsiteX64" fmla="*/ 397042 w 4328987"/>
              <a:gd name="connsiteY64" fmla="*/ 635918 h 5213884"/>
              <a:gd name="connsiteX65" fmla="*/ 336884 w 4328987"/>
              <a:gd name="connsiteY65" fmla="*/ 455445 h 5213884"/>
              <a:gd name="connsiteX66" fmla="*/ 360947 w 4328987"/>
              <a:gd name="connsiteY66" fmla="*/ 335129 h 5213884"/>
              <a:gd name="connsiteX67" fmla="*/ 288758 w 4328987"/>
              <a:gd name="connsiteY67" fmla="*/ 214813 h 5213884"/>
              <a:gd name="connsiteX68" fmla="*/ 60158 w 4328987"/>
              <a:gd name="connsiteY68" fmla="*/ 22308 h 5213884"/>
              <a:gd name="connsiteX0" fmla="*/ 60158 w 4328987"/>
              <a:gd name="connsiteY0" fmla="*/ 22308 h 5213884"/>
              <a:gd name="connsiteX1" fmla="*/ 0 w 4328987"/>
              <a:gd name="connsiteY1" fmla="*/ 479508 h 5213884"/>
              <a:gd name="connsiteX2" fmla="*/ 48126 w 4328987"/>
              <a:gd name="connsiteY2" fmla="*/ 1213434 h 5213884"/>
              <a:gd name="connsiteX3" fmla="*/ 385011 w 4328987"/>
              <a:gd name="connsiteY3" fmla="*/ 1995487 h 5213884"/>
              <a:gd name="connsiteX4" fmla="*/ 1022684 w 4328987"/>
              <a:gd name="connsiteY4" fmla="*/ 2897855 h 5213884"/>
              <a:gd name="connsiteX5" fmla="*/ 1383632 w 4328987"/>
              <a:gd name="connsiteY5" fmla="*/ 3330992 h 5213884"/>
              <a:gd name="connsiteX6" fmla="*/ 1708484 w 4328987"/>
              <a:gd name="connsiteY6" fmla="*/ 3788192 h 5213884"/>
              <a:gd name="connsiteX7" fmla="*/ 1684421 w 4328987"/>
              <a:gd name="connsiteY7" fmla="*/ 3896476 h 5213884"/>
              <a:gd name="connsiteX8" fmla="*/ 1768642 w 4328987"/>
              <a:gd name="connsiteY8" fmla="*/ 4088981 h 5213884"/>
              <a:gd name="connsiteX9" fmla="*/ 1684421 w 4328987"/>
              <a:gd name="connsiteY9" fmla="*/ 4606339 h 5213884"/>
              <a:gd name="connsiteX10" fmla="*/ 758240 w 4328987"/>
              <a:gd name="connsiteY10" fmla="*/ 4745955 h 5213884"/>
              <a:gd name="connsiteX11" fmla="*/ 926432 w 4328987"/>
              <a:gd name="connsiteY11" fmla="*/ 4919160 h 5213884"/>
              <a:gd name="connsiteX12" fmla="*/ 1371600 w 4328987"/>
              <a:gd name="connsiteY12" fmla="*/ 5135729 h 5213884"/>
              <a:gd name="connsiteX13" fmla="*/ 1835945 w 4328987"/>
              <a:gd name="connsiteY13" fmla="*/ 5208294 h 5213884"/>
              <a:gd name="connsiteX14" fmla="*/ 2125955 w 4328987"/>
              <a:gd name="connsiteY14" fmla="*/ 5179342 h 5213884"/>
              <a:gd name="connsiteX15" fmla="*/ 2757613 w 4328987"/>
              <a:gd name="connsiteY15" fmla="*/ 5118934 h 5213884"/>
              <a:gd name="connsiteX16" fmla="*/ 3068304 w 4328987"/>
              <a:gd name="connsiteY16" fmla="*/ 5048750 h 5213884"/>
              <a:gd name="connsiteX17" fmla="*/ 3200400 w 4328987"/>
              <a:gd name="connsiteY17" fmla="*/ 5051508 h 5213884"/>
              <a:gd name="connsiteX18" fmla="*/ 3513221 w 4328987"/>
              <a:gd name="connsiteY18" fmla="*/ 4883066 h 5213884"/>
              <a:gd name="connsiteX19" fmla="*/ 2755232 w 4328987"/>
              <a:gd name="connsiteY19" fmla="*/ 4654466 h 5213884"/>
              <a:gd name="connsiteX20" fmla="*/ 2724025 w 4328987"/>
              <a:gd name="connsiteY20" fmla="*/ 4281361 h 5213884"/>
              <a:gd name="connsiteX21" fmla="*/ 2726030 w 4328987"/>
              <a:gd name="connsiteY21" fmla="*/ 3976311 h 5213884"/>
              <a:gd name="connsiteX22" fmla="*/ 2800977 w 4328987"/>
              <a:gd name="connsiteY22" fmla="*/ 3845843 h 5213884"/>
              <a:gd name="connsiteX23" fmla="*/ 2824914 w 4328987"/>
              <a:gd name="connsiteY23" fmla="*/ 3754227 h 5213884"/>
              <a:gd name="connsiteX24" fmla="*/ 2887704 w 4328987"/>
              <a:gd name="connsiteY24" fmla="*/ 3754102 h 5213884"/>
              <a:gd name="connsiteX25" fmla="*/ 2904247 w 4328987"/>
              <a:gd name="connsiteY25" fmla="*/ 3504071 h 5213884"/>
              <a:gd name="connsiteX26" fmla="*/ 3366587 w 4328987"/>
              <a:gd name="connsiteY26" fmla="*/ 2781926 h 5213884"/>
              <a:gd name="connsiteX27" fmla="*/ 3545682 w 4328987"/>
              <a:gd name="connsiteY27" fmla="*/ 2591300 h 5213884"/>
              <a:gd name="connsiteX28" fmla="*/ 3765884 w 4328987"/>
              <a:gd name="connsiteY28" fmla="*/ 2284245 h 5213884"/>
              <a:gd name="connsiteX29" fmla="*/ 3773027 w 4328987"/>
              <a:gd name="connsiteY29" fmla="*/ 2130465 h 5213884"/>
              <a:gd name="connsiteX30" fmla="*/ 4029076 w 4328987"/>
              <a:gd name="connsiteY30" fmla="*/ 1726906 h 5213884"/>
              <a:gd name="connsiteX31" fmla="*/ 4225591 w 4328987"/>
              <a:gd name="connsiteY31" fmla="*/ 1275847 h 5213884"/>
              <a:gd name="connsiteX32" fmla="*/ 4328987 w 4328987"/>
              <a:gd name="connsiteY32" fmla="*/ 631031 h 5213884"/>
              <a:gd name="connsiteX33" fmla="*/ 4259179 w 4328987"/>
              <a:gd name="connsiteY33" fmla="*/ 214813 h 5213884"/>
              <a:gd name="connsiteX34" fmla="*/ 4088230 w 4328987"/>
              <a:gd name="connsiteY34" fmla="*/ 0 h 5213884"/>
              <a:gd name="connsiteX35" fmla="*/ 4018923 w 4328987"/>
              <a:gd name="connsiteY35" fmla="*/ 243639 h 5213884"/>
              <a:gd name="connsiteX36" fmla="*/ 3929814 w 4328987"/>
              <a:gd name="connsiteY36" fmla="*/ 144879 h 5213884"/>
              <a:gd name="connsiteX37" fmla="*/ 3801979 w 4328987"/>
              <a:gd name="connsiteY37" fmla="*/ 587792 h 5213884"/>
              <a:gd name="connsiteX38" fmla="*/ 3761247 w 4328987"/>
              <a:gd name="connsiteY38" fmla="*/ 859631 h 5213884"/>
              <a:gd name="connsiteX39" fmla="*/ 3664618 w 4328987"/>
              <a:gd name="connsiteY39" fmla="*/ 1088105 h 5213884"/>
              <a:gd name="connsiteX40" fmla="*/ 3493795 w 4328987"/>
              <a:gd name="connsiteY40" fmla="*/ 1696954 h 5213884"/>
              <a:gd name="connsiteX41" fmla="*/ 3397918 w 4328987"/>
              <a:gd name="connsiteY41" fmla="*/ 1884946 h 5213884"/>
              <a:gd name="connsiteX42" fmla="*/ 3368842 w 4328987"/>
              <a:gd name="connsiteY42" fmla="*/ 2127834 h 5213884"/>
              <a:gd name="connsiteX43" fmla="*/ 3267827 w 4328987"/>
              <a:gd name="connsiteY43" fmla="*/ 1988093 h 5213884"/>
              <a:gd name="connsiteX44" fmla="*/ 3236495 w 4328987"/>
              <a:gd name="connsiteY44" fmla="*/ 2163929 h 5213884"/>
              <a:gd name="connsiteX45" fmla="*/ 3128336 w 4328987"/>
              <a:gd name="connsiteY45" fmla="*/ 2255294 h 5213884"/>
              <a:gd name="connsiteX46" fmla="*/ 3114048 w 4328987"/>
              <a:gd name="connsiteY46" fmla="*/ 2414085 h 5213884"/>
              <a:gd name="connsiteX47" fmla="*/ 3036721 w 4328987"/>
              <a:gd name="connsiteY47" fmla="*/ 2537408 h 5213884"/>
              <a:gd name="connsiteX48" fmla="*/ 2972427 w 4328987"/>
              <a:gd name="connsiteY48" fmla="*/ 2837196 h 5213884"/>
              <a:gd name="connsiteX49" fmla="*/ 2841458 w 4328987"/>
              <a:gd name="connsiteY49" fmla="*/ 2956133 h 5213884"/>
              <a:gd name="connsiteX50" fmla="*/ 2841959 w 4328987"/>
              <a:gd name="connsiteY50" fmla="*/ 3049503 h 5213884"/>
              <a:gd name="connsiteX51" fmla="*/ 2490537 w 4328987"/>
              <a:gd name="connsiteY51" fmla="*/ 3470985 h 5213884"/>
              <a:gd name="connsiteX52" fmla="*/ 2420228 w 4328987"/>
              <a:gd name="connsiteY52" fmla="*/ 3350418 h 5213884"/>
              <a:gd name="connsiteX53" fmla="*/ 2387140 w 4328987"/>
              <a:gd name="connsiteY53" fmla="*/ 3143500 h 5213884"/>
              <a:gd name="connsiteX54" fmla="*/ 2230731 w 4328987"/>
              <a:gd name="connsiteY54" fmla="*/ 3027446 h 5213884"/>
              <a:gd name="connsiteX55" fmla="*/ 2074194 w 4328987"/>
              <a:gd name="connsiteY55" fmla="*/ 3061158 h 5213884"/>
              <a:gd name="connsiteX56" fmla="*/ 1982704 w 4328987"/>
              <a:gd name="connsiteY56" fmla="*/ 3205913 h 5213884"/>
              <a:gd name="connsiteX57" fmla="*/ 1965659 w 4328987"/>
              <a:gd name="connsiteY57" fmla="*/ 3424487 h 5213884"/>
              <a:gd name="connsiteX58" fmla="*/ 1925053 w 4328987"/>
              <a:gd name="connsiteY58" fmla="*/ 3487402 h 5213884"/>
              <a:gd name="connsiteX59" fmla="*/ 1684421 w 4328987"/>
              <a:gd name="connsiteY59" fmla="*/ 3234739 h 5213884"/>
              <a:gd name="connsiteX60" fmla="*/ 1431758 w 4328987"/>
              <a:gd name="connsiteY60" fmla="*/ 2837321 h 5213884"/>
              <a:gd name="connsiteX61" fmla="*/ 1203158 w 4328987"/>
              <a:gd name="connsiteY61" fmla="*/ 2284245 h 5213884"/>
              <a:gd name="connsiteX62" fmla="*/ 890337 w 4328987"/>
              <a:gd name="connsiteY62" fmla="*/ 1646571 h 5213884"/>
              <a:gd name="connsiteX63" fmla="*/ 589547 w 4328987"/>
              <a:gd name="connsiteY63" fmla="*/ 1008897 h 5213884"/>
              <a:gd name="connsiteX64" fmla="*/ 397042 w 4328987"/>
              <a:gd name="connsiteY64" fmla="*/ 635918 h 5213884"/>
              <a:gd name="connsiteX65" fmla="*/ 336884 w 4328987"/>
              <a:gd name="connsiteY65" fmla="*/ 455445 h 5213884"/>
              <a:gd name="connsiteX66" fmla="*/ 360947 w 4328987"/>
              <a:gd name="connsiteY66" fmla="*/ 335129 h 5213884"/>
              <a:gd name="connsiteX67" fmla="*/ 288758 w 4328987"/>
              <a:gd name="connsiteY67" fmla="*/ 214813 h 5213884"/>
              <a:gd name="connsiteX68" fmla="*/ 60158 w 4328987"/>
              <a:gd name="connsiteY68" fmla="*/ 22308 h 5213884"/>
              <a:gd name="connsiteX0" fmla="*/ 60158 w 4328987"/>
              <a:gd name="connsiteY0" fmla="*/ 22308 h 5213884"/>
              <a:gd name="connsiteX1" fmla="*/ 0 w 4328987"/>
              <a:gd name="connsiteY1" fmla="*/ 479508 h 5213884"/>
              <a:gd name="connsiteX2" fmla="*/ 48126 w 4328987"/>
              <a:gd name="connsiteY2" fmla="*/ 1213434 h 5213884"/>
              <a:gd name="connsiteX3" fmla="*/ 385011 w 4328987"/>
              <a:gd name="connsiteY3" fmla="*/ 1995487 h 5213884"/>
              <a:gd name="connsiteX4" fmla="*/ 1022684 w 4328987"/>
              <a:gd name="connsiteY4" fmla="*/ 2897855 h 5213884"/>
              <a:gd name="connsiteX5" fmla="*/ 1383632 w 4328987"/>
              <a:gd name="connsiteY5" fmla="*/ 3330992 h 5213884"/>
              <a:gd name="connsiteX6" fmla="*/ 1708484 w 4328987"/>
              <a:gd name="connsiteY6" fmla="*/ 3788192 h 5213884"/>
              <a:gd name="connsiteX7" fmla="*/ 1684421 w 4328987"/>
              <a:gd name="connsiteY7" fmla="*/ 3896476 h 5213884"/>
              <a:gd name="connsiteX8" fmla="*/ 1768642 w 4328987"/>
              <a:gd name="connsiteY8" fmla="*/ 4088981 h 5213884"/>
              <a:gd name="connsiteX9" fmla="*/ 1686802 w 4328987"/>
              <a:gd name="connsiteY9" fmla="*/ 4592051 h 5213884"/>
              <a:gd name="connsiteX10" fmla="*/ 758240 w 4328987"/>
              <a:gd name="connsiteY10" fmla="*/ 4745955 h 5213884"/>
              <a:gd name="connsiteX11" fmla="*/ 926432 w 4328987"/>
              <a:gd name="connsiteY11" fmla="*/ 4919160 h 5213884"/>
              <a:gd name="connsiteX12" fmla="*/ 1371600 w 4328987"/>
              <a:gd name="connsiteY12" fmla="*/ 5135729 h 5213884"/>
              <a:gd name="connsiteX13" fmla="*/ 1835945 w 4328987"/>
              <a:gd name="connsiteY13" fmla="*/ 5208294 h 5213884"/>
              <a:gd name="connsiteX14" fmla="*/ 2125955 w 4328987"/>
              <a:gd name="connsiteY14" fmla="*/ 5179342 h 5213884"/>
              <a:gd name="connsiteX15" fmla="*/ 2757613 w 4328987"/>
              <a:gd name="connsiteY15" fmla="*/ 5118934 h 5213884"/>
              <a:gd name="connsiteX16" fmla="*/ 3068304 w 4328987"/>
              <a:gd name="connsiteY16" fmla="*/ 5048750 h 5213884"/>
              <a:gd name="connsiteX17" fmla="*/ 3200400 w 4328987"/>
              <a:gd name="connsiteY17" fmla="*/ 5051508 h 5213884"/>
              <a:gd name="connsiteX18" fmla="*/ 3513221 w 4328987"/>
              <a:gd name="connsiteY18" fmla="*/ 4883066 h 5213884"/>
              <a:gd name="connsiteX19" fmla="*/ 2755232 w 4328987"/>
              <a:gd name="connsiteY19" fmla="*/ 4654466 h 5213884"/>
              <a:gd name="connsiteX20" fmla="*/ 2724025 w 4328987"/>
              <a:gd name="connsiteY20" fmla="*/ 4281361 h 5213884"/>
              <a:gd name="connsiteX21" fmla="*/ 2726030 w 4328987"/>
              <a:gd name="connsiteY21" fmla="*/ 3976311 h 5213884"/>
              <a:gd name="connsiteX22" fmla="*/ 2800977 w 4328987"/>
              <a:gd name="connsiteY22" fmla="*/ 3845843 h 5213884"/>
              <a:gd name="connsiteX23" fmla="*/ 2824914 w 4328987"/>
              <a:gd name="connsiteY23" fmla="*/ 3754227 h 5213884"/>
              <a:gd name="connsiteX24" fmla="*/ 2887704 w 4328987"/>
              <a:gd name="connsiteY24" fmla="*/ 3754102 h 5213884"/>
              <a:gd name="connsiteX25" fmla="*/ 2904247 w 4328987"/>
              <a:gd name="connsiteY25" fmla="*/ 3504071 h 5213884"/>
              <a:gd name="connsiteX26" fmla="*/ 3366587 w 4328987"/>
              <a:gd name="connsiteY26" fmla="*/ 2781926 h 5213884"/>
              <a:gd name="connsiteX27" fmla="*/ 3545682 w 4328987"/>
              <a:gd name="connsiteY27" fmla="*/ 2591300 h 5213884"/>
              <a:gd name="connsiteX28" fmla="*/ 3765884 w 4328987"/>
              <a:gd name="connsiteY28" fmla="*/ 2284245 h 5213884"/>
              <a:gd name="connsiteX29" fmla="*/ 3773027 w 4328987"/>
              <a:gd name="connsiteY29" fmla="*/ 2130465 h 5213884"/>
              <a:gd name="connsiteX30" fmla="*/ 4029076 w 4328987"/>
              <a:gd name="connsiteY30" fmla="*/ 1726906 h 5213884"/>
              <a:gd name="connsiteX31" fmla="*/ 4225591 w 4328987"/>
              <a:gd name="connsiteY31" fmla="*/ 1275847 h 5213884"/>
              <a:gd name="connsiteX32" fmla="*/ 4328987 w 4328987"/>
              <a:gd name="connsiteY32" fmla="*/ 631031 h 5213884"/>
              <a:gd name="connsiteX33" fmla="*/ 4259179 w 4328987"/>
              <a:gd name="connsiteY33" fmla="*/ 214813 h 5213884"/>
              <a:gd name="connsiteX34" fmla="*/ 4088230 w 4328987"/>
              <a:gd name="connsiteY34" fmla="*/ 0 h 5213884"/>
              <a:gd name="connsiteX35" fmla="*/ 4018923 w 4328987"/>
              <a:gd name="connsiteY35" fmla="*/ 243639 h 5213884"/>
              <a:gd name="connsiteX36" fmla="*/ 3929814 w 4328987"/>
              <a:gd name="connsiteY36" fmla="*/ 144879 h 5213884"/>
              <a:gd name="connsiteX37" fmla="*/ 3801979 w 4328987"/>
              <a:gd name="connsiteY37" fmla="*/ 587792 h 5213884"/>
              <a:gd name="connsiteX38" fmla="*/ 3761247 w 4328987"/>
              <a:gd name="connsiteY38" fmla="*/ 859631 h 5213884"/>
              <a:gd name="connsiteX39" fmla="*/ 3664618 w 4328987"/>
              <a:gd name="connsiteY39" fmla="*/ 1088105 h 5213884"/>
              <a:gd name="connsiteX40" fmla="*/ 3493795 w 4328987"/>
              <a:gd name="connsiteY40" fmla="*/ 1696954 h 5213884"/>
              <a:gd name="connsiteX41" fmla="*/ 3397918 w 4328987"/>
              <a:gd name="connsiteY41" fmla="*/ 1884946 h 5213884"/>
              <a:gd name="connsiteX42" fmla="*/ 3368842 w 4328987"/>
              <a:gd name="connsiteY42" fmla="*/ 2127834 h 5213884"/>
              <a:gd name="connsiteX43" fmla="*/ 3267827 w 4328987"/>
              <a:gd name="connsiteY43" fmla="*/ 1988093 h 5213884"/>
              <a:gd name="connsiteX44" fmla="*/ 3236495 w 4328987"/>
              <a:gd name="connsiteY44" fmla="*/ 2163929 h 5213884"/>
              <a:gd name="connsiteX45" fmla="*/ 3128336 w 4328987"/>
              <a:gd name="connsiteY45" fmla="*/ 2255294 h 5213884"/>
              <a:gd name="connsiteX46" fmla="*/ 3114048 w 4328987"/>
              <a:gd name="connsiteY46" fmla="*/ 2414085 h 5213884"/>
              <a:gd name="connsiteX47" fmla="*/ 3036721 w 4328987"/>
              <a:gd name="connsiteY47" fmla="*/ 2537408 h 5213884"/>
              <a:gd name="connsiteX48" fmla="*/ 2972427 w 4328987"/>
              <a:gd name="connsiteY48" fmla="*/ 2837196 h 5213884"/>
              <a:gd name="connsiteX49" fmla="*/ 2841458 w 4328987"/>
              <a:gd name="connsiteY49" fmla="*/ 2956133 h 5213884"/>
              <a:gd name="connsiteX50" fmla="*/ 2841959 w 4328987"/>
              <a:gd name="connsiteY50" fmla="*/ 3049503 h 5213884"/>
              <a:gd name="connsiteX51" fmla="*/ 2490537 w 4328987"/>
              <a:gd name="connsiteY51" fmla="*/ 3470985 h 5213884"/>
              <a:gd name="connsiteX52" fmla="*/ 2420228 w 4328987"/>
              <a:gd name="connsiteY52" fmla="*/ 3350418 h 5213884"/>
              <a:gd name="connsiteX53" fmla="*/ 2387140 w 4328987"/>
              <a:gd name="connsiteY53" fmla="*/ 3143500 h 5213884"/>
              <a:gd name="connsiteX54" fmla="*/ 2230731 w 4328987"/>
              <a:gd name="connsiteY54" fmla="*/ 3027446 h 5213884"/>
              <a:gd name="connsiteX55" fmla="*/ 2074194 w 4328987"/>
              <a:gd name="connsiteY55" fmla="*/ 3061158 h 5213884"/>
              <a:gd name="connsiteX56" fmla="*/ 1982704 w 4328987"/>
              <a:gd name="connsiteY56" fmla="*/ 3205913 h 5213884"/>
              <a:gd name="connsiteX57" fmla="*/ 1965659 w 4328987"/>
              <a:gd name="connsiteY57" fmla="*/ 3424487 h 5213884"/>
              <a:gd name="connsiteX58" fmla="*/ 1925053 w 4328987"/>
              <a:gd name="connsiteY58" fmla="*/ 3487402 h 5213884"/>
              <a:gd name="connsiteX59" fmla="*/ 1684421 w 4328987"/>
              <a:gd name="connsiteY59" fmla="*/ 3234739 h 5213884"/>
              <a:gd name="connsiteX60" fmla="*/ 1431758 w 4328987"/>
              <a:gd name="connsiteY60" fmla="*/ 2837321 h 5213884"/>
              <a:gd name="connsiteX61" fmla="*/ 1203158 w 4328987"/>
              <a:gd name="connsiteY61" fmla="*/ 2284245 h 5213884"/>
              <a:gd name="connsiteX62" fmla="*/ 890337 w 4328987"/>
              <a:gd name="connsiteY62" fmla="*/ 1646571 h 5213884"/>
              <a:gd name="connsiteX63" fmla="*/ 589547 w 4328987"/>
              <a:gd name="connsiteY63" fmla="*/ 1008897 h 5213884"/>
              <a:gd name="connsiteX64" fmla="*/ 397042 w 4328987"/>
              <a:gd name="connsiteY64" fmla="*/ 635918 h 5213884"/>
              <a:gd name="connsiteX65" fmla="*/ 336884 w 4328987"/>
              <a:gd name="connsiteY65" fmla="*/ 455445 h 5213884"/>
              <a:gd name="connsiteX66" fmla="*/ 360947 w 4328987"/>
              <a:gd name="connsiteY66" fmla="*/ 335129 h 5213884"/>
              <a:gd name="connsiteX67" fmla="*/ 288758 w 4328987"/>
              <a:gd name="connsiteY67" fmla="*/ 214813 h 5213884"/>
              <a:gd name="connsiteX68" fmla="*/ 60158 w 4328987"/>
              <a:gd name="connsiteY68" fmla="*/ 22308 h 5213884"/>
              <a:gd name="connsiteX0" fmla="*/ 60158 w 4328987"/>
              <a:gd name="connsiteY0" fmla="*/ 22308 h 5213884"/>
              <a:gd name="connsiteX1" fmla="*/ 0 w 4328987"/>
              <a:gd name="connsiteY1" fmla="*/ 479508 h 5213884"/>
              <a:gd name="connsiteX2" fmla="*/ 48126 w 4328987"/>
              <a:gd name="connsiteY2" fmla="*/ 1213434 h 5213884"/>
              <a:gd name="connsiteX3" fmla="*/ 385011 w 4328987"/>
              <a:gd name="connsiteY3" fmla="*/ 1995487 h 5213884"/>
              <a:gd name="connsiteX4" fmla="*/ 1022684 w 4328987"/>
              <a:gd name="connsiteY4" fmla="*/ 2897855 h 5213884"/>
              <a:gd name="connsiteX5" fmla="*/ 1383632 w 4328987"/>
              <a:gd name="connsiteY5" fmla="*/ 3330992 h 5213884"/>
              <a:gd name="connsiteX6" fmla="*/ 1708484 w 4328987"/>
              <a:gd name="connsiteY6" fmla="*/ 3788192 h 5213884"/>
              <a:gd name="connsiteX7" fmla="*/ 1684421 w 4328987"/>
              <a:gd name="connsiteY7" fmla="*/ 3896476 h 5213884"/>
              <a:gd name="connsiteX8" fmla="*/ 1759117 w 4328987"/>
              <a:gd name="connsiteY8" fmla="*/ 4100888 h 5213884"/>
              <a:gd name="connsiteX9" fmla="*/ 1686802 w 4328987"/>
              <a:gd name="connsiteY9" fmla="*/ 4592051 h 5213884"/>
              <a:gd name="connsiteX10" fmla="*/ 758240 w 4328987"/>
              <a:gd name="connsiteY10" fmla="*/ 4745955 h 5213884"/>
              <a:gd name="connsiteX11" fmla="*/ 926432 w 4328987"/>
              <a:gd name="connsiteY11" fmla="*/ 4919160 h 5213884"/>
              <a:gd name="connsiteX12" fmla="*/ 1371600 w 4328987"/>
              <a:gd name="connsiteY12" fmla="*/ 5135729 h 5213884"/>
              <a:gd name="connsiteX13" fmla="*/ 1835945 w 4328987"/>
              <a:gd name="connsiteY13" fmla="*/ 5208294 h 5213884"/>
              <a:gd name="connsiteX14" fmla="*/ 2125955 w 4328987"/>
              <a:gd name="connsiteY14" fmla="*/ 5179342 h 5213884"/>
              <a:gd name="connsiteX15" fmla="*/ 2757613 w 4328987"/>
              <a:gd name="connsiteY15" fmla="*/ 5118934 h 5213884"/>
              <a:gd name="connsiteX16" fmla="*/ 3068304 w 4328987"/>
              <a:gd name="connsiteY16" fmla="*/ 5048750 h 5213884"/>
              <a:gd name="connsiteX17" fmla="*/ 3200400 w 4328987"/>
              <a:gd name="connsiteY17" fmla="*/ 5051508 h 5213884"/>
              <a:gd name="connsiteX18" fmla="*/ 3513221 w 4328987"/>
              <a:gd name="connsiteY18" fmla="*/ 4883066 h 5213884"/>
              <a:gd name="connsiteX19" fmla="*/ 2755232 w 4328987"/>
              <a:gd name="connsiteY19" fmla="*/ 4654466 h 5213884"/>
              <a:gd name="connsiteX20" fmla="*/ 2724025 w 4328987"/>
              <a:gd name="connsiteY20" fmla="*/ 4281361 h 5213884"/>
              <a:gd name="connsiteX21" fmla="*/ 2726030 w 4328987"/>
              <a:gd name="connsiteY21" fmla="*/ 3976311 h 5213884"/>
              <a:gd name="connsiteX22" fmla="*/ 2800977 w 4328987"/>
              <a:gd name="connsiteY22" fmla="*/ 3845843 h 5213884"/>
              <a:gd name="connsiteX23" fmla="*/ 2824914 w 4328987"/>
              <a:gd name="connsiteY23" fmla="*/ 3754227 h 5213884"/>
              <a:gd name="connsiteX24" fmla="*/ 2887704 w 4328987"/>
              <a:gd name="connsiteY24" fmla="*/ 3754102 h 5213884"/>
              <a:gd name="connsiteX25" fmla="*/ 2904247 w 4328987"/>
              <a:gd name="connsiteY25" fmla="*/ 3504071 h 5213884"/>
              <a:gd name="connsiteX26" fmla="*/ 3366587 w 4328987"/>
              <a:gd name="connsiteY26" fmla="*/ 2781926 h 5213884"/>
              <a:gd name="connsiteX27" fmla="*/ 3545682 w 4328987"/>
              <a:gd name="connsiteY27" fmla="*/ 2591300 h 5213884"/>
              <a:gd name="connsiteX28" fmla="*/ 3765884 w 4328987"/>
              <a:gd name="connsiteY28" fmla="*/ 2284245 h 5213884"/>
              <a:gd name="connsiteX29" fmla="*/ 3773027 w 4328987"/>
              <a:gd name="connsiteY29" fmla="*/ 2130465 h 5213884"/>
              <a:gd name="connsiteX30" fmla="*/ 4029076 w 4328987"/>
              <a:gd name="connsiteY30" fmla="*/ 1726906 h 5213884"/>
              <a:gd name="connsiteX31" fmla="*/ 4225591 w 4328987"/>
              <a:gd name="connsiteY31" fmla="*/ 1275847 h 5213884"/>
              <a:gd name="connsiteX32" fmla="*/ 4328987 w 4328987"/>
              <a:gd name="connsiteY32" fmla="*/ 631031 h 5213884"/>
              <a:gd name="connsiteX33" fmla="*/ 4259179 w 4328987"/>
              <a:gd name="connsiteY33" fmla="*/ 214813 h 5213884"/>
              <a:gd name="connsiteX34" fmla="*/ 4088230 w 4328987"/>
              <a:gd name="connsiteY34" fmla="*/ 0 h 5213884"/>
              <a:gd name="connsiteX35" fmla="*/ 4018923 w 4328987"/>
              <a:gd name="connsiteY35" fmla="*/ 243639 h 5213884"/>
              <a:gd name="connsiteX36" fmla="*/ 3929814 w 4328987"/>
              <a:gd name="connsiteY36" fmla="*/ 144879 h 5213884"/>
              <a:gd name="connsiteX37" fmla="*/ 3801979 w 4328987"/>
              <a:gd name="connsiteY37" fmla="*/ 587792 h 5213884"/>
              <a:gd name="connsiteX38" fmla="*/ 3761247 w 4328987"/>
              <a:gd name="connsiteY38" fmla="*/ 859631 h 5213884"/>
              <a:gd name="connsiteX39" fmla="*/ 3664618 w 4328987"/>
              <a:gd name="connsiteY39" fmla="*/ 1088105 h 5213884"/>
              <a:gd name="connsiteX40" fmla="*/ 3493795 w 4328987"/>
              <a:gd name="connsiteY40" fmla="*/ 1696954 h 5213884"/>
              <a:gd name="connsiteX41" fmla="*/ 3397918 w 4328987"/>
              <a:gd name="connsiteY41" fmla="*/ 1884946 h 5213884"/>
              <a:gd name="connsiteX42" fmla="*/ 3368842 w 4328987"/>
              <a:gd name="connsiteY42" fmla="*/ 2127834 h 5213884"/>
              <a:gd name="connsiteX43" fmla="*/ 3267827 w 4328987"/>
              <a:gd name="connsiteY43" fmla="*/ 1988093 h 5213884"/>
              <a:gd name="connsiteX44" fmla="*/ 3236495 w 4328987"/>
              <a:gd name="connsiteY44" fmla="*/ 2163929 h 5213884"/>
              <a:gd name="connsiteX45" fmla="*/ 3128336 w 4328987"/>
              <a:gd name="connsiteY45" fmla="*/ 2255294 h 5213884"/>
              <a:gd name="connsiteX46" fmla="*/ 3114048 w 4328987"/>
              <a:gd name="connsiteY46" fmla="*/ 2414085 h 5213884"/>
              <a:gd name="connsiteX47" fmla="*/ 3036721 w 4328987"/>
              <a:gd name="connsiteY47" fmla="*/ 2537408 h 5213884"/>
              <a:gd name="connsiteX48" fmla="*/ 2972427 w 4328987"/>
              <a:gd name="connsiteY48" fmla="*/ 2837196 h 5213884"/>
              <a:gd name="connsiteX49" fmla="*/ 2841458 w 4328987"/>
              <a:gd name="connsiteY49" fmla="*/ 2956133 h 5213884"/>
              <a:gd name="connsiteX50" fmla="*/ 2841959 w 4328987"/>
              <a:gd name="connsiteY50" fmla="*/ 3049503 h 5213884"/>
              <a:gd name="connsiteX51" fmla="*/ 2490537 w 4328987"/>
              <a:gd name="connsiteY51" fmla="*/ 3470985 h 5213884"/>
              <a:gd name="connsiteX52" fmla="*/ 2420228 w 4328987"/>
              <a:gd name="connsiteY52" fmla="*/ 3350418 h 5213884"/>
              <a:gd name="connsiteX53" fmla="*/ 2387140 w 4328987"/>
              <a:gd name="connsiteY53" fmla="*/ 3143500 h 5213884"/>
              <a:gd name="connsiteX54" fmla="*/ 2230731 w 4328987"/>
              <a:gd name="connsiteY54" fmla="*/ 3027446 h 5213884"/>
              <a:gd name="connsiteX55" fmla="*/ 2074194 w 4328987"/>
              <a:gd name="connsiteY55" fmla="*/ 3061158 h 5213884"/>
              <a:gd name="connsiteX56" fmla="*/ 1982704 w 4328987"/>
              <a:gd name="connsiteY56" fmla="*/ 3205913 h 5213884"/>
              <a:gd name="connsiteX57" fmla="*/ 1965659 w 4328987"/>
              <a:gd name="connsiteY57" fmla="*/ 3424487 h 5213884"/>
              <a:gd name="connsiteX58" fmla="*/ 1925053 w 4328987"/>
              <a:gd name="connsiteY58" fmla="*/ 3487402 h 5213884"/>
              <a:gd name="connsiteX59" fmla="*/ 1684421 w 4328987"/>
              <a:gd name="connsiteY59" fmla="*/ 3234739 h 5213884"/>
              <a:gd name="connsiteX60" fmla="*/ 1431758 w 4328987"/>
              <a:gd name="connsiteY60" fmla="*/ 2837321 h 5213884"/>
              <a:gd name="connsiteX61" fmla="*/ 1203158 w 4328987"/>
              <a:gd name="connsiteY61" fmla="*/ 2284245 h 5213884"/>
              <a:gd name="connsiteX62" fmla="*/ 890337 w 4328987"/>
              <a:gd name="connsiteY62" fmla="*/ 1646571 h 5213884"/>
              <a:gd name="connsiteX63" fmla="*/ 589547 w 4328987"/>
              <a:gd name="connsiteY63" fmla="*/ 1008897 h 5213884"/>
              <a:gd name="connsiteX64" fmla="*/ 397042 w 4328987"/>
              <a:gd name="connsiteY64" fmla="*/ 635918 h 5213884"/>
              <a:gd name="connsiteX65" fmla="*/ 336884 w 4328987"/>
              <a:gd name="connsiteY65" fmla="*/ 455445 h 5213884"/>
              <a:gd name="connsiteX66" fmla="*/ 360947 w 4328987"/>
              <a:gd name="connsiteY66" fmla="*/ 335129 h 5213884"/>
              <a:gd name="connsiteX67" fmla="*/ 288758 w 4328987"/>
              <a:gd name="connsiteY67" fmla="*/ 214813 h 5213884"/>
              <a:gd name="connsiteX68" fmla="*/ 60158 w 4328987"/>
              <a:gd name="connsiteY68" fmla="*/ 22308 h 5213884"/>
              <a:gd name="connsiteX0" fmla="*/ 60158 w 4328987"/>
              <a:gd name="connsiteY0" fmla="*/ 22308 h 5213884"/>
              <a:gd name="connsiteX1" fmla="*/ 0 w 4328987"/>
              <a:gd name="connsiteY1" fmla="*/ 479508 h 5213884"/>
              <a:gd name="connsiteX2" fmla="*/ 48126 w 4328987"/>
              <a:gd name="connsiteY2" fmla="*/ 1213434 h 5213884"/>
              <a:gd name="connsiteX3" fmla="*/ 385011 w 4328987"/>
              <a:gd name="connsiteY3" fmla="*/ 1995487 h 5213884"/>
              <a:gd name="connsiteX4" fmla="*/ 1022684 w 4328987"/>
              <a:gd name="connsiteY4" fmla="*/ 2897855 h 5213884"/>
              <a:gd name="connsiteX5" fmla="*/ 1383632 w 4328987"/>
              <a:gd name="connsiteY5" fmla="*/ 3330992 h 5213884"/>
              <a:gd name="connsiteX6" fmla="*/ 1708484 w 4328987"/>
              <a:gd name="connsiteY6" fmla="*/ 3788192 h 5213884"/>
              <a:gd name="connsiteX7" fmla="*/ 1684421 w 4328987"/>
              <a:gd name="connsiteY7" fmla="*/ 3896476 h 5213884"/>
              <a:gd name="connsiteX8" fmla="*/ 1759117 w 4328987"/>
              <a:gd name="connsiteY8" fmla="*/ 4100888 h 5213884"/>
              <a:gd name="connsiteX9" fmla="*/ 1686802 w 4328987"/>
              <a:gd name="connsiteY9" fmla="*/ 4592051 h 5213884"/>
              <a:gd name="connsiteX10" fmla="*/ 758240 w 4328987"/>
              <a:gd name="connsiteY10" fmla="*/ 4745955 h 5213884"/>
              <a:gd name="connsiteX11" fmla="*/ 926432 w 4328987"/>
              <a:gd name="connsiteY11" fmla="*/ 4919160 h 5213884"/>
              <a:gd name="connsiteX12" fmla="*/ 1371600 w 4328987"/>
              <a:gd name="connsiteY12" fmla="*/ 5135729 h 5213884"/>
              <a:gd name="connsiteX13" fmla="*/ 1835945 w 4328987"/>
              <a:gd name="connsiteY13" fmla="*/ 5208294 h 5213884"/>
              <a:gd name="connsiteX14" fmla="*/ 2125955 w 4328987"/>
              <a:gd name="connsiteY14" fmla="*/ 5179342 h 5213884"/>
              <a:gd name="connsiteX15" fmla="*/ 2757613 w 4328987"/>
              <a:gd name="connsiteY15" fmla="*/ 5118934 h 5213884"/>
              <a:gd name="connsiteX16" fmla="*/ 3068304 w 4328987"/>
              <a:gd name="connsiteY16" fmla="*/ 5048750 h 5213884"/>
              <a:gd name="connsiteX17" fmla="*/ 3200400 w 4328987"/>
              <a:gd name="connsiteY17" fmla="*/ 5051508 h 5213884"/>
              <a:gd name="connsiteX18" fmla="*/ 3513221 w 4328987"/>
              <a:gd name="connsiteY18" fmla="*/ 4883066 h 5213884"/>
              <a:gd name="connsiteX19" fmla="*/ 2755232 w 4328987"/>
              <a:gd name="connsiteY19" fmla="*/ 4654466 h 5213884"/>
              <a:gd name="connsiteX20" fmla="*/ 2724025 w 4328987"/>
              <a:gd name="connsiteY20" fmla="*/ 4281361 h 5213884"/>
              <a:gd name="connsiteX21" fmla="*/ 2726030 w 4328987"/>
              <a:gd name="connsiteY21" fmla="*/ 3976311 h 5213884"/>
              <a:gd name="connsiteX22" fmla="*/ 2800977 w 4328987"/>
              <a:gd name="connsiteY22" fmla="*/ 3845843 h 5213884"/>
              <a:gd name="connsiteX23" fmla="*/ 2824914 w 4328987"/>
              <a:gd name="connsiteY23" fmla="*/ 3754227 h 5213884"/>
              <a:gd name="connsiteX24" fmla="*/ 2887704 w 4328987"/>
              <a:gd name="connsiteY24" fmla="*/ 3754102 h 5213884"/>
              <a:gd name="connsiteX25" fmla="*/ 2904247 w 4328987"/>
              <a:gd name="connsiteY25" fmla="*/ 3504071 h 5213884"/>
              <a:gd name="connsiteX26" fmla="*/ 3366587 w 4328987"/>
              <a:gd name="connsiteY26" fmla="*/ 2781926 h 5213884"/>
              <a:gd name="connsiteX27" fmla="*/ 3545682 w 4328987"/>
              <a:gd name="connsiteY27" fmla="*/ 2591300 h 5213884"/>
              <a:gd name="connsiteX28" fmla="*/ 3765884 w 4328987"/>
              <a:gd name="connsiteY28" fmla="*/ 2284245 h 5213884"/>
              <a:gd name="connsiteX29" fmla="*/ 3773027 w 4328987"/>
              <a:gd name="connsiteY29" fmla="*/ 2130465 h 5213884"/>
              <a:gd name="connsiteX30" fmla="*/ 4029076 w 4328987"/>
              <a:gd name="connsiteY30" fmla="*/ 1726906 h 5213884"/>
              <a:gd name="connsiteX31" fmla="*/ 4225591 w 4328987"/>
              <a:gd name="connsiteY31" fmla="*/ 1275847 h 5213884"/>
              <a:gd name="connsiteX32" fmla="*/ 4328987 w 4328987"/>
              <a:gd name="connsiteY32" fmla="*/ 631031 h 5213884"/>
              <a:gd name="connsiteX33" fmla="*/ 4259179 w 4328987"/>
              <a:gd name="connsiteY33" fmla="*/ 214813 h 5213884"/>
              <a:gd name="connsiteX34" fmla="*/ 4088230 w 4328987"/>
              <a:gd name="connsiteY34" fmla="*/ 0 h 5213884"/>
              <a:gd name="connsiteX35" fmla="*/ 4018923 w 4328987"/>
              <a:gd name="connsiteY35" fmla="*/ 243639 h 5213884"/>
              <a:gd name="connsiteX36" fmla="*/ 3929814 w 4328987"/>
              <a:gd name="connsiteY36" fmla="*/ 144879 h 5213884"/>
              <a:gd name="connsiteX37" fmla="*/ 3801979 w 4328987"/>
              <a:gd name="connsiteY37" fmla="*/ 587792 h 5213884"/>
              <a:gd name="connsiteX38" fmla="*/ 3761247 w 4328987"/>
              <a:gd name="connsiteY38" fmla="*/ 859631 h 5213884"/>
              <a:gd name="connsiteX39" fmla="*/ 3664618 w 4328987"/>
              <a:gd name="connsiteY39" fmla="*/ 1088105 h 5213884"/>
              <a:gd name="connsiteX40" fmla="*/ 3493795 w 4328987"/>
              <a:gd name="connsiteY40" fmla="*/ 1696954 h 5213884"/>
              <a:gd name="connsiteX41" fmla="*/ 3397918 w 4328987"/>
              <a:gd name="connsiteY41" fmla="*/ 1884946 h 5213884"/>
              <a:gd name="connsiteX42" fmla="*/ 3368842 w 4328987"/>
              <a:gd name="connsiteY42" fmla="*/ 2127834 h 5213884"/>
              <a:gd name="connsiteX43" fmla="*/ 3267827 w 4328987"/>
              <a:gd name="connsiteY43" fmla="*/ 1988093 h 5213884"/>
              <a:gd name="connsiteX44" fmla="*/ 3236495 w 4328987"/>
              <a:gd name="connsiteY44" fmla="*/ 2163929 h 5213884"/>
              <a:gd name="connsiteX45" fmla="*/ 3128336 w 4328987"/>
              <a:gd name="connsiteY45" fmla="*/ 2255294 h 5213884"/>
              <a:gd name="connsiteX46" fmla="*/ 3114048 w 4328987"/>
              <a:gd name="connsiteY46" fmla="*/ 2414085 h 5213884"/>
              <a:gd name="connsiteX47" fmla="*/ 3036721 w 4328987"/>
              <a:gd name="connsiteY47" fmla="*/ 2537408 h 5213884"/>
              <a:gd name="connsiteX48" fmla="*/ 2972427 w 4328987"/>
              <a:gd name="connsiteY48" fmla="*/ 2837196 h 5213884"/>
              <a:gd name="connsiteX49" fmla="*/ 2841458 w 4328987"/>
              <a:gd name="connsiteY49" fmla="*/ 2956133 h 5213884"/>
              <a:gd name="connsiteX50" fmla="*/ 2841959 w 4328987"/>
              <a:gd name="connsiteY50" fmla="*/ 3049503 h 5213884"/>
              <a:gd name="connsiteX51" fmla="*/ 2490537 w 4328987"/>
              <a:gd name="connsiteY51" fmla="*/ 3470985 h 5213884"/>
              <a:gd name="connsiteX52" fmla="*/ 2420228 w 4328987"/>
              <a:gd name="connsiteY52" fmla="*/ 3350418 h 5213884"/>
              <a:gd name="connsiteX53" fmla="*/ 2387140 w 4328987"/>
              <a:gd name="connsiteY53" fmla="*/ 3143500 h 5213884"/>
              <a:gd name="connsiteX54" fmla="*/ 2230731 w 4328987"/>
              <a:gd name="connsiteY54" fmla="*/ 3027446 h 5213884"/>
              <a:gd name="connsiteX55" fmla="*/ 2074194 w 4328987"/>
              <a:gd name="connsiteY55" fmla="*/ 3061158 h 5213884"/>
              <a:gd name="connsiteX56" fmla="*/ 1982704 w 4328987"/>
              <a:gd name="connsiteY56" fmla="*/ 3205913 h 5213884"/>
              <a:gd name="connsiteX57" fmla="*/ 1965659 w 4328987"/>
              <a:gd name="connsiteY57" fmla="*/ 3424487 h 5213884"/>
              <a:gd name="connsiteX58" fmla="*/ 1925053 w 4328987"/>
              <a:gd name="connsiteY58" fmla="*/ 3487402 h 5213884"/>
              <a:gd name="connsiteX59" fmla="*/ 1684421 w 4328987"/>
              <a:gd name="connsiteY59" fmla="*/ 3234739 h 5213884"/>
              <a:gd name="connsiteX60" fmla="*/ 1431758 w 4328987"/>
              <a:gd name="connsiteY60" fmla="*/ 2837321 h 5213884"/>
              <a:gd name="connsiteX61" fmla="*/ 1203158 w 4328987"/>
              <a:gd name="connsiteY61" fmla="*/ 2284245 h 5213884"/>
              <a:gd name="connsiteX62" fmla="*/ 890337 w 4328987"/>
              <a:gd name="connsiteY62" fmla="*/ 1646571 h 5213884"/>
              <a:gd name="connsiteX63" fmla="*/ 589547 w 4328987"/>
              <a:gd name="connsiteY63" fmla="*/ 1008897 h 5213884"/>
              <a:gd name="connsiteX64" fmla="*/ 397042 w 4328987"/>
              <a:gd name="connsiteY64" fmla="*/ 635918 h 5213884"/>
              <a:gd name="connsiteX65" fmla="*/ 336884 w 4328987"/>
              <a:gd name="connsiteY65" fmla="*/ 455445 h 5213884"/>
              <a:gd name="connsiteX66" fmla="*/ 360947 w 4328987"/>
              <a:gd name="connsiteY66" fmla="*/ 335129 h 5213884"/>
              <a:gd name="connsiteX67" fmla="*/ 288758 w 4328987"/>
              <a:gd name="connsiteY67" fmla="*/ 214813 h 5213884"/>
              <a:gd name="connsiteX68" fmla="*/ 60158 w 4328987"/>
              <a:gd name="connsiteY68" fmla="*/ 22308 h 5213884"/>
              <a:gd name="connsiteX0" fmla="*/ 60158 w 4328987"/>
              <a:gd name="connsiteY0" fmla="*/ 22308 h 5213884"/>
              <a:gd name="connsiteX1" fmla="*/ 0 w 4328987"/>
              <a:gd name="connsiteY1" fmla="*/ 479508 h 5213884"/>
              <a:gd name="connsiteX2" fmla="*/ 48126 w 4328987"/>
              <a:gd name="connsiteY2" fmla="*/ 1213434 h 5213884"/>
              <a:gd name="connsiteX3" fmla="*/ 385011 w 4328987"/>
              <a:gd name="connsiteY3" fmla="*/ 1995487 h 5213884"/>
              <a:gd name="connsiteX4" fmla="*/ 1022684 w 4328987"/>
              <a:gd name="connsiteY4" fmla="*/ 2897855 h 5213884"/>
              <a:gd name="connsiteX5" fmla="*/ 1383632 w 4328987"/>
              <a:gd name="connsiteY5" fmla="*/ 3330992 h 5213884"/>
              <a:gd name="connsiteX6" fmla="*/ 1708484 w 4328987"/>
              <a:gd name="connsiteY6" fmla="*/ 3788192 h 5213884"/>
              <a:gd name="connsiteX7" fmla="*/ 1684421 w 4328987"/>
              <a:gd name="connsiteY7" fmla="*/ 3896476 h 5213884"/>
              <a:gd name="connsiteX8" fmla="*/ 1759117 w 4328987"/>
              <a:gd name="connsiteY8" fmla="*/ 4100888 h 5213884"/>
              <a:gd name="connsiteX9" fmla="*/ 1686802 w 4328987"/>
              <a:gd name="connsiteY9" fmla="*/ 4592051 h 5213884"/>
              <a:gd name="connsiteX10" fmla="*/ 758240 w 4328987"/>
              <a:gd name="connsiteY10" fmla="*/ 4745955 h 5213884"/>
              <a:gd name="connsiteX11" fmla="*/ 926432 w 4328987"/>
              <a:gd name="connsiteY11" fmla="*/ 4919160 h 5213884"/>
              <a:gd name="connsiteX12" fmla="*/ 1371600 w 4328987"/>
              <a:gd name="connsiteY12" fmla="*/ 5135729 h 5213884"/>
              <a:gd name="connsiteX13" fmla="*/ 1835945 w 4328987"/>
              <a:gd name="connsiteY13" fmla="*/ 5208294 h 5213884"/>
              <a:gd name="connsiteX14" fmla="*/ 2125955 w 4328987"/>
              <a:gd name="connsiteY14" fmla="*/ 5179342 h 5213884"/>
              <a:gd name="connsiteX15" fmla="*/ 2757613 w 4328987"/>
              <a:gd name="connsiteY15" fmla="*/ 5118934 h 5213884"/>
              <a:gd name="connsiteX16" fmla="*/ 3068304 w 4328987"/>
              <a:gd name="connsiteY16" fmla="*/ 5048750 h 5213884"/>
              <a:gd name="connsiteX17" fmla="*/ 3200400 w 4328987"/>
              <a:gd name="connsiteY17" fmla="*/ 5051508 h 5213884"/>
              <a:gd name="connsiteX18" fmla="*/ 3513221 w 4328987"/>
              <a:gd name="connsiteY18" fmla="*/ 4883066 h 5213884"/>
              <a:gd name="connsiteX19" fmla="*/ 2755232 w 4328987"/>
              <a:gd name="connsiteY19" fmla="*/ 4654466 h 5213884"/>
              <a:gd name="connsiteX20" fmla="*/ 2724025 w 4328987"/>
              <a:gd name="connsiteY20" fmla="*/ 4281361 h 5213884"/>
              <a:gd name="connsiteX21" fmla="*/ 2726030 w 4328987"/>
              <a:gd name="connsiteY21" fmla="*/ 3976311 h 5213884"/>
              <a:gd name="connsiteX22" fmla="*/ 2800977 w 4328987"/>
              <a:gd name="connsiteY22" fmla="*/ 3845843 h 5213884"/>
              <a:gd name="connsiteX23" fmla="*/ 2824914 w 4328987"/>
              <a:gd name="connsiteY23" fmla="*/ 3754227 h 5213884"/>
              <a:gd name="connsiteX24" fmla="*/ 2887704 w 4328987"/>
              <a:gd name="connsiteY24" fmla="*/ 3754102 h 5213884"/>
              <a:gd name="connsiteX25" fmla="*/ 2904247 w 4328987"/>
              <a:gd name="connsiteY25" fmla="*/ 3504071 h 5213884"/>
              <a:gd name="connsiteX26" fmla="*/ 3366587 w 4328987"/>
              <a:gd name="connsiteY26" fmla="*/ 2781926 h 5213884"/>
              <a:gd name="connsiteX27" fmla="*/ 3545682 w 4328987"/>
              <a:gd name="connsiteY27" fmla="*/ 2591300 h 5213884"/>
              <a:gd name="connsiteX28" fmla="*/ 3765884 w 4328987"/>
              <a:gd name="connsiteY28" fmla="*/ 2284245 h 5213884"/>
              <a:gd name="connsiteX29" fmla="*/ 3773027 w 4328987"/>
              <a:gd name="connsiteY29" fmla="*/ 2130465 h 5213884"/>
              <a:gd name="connsiteX30" fmla="*/ 4029076 w 4328987"/>
              <a:gd name="connsiteY30" fmla="*/ 1726906 h 5213884"/>
              <a:gd name="connsiteX31" fmla="*/ 4225591 w 4328987"/>
              <a:gd name="connsiteY31" fmla="*/ 1275847 h 5213884"/>
              <a:gd name="connsiteX32" fmla="*/ 4328987 w 4328987"/>
              <a:gd name="connsiteY32" fmla="*/ 631031 h 5213884"/>
              <a:gd name="connsiteX33" fmla="*/ 4259179 w 4328987"/>
              <a:gd name="connsiteY33" fmla="*/ 214813 h 5213884"/>
              <a:gd name="connsiteX34" fmla="*/ 4088230 w 4328987"/>
              <a:gd name="connsiteY34" fmla="*/ 0 h 5213884"/>
              <a:gd name="connsiteX35" fmla="*/ 4018923 w 4328987"/>
              <a:gd name="connsiteY35" fmla="*/ 243639 h 5213884"/>
              <a:gd name="connsiteX36" fmla="*/ 3929814 w 4328987"/>
              <a:gd name="connsiteY36" fmla="*/ 144879 h 5213884"/>
              <a:gd name="connsiteX37" fmla="*/ 3801979 w 4328987"/>
              <a:gd name="connsiteY37" fmla="*/ 587792 h 5213884"/>
              <a:gd name="connsiteX38" fmla="*/ 3761247 w 4328987"/>
              <a:gd name="connsiteY38" fmla="*/ 859631 h 5213884"/>
              <a:gd name="connsiteX39" fmla="*/ 3664618 w 4328987"/>
              <a:gd name="connsiteY39" fmla="*/ 1088105 h 5213884"/>
              <a:gd name="connsiteX40" fmla="*/ 3493795 w 4328987"/>
              <a:gd name="connsiteY40" fmla="*/ 1696954 h 5213884"/>
              <a:gd name="connsiteX41" fmla="*/ 3397918 w 4328987"/>
              <a:gd name="connsiteY41" fmla="*/ 1884946 h 5213884"/>
              <a:gd name="connsiteX42" fmla="*/ 3368842 w 4328987"/>
              <a:gd name="connsiteY42" fmla="*/ 2127834 h 5213884"/>
              <a:gd name="connsiteX43" fmla="*/ 3267827 w 4328987"/>
              <a:gd name="connsiteY43" fmla="*/ 1988093 h 5213884"/>
              <a:gd name="connsiteX44" fmla="*/ 3236495 w 4328987"/>
              <a:gd name="connsiteY44" fmla="*/ 2163929 h 5213884"/>
              <a:gd name="connsiteX45" fmla="*/ 3128336 w 4328987"/>
              <a:gd name="connsiteY45" fmla="*/ 2255294 h 5213884"/>
              <a:gd name="connsiteX46" fmla="*/ 3114048 w 4328987"/>
              <a:gd name="connsiteY46" fmla="*/ 2414085 h 5213884"/>
              <a:gd name="connsiteX47" fmla="*/ 3036721 w 4328987"/>
              <a:gd name="connsiteY47" fmla="*/ 2537408 h 5213884"/>
              <a:gd name="connsiteX48" fmla="*/ 2972427 w 4328987"/>
              <a:gd name="connsiteY48" fmla="*/ 2837196 h 5213884"/>
              <a:gd name="connsiteX49" fmla="*/ 2841458 w 4328987"/>
              <a:gd name="connsiteY49" fmla="*/ 2956133 h 5213884"/>
              <a:gd name="connsiteX50" fmla="*/ 2841959 w 4328987"/>
              <a:gd name="connsiteY50" fmla="*/ 3049503 h 5213884"/>
              <a:gd name="connsiteX51" fmla="*/ 2490537 w 4328987"/>
              <a:gd name="connsiteY51" fmla="*/ 3470985 h 5213884"/>
              <a:gd name="connsiteX52" fmla="*/ 2420228 w 4328987"/>
              <a:gd name="connsiteY52" fmla="*/ 3350418 h 5213884"/>
              <a:gd name="connsiteX53" fmla="*/ 2387140 w 4328987"/>
              <a:gd name="connsiteY53" fmla="*/ 3143500 h 5213884"/>
              <a:gd name="connsiteX54" fmla="*/ 2230731 w 4328987"/>
              <a:gd name="connsiteY54" fmla="*/ 3027446 h 5213884"/>
              <a:gd name="connsiteX55" fmla="*/ 2074194 w 4328987"/>
              <a:gd name="connsiteY55" fmla="*/ 3061158 h 5213884"/>
              <a:gd name="connsiteX56" fmla="*/ 1982704 w 4328987"/>
              <a:gd name="connsiteY56" fmla="*/ 3205913 h 5213884"/>
              <a:gd name="connsiteX57" fmla="*/ 1965659 w 4328987"/>
              <a:gd name="connsiteY57" fmla="*/ 3424487 h 5213884"/>
              <a:gd name="connsiteX58" fmla="*/ 1925053 w 4328987"/>
              <a:gd name="connsiteY58" fmla="*/ 3487402 h 5213884"/>
              <a:gd name="connsiteX59" fmla="*/ 1684421 w 4328987"/>
              <a:gd name="connsiteY59" fmla="*/ 3234739 h 5213884"/>
              <a:gd name="connsiteX60" fmla="*/ 1431758 w 4328987"/>
              <a:gd name="connsiteY60" fmla="*/ 2837321 h 5213884"/>
              <a:gd name="connsiteX61" fmla="*/ 1203158 w 4328987"/>
              <a:gd name="connsiteY61" fmla="*/ 2284245 h 5213884"/>
              <a:gd name="connsiteX62" fmla="*/ 890337 w 4328987"/>
              <a:gd name="connsiteY62" fmla="*/ 1646571 h 5213884"/>
              <a:gd name="connsiteX63" fmla="*/ 589547 w 4328987"/>
              <a:gd name="connsiteY63" fmla="*/ 1008897 h 5213884"/>
              <a:gd name="connsiteX64" fmla="*/ 397042 w 4328987"/>
              <a:gd name="connsiteY64" fmla="*/ 635918 h 5213884"/>
              <a:gd name="connsiteX65" fmla="*/ 336884 w 4328987"/>
              <a:gd name="connsiteY65" fmla="*/ 455445 h 5213884"/>
              <a:gd name="connsiteX66" fmla="*/ 360947 w 4328987"/>
              <a:gd name="connsiteY66" fmla="*/ 335129 h 5213884"/>
              <a:gd name="connsiteX67" fmla="*/ 288758 w 4328987"/>
              <a:gd name="connsiteY67" fmla="*/ 214813 h 5213884"/>
              <a:gd name="connsiteX68" fmla="*/ 60158 w 4328987"/>
              <a:gd name="connsiteY68" fmla="*/ 22308 h 5213884"/>
              <a:gd name="connsiteX0" fmla="*/ 60158 w 4328987"/>
              <a:gd name="connsiteY0" fmla="*/ 22308 h 5213884"/>
              <a:gd name="connsiteX1" fmla="*/ 0 w 4328987"/>
              <a:gd name="connsiteY1" fmla="*/ 479508 h 5213884"/>
              <a:gd name="connsiteX2" fmla="*/ 48126 w 4328987"/>
              <a:gd name="connsiteY2" fmla="*/ 1213434 h 5213884"/>
              <a:gd name="connsiteX3" fmla="*/ 385011 w 4328987"/>
              <a:gd name="connsiteY3" fmla="*/ 1995487 h 5213884"/>
              <a:gd name="connsiteX4" fmla="*/ 1022684 w 4328987"/>
              <a:gd name="connsiteY4" fmla="*/ 2897855 h 5213884"/>
              <a:gd name="connsiteX5" fmla="*/ 1383632 w 4328987"/>
              <a:gd name="connsiteY5" fmla="*/ 3330992 h 5213884"/>
              <a:gd name="connsiteX6" fmla="*/ 1694196 w 4328987"/>
              <a:gd name="connsiteY6" fmla="*/ 3792955 h 5213884"/>
              <a:gd name="connsiteX7" fmla="*/ 1684421 w 4328987"/>
              <a:gd name="connsiteY7" fmla="*/ 3896476 h 5213884"/>
              <a:gd name="connsiteX8" fmla="*/ 1759117 w 4328987"/>
              <a:gd name="connsiteY8" fmla="*/ 4100888 h 5213884"/>
              <a:gd name="connsiteX9" fmla="*/ 1686802 w 4328987"/>
              <a:gd name="connsiteY9" fmla="*/ 4592051 h 5213884"/>
              <a:gd name="connsiteX10" fmla="*/ 758240 w 4328987"/>
              <a:gd name="connsiteY10" fmla="*/ 4745955 h 5213884"/>
              <a:gd name="connsiteX11" fmla="*/ 926432 w 4328987"/>
              <a:gd name="connsiteY11" fmla="*/ 4919160 h 5213884"/>
              <a:gd name="connsiteX12" fmla="*/ 1371600 w 4328987"/>
              <a:gd name="connsiteY12" fmla="*/ 5135729 h 5213884"/>
              <a:gd name="connsiteX13" fmla="*/ 1835945 w 4328987"/>
              <a:gd name="connsiteY13" fmla="*/ 5208294 h 5213884"/>
              <a:gd name="connsiteX14" fmla="*/ 2125955 w 4328987"/>
              <a:gd name="connsiteY14" fmla="*/ 5179342 h 5213884"/>
              <a:gd name="connsiteX15" fmla="*/ 2757613 w 4328987"/>
              <a:gd name="connsiteY15" fmla="*/ 5118934 h 5213884"/>
              <a:gd name="connsiteX16" fmla="*/ 3068304 w 4328987"/>
              <a:gd name="connsiteY16" fmla="*/ 5048750 h 5213884"/>
              <a:gd name="connsiteX17" fmla="*/ 3200400 w 4328987"/>
              <a:gd name="connsiteY17" fmla="*/ 5051508 h 5213884"/>
              <a:gd name="connsiteX18" fmla="*/ 3513221 w 4328987"/>
              <a:gd name="connsiteY18" fmla="*/ 4883066 h 5213884"/>
              <a:gd name="connsiteX19" fmla="*/ 2755232 w 4328987"/>
              <a:gd name="connsiteY19" fmla="*/ 4654466 h 5213884"/>
              <a:gd name="connsiteX20" fmla="*/ 2724025 w 4328987"/>
              <a:gd name="connsiteY20" fmla="*/ 4281361 h 5213884"/>
              <a:gd name="connsiteX21" fmla="*/ 2726030 w 4328987"/>
              <a:gd name="connsiteY21" fmla="*/ 3976311 h 5213884"/>
              <a:gd name="connsiteX22" fmla="*/ 2800977 w 4328987"/>
              <a:gd name="connsiteY22" fmla="*/ 3845843 h 5213884"/>
              <a:gd name="connsiteX23" fmla="*/ 2824914 w 4328987"/>
              <a:gd name="connsiteY23" fmla="*/ 3754227 h 5213884"/>
              <a:gd name="connsiteX24" fmla="*/ 2887704 w 4328987"/>
              <a:gd name="connsiteY24" fmla="*/ 3754102 h 5213884"/>
              <a:gd name="connsiteX25" fmla="*/ 2904247 w 4328987"/>
              <a:gd name="connsiteY25" fmla="*/ 3504071 h 5213884"/>
              <a:gd name="connsiteX26" fmla="*/ 3366587 w 4328987"/>
              <a:gd name="connsiteY26" fmla="*/ 2781926 h 5213884"/>
              <a:gd name="connsiteX27" fmla="*/ 3545682 w 4328987"/>
              <a:gd name="connsiteY27" fmla="*/ 2591300 h 5213884"/>
              <a:gd name="connsiteX28" fmla="*/ 3765884 w 4328987"/>
              <a:gd name="connsiteY28" fmla="*/ 2284245 h 5213884"/>
              <a:gd name="connsiteX29" fmla="*/ 3773027 w 4328987"/>
              <a:gd name="connsiteY29" fmla="*/ 2130465 h 5213884"/>
              <a:gd name="connsiteX30" fmla="*/ 4029076 w 4328987"/>
              <a:gd name="connsiteY30" fmla="*/ 1726906 h 5213884"/>
              <a:gd name="connsiteX31" fmla="*/ 4225591 w 4328987"/>
              <a:gd name="connsiteY31" fmla="*/ 1275847 h 5213884"/>
              <a:gd name="connsiteX32" fmla="*/ 4328987 w 4328987"/>
              <a:gd name="connsiteY32" fmla="*/ 631031 h 5213884"/>
              <a:gd name="connsiteX33" fmla="*/ 4259179 w 4328987"/>
              <a:gd name="connsiteY33" fmla="*/ 214813 h 5213884"/>
              <a:gd name="connsiteX34" fmla="*/ 4088230 w 4328987"/>
              <a:gd name="connsiteY34" fmla="*/ 0 h 5213884"/>
              <a:gd name="connsiteX35" fmla="*/ 4018923 w 4328987"/>
              <a:gd name="connsiteY35" fmla="*/ 243639 h 5213884"/>
              <a:gd name="connsiteX36" fmla="*/ 3929814 w 4328987"/>
              <a:gd name="connsiteY36" fmla="*/ 144879 h 5213884"/>
              <a:gd name="connsiteX37" fmla="*/ 3801979 w 4328987"/>
              <a:gd name="connsiteY37" fmla="*/ 587792 h 5213884"/>
              <a:gd name="connsiteX38" fmla="*/ 3761247 w 4328987"/>
              <a:gd name="connsiteY38" fmla="*/ 859631 h 5213884"/>
              <a:gd name="connsiteX39" fmla="*/ 3664618 w 4328987"/>
              <a:gd name="connsiteY39" fmla="*/ 1088105 h 5213884"/>
              <a:gd name="connsiteX40" fmla="*/ 3493795 w 4328987"/>
              <a:gd name="connsiteY40" fmla="*/ 1696954 h 5213884"/>
              <a:gd name="connsiteX41" fmla="*/ 3397918 w 4328987"/>
              <a:gd name="connsiteY41" fmla="*/ 1884946 h 5213884"/>
              <a:gd name="connsiteX42" fmla="*/ 3368842 w 4328987"/>
              <a:gd name="connsiteY42" fmla="*/ 2127834 h 5213884"/>
              <a:gd name="connsiteX43" fmla="*/ 3267827 w 4328987"/>
              <a:gd name="connsiteY43" fmla="*/ 1988093 h 5213884"/>
              <a:gd name="connsiteX44" fmla="*/ 3236495 w 4328987"/>
              <a:gd name="connsiteY44" fmla="*/ 2163929 h 5213884"/>
              <a:gd name="connsiteX45" fmla="*/ 3128336 w 4328987"/>
              <a:gd name="connsiteY45" fmla="*/ 2255294 h 5213884"/>
              <a:gd name="connsiteX46" fmla="*/ 3114048 w 4328987"/>
              <a:gd name="connsiteY46" fmla="*/ 2414085 h 5213884"/>
              <a:gd name="connsiteX47" fmla="*/ 3036721 w 4328987"/>
              <a:gd name="connsiteY47" fmla="*/ 2537408 h 5213884"/>
              <a:gd name="connsiteX48" fmla="*/ 2972427 w 4328987"/>
              <a:gd name="connsiteY48" fmla="*/ 2837196 h 5213884"/>
              <a:gd name="connsiteX49" fmla="*/ 2841458 w 4328987"/>
              <a:gd name="connsiteY49" fmla="*/ 2956133 h 5213884"/>
              <a:gd name="connsiteX50" fmla="*/ 2841959 w 4328987"/>
              <a:gd name="connsiteY50" fmla="*/ 3049503 h 5213884"/>
              <a:gd name="connsiteX51" fmla="*/ 2490537 w 4328987"/>
              <a:gd name="connsiteY51" fmla="*/ 3470985 h 5213884"/>
              <a:gd name="connsiteX52" fmla="*/ 2420228 w 4328987"/>
              <a:gd name="connsiteY52" fmla="*/ 3350418 h 5213884"/>
              <a:gd name="connsiteX53" fmla="*/ 2387140 w 4328987"/>
              <a:gd name="connsiteY53" fmla="*/ 3143500 h 5213884"/>
              <a:gd name="connsiteX54" fmla="*/ 2230731 w 4328987"/>
              <a:gd name="connsiteY54" fmla="*/ 3027446 h 5213884"/>
              <a:gd name="connsiteX55" fmla="*/ 2074194 w 4328987"/>
              <a:gd name="connsiteY55" fmla="*/ 3061158 h 5213884"/>
              <a:gd name="connsiteX56" fmla="*/ 1982704 w 4328987"/>
              <a:gd name="connsiteY56" fmla="*/ 3205913 h 5213884"/>
              <a:gd name="connsiteX57" fmla="*/ 1965659 w 4328987"/>
              <a:gd name="connsiteY57" fmla="*/ 3424487 h 5213884"/>
              <a:gd name="connsiteX58" fmla="*/ 1925053 w 4328987"/>
              <a:gd name="connsiteY58" fmla="*/ 3487402 h 5213884"/>
              <a:gd name="connsiteX59" fmla="*/ 1684421 w 4328987"/>
              <a:gd name="connsiteY59" fmla="*/ 3234739 h 5213884"/>
              <a:gd name="connsiteX60" fmla="*/ 1431758 w 4328987"/>
              <a:gd name="connsiteY60" fmla="*/ 2837321 h 5213884"/>
              <a:gd name="connsiteX61" fmla="*/ 1203158 w 4328987"/>
              <a:gd name="connsiteY61" fmla="*/ 2284245 h 5213884"/>
              <a:gd name="connsiteX62" fmla="*/ 890337 w 4328987"/>
              <a:gd name="connsiteY62" fmla="*/ 1646571 h 5213884"/>
              <a:gd name="connsiteX63" fmla="*/ 589547 w 4328987"/>
              <a:gd name="connsiteY63" fmla="*/ 1008897 h 5213884"/>
              <a:gd name="connsiteX64" fmla="*/ 397042 w 4328987"/>
              <a:gd name="connsiteY64" fmla="*/ 635918 h 5213884"/>
              <a:gd name="connsiteX65" fmla="*/ 336884 w 4328987"/>
              <a:gd name="connsiteY65" fmla="*/ 455445 h 5213884"/>
              <a:gd name="connsiteX66" fmla="*/ 360947 w 4328987"/>
              <a:gd name="connsiteY66" fmla="*/ 335129 h 5213884"/>
              <a:gd name="connsiteX67" fmla="*/ 288758 w 4328987"/>
              <a:gd name="connsiteY67" fmla="*/ 214813 h 5213884"/>
              <a:gd name="connsiteX68" fmla="*/ 60158 w 4328987"/>
              <a:gd name="connsiteY68" fmla="*/ 22308 h 5213884"/>
              <a:gd name="connsiteX0" fmla="*/ 60158 w 4328987"/>
              <a:gd name="connsiteY0" fmla="*/ 22308 h 5213884"/>
              <a:gd name="connsiteX1" fmla="*/ 0 w 4328987"/>
              <a:gd name="connsiteY1" fmla="*/ 479508 h 5213884"/>
              <a:gd name="connsiteX2" fmla="*/ 48126 w 4328987"/>
              <a:gd name="connsiteY2" fmla="*/ 1213434 h 5213884"/>
              <a:gd name="connsiteX3" fmla="*/ 394536 w 4328987"/>
              <a:gd name="connsiteY3" fmla="*/ 1988343 h 5213884"/>
              <a:gd name="connsiteX4" fmla="*/ 1022684 w 4328987"/>
              <a:gd name="connsiteY4" fmla="*/ 2897855 h 5213884"/>
              <a:gd name="connsiteX5" fmla="*/ 1383632 w 4328987"/>
              <a:gd name="connsiteY5" fmla="*/ 3330992 h 5213884"/>
              <a:gd name="connsiteX6" fmla="*/ 1694196 w 4328987"/>
              <a:gd name="connsiteY6" fmla="*/ 3792955 h 5213884"/>
              <a:gd name="connsiteX7" fmla="*/ 1684421 w 4328987"/>
              <a:gd name="connsiteY7" fmla="*/ 3896476 h 5213884"/>
              <a:gd name="connsiteX8" fmla="*/ 1759117 w 4328987"/>
              <a:gd name="connsiteY8" fmla="*/ 4100888 h 5213884"/>
              <a:gd name="connsiteX9" fmla="*/ 1686802 w 4328987"/>
              <a:gd name="connsiteY9" fmla="*/ 4592051 h 5213884"/>
              <a:gd name="connsiteX10" fmla="*/ 758240 w 4328987"/>
              <a:gd name="connsiteY10" fmla="*/ 4745955 h 5213884"/>
              <a:gd name="connsiteX11" fmla="*/ 926432 w 4328987"/>
              <a:gd name="connsiteY11" fmla="*/ 4919160 h 5213884"/>
              <a:gd name="connsiteX12" fmla="*/ 1371600 w 4328987"/>
              <a:gd name="connsiteY12" fmla="*/ 5135729 h 5213884"/>
              <a:gd name="connsiteX13" fmla="*/ 1835945 w 4328987"/>
              <a:gd name="connsiteY13" fmla="*/ 5208294 h 5213884"/>
              <a:gd name="connsiteX14" fmla="*/ 2125955 w 4328987"/>
              <a:gd name="connsiteY14" fmla="*/ 5179342 h 5213884"/>
              <a:gd name="connsiteX15" fmla="*/ 2757613 w 4328987"/>
              <a:gd name="connsiteY15" fmla="*/ 5118934 h 5213884"/>
              <a:gd name="connsiteX16" fmla="*/ 3068304 w 4328987"/>
              <a:gd name="connsiteY16" fmla="*/ 5048750 h 5213884"/>
              <a:gd name="connsiteX17" fmla="*/ 3200400 w 4328987"/>
              <a:gd name="connsiteY17" fmla="*/ 5051508 h 5213884"/>
              <a:gd name="connsiteX18" fmla="*/ 3513221 w 4328987"/>
              <a:gd name="connsiteY18" fmla="*/ 4883066 h 5213884"/>
              <a:gd name="connsiteX19" fmla="*/ 2755232 w 4328987"/>
              <a:gd name="connsiteY19" fmla="*/ 4654466 h 5213884"/>
              <a:gd name="connsiteX20" fmla="*/ 2724025 w 4328987"/>
              <a:gd name="connsiteY20" fmla="*/ 4281361 h 5213884"/>
              <a:gd name="connsiteX21" fmla="*/ 2726030 w 4328987"/>
              <a:gd name="connsiteY21" fmla="*/ 3976311 h 5213884"/>
              <a:gd name="connsiteX22" fmla="*/ 2800977 w 4328987"/>
              <a:gd name="connsiteY22" fmla="*/ 3845843 h 5213884"/>
              <a:gd name="connsiteX23" fmla="*/ 2824914 w 4328987"/>
              <a:gd name="connsiteY23" fmla="*/ 3754227 h 5213884"/>
              <a:gd name="connsiteX24" fmla="*/ 2887704 w 4328987"/>
              <a:gd name="connsiteY24" fmla="*/ 3754102 h 5213884"/>
              <a:gd name="connsiteX25" fmla="*/ 2904247 w 4328987"/>
              <a:gd name="connsiteY25" fmla="*/ 3504071 h 5213884"/>
              <a:gd name="connsiteX26" fmla="*/ 3366587 w 4328987"/>
              <a:gd name="connsiteY26" fmla="*/ 2781926 h 5213884"/>
              <a:gd name="connsiteX27" fmla="*/ 3545682 w 4328987"/>
              <a:gd name="connsiteY27" fmla="*/ 2591300 h 5213884"/>
              <a:gd name="connsiteX28" fmla="*/ 3765884 w 4328987"/>
              <a:gd name="connsiteY28" fmla="*/ 2284245 h 5213884"/>
              <a:gd name="connsiteX29" fmla="*/ 3773027 w 4328987"/>
              <a:gd name="connsiteY29" fmla="*/ 2130465 h 5213884"/>
              <a:gd name="connsiteX30" fmla="*/ 4029076 w 4328987"/>
              <a:gd name="connsiteY30" fmla="*/ 1726906 h 5213884"/>
              <a:gd name="connsiteX31" fmla="*/ 4225591 w 4328987"/>
              <a:gd name="connsiteY31" fmla="*/ 1275847 h 5213884"/>
              <a:gd name="connsiteX32" fmla="*/ 4328987 w 4328987"/>
              <a:gd name="connsiteY32" fmla="*/ 631031 h 5213884"/>
              <a:gd name="connsiteX33" fmla="*/ 4259179 w 4328987"/>
              <a:gd name="connsiteY33" fmla="*/ 214813 h 5213884"/>
              <a:gd name="connsiteX34" fmla="*/ 4088230 w 4328987"/>
              <a:gd name="connsiteY34" fmla="*/ 0 h 5213884"/>
              <a:gd name="connsiteX35" fmla="*/ 4018923 w 4328987"/>
              <a:gd name="connsiteY35" fmla="*/ 243639 h 5213884"/>
              <a:gd name="connsiteX36" fmla="*/ 3929814 w 4328987"/>
              <a:gd name="connsiteY36" fmla="*/ 144879 h 5213884"/>
              <a:gd name="connsiteX37" fmla="*/ 3801979 w 4328987"/>
              <a:gd name="connsiteY37" fmla="*/ 587792 h 5213884"/>
              <a:gd name="connsiteX38" fmla="*/ 3761247 w 4328987"/>
              <a:gd name="connsiteY38" fmla="*/ 859631 h 5213884"/>
              <a:gd name="connsiteX39" fmla="*/ 3664618 w 4328987"/>
              <a:gd name="connsiteY39" fmla="*/ 1088105 h 5213884"/>
              <a:gd name="connsiteX40" fmla="*/ 3493795 w 4328987"/>
              <a:gd name="connsiteY40" fmla="*/ 1696954 h 5213884"/>
              <a:gd name="connsiteX41" fmla="*/ 3397918 w 4328987"/>
              <a:gd name="connsiteY41" fmla="*/ 1884946 h 5213884"/>
              <a:gd name="connsiteX42" fmla="*/ 3368842 w 4328987"/>
              <a:gd name="connsiteY42" fmla="*/ 2127834 h 5213884"/>
              <a:gd name="connsiteX43" fmla="*/ 3267827 w 4328987"/>
              <a:gd name="connsiteY43" fmla="*/ 1988093 h 5213884"/>
              <a:gd name="connsiteX44" fmla="*/ 3236495 w 4328987"/>
              <a:gd name="connsiteY44" fmla="*/ 2163929 h 5213884"/>
              <a:gd name="connsiteX45" fmla="*/ 3128336 w 4328987"/>
              <a:gd name="connsiteY45" fmla="*/ 2255294 h 5213884"/>
              <a:gd name="connsiteX46" fmla="*/ 3114048 w 4328987"/>
              <a:gd name="connsiteY46" fmla="*/ 2414085 h 5213884"/>
              <a:gd name="connsiteX47" fmla="*/ 3036721 w 4328987"/>
              <a:gd name="connsiteY47" fmla="*/ 2537408 h 5213884"/>
              <a:gd name="connsiteX48" fmla="*/ 2972427 w 4328987"/>
              <a:gd name="connsiteY48" fmla="*/ 2837196 h 5213884"/>
              <a:gd name="connsiteX49" fmla="*/ 2841458 w 4328987"/>
              <a:gd name="connsiteY49" fmla="*/ 2956133 h 5213884"/>
              <a:gd name="connsiteX50" fmla="*/ 2841959 w 4328987"/>
              <a:gd name="connsiteY50" fmla="*/ 3049503 h 5213884"/>
              <a:gd name="connsiteX51" fmla="*/ 2490537 w 4328987"/>
              <a:gd name="connsiteY51" fmla="*/ 3470985 h 5213884"/>
              <a:gd name="connsiteX52" fmla="*/ 2420228 w 4328987"/>
              <a:gd name="connsiteY52" fmla="*/ 3350418 h 5213884"/>
              <a:gd name="connsiteX53" fmla="*/ 2387140 w 4328987"/>
              <a:gd name="connsiteY53" fmla="*/ 3143500 h 5213884"/>
              <a:gd name="connsiteX54" fmla="*/ 2230731 w 4328987"/>
              <a:gd name="connsiteY54" fmla="*/ 3027446 h 5213884"/>
              <a:gd name="connsiteX55" fmla="*/ 2074194 w 4328987"/>
              <a:gd name="connsiteY55" fmla="*/ 3061158 h 5213884"/>
              <a:gd name="connsiteX56" fmla="*/ 1982704 w 4328987"/>
              <a:gd name="connsiteY56" fmla="*/ 3205913 h 5213884"/>
              <a:gd name="connsiteX57" fmla="*/ 1965659 w 4328987"/>
              <a:gd name="connsiteY57" fmla="*/ 3424487 h 5213884"/>
              <a:gd name="connsiteX58" fmla="*/ 1925053 w 4328987"/>
              <a:gd name="connsiteY58" fmla="*/ 3487402 h 5213884"/>
              <a:gd name="connsiteX59" fmla="*/ 1684421 w 4328987"/>
              <a:gd name="connsiteY59" fmla="*/ 3234739 h 5213884"/>
              <a:gd name="connsiteX60" fmla="*/ 1431758 w 4328987"/>
              <a:gd name="connsiteY60" fmla="*/ 2837321 h 5213884"/>
              <a:gd name="connsiteX61" fmla="*/ 1203158 w 4328987"/>
              <a:gd name="connsiteY61" fmla="*/ 2284245 h 5213884"/>
              <a:gd name="connsiteX62" fmla="*/ 890337 w 4328987"/>
              <a:gd name="connsiteY62" fmla="*/ 1646571 h 5213884"/>
              <a:gd name="connsiteX63" fmla="*/ 589547 w 4328987"/>
              <a:gd name="connsiteY63" fmla="*/ 1008897 h 5213884"/>
              <a:gd name="connsiteX64" fmla="*/ 397042 w 4328987"/>
              <a:gd name="connsiteY64" fmla="*/ 635918 h 5213884"/>
              <a:gd name="connsiteX65" fmla="*/ 336884 w 4328987"/>
              <a:gd name="connsiteY65" fmla="*/ 455445 h 5213884"/>
              <a:gd name="connsiteX66" fmla="*/ 360947 w 4328987"/>
              <a:gd name="connsiteY66" fmla="*/ 335129 h 5213884"/>
              <a:gd name="connsiteX67" fmla="*/ 288758 w 4328987"/>
              <a:gd name="connsiteY67" fmla="*/ 214813 h 5213884"/>
              <a:gd name="connsiteX68" fmla="*/ 60158 w 4328987"/>
              <a:gd name="connsiteY68" fmla="*/ 22308 h 5213884"/>
              <a:gd name="connsiteX0" fmla="*/ 60158 w 4328987"/>
              <a:gd name="connsiteY0" fmla="*/ 22308 h 5213884"/>
              <a:gd name="connsiteX1" fmla="*/ 0 w 4328987"/>
              <a:gd name="connsiteY1" fmla="*/ 479508 h 5213884"/>
              <a:gd name="connsiteX2" fmla="*/ 48126 w 4328987"/>
              <a:gd name="connsiteY2" fmla="*/ 1213434 h 5213884"/>
              <a:gd name="connsiteX3" fmla="*/ 394536 w 4328987"/>
              <a:gd name="connsiteY3" fmla="*/ 1988343 h 5213884"/>
              <a:gd name="connsiteX4" fmla="*/ 1022684 w 4328987"/>
              <a:gd name="connsiteY4" fmla="*/ 2897855 h 5213884"/>
              <a:gd name="connsiteX5" fmla="*/ 1383632 w 4328987"/>
              <a:gd name="connsiteY5" fmla="*/ 3330992 h 5213884"/>
              <a:gd name="connsiteX6" fmla="*/ 1694196 w 4328987"/>
              <a:gd name="connsiteY6" fmla="*/ 3792955 h 5213884"/>
              <a:gd name="connsiteX7" fmla="*/ 1684421 w 4328987"/>
              <a:gd name="connsiteY7" fmla="*/ 3896476 h 5213884"/>
              <a:gd name="connsiteX8" fmla="*/ 1759117 w 4328987"/>
              <a:gd name="connsiteY8" fmla="*/ 4100888 h 5213884"/>
              <a:gd name="connsiteX9" fmla="*/ 1686802 w 4328987"/>
              <a:gd name="connsiteY9" fmla="*/ 4592051 h 5213884"/>
              <a:gd name="connsiteX10" fmla="*/ 758240 w 4328987"/>
              <a:gd name="connsiteY10" fmla="*/ 4745955 h 5213884"/>
              <a:gd name="connsiteX11" fmla="*/ 926432 w 4328987"/>
              <a:gd name="connsiteY11" fmla="*/ 4919160 h 5213884"/>
              <a:gd name="connsiteX12" fmla="*/ 1371600 w 4328987"/>
              <a:gd name="connsiteY12" fmla="*/ 5135729 h 5213884"/>
              <a:gd name="connsiteX13" fmla="*/ 1835945 w 4328987"/>
              <a:gd name="connsiteY13" fmla="*/ 5208294 h 5213884"/>
              <a:gd name="connsiteX14" fmla="*/ 2125955 w 4328987"/>
              <a:gd name="connsiteY14" fmla="*/ 5179342 h 5213884"/>
              <a:gd name="connsiteX15" fmla="*/ 2757613 w 4328987"/>
              <a:gd name="connsiteY15" fmla="*/ 5118934 h 5213884"/>
              <a:gd name="connsiteX16" fmla="*/ 3068304 w 4328987"/>
              <a:gd name="connsiteY16" fmla="*/ 5048750 h 5213884"/>
              <a:gd name="connsiteX17" fmla="*/ 3200400 w 4328987"/>
              <a:gd name="connsiteY17" fmla="*/ 5051508 h 5213884"/>
              <a:gd name="connsiteX18" fmla="*/ 3513221 w 4328987"/>
              <a:gd name="connsiteY18" fmla="*/ 4883066 h 5213884"/>
              <a:gd name="connsiteX19" fmla="*/ 2755232 w 4328987"/>
              <a:gd name="connsiteY19" fmla="*/ 4654466 h 5213884"/>
              <a:gd name="connsiteX20" fmla="*/ 2724025 w 4328987"/>
              <a:gd name="connsiteY20" fmla="*/ 4281361 h 5213884"/>
              <a:gd name="connsiteX21" fmla="*/ 2726030 w 4328987"/>
              <a:gd name="connsiteY21" fmla="*/ 3976311 h 5213884"/>
              <a:gd name="connsiteX22" fmla="*/ 2800977 w 4328987"/>
              <a:gd name="connsiteY22" fmla="*/ 3845843 h 5213884"/>
              <a:gd name="connsiteX23" fmla="*/ 2824914 w 4328987"/>
              <a:gd name="connsiteY23" fmla="*/ 3754227 h 5213884"/>
              <a:gd name="connsiteX24" fmla="*/ 2887704 w 4328987"/>
              <a:gd name="connsiteY24" fmla="*/ 3754102 h 5213884"/>
              <a:gd name="connsiteX25" fmla="*/ 2904247 w 4328987"/>
              <a:gd name="connsiteY25" fmla="*/ 3504071 h 5213884"/>
              <a:gd name="connsiteX26" fmla="*/ 3366587 w 4328987"/>
              <a:gd name="connsiteY26" fmla="*/ 2781926 h 5213884"/>
              <a:gd name="connsiteX27" fmla="*/ 3545682 w 4328987"/>
              <a:gd name="connsiteY27" fmla="*/ 2591300 h 5213884"/>
              <a:gd name="connsiteX28" fmla="*/ 3765884 w 4328987"/>
              <a:gd name="connsiteY28" fmla="*/ 2284245 h 5213884"/>
              <a:gd name="connsiteX29" fmla="*/ 3773027 w 4328987"/>
              <a:gd name="connsiteY29" fmla="*/ 2130465 h 5213884"/>
              <a:gd name="connsiteX30" fmla="*/ 4029076 w 4328987"/>
              <a:gd name="connsiteY30" fmla="*/ 1726906 h 5213884"/>
              <a:gd name="connsiteX31" fmla="*/ 4225591 w 4328987"/>
              <a:gd name="connsiteY31" fmla="*/ 1275847 h 5213884"/>
              <a:gd name="connsiteX32" fmla="*/ 4328987 w 4328987"/>
              <a:gd name="connsiteY32" fmla="*/ 631031 h 5213884"/>
              <a:gd name="connsiteX33" fmla="*/ 4259179 w 4328987"/>
              <a:gd name="connsiteY33" fmla="*/ 214813 h 5213884"/>
              <a:gd name="connsiteX34" fmla="*/ 4088230 w 4328987"/>
              <a:gd name="connsiteY34" fmla="*/ 0 h 5213884"/>
              <a:gd name="connsiteX35" fmla="*/ 4018923 w 4328987"/>
              <a:gd name="connsiteY35" fmla="*/ 243639 h 5213884"/>
              <a:gd name="connsiteX36" fmla="*/ 3929814 w 4328987"/>
              <a:gd name="connsiteY36" fmla="*/ 144879 h 5213884"/>
              <a:gd name="connsiteX37" fmla="*/ 3801979 w 4328987"/>
              <a:gd name="connsiteY37" fmla="*/ 587792 h 5213884"/>
              <a:gd name="connsiteX38" fmla="*/ 3761247 w 4328987"/>
              <a:gd name="connsiteY38" fmla="*/ 859631 h 5213884"/>
              <a:gd name="connsiteX39" fmla="*/ 3664618 w 4328987"/>
              <a:gd name="connsiteY39" fmla="*/ 1088105 h 5213884"/>
              <a:gd name="connsiteX40" fmla="*/ 3493795 w 4328987"/>
              <a:gd name="connsiteY40" fmla="*/ 1696954 h 5213884"/>
              <a:gd name="connsiteX41" fmla="*/ 3397918 w 4328987"/>
              <a:gd name="connsiteY41" fmla="*/ 1884946 h 5213884"/>
              <a:gd name="connsiteX42" fmla="*/ 3368842 w 4328987"/>
              <a:gd name="connsiteY42" fmla="*/ 2127834 h 5213884"/>
              <a:gd name="connsiteX43" fmla="*/ 3267827 w 4328987"/>
              <a:gd name="connsiteY43" fmla="*/ 1988093 h 5213884"/>
              <a:gd name="connsiteX44" fmla="*/ 3236495 w 4328987"/>
              <a:gd name="connsiteY44" fmla="*/ 2163929 h 5213884"/>
              <a:gd name="connsiteX45" fmla="*/ 3128336 w 4328987"/>
              <a:gd name="connsiteY45" fmla="*/ 2255294 h 5213884"/>
              <a:gd name="connsiteX46" fmla="*/ 3114048 w 4328987"/>
              <a:gd name="connsiteY46" fmla="*/ 2414085 h 5213884"/>
              <a:gd name="connsiteX47" fmla="*/ 3036721 w 4328987"/>
              <a:gd name="connsiteY47" fmla="*/ 2537408 h 5213884"/>
              <a:gd name="connsiteX48" fmla="*/ 2972427 w 4328987"/>
              <a:gd name="connsiteY48" fmla="*/ 2837196 h 5213884"/>
              <a:gd name="connsiteX49" fmla="*/ 2841458 w 4328987"/>
              <a:gd name="connsiteY49" fmla="*/ 2956133 h 5213884"/>
              <a:gd name="connsiteX50" fmla="*/ 2841959 w 4328987"/>
              <a:gd name="connsiteY50" fmla="*/ 3049503 h 5213884"/>
              <a:gd name="connsiteX51" fmla="*/ 2490537 w 4328987"/>
              <a:gd name="connsiteY51" fmla="*/ 3470985 h 5213884"/>
              <a:gd name="connsiteX52" fmla="*/ 2420228 w 4328987"/>
              <a:gd name="connsiteY52" fmla="*/ 3350418 h 5213884"/>
              <a:gd name="connsiteX53" fmla="*/ 2387140 w 4328987"/>
              <a:gd name="connsiteY53" fmla="*/ 3143500 h 5213884"/>
              <a:gd name="connsiteX54" fmla="*/ 2230731 w 4328987"/>
              <a:gd name="connsiteY54" fmla="*/ 3027446 h 5213884"/>
              <a:gd name="connsiteX55" fmla="*/ 2074194 w 4328987"/>
              <a:gd name="connsiteY55" fmla="*/ 3061158 h 5213884"/>
              <a:gd name="connsiteX56" fmla="*/ 1982704 w 4328987"/>
              <a:gd name="connsiteY56" fmla="*/ 3205913 h 5213884"/>
              <a:gd name="connsiteX57" fmla="*/ 1965659 w 4328987"/>
              <a:gd name="connsiteY57" fmla="*/ 3424487 h 5213884"/>
              <a:gd name="connsiteX58" fmla="*/ 1925053 w 4328987"/>
              <a:gd name="connsiteY58" fmla="*/ 3487402 h 5213884"/>
              <a:gd name="connsiteX59" fmla="*/ 1684421 w 4328987"/>
              <a:gd name="connsiteY59" fmla="*/ 3234739 h 5213884"/>
              <a:gd name="connsiteX60" fmla="*/ 1431758 w 4328987"/>
              <a:gd name="connsiteY60" fmla="*/ 2837321 h 5213884"/>
              <a:gd name="connsiteX61" fmla="*/ 1203158 w 4328987"/>
              <a:gd name="connsiteY61" fmla="*/ 2284245 h 5213884"/>
              <a:gd name="connsiteX62" fmla="*/ 890337 w 4328987"/>
              <a:gd name="connsiteY62" fmla="*/ 1646571 h 5213884"/>
              <a:gd name="connsiteX63" fmla="*/ 589547 w 4328987"/>
              <a:gd name="connsiteY63" fmla="*/ 1008897 h 5213884"/>
              <a:gd name="connsiteX64" fmla="*/ 397042 w 4328987"/>
              <a:gd name="connsiteY64" fmla="*/ 635918 h 5213884"/>
              <a:gd name="connsiteX65" fmla="*/ 336884 w 4328987"/>
              <a:gd name="connsiteY65" fmla="*/ 455445 h 5213884"/>
              <a:gd name="connsiteX66" fmla="*/ 360947 w 4328987"/>
              <a:gd name="connsiteY66" fmla="*/ 335129 h 5213884"/>
              <a:gd name="connsiteX67" fmla="*/ 288758 w 4328987"/>
              <a:gd name="connsiteY67" fmla="*/ 214813 h 5213884"/>
              <a:gd name="connsiteX68" fmla="*/ 60158 w 4328987"/>
              <a:gd name="connsiteY68" fmla="*/ 22308 h 5213884"/>
              <a:gd name="connsiteX0" fmla="*/ 60158 w 4328987"/>
              <a:gd name="connsiteY0" fmla="*/ 22308 h 5213884"/>
              <a:gd name="connsiteX1" fmla="*/ 0 w 4328987"/>
              <a:gd name="connsiteY1" fmla="*/ 479508 h 5213884"/>
              <a:gd name="connsiteX2" fmla="*/ 48126 w 4328987"/>
              <a:gd name="connsiteY2" fmla="*/ 1213434 h 5213884"/>
              <a:gd name="connsiteX3" fmla="*/ 394536 w 4328987"/>
              <a:gd name="connsiteY3" fmla="*/ 1988343 h 5213884"/>
              <a:gd name="connsiteX4" fmla="*/ 1022684 w 4328987"/>
              <a:gd name="connsiteY4" fmla="*/ 2897855 h 5213884"/>
              <a:gd name="connsiteX5" fmla="*/ 1383632 w 4328987"/>
              <a:gd name="connsiteY5" fmla="*/ 3330992 h 5213884"/>
              <a:gd name="connsiteX6" fmla="*/ 1694196 w 4328987"/>
              <a:gd name="connsiteY6" fmla="*/ 3792955 h 5213884"/>
              <a:gd name="connsiteX7" fmla="*/ 1684421 w 4328987"/>
              <a:gd name="connsiteY7" fmla="*/ 3896476 h 5213884"/>
              <a:gd name="connsiteX8" fmla="*/ 1759117 w 4328987"/>
              <a:gd name="connsiteY8" fmla="*/ 4100888 h 5213884"/>
              <a:gd name="connsiteX9" fmla="*/ 1686802 w 4328987"/>
              <a:gd name="connsiteY9" fmla="*/ 4592051 h 5213884"/>
              <a:gd name="connsiteX10" fmla="*/ 758240 w 4328987"/>
              <a:gd name="connsiteY10" fmla="*/ 4745955 h 5213884"/>
              <a:gd name="connsiteX11" fmla="*/ 926432 w 4328987"/>
              <a:gd name="connsiteY11" fmla="*/ 4919160 h 5213884"/>
              <a:gd name="connsiteX12" fmla="*/ 1371600 w 4328987"/>
              <a:gd name="connsiteY12" fmla="*/ 5135729 h 5213884"/>
              <a:gd name="connsiteX13" fmla="*/ 1835945 w 4328987"/>
              <a:gd name="connsiteY13" fmla="*/ 5208294 h 5213884"/>
              <a:gd name="connsiteX14" fmla="*/ 2125955 w 4328987"/>
              <a:gd name="connsiteY14" fmla="*/ 5179342 h 5213884"/>
              <a:gd name="connsiteX15" fmla="*/ 2757613 w 4328987"/>
              <a:gd name="connsiteY15" fmla="*/ 5118934 h 5213884"/>
              <a:gd name="connsiteX16" fmla="*/ 3068304 w 4328987"/>
              <a:gd name="connsiteY16" fmla="*/ 5048750 h 5213884"/>
              <a:gd name="connsiteX17" fmla="*/ 3200400 w 4328987"/>
              <a:gd name="connsiteY17" fmla="*/ 5051508 h 5213884"/>
              <a:gd name="connsiteX18" fmla="*/ 3513221 w 4328987"/>
              <a:gd name="connsiteY18" fmla="*/ 4883066 h 5213884"/>
              <a:gd name="connsiteX19" fmla="*/ 2755232 w 4328987"/>
              <a:gd name="connsiteY19" fmla="*/ 4654466 h 5213884"/>
              <a:gd name="connsiteX20" fmla="*/ 2724025 w 4328987"/>
              <a:gd name="connsiteY20" fmla="*/ 4281361 h 5213884"/>
              <a:gd name="connsiteX21" fmla="*/ 2726030 w 4328987"/>
              <a:gd name="connsiteY21" fmla="*/ 3976311 h 5213884"/>
              <a:gd name="connsiteX22" fmla="*/ 2800977 w 4328987"/>
              <a:gd name="connsiteY22" fmla="*/ 3845843 h 5213884"/>
              <a:gd name="connsiteX23" fmla="*/ 2824914 w 4328987"/>
              <a:gd name="connsiteY23" fmla="*/ 3754227 h 5213884"/>
              <a:gd name="connsiteX24" fmla="*/ 2887704 w 4328987"/>
              <a:gd name="connsiteY24" fmla="*/ 3754102 h 5213884"/>
              <a:gd name="connsiteX25" fmla="*/ 2904247 w 4328987"/>
              <a:gd name="connsiteY25" fmla="*/ 3504071 h 5213884"/>
              <a:gd name="connsiteX26" fmla="*/ 3366587 w 4328987"/>
              <a:gd name="connsiteY26" fmla="*/ 2781926 h 5213884"/>
              <a:gd name="connsiteX27" fmla="*/ 3545682 w 4328987"/>
              <a:gd name="connsiteY27" fmla="*/ 2591300 h 5213884"/>
              <a:gd name="connsiteX28" fmla="*/ 3765884 w 4328987"/>
              <a:gd name="connsiteY28" fmla="*/ 2284245 h 5213884"/>
              <a:gd name="connsiteX29" fmla="*/ 3773027 w 4328987"/>
              <a:gd name="connsiteY29" fmla="*/ 2130465 h 5213884"/>
              <a:gd name="connsiteX30" fmla="*/ 4029076 w 4328987"/>
              <a:gd name="connsiteY30" fmla="*/ 1726906 h 5213884"/>
              <a:gd name="connsiteX31" fmla="*/ 4225591 w 4328987"/>
              <a:gd name="connsiteY31" fmla="*/ 1275847 h 5213884"/>
              <a:gd name="connsiteX32" fmla="*/ 4328987 w 4328987"/>
              <a:gd name="connsiteY32" fmla="*/ 631031 h 5213884"/>
              <a:gd name="connsiteX33" fmla="*/ 4259179 w 4328987"/>
              <a:gd name="connsiteY33" fmla="*/ 214813 h 5213884"/>
              <a:gd name="connsiteX34" fmla="*/ 4088230 w 4328987"/>
              <a:gd name="connsiteY34" fmla="*/ 0 h 5213884"/>
              <a:gd name="connsiteX35" fmla="*/ 4018923 w 4328987"/>
              <a:gd name="connsiteY35" fmla="*/ 243639 h 5213884"/>
              <a:gd name="connsiteX36" fmla="*/ 3929814 w 4328987"/>
              <a:gd name="connsiteY36" fmla="*/ 144879 h 5213884"/>
              <a:gd name="connsiteX37" fmla="*/ 3801979 w 4328987"/>
              <a:gd name="connsiteY37" fmla="*/ 587792 h 5213884"/>
              <a:gd name="connsiteX38" fmla="*/ 3761247 w 4328987"/>
              <a:gd name="connsiteY38" fmla="*/ 859631 h 5213884"/>
              <a:gd name="connsiteX39" fmla="*/ 3664618 w 4328987"/>
              <a:gd name="connsiteY39" fmla="*/ 1088105 h 5213884"/>
              <a:gd name="connsiteX40" fmla="*/ 3493795 w 4328987"/>
              <a:gd name="connsiteY40" fmla="*/ 1696954 h 5213884"/>
              <a:gd name="connsiteX41" fmla="*/ 3397918 w 4328987"/>
              <a:gd name="connsiteY41" fmla="*/ 1884946 h 5213884"/>
              <a:gd name="connsiteX42" fmla="*/ 3368842 w 4328987"/>
              <a:gd name="connsiteY42" fmla="*/ 2127834 h 5213884"/>
              <a:gd name="connsiteX43" fmla="*/ 3267827 w 4328987"/>
              <a:gd name="connsiteY43" fmla="*/ 1988093 h 5213884"/>
              <a:gd name="connsiteX44" fmla="*/ 3236495 w 4328987"/>
              <a:gd name="connsiteY44" fmla="*/ 2163929 h 5213884"/>
              <a:gd name="connsiteX45" fmla="*/ 3128336 w 4328987"/>
              <a:gd name="connsiteY45" fmla="*/ 2255294 h 5213884"/>
              <a:gd name="connsiteX46" fmla="*/ 3114048 w 4328987"/>
              <a:gd name="connsiteY46" fmla="*/ 2414085 h 5213884"/>
              <a:gd name="connsiteX47" fmla="*/ 3036721 w 4328987"/>
              <a:gd name="connsiteY47" fmla="*/ 2537408 h 5213884"/>
              <a:gd name="connsiteX48" fmla="*/ 2972427 w 4328987"/>
              <a:gd name="connsiteY48" fmla="*/ 2837196 h 5213884"/>
              <a:gd name="connsiteX49" fmla="*/ 2841458 w 4328987"/>
              <a:gd name="connsiteY49" fmla="*/ 2956133 h 5213884"/>
              <a:gd name="connsiteX50" fmla="*/ 2841959 w 4328987"/>
              <a:gd name="connsiteY50" fmla="*/ 3049503 h 5213884"/>
              <a:gd name="connsiteX51" fmla="*/ 2490537 w 4328987"/>
              <a:gd name="connsiteY51" fmla="*/ 3470985 h 5213884"/>
              <a:gd name="connsiteX52" fmla="*/ 2420228 w 4328987"/>
              <a:gd name="connsiteY52" fmla="*/ 3350418 h 5213884"/>
              <a:gd name="connsiteX53" fmla="*/ 2387140 w 4328987"/>
              <a:gd name="connsiteY53" fmla="*/ 3143500 h 5213884"/>
              <a:gd name="connsiteX54" fmla="*/ 2230731 w 4328987"/>
              <a:gd name="connsiteY54" fmla="*/ 3027446 h 5213884"/>
              <a:gd name="connsiteX55" fmla="*/ 2074194 w 4328987"/>
              <a:gd name="connsiteY55" fmla="*/ 3061158 h 5213884"/>
              <a:gd name="connsiteX56" fmla="*/ 1982704 w 4328987"/>
              <a:gd name="connsiteY56" fmla="*/ 3205913 h 5213884"/>
              <a:gd name="connsiteX57" fmla="*/ 1965659 w 4328987"/>
              <a:gd name="connsiteY57" fmla="*/ 3424487 h 5213884"/>
              <a:gd name="connsiteX58" fmla="*/ 1925053 w 4328987"/>
              <a:gd name="connsiteY58" fmla="*/ 3487402 h 5213884"/>
              <a:gd name="connsiteX59" fmla="*/ 1684421 w 4328987"/>
              <a:gd name="connsiteY59" fmla="*/ 3234739 h 5213884"/>
              <a:gd name="connsiteX60" fmla="*/ 1431758 w 4328987"/>
              <a:gd name="connsiteY60" fmla="*/ 2837321 h 5213884"/>
              <a:gd name="connsiteX61" fmla="*/ 1203158 w 4328987"/>
              <a:gd name="connsiteY61" fmla="*/ 2284245 h 5213884"/>
              <a:gd name="connsiteX62" fmla="*/ 890337 w 4328987"/>
              <a:gd name="connsiteY62" fmla="*/ 1646571 h 5213884"/>
              <a:gd name="connsiteX63" fmla="*/ 589547 w 4328987"/>
              <a:gd name="connsiteY63" fmla="*/ 1008897 h 5213884"/>
              <a:gd name="connsiteX64" fmla="*/ 397042 w 4328987"/>
              <a:gd name="connsiteY64" fmla="*/ 635918 h 5213884"/>
              <a:gd name="connsiteX65" fmla="*/ 336884 w 4328987"/>
              <a:gd name="connsiteY65" fmla="*/ 455445 h 5213884"/>
              <a:gd name="connsiteX66" fmla="*/ 360947 w 4328987"/>
              <a:gd name="connsiteY66" fmla="*/ 335129 h 5213884"/>
              <a:gd name="connsiteX67" fmla="*/ 288758 w 4328987"/>
              <a:gd name="connsiteY67" fmla="*/ 214813 h 5213884"/>
              <a:gd name="connsiteX68" fmla="*/ 60158 w 4328987"/>
              <a:gd name="connsiteY68" fmla="*/ 22308 h 5213884"/>
              <a:gd name="connsiteX0" fmla="*/ 60158 w 4328987"/>
              <a:gd name="connsiteY0" fmla="*/ 22308 h 5213884"/>
              <a:gd name="connsiteX1" fmla="*/ 0 w 4328987"/>
              <a:gd name="connsiteY1" fmla="*/ 479508 h 5213884"/>
              <a:gd name="connsiteX2" fmla="*/ 48126 w 4328987"/>
              <a:gd name="connsiteY2" fmla="*/ 1213434 h 5213884"/>
              <a:gd name="connsiteX3" fmla="*/ 394536 w 4328987"/>
              <a:gd name="connsiteY3" fmla="*/ 1988343 h 5213884"/>
              <a:gd name="connsiteX4" fmla="*/ 1022684 w 4328987"/>
              <a:gd name="connsiteY4" fmla="*/ 2897855 h 5213884"/>
              <a:gd name="connsiteX5" fmla="*/ 1383632 w 4328987"/>
              <a:gd name="connsiteY5" fmla="*/ 3330992 h 5213884"/>
              <a:gd name="connsiteX6" fmla="*/ 1694196 w 4328987"/>
              <a:gd name="connsiteY6" fmla="*/ 3792955 h 5213884"/>
              <a:gd name="connsiteX7" fmla="*/ 1684421 w 4328987"/>
              <a:gd name="connsiteY7" fmla="*/ 3896476 h 5213884"/>
              <a:gd name="connsiteX8" fmla="*/ 1759117 w 4328987"/>
              <a:gd name="connsiteY8" fmla="*/ 4100888 h 5213884"/>
              <a:gd name="connsiteX9" fmla="*/ 1686802 w 4328987"/>
              <a:gd name="connsiteY9" fmla="*/ 4592051 h 5213884"/>
              <a:gd name="connsiteX10" fmla="*/ 758240 w 4328987"/>
              <a:gd name="connsiteY10" fmla="*/ 4745955 h 5213884"/>
              <a:gd name="connsiteX11" fmla="*/ 926432 w 4328987"/>
              <a:gd name="connsiteY11" fmla="*/ 4919160 h 5213884"/>
              <a:gd name="connsiteX12" fmla="*/ 1371600 w 4328987"/>
              <a:gd name="connsiteY12" fmla="*/ 5135729 h 5213884"/>
              <a:gd name="connsiteX13" fmla="*/ 1835945 w 4328987"/>
              <a:gd name="connsiteY13" fmla="*/ 5208294 h 5213884"/>
              <a:gd name="connsiteX14" fmla="*/ 2125955 w 4328987"/>
              <a:gd name="connsiteY14" fmla="*/ 5179342 h 5213884"/>
              <a:gd name="connsiteX15" fmla="*/ 2757613 w 4328987"/>
              <a:gd name="connsiteY15" fmla="*/ 5118934 h 5213884"/>
              <a:gd name="connsiteX16" fmla="*/ 3068304 w 4328987"/>
              <a:gd name="connsiteY16" fmla="*/ 5048750 h 5213884"/>
              <a:gd name="connsiteX17" fmla="*/ 3200400 w 4328987"/>
              <a:gd name="connsiteY17" fmla="*/ 5051508 h 5213884"/>
              <a:gd name="connsiteX18" fmla="*/ 3513221 w 4328987"/>
              <a:gd name="connsiteY18" fmla="*/ 4883066 h 5213884"/>
              <a:gd name="connsiteX19" fmla="*/ 2755232 w 4328987"/>
              <a:gd name="connsiteY19" fmla="*/ 4654466 h 5213884"/>
              <a:gd name="connsiteX20" fmla="*/ 2724025 w 4328987"/>
              <a:gd name="connsiteY20" fmla="*/ 4281361 h 5213884"/>
              <a:gd name="connsiteX21" fmla="*/ 2726030 w 4328987"/>
              <a:gd name="connsiteY21" fmla="*/ 3976311 h 5213884"/>
              <a:gd name="connsiteX22" fmla="*/ 2800977 w 4328987"/>
              <a:gd name="connsiteY22" fmla="*/ 3845843 h 5213884"/>
              <a:gd name="connsiteX23" fmla="*/ 2824914 w 4328987"/>
              <a:gd name="connsiteY23" fmla="*/ 3754227 h 5213884"/>
              <a:gd name="connsiteX24" fmla="*/ 2887704 w 4328987"/>
              <a:gd name="connsiteY24" fmla="*/ 3754102 h 5213884"/>
              <a:gd name="connsiteX25" fmla="*/ 2904247 w 4328987"/>
              <a:gd name="connsiteY25" fmla="*/ 3504071 h 5213884"/>
              <a:gd name="connsiteX26" fmla="*/ 3366587 w 4328987"/>
              <a:gd name="connsiteY26" fmla="*/ 2781926 h 5213884"/>
              <a:gd name="connsiteX27" fmla="*/ 3545682 w 4328987"/>
              <a:gd name="connsiteY27" fmla="*/ 2591300 h 5213884"/>
              <a:gd name="connsiteX28" fmla="*/ 3765884 w 4328987"/>
              <a:gd name="connsiteY28" fmla="*/ 2284245 h 5213884"/>
              <a:gd name="connsiteX29" fmla="*/ 3773027 w 4328987"/>
              <a:gd name="connsiteY29" fmla="*/ 2130465 h 5213884"/>
              <a:gd name="connsiteX30" fmla="*/ 4029076 w 4328987"/>
              <a:gd name="connsiteY30" fmla="*/ 1726906 h 5213884"/>
              <a:gd name="connsiteX31" fmla="*/ 4225591 w 4328987"/>
              <a:gd name="connsiteY31" fmla="*/ 1275847 h 5213884"/>
              <a:gd name="connsiteX32" fmla="*/ 4328987 w 4328987"/>
              <a:gd name="connsiteY32" fmla="*/ 631031 h 5213884"/>
              <a:gd name="connsiteX33" fmla="*/ 4259179 w 4328987"/>
              <a:gd name="connsiteY33" fmla="*/ 214813 h 5213884"/>
              <a:gd name="connsiteX34" fmla="*/ 4088230 w 4328987"/>
              <a:gd name="connsiteY34" fmla="*/ 0 h 5213884"/>
              <a:gd name="connsiteX35" fmla="*/ 4018923 w 4328987"/>
              <a:gd name="connsiteY35" fmla="*/ 243639 h 5213884"/>
              <a:gd name="connsiteX36" fmla="*/ 3929814 w 4328987"/>
              <a:gd name="connsiteY36" fmla="*/ 144879 h 5213884"/>
              <a:gd name="connsiteX37" fmla="*/ 3801979 w 4328987"/>
              <a:gd name="connsiteY37" fmla="*/ 587792 h 5213884"/>
              <a:gd name="connsiteX38" fmla="*/ 3761247 w 4328987"/>
              <a:gd name="connsiteY38" fmla="*/ 859631 h 5213884"/>
              <a:gd name="connsiteX39" fmla="*/ 3664618 w 4328987"/>
              <a:gd name="connsiteY39" fmla="*/ 1088105 h 5213884"/>
              <a:gd name="connsiteX40" fmla="*/ 3493795 w 4328987"/>
              <a:gd name="connsiteY40" fmla="*/ 1696954 h 5213884"/>
              <a:gd name="connsiteX41" fmla="*/ 3397918 w 4328987"/>
              <a:gd name="connsiteY41" fmla="*/ 1884946 h 5213884"/>
              <a:gd name="connsiteX42" fmla="*/ 3368842 w 4328987"/>
              <a:gd name="connsiteY42" fmla="*/ 2127834 h 5213884"/>
              <a:gd name="connsiteX43" fmla="*/ 3267827 w 4328987"/>
              <a:gd name="connsiteY43" fmla="*/ 1988093 h 5213884"/>
              <a:gd name="connsiteX44" fmla="*/ 3236495 w 4328987"/>
              <a:gd name="connsiteY44" fmla="*/ 2163929 h 5213884"/>
              <a:gd name="connsiteX45" fmla="*/ 3128336 w 4328987"/>
              <a:gd name="connsiteY45" fmla="*/ 2255294 h 5213884"/>
              <a:gd name="connsiteX46" fmla="*/ 3114048 w 4328987"/>
              <a:gd name="connsiteY46" fmla="*/ 2414085 h 5213884"/>
              <a:gd name="connsiteX47" fmla="*/ 3036721 w 4328987"/>
              <a:gd name="connsiteY47" fmla="*/ 2537408 h 5213884"/>
              <a:gd name="connsiteX48" fmla="*/ 2972427 w 4328987"/>
              <a:gd name="connsiteY48" fmla="*/ 2837196 h 5213884"/>
              <a:gd name="connsiteX49" fmla="*/ 2841458 w 4328987"/>
              <a:gd name="connsiteY49" fmla="*/ 2956133 h 5213884"/>
              <a:gd name="connsiteX50" fmla="*/ 2841959 w 4328987"/>
              <a:gd name="connsiteY50" fmla="*/ 3049503 h 5213884"/>
              <a:gd name="connsiteX51" fmla="*/ 2490537 w 4328987"/>
              <a:gd name="connsiteY51" fmla="*/ 3470985 h 5213884"/>
              <a:gd name="connsiteX52" fmla="*/ 2420228 w 4328987"/>
              <a:gd name="connsiteY52" fmla="*/ 3350418 h 5213884"/>
              <a:gd name="connsiteX53" fmla="*/ 2387140 w 4328987"/>
              <a:gd name="connsiteY53" fmla="*/ 3143500 h 5213884"/>
              <a:gd name="connsiteX54" fmla="*/ 2230731 w 4328987"/>
              <a:gd name="connsiteY54" fmla="*/ 3027446 h 5213884"/>
              <a:gd name="connsiteX55" fmla="*/ 2074194 w 4328987"/>
              <a:gd name="connsiteY55" fmla="*/ 3061158 h 5213884"/>
              <a:gd name="connsiteX56" fmla="*/ 1982704 w 4328987"/>
              <a:gd name="connsiteY56" fmla="*/ 3205913 h 5213884"/>
              <a:gd name="connsiteX57" fmla="*/ 1965659 w 4328987"/>
              <a:gd name="connsiteY57" fmla="*/ 3424487 h 5213884"/>
              <a:gd name="connsiteX58" fmla="*/ 1925053 w 4328987"/>
              <a:gd name="connsiteY58" fmla="*/ 3487402 h 5213884"/>
              <a:gd name="connsiteX59" fmla="*/ 1684421 w 4328987"/>
              <a:gd name="connsiteY59" fmla="*/ 3234739 h 5213884"/>
              <a:gd name="connsiteX60" fmla="*/ 1431758 w 4328987"/>
              <a:gd name="connsiteY60" fmla="*/ 2837321 h 5213884"/>
              <a:gd name="connsiteX61" fmla="*/ 1203158 w 4328987"/>
              <a:gd name="connsiteY61" fmla="*/ 2284245 h 5213884"/>
              <a:gd name="connsiteX62" fmla="*/ 890337 w 4328987"/>
              <a:gd name="connsiteY62" fmla="*/ 1646571 h 5213884"/>
              <a:gd name="connsiteX63" fmla="*/ 589547 w 4328987"/>
              <a:gd name="connsiteY63" fmla="*/ 1008897 h 5213884"/>
              <a:gd name="connsiteX64" fmla="*/ 397042 w 4328987"/>
              <a:gd name="connsiteY64" fmla="*/ 635918 h 5213884"/>
              <a:gd name="connsiteX65" fmla="*/ 336884 w 4328987"/>
              <a:gd name="connsiteY65" fmla="*/ 455445 h 5213884"/>
              <a:gd name="connsiteX66" fmla="*/ 360947 w 4328987"/>
              <a:gd name="connsiteY66" fmla="*/ 335129 h 5213884"/>
              <a:gd name="connsiteX67" fmla="*/ 288758 w 4328987"/>
              <a:gd name="connsiteY67" fmla="*/ 214813 h 5213884"/>
              <a:gd name="connsiteX68" fmla="*/ 60158 w 4328987"/>
              <a:gd name="connsiteY68" fmla="*/ 22308 h 5213884"/>
              <a:gd name="connsiteX0" fmla="*/ 74446 w 4343275"/>
              <a:gd name="connsiteY0" fmla="*/ 22308 h 5213884"/>
              <a:gd name="connsiteX1" fmla="*/ 0 w 4343275"/>
              <a:gd name="connsiteY1" fmla="*/ 491415 h 5213884"/>
              <a:gd name="connsiteX2" fmla="*/ 62414 w 4343275"/>
              <a:gd name="connsiteY2" fmla="*/ 1213434 h 5213884"/>
              <a:gd name="connsiteX3" fmla="*/ 408824 w 4343275"/>
              <a:gd name="connsiteY3" fmla="*/ 1988343 h 5213884"/>
              <a:gd name="connsiteX4" fmla="*/ 1036972 w 4343275"/>
              <a:gd name="connsiteY4" fmla="*/ 2897855 h 5213884"/>
              <a:gd name="connsiteX5" fmla="*/ 1397920 w 4343275"/>
              <a:gd name="connsiteY5" fmla="*/ 3330992 h 5213884"/>
              <a:gd name="connsiteX6" fmla="*/ 1708484 w 4343275"/>
              <a:gd name="connsiteY6" fmla="*/ 3792955 h 5213884"/>
              <a:gd name="connsiteX7" fmla="*/ 1698709 w 4343275"/>
              <a:gd name="connsiteY7" fmla="*/ 3896476 h 5213884"/>
              <a:gd name="connsiteX8" fmla="*/ 1773405 w 4343275"/>
              <a:gd name="connsiteY8" fmla="*/ 4100888 h 5213884"/>
              <a:gd name="connsiteX9" fmla="*/ 1701090 w 4343275"/>
              <a:gd name="connsiteY9" fmla="*/ 4592051 h 5213884"/>
              <a:gd name="connsiteX10" fmla="*/ 772528 w 4343275"/>
              <a:gd name="connsiteY10" fmla="*/ 4745955 h 5213884"/>
              <a:gd name="connsiteX11" fmla="*/ 940720 w 4343275"/>
              <a:gd name="connsiteY11" fmla="*/ 4919160 h 5213884"/>
              <a:gd name="connsiteX12" fmla="*/ 1385888 w 4343275"/>
              <a:gd name="connsiteY12" fmla="*/ 5135729 h 5213884"/>
              <a:gd name="connsiteX13" fmla="*/ 1850233 w 4343275"/>
              <a:gd name="connsiteY13" fmla="*/ 5208294 h 5213884"/>
              <a:gd name="connsiteX14" fmla="*/ 2140243 w 4343275"/>
              <a:gd name="connsiteY14" fmla="*/ 5179342 h 5213884"/>
              <a:gd name="connsiteX15" fmla="*/ 2771901 w 4343275"/>
              <a:gd name="connsiteY15" fmla="*/ 5118934 h 5213884"/>
              <a:gd name="connsiteX16" fmla="*/ 3082592 w 4343275"/>
              <a:gd name="connsiteY16" fmla="*/ 5048750 h 5213884"/>
              <a:gd name="connsiteX17" fmla="*/ 3214688 w 4343275"/>
              <a:gd name="connsiteY17" fmla="*/ 5051508 h 5213884"/>
              <a:gd name="connsiteX18" fmla="*/ 3527509 w 4343275"/>
              <a:gd name="connsiteY18" fmla="*/ 4883066 h 5213884"/>
              <a:gd name="connsiteX19" fmla="*/ 2769520 w 4343275"/>
              <a:gd name="connsiteY19" fmla="*/ 4654466 h 5213884"/>
              <a:gd name="connsiteX20" fmla="*/ 2738313 w 4343275"/>
              <a:gd name="connsiteY20" fmla="*/ 4281361 h 5213884"/>
              <a:gd name="connsiteX21" fmla="*/ 2740318 w 4343275"/>
              <a:gd name="connsiteY21" fmla="*/ 3976311 h 5213884"/>
              <a:gd name="connsiteX22" fmla="*/ 2815265 w 4343275"/>
              <a:gd name="connsiteY22" fmla="*/ 3845843 h 5213884"/>
              <a:gd name="connsiteX23" fmla="*/ 2839202 w 4343275"/>
              <a:gd name="connsiteY23" fmla="*/ 3754227 h 5213884"/>
              <a:gd name="connsiteX24" fmla="*/ 2901992 w 4343275"/>
              <a:gd name="connsiteY24" fmla="*/ 3754102 h 5213884"/>
              <a:gd name="connsiteX25" fmla="*/ 2918535 w 4343275"/>
              <a:gd name="connsiteY25" fmla="*/ 3504071 h 5213884"/>
              <a:gd name="connsiteX26" fmla="*/ 3380875 w 4343275"/>
              <a:gd name="connsiteY26" fmla="*/ 2781926 h 5213884"/>
              <a:gd name="connsiteX27" fmla="*/ 3559970 w 4343275"/>
              <a:gd name="connsiteY27" fmla="*/ 2591300 h 5213884"/>
              <a:gd name="connsiteX28" fmla="*/ 3780172 w 4343275"/>
              <a:gd name="connsiteY28" fmla="*/ 2284245 h 5213884"/>
              <a:gd name="connsiteX29" fmla="*/ 3787315 w 4343275"/>
              <a:gd name="connsiteY29" fmla="*/ 2130465 h 5213884"/>
              <a:gd name="connsiteX30" fmla="*/ 4043364 w 4343275"/>
              <a:gd name="connsiteY30" fmla="*/ 1726906 h 5213884"/>
              <a:gd name="connsiteX31" fmla="*/ 4239879 w 4343275"/>
              <a:gd name="connsiteY31" fmla="*/ 1275847 h 5213884"/>
              <a:gd name="connsiteX32" fmla="*/ 4343275 w 4343275"/>
              <a:gd name="connsiteY32" fmla="*/ 631031 h 5213884"/>
              <a:gd name="connsiteX33" fmla="*/ 4273467 w 4343275"/>
              <a:gd name="connsiteY33" fmla="*/ 214813 h 5213884"/>
              <a:gd name="connsiteX34" fmla="*/ 4102518 w 4343275"/>
              <a:gd name="connsiteY34" fmla="*/ 0 h 5213884"/>
              <a:gd name="connsiteX35" fmla="*/ 4033211 w 4343275"/>
              <a:gd name="connsiteY35" fmla="*/ 243639 h 5213884"/>
              <a:gd name="connsiteX36" fmla="*/ 3944102 w 4343275"/>
              <a:gd name="connsiteY36" fmla="*/ 144879 h 5213884"/>
              <a:gd name="connsiteX37" fmla="*/ 3816267 w 4343275"/>
              <a:gd name="connsiteY37" fmla="*/ 587792 h 5213884"/>
              <a:gd name="connsiteX38" fmla="*/ 3775535 w 4343275"/>
              <a:gd name="connsiteY38" fmla="*/ 859631 h 5213884"/>
              <a:gd name="connsiteX39" fmla="*/ 3678906 w 4343275"/>
              <a:gd name="connsiteY39" fmla="*/ 1088105 h 5213884"/>
              <a:gd name="connsiteX40" fmla="*/ 3508083 w 4343275"/>
              <a:gd name="connsiteY40" fmla="*/ 1696954 h 5213884"/>
              <a:gd name="connsiteX41" fmla="*/ 3412206 w 4343275"/>
              <a:gd name="connsiteY41" fmla="*/ 1884946 h 5213884"/>
              <a:gd name="connsiteX42" fmla="*/ 3383130 w 4343275"/>
              <a:gd name="connsiteY42" fmla="*/ 2127834 h 5213884"/>
              <a:gd name="connsiteX43" fmla="*/ 3282115 w 4343275"/>
              <a:gd name="connsiteY43" fmla="*/ 1988093 h 5213884"/>
              <a:gd name="connsiteX44" fmla="*/ 3250783 w 4343275"/>
              <a:gd name="connsiteY44" fmla="*/ 2163929 h 5213884"/>
              <a:gd name="connsiteX45" fmla="*/ 3142624 w 4343275"/>
              <a:gd name="connsiteY45" fmla="*/ 2255294 h 5213884"/>
              <a:gd name="connsiteX46" fmla="*/ 3128336 w 4343275"/>
              <a:gd name="connsiteY46" fmla="*/ 2414085 h 5213884"/>
              <a:gd name="connsiteX47" fmla="*/ 3051009 w 4343275"/>
              <a:gd name="connsiteY47" fmla="*/ 2537408 h 5213884"/>
              <a:gd name="connsiteX48" fmla="*/ 2986715 w 4343275"/>
              <a:gd name="connsiteY48" fmla="*/ 2837196 h 5213884"/>
              <a:gd name="connsiteX49" fmla="*/ 2855746 w 4343275"/>
              <a:gd name="connsiteY49" fmla="*/ 2956133 h 5213884"/>
              <a:gd name="connsiteX50" fmla="*/ 2856247 w 4343275"/>
              <a:gd name="connsiteY50" fmla="*/ 3049503 h 5213884"/>
              <a:gd name="connsiteX51" fmla="*/ 2504825 w 4343275"/>
              <a:gd name="connsiteY51" fmla="*/ 3470985 h 5213884"/>
              <a:gd name="connsiteX52" fmla="*/ 2434516 w 4343275"/>
              <a:gd name="connsiteY52" fmla="*/ 3350418 h 5213884"/>
              <a:gd name="connsiteX53" fmla="*/ 2401428 w 4343275"/>
              <a:gd name="connsiteY53" fmla="*/ 3143500 h 5213884"/>
              <a:gd name="connsiteX54" fmla="*/ 2245019 w 4343275"/>
              <a:gd name="connsiteY54" fmla="*/ 3027446 h 5213884"/>
              <a:gd name="connsiteX55" fmla="*/ 2088482 w 4343275"/>
              <a:gd name="connsiteY55" fmla="*/ 3061158 h 5213884"/>
              <a:gd name="connsiteX56" fmla="*/ 1996992 w 4343275"/>
              <a:gd name="connsiteY56" fmla="*/ 3205913 h 5213884"/>
              <a:gd name="connsiteX57" fmla="*/ 1979947 w 4343275"/>
              <a:gd name="connsiteY57" fmla="*/ 3424487 h 5213884"/>
              <a:gd name="connsiteX58" fmla="*/ 1939341 w 4343275"/>
              <a:gd name="connsiteY58" fmla="*/ 3487402 h 5213884"/>
              <a:gd name="connsiteX59" fmla="*/ 1698709 w 4343275"/>
              <a:gd name="connsiteY59" fmla="*/ 3234739 h 5213884"/>
              <a:gd name="connsiteX60" fmla="*/ 1446046 w 4343275"/>
              <a:gd name="connsiteY60" fmla="*/ 2837321 h 5213884"/>
              <a:gd name="connsiteX61" fmla="*/ 1217446 w 4343275"/>
              <a:gd name="connsiteY61" fmla="*/ 2284245 h 5213884"/>
              <a:gd name="connsiteX62" fmla="*/ 904625 w 4343275"/>
              <a:gd name="connsiteY62" fmla="*/ 1646571 h 5213884"/>
              <a:gd name="connsiteX63" fmla="*/ 603835 w 4343275"/>
              <a:gd name="connsiteY63" fmla="*/ 1008897 h 5213884"/>
              <a:gd name="connsiteX64" fmla="*/ 411330 w 4343275"/>
              <a:gd name="connsiteY64" fmla="*/ 635918 h 5213884"/>
              <a:gd name="connsiteX65" fmla="*/ 351172 w 4343275"/>
              <a:gd name="connsiteY65" fmla="*/ 455445 h 5213884"/>
              <a:gd name="connsiteX66" fmla="*/ 375235 w 4343275"/>
              <a:gd name="connsiteY66" fmla="*/ 335129 h 5213884"/>
              <a:gd name="connsiteX67" fmla="*/ 303046 w 4343275"/>
              <a:gd name="connsiteY67" fmla="*/ 214813 h 5213884"/>
              <a:gd name="connsiteX68" fmla="*/ 74446 w 4343275"/>
              <a:gd name="connsiteY68" fmla="*/ 22308 h 5213884"/>
              <a:gd name="connsiteX0" fmla="*/ 74838 w 4343667"/>
              <a:gd name="connsiteY0" fmla="*/ 22308 h 5213884"/>
              <a:gd name="connsiteX1" fmla="*/ 392 w 4343667"/>
              <a:gd name="connsiteY1" fmla="*/ 491415 h 5213884"/>
              <a:gd name="connsiteX2" fmla="*/ 62806 w 4343667"/>
              <a:gd name="connsiteY2" fmla="*/ 1213434 h 5213884"/>
              <a:gd name="connsiteX3" fmla="*/ 409216 w 4343667"/>
              <a:gd name="connsiteY3" fmla="*/ 1988343 h 5213884"/>
              <a:gd name="connsiteX4" fmla="*/ 1037364 w 4343667"/>
              <a:gd name="connsiteY4" fmla="*/ 2897855 h 5213884"/>
              <a:gd name="connsiteX5" fmla="*/ 1398312 w 4343667"/>
              <a:gd name="connsiteY5" fmla="*/ 3330992 h 5213884"/>
              <a:gd name="connsiteX6" fmla="*/ 1708876 w 4343667"/>
              <a:gd name="connsiteY6" fmla="*/ 3792955 h 5213884"/>
              <a:gd name="connsiteX7" fmla="*/ 1699101 w 4343667"/>
              <a:gd name="connsiteY7" fmla="*/ 3896476 h 5213884"/>
              <a:gd name="connsiteX8" fmla="*/ 1773797 w 4343667"/>
              <a:gd name="connsiteY8" fmla="*/ 4100888 h 5213884"/>
              <a:gd name="connsiteX9" fmla="*/ 1701482 w 4343667"/>
              <a:gd name="connsiteY9" fmla="*/ 4592051 h 5213884"/>
              <a:gd name="connsiteX10" fmla="*/ 772920 w 4343667"/>
              <a:gd name="connsiteY10" fmla="*/ 4745955 h 5213884"/>
              <a:gd name="connsiteX11" fmla="*/ 941112 w 4343667"/>
              <a:gd name="connsiteY11" fmla="*/ 4919160 h 5213884"/>
              <a:gd name="connsiteX12" fmla="*/ 1386280 w 4343667"/>
              <a:gd name="connsiteY12" fmla="*/ 5135729 h 5213884"/>
              <a:gd name="connsiteX13" fmla="*/ 1850625 w 4343667"/>
              <a:gd name="connsiteY13" fmla="*/ 5208294 h 5213884"/>
              <a:gd name="connsiteX14" fmla="*/ 2140635 w 4343667"/>
              <a:gd name="connsiteY14" fmla="*/ 5179342 h 5213884"/>
              <a:gd name="connsiteX15" fmla="*/ 2772293 w 4343667"/>
              <a:gd name="connsiteY15" fmla="*/ 5118934 h 5213884"/>
              <a:gd name="connsiteX16" fmla="*/ 3082984 w 4343667"/>
              <a:gd name="connsiteY16" fmla="*/ 5048750 h 5213884"/>
              <a:gd name="connsiteX17" fmla="*/ 3215080 w 4343667"/>
              <a:gd name="connsiteY17" fmla="*/ 5051508 h 5213884"/>
              <a:gd name="connsiteX18" fmla="*/ 3527901 w 4343667"/>
              <a:gd name="connsiteY18" fmla="*/ 4883066 h 5213884"/>
              <a:gd name="connsiteX19" fmla="*/ 2769912 w 4343667"/>
              <a:gd name="connsiteY19" fmla="*/ 4654466 h 5213884"/>
              <a:gd name="connsiteX20" fmla="*/ 2738705 w 4343667"/>
              <a:gd name="connsiteY20" fmla="*/ 4281361 h 5213884"/>
              <a:gd name="connsiteX21" fmla="*/ 2740710 w 4343667"/>
              <a:gd name="connsiteY21" fmla="*/ 3976311 h 5213884"/>
              <a:gd name="connsiteX22" fmla="*/ 2815657 w 4343667"/>
              <a:gd name="connsiteY22" fmla="*/ 3845843 h 5213884"/>
              <a:gd name="connsiteX23" fmla="*/ 2839594 w 4343667"/>
              <a:gd name="connsiteY23" fmla="*/ 3754227 h 5213884"/>
              <a:gd name="connsiteX24" fmla="*/ 2902384 w 4343667"/>
              <a:gd name="connsiteY24" fmla="*/ 3754102 h 5213884"/>
              <a:gd name="connsiteX25" fmla="*/ 2918927 w 4343667"/>
              <a:gd name="connsiteY25" fmla="*/ 3504071 h 5213884"/>
              <a:gd name="connsiteX26" fmla="*/ 3381267 w 4343667"/>
              <a:gd name="connsiteY26" fmla="*/ 2781926 h 5213884"/>
              <a:gd name="connsiteX27" fmla="*/ 3560362 w 4343667"/>
              <a:gd name="connsiteY27" fmla="*/ 2591300 h 5213884"/>
              <a:gd name="connsiteX28" fmla="*/ 3780564 w 4343667"/>
              <a:gd name="connsiteY28" fmla="*/ 2284245 h 5213884"/>
              <a:gd name="connsiteX29" fmla="*/ 3787707 w 4343667"/>
              <a:gd name="connsiteY29" fmla="*/ 2130465 h 5213884"/>
              <a:gd name="connsiteX30" fmla="*/ 4043756 w 4343667"/>
              <a:gd name="connsiteY30" fmla="*/ 1726906 h 5213884"/>
              <a:gd name="connsiteX31" fmla="*/ 4240271 w 4343667"/>
              <a:gd name="connsiteY31" fmla="*/ 1275847 h 5213884"/>
              <a:gd name="connsiteX32" fmla="*/ 4343667 w 4343667"/>
              <a:gd name="connsiteY32" fmla="*/ 631031 h 5213884"/>
              <a:gd name="connsiteX33" fmla="*/ 4273859 w 4343667"/>
              <a:gd name="connsiteY33" fmla="*/ 214813 h 5213884"/>
              <a:gd name="connsiteX34" fmla="*/ 4102910 w 4343667"/>
              <a:gd name="connsiteY34" fmla="*/ 0 h 5213884"/>
              <a:gd name="connsiteX35" fmla="*/ 4033603 w 4343667"/>
              <a:gd name="connsiteY35" fmla="*/ 243639 h 5213884"/>
              <a:gd name="connsiteX36" fmla="*/ 3944494 w 4343667"/>
              <a:gd name="connsiteY36" fmla="*/ 144879 h 5213884"/>
              <a:gd name="connsiteX37" fmla="*/ 3816659 w 4343667"/>
              <a:gd name="connsiteY37" fmla="*/ 587792 h 5213884"/>
              <a:gd name="connsiteX38" fmla="*/ 3775927 w 4343667"/>
              <a:gd name="connsiteY38" fmla="*/ 859631 h 5213884"/>
              <a:gd name="connsiteX39" fmla="*/ 3679298 w 4343667"/>
              <a:gd name="connsiteY39" fmla="*/ 1088105 h 5213884"/>
              <a:gd name="connsiteX40" fmla="*/ 3508475 w 4343667"/>
              <a:gd name="connsiteY40" fmla="*/ 1696954 h 5213884"/>
              <a:gd name="connsiteX41" fmla="*/ 3412598 w 4343667"/>
              <a:gd name="connsiteY41" fmla="*/ 1884946 h 5213884"/>
              <a:gd name="connsiteX42" fmla="*/ 3383522 w 4343667"/>
              <a:gd name="connsiteY42" fmla="*/ 2127834 h 5213884"/>
              <a:gd name="connsiteX43" fmla="*/ 3282507 w 4343667"/>
              <a:gd name="connsiteY43" fmla="*/ 1988093 h 5213884"/>
              <a:gd name="connsiteX44" fmla="*/ 3251175 w 4343667"/>
              <a:gd name="connsiteY44" fmla="*/ 2163929 h 5213884"/>
              <a:gd name="connsiteX45" fmla="*/ 3143016 w 4343667"/>
              <a:gd name="connsiteY45" fmla="*/ 2255294 h 5213884"/>
              <a:gd name="connsiteX46" fmla="*/ 3128728 w 4343667"/>
              <a:gd name="connsiteY46" fmla="*/ 2414085 h 5213884"/>
              <a:gd name="connsiteX47" fmla="*/ 3051401 w 4343667"/>
              <a:gd name="connsiteY47" fmla="*/ 2537408 h 5213884"/>
              <a:gd name="connsiteX48" fmla="*/ 2987107 w 4343667"/>
              <a:gd name="connsiteY48" fmla="*/ 2837196 h 5213884"/>
              <a:gd name="connsiteX49" fmla="*/ 2856138 w 4343667"/>
              <a:gd name="connsiteY49" fmla="*/ 2956133 h 5213884"/>
              <a:gd name="connsiteX50" fmla="*/ 2856639 w 4343667"/>
              <a:gd name="connsiteY50" fmla="*/ 3049503 h 5213884"/>
              <a:gd name="connsiteX51" fmla="*/ 2505217 w 4343667"/>
              <a:gd name="connsiteY51" fmla="*/ 3470985 h 5213884"/>
              <a:gd name="connsiteX52" fmla="*/ 2434908 w 4343667"/>
              <a:gd name="connsiteY52" fmla="*/ 3350418 h 5213884"/>
              <a:gd name="connsiteX53" fmla="*/ 2401820 w 4343667"/>
              <a:gd name="connsiteY53" fmla="*/ 3143500 h 5213884"/>
              <a:gd name="connsiteX54" fmla="*/ 2245411 w 4343667"/>
              <a:gd name="connsiteY54" fmla="*/ 3027446 h 5213884"/>
              <a:gd name="connsiteX55" fmla="*/ 2088874 w 4343667"/>
              <a:gd name="connsiteY55" fmla="*/ 3061158 h 5213884"/>
              <a:gd name="connsiteX56" fmla="*/ 1997384 w 4343667"/>
              <a:gd name="connsiteY56" fmla="*/ 3205913 h 5213884"/>
              <a:gd name="connsiteX57" fmla="*/ 1980339 w 4343667"/>
              <a:gd name="connsiteY57" fmla="*/ 3424487 h 5213884"/>
              <a:gd name="connsiteX58" fmla="*/ 1939733 w 4343667"/>
              <a:gd name="connsiteY58" fmla="*/ 3487402 h 5213884"/>
              <a:gd name="connsiteX59" fmla="*/ 1699101 w 4343667"/>
              <a:gd name="connsiteY59" fmla="*/ 3234739 h 5213884"/>
              <a:gd name="connsiteX60" fmla="*/ 1446438 w 4343667"/>
              <a:gd name="connsiteY60" fmla="*/ 2837321 h 5213884"/>
              <a:gd name="connsiteX61" fmla="*/ 1217838 w 4343667"/>
              <a:gd name="connsiteY61" fmla="*/ 2284245 h 5213884"/>
              <a:gd name="connsiteX62" fmla="*/ 905017 w 4343667"/>
              <a:gd name="connsiteY62" fmla="*/ 1646571 h 5213884"/>
              <a:gd name="connsiteX63" fmla="*/ 604227 w 4343667"/>
              <a:gd name="connsiteY63" fmla="*/ 1008897 h 5213884"/>
              <a:gd name="connsiteX64" fmla="*/ 411722 w 4343667"/>
              <a:gd name="connsiteY64" fmla="*/ 635918 h 5213884"/>
              <a:gd name="connsiteX65" fmla="*/ 351564 w 4343667"/>
              <a:gd name="connsiteY65" fmla="*/ 455445 h 5213884"/>
              <a:gd name="connsiteX66" fmla="*/ 375627 w 4343667"/>
              <a:gd name="connsiteY66" fmla="*/ 335129 h 5213884"/>
              <a:gd name="connsiteX67" fmla="*/ 303438 w 4343667"/>
              <a:gd name="connsiteY67" fmla="*/ 214813 h 5213884"/>
              <a:gd name="connsiteX68" fmla="*/ 74838 w 4343667"/>
              <a:gd name="connsiteY68" fmla="*/ 22308 h 5213884"/>
              <a:gd name="connsiteX0" fmla="*/ 53407 w 4343667"/>
              <a:gd name="connsiteY0" fmla="*/ 62789 h 5213884"/>
              <a:gd name="connsiteX1" fmla="*/ 392 w 4343667"/>
              <a:gd name="connsiteY1" fmla="*/ 491415 h 5213884"/>
              <a:gd name="connsiteX2" fmla="*/ 62806 w 4343667"/>
              <a:gd name="connsiteY2" fmla="*/ 1213434 h 5213884"/>
              <a:gd name="connsiteX3" fmla="*/ 409216 w 4343667"/>
              <a:gd name="connsiteY3" fmla="*/ 1988343 h 5213884"/>
              <a:gd name="connsiteX4" fmla="*/ 1037364 w 4343667"/>
              <a:gd name="connsiteY4" fmla="*/ 2897855 h 5213884"/>
              <a:gd name="connsiteX5" fmla="*/ 1398312 w 4343667"/>
              <a:gd name="connsiteY5" fmla="*/ 3330992 h 5213884"/>
              <a:gd name="connsiteX6" fmla="*/ 1708876 w 4343667"/>
              <a:gd name="connsiteY6" fmla="*/ 3792955 h 5213884"/>
              <a:gd name="connsiteX7" fmla="*/ 1699101 w 4343667"/>
              <a:gd name="connsiteY7" fmla="*/ 3896476 h 5213884"/>
              <a:gd name="connsiteX8" fmla="*/ 1773797 w 4343667"/>
              <a:gd name="connsiteY8" fmla="*/ 4100888 h 5213884"/>
              <a:gd name="connsiteX9" fmla="*/ 1701482 w 4343667"/>
              <a:gd name="connsiteY9" fmla="*/ 4592051 h 5213884"/>
              <a:gd name="connsiteX10" fmla="*/ 772920 w 4343667"/>
              <a:gd name="connsiteY10" fmla="*/ 4745955 h 5213884"/>
              <a:gd name="connsiteX11" fmla="*/ 941112 w 4343667"/>
              <a:gd name="connsiteY11" fmla="*/ 4919160 h 5213884"/>
              <a:gd name="connsiteX12" fmla="*/ 1386280 w 4343667"/>
              <a:gd name="connsiteY12" fmla="*/ 5135729 h 5213884"/>
              <a:gd name="connsiteX13" fmla="*/ 1850625 w 4343667"/>
              <a:gd name="connsiteY13" fmla="*/ 5208294 h 5213884"/>
              <a:gd name="connsiteX14" fmla="*/ 2140635 w 4343667"/>
              <a:gd name="connsiteY14" fmla="*/ 5179342 h 5213884"/>
              <a:gd name="connsiteX15" fmla="*/ 2772293 w 4343667"/>
              <a:gd name="connsiteY15" fmla="*/ 5118934 h 5213884"/>
              <a:gd name="connsiteX16" fmla="*/ 3082984 w 4343667"/>
              <a:gd name="connsiteY16" fmla="*/ 5048750 h 5213884"/>
              <a:gd name="connsiteX17" fmla="*/ 3215080 w 4343667"/>
              <a:gd name="connsiteY17" fmla="*/ 5051508 h 5213884"/>
              <a:gd name="connsiteX18" fmla="*/ 3527901 w 4343667"/>
              <a:gd name="connsiteY18" fmla="*/ 4883066 h 5213884"/>
              <a:gd name="connsiteX19" fmla="*/ 2769912 w 4343667"/>
              <a:gd name="connsiteY19" fmla="*/ 4654466 h 5213884"/>
              <a:gd name="connsiteX20" fmla="*/ 2738705 w 4343667"/>
              <a:gd name="connsiteY20" fmla="*/ 4281361 h 5213884"/>
              <a:gd name="connsiteX21" fmla="*/ 2740710 w 4343667"/>
              <a:gd name="connsiteY21" fmla="*/ 3976311 h 5213884"/>
              <a:gd name="connsiteX22" fmla="*/ 2815657 w 4343667"/>
              <a:gd name="connsiteY22" fmla="*/ 3845843 h 5213884"/>
              <a:gd name="connsiteX23" fmla="*/ 2839594 w 4343667"/>
              <a:gd name="connsiteY23" fmla="*/ 3754227 h 5213884"/>
              <a:gd name="connsiteX24" fmla="*/ 2902384 w 4343667"/>
              <a:gd name="connsiteY24" fmla="*/ 3754102 h 5213884"/>
              <a:gd name="connsiteX25" fmla="*/ 2918927 w 4343667"/>
              <a:gd name="connsiteY25" fmla="*/ 3504071 h 5213884"/>
              <a:gd name="connsiteX26" fmla="*/ 3381267 w 4343667"/>
              <a:gd name="connsiteY26" fmla="*/ 2781926 h 5213884"/>
              <a:gd name="connsiteX27" fmla="*/ 3560362 w 4343667"/>
              <a:gd name="connsiteY27" fmla="*/ 2591300 h 5213884"/>
              <a:gd name="connsiteX28" fmla="*/ 3780564 w 4343667"/>
              <a:gd name="connsiteY28" fmla="*/ 2284245 h 5213884"/>
              <a:gd name="connsiteX29" fmla="*/ 3787707 w 4343667"/>
              <a:gd name="connsiteY29" fmla="*/ 2130465 h 5213884"/>
              <a:gd name="connsiteX30" fmla="*/ 4043756 w 4343667"/>
              <a:gd name="connsiteY30" fmla="*/ 1726906 h 5213884"/>
              <a:gd name="connsiteX31" fmla="*/ 4240271 w 4343667"/>
              <a:gd name="connsiteY31" fmla="*/ 1275847 h 5213884"/>
              <a:gd name="connsiteX32" fmla="*/ 4343667 w 4343667"/>
              <a:gd name="connsiteY32" fmla="*/ 631031 h 5213884"/>
              <a:gd name="connsiteX33" fmla="*/ 4273859 w 4343667"/>
              <a:gd name="connsiteY33" fmla="*/ 214813 h 5213884"/>
              <a:gd name="connsiteX34" fmla="*/ 4102910 w 4343667"/>
              <a:gd name="connsiteY34" fmla="*/ 0 h 5213884"/>
              <a:gd name="connsiteX35" fmla="*/ 4033603 w 4343667"/>
              <a:gd name="connsiteY35" fmla="*/ 243639 h 5213884"/>
              <a:gd name="connsiteX36" fmla="*/ 3944494 w 4343667"/>
              <a:gd name="connsiteY36" fmla="*/ 144879 h 5213884"/>
              <a:gd name="connsiteX37" fmla="*/ 3816659 w 4343667"/>
              <a:gd name="connsiteY37" fmla="*/ 587792 h 5213884"/>
              <a:gd name="connsiteX38" fmla="*/ 3775927 w 4343667"/>
              <a:gd name="connsiteY38" fmla="*/ 859631 h 5213884"/>
              <a:gd name="connsiteX39" fmla="*/ 3679298 w 4343667"/>
              <a:gd name="connsiteY39" fmla="*/ 1088105 h 5213884"/>
              <a:gd name="connsiteX40" fmla="*/ 3508475 w 4343667"/>
              <a:gd name="connsiteY40" fmla="*/ 1696954 h 5213884"/>
              <a:gd name="connsiteX41" fmla="*/ 3412598 w 4343667"/>
              <a:gd name="connsiteY41" fmla="*/ 1884946 h 5213884"/>
              <a:gd name="connsiteX42" fmla="*/ 3383522 w 4343667"/>
              <a:gd name="connsiteY42" fmla="*/ 2127834 h 5213884"/>
              <a:gd name="connsiteX43" fmla="*/ 3282507 w 4343667"/>
              <a:gd name="connsiteY43" fmla="*/ 1988093 h 5213884"/>
              <a:gd name="connsiteX44" fmla="*/ 3251175 w 4343667"/>
              <a:gd name="connsiteY44" fmla="*/ 2163929 h 5213884"/>
              <a:gd name="connsiteX45" fmla="*/ 3143016 w 4343667"/>
              <a:gd name="connsiteY45" fmla="*/ 2255294 h 5213884"/>
              <a:gd name="connsiteX46" fmla="*/ 3128728 w 4343667"/>
              <a:gd name="connsiteY46" fmla="*/ 2414085 h 5213884"/>
              <a:gd name="connsiteX47" fmla="*/ 3051401 w 4343667"/>
              <a:gd name="connsiteY47" fmla="*/ 2537408 h 5213884"/>
              <a:gd name="connsiteX48" fmla="*/ 2987107 w 4343667"/>
              <a:gd name="connsiteY48" fmla="*/ 2837196 h 5213884"/>
              <a:gd name="connsiteX49" fmla="*/ 2856138 w 4343667"/>
              <a:gd name="connsiteY49" fmla="*/ 2956133 h 5213884"/>
              <a:gd name="connsiteX50" fmla="*/ 2856639 w 4343667"/>
              <a:gd name="connsiteY50" fmla="*/ 3049503 h 5213884"/>
              <a:gd name="connsiteX51" fmla="*/ 2505217 w 4343667"/>
              <a:gd name="connsiteY51" fmla="*/ 3470985 h 5213884"/>
              <a:gd name="connsiteX52" fmla="*/ 2434908 w 4343667"/>
              <a:gd name="connsiteY52" fmla="*/ 3350418 h 5213884"/>
              <a:gd name="connsiteX53" fmla="*/ 2401820 w 4343667"/>
              <a:gd name="connsiteY53" fmla="*/ 3143500 h 5213884"/>
              <a:gd name="connsiteX54" fmla="*/ 2245411 w 4343667"/>
              <a:gd name="connsiteY54" fmla="*/ 3027446 h 5213884"/>
              <a:gd name="connsiteX55" fmla="*/ 2088874 w 4343667"/>
              <a:gd name="connsiteY55" fmla="*/ 3061158 h 5213884"/>
              <a:gd name="connsiteX56" fmla="*/ 1997384 w 4343667"/>
              <a:gd name="connsiteY56" fmla="*/ 3205913 h 5213884"/>
              <a:gd name="connsiteX57" fmla="*/ 1980339 w 4343667"/>
              <a:gd name="connsiteY57" fmla="*/ 3424487 h 5213884"/>
              <a:gd name="connsiteX58" fmla="*/ 1939733 w 4343667"/>
              <a:gd name="connsiteY58" fmla="*/ 3487402 h 5213884"/>
              <a:gd name="connsiteX59" fmla="*/ 1699101 w 4343667"/>
              <a:gd name="connsiteY59" fmla="*/ 3234739 h 5213884"/>
              <a:gd name="connsiteX60" fmla="*/ 1446438 w 4343667"/>
              <a:gd name="connsiteY60" fmla="*/ 2837321 h 5213884"/>
              <a:gd name="connsiteX61" fmla="*/ 1217838 w 4343667"/>
              <a:gd name="connsiteY61" fmla="*/ 2284245 h 5213884"/>
              <a:gd name="connsiteX62" fmla="*/ 905017 w 4343667"/>
              <a:gd name="connsiteY62" fmla="*/ 1646571 h 5213884"/>
              <a:gd name="connsiteX63" fmla="*/ 604227 w 4343667"/>
              <a:gd name="connsiteY63" fmla="*/ 1008897 h 5213884"/>
              <a:gd name="connsiteX64" fmla="*/ 411722 w 4343667"/>
              <a:gd name="connsiteY64" fmla="*/ 635918 h 5213884"/>
              <a:gd name="connsiteX65" fmla="*/ 351564 w 4343667"/>
              <a:gd name="connsiteY65" fmla="*/ 455445 h 5213884"/>
              <a:gd name="connsiteX66" fmla="*/ 375627 w 4343667"/>
              <a:gd name="connsiteY66" fmla="*/ 335129 h 5213884"/>
              <a:gd name="connsiteX67" fmla="*/ 303438 w 4343667"/>
              <a:gd name="connsiteY67" fmla="*/ 214813 h 5213884"/>
              <a:gd name="connsiteX68" fmla="*/ 53407 w 4343667"/>
              <a:gd name="connsiteY68" fmla="*/ 62789 h 5213884"/>
              <a:gd name="connsiteX0" fmla="*/ 53407 w 4343667"/>
              <a:gd name="connsiteY0" fmla="*/ 62789 h 5213884"/>
              <a:gd name="connsiteX1" fmla="*/ 392 w 4343667"/>
              <a:gd name="connsiteY1" fmla="*/ 491415 h 5213884"/>
              <a:gd name="connsiteX2" fmla="*/ 62806 w 4343667"/>
              <a:gd name="connsiteY2" fmla="*/ 1213434 h 5213884"/>
              <a:gd name="connsiteX3" fmla="*/ 409216 w 4343667"/>
              <a:gd name="connsiteY3" fmla="*/ 1988343 h 5213884"/>
              <a:gd name="connsiteX4" fmla="*/ 1037364 w 4343667"/>
              <a:gd name="connsiteY4" fmla="*/ 2897855 h 5213884"/>
              <a:gd name="connsiteX5" fmla="*/ 1398312 w 4343667"/>
              <a:gd name="connsiteY5" fmla="*/ 3330992 h 5213884"/>
              <a:gd name="connsiteX6" fmla="*/ 1708876 w 4343667"/>
              <a:gd name="connsiteY6" fmla="*/ 3792955 h 5213884"/>
              <a:gd name="connsiteX7" fmla="*/ 1699101 w 4343667"/>
              <a:gd name="connsiteY7" fmla="*/ 3896476 h 5213884"/>
              <a:gd name="connsiteX8" fmla="*/ 1773797 w 4343667"/>
              <a:gd name="connsiteY8" fmla="*/ 4100888 h 5213884"/>
              <a:gd name="connsiteX9" fmla="*/ 1701482 w 4343667"/>
              <a:gd name="connsiteY9" fmla="*/ 4592051 h 5213884"/>
              <a:gd name="connsiteX10" fmla="*/ 772920 w 4343667"/>
              <a:gd name="connsiteY10" fmla="*/ 4745955 h 5213884"/>
              <a:gd name="connsiteX11" fmla="*/ 941112 w 4343667"/>
              <a:gd name="connsiteY11" fmla="*/ 4919160 h 5213884"/>
              <a:gd name="connsiteX12" fmla="*/ 1386280 w 4343667"/>
              <a:gd name="connsiteY12" fmla="*/ 5135729 h 5213884"/>
              <a:gd name="connsiteX13" fmla="*/ 1850625 w 4343667"/>
              <a:gd name="connsiteY13" fmla="*/ 5208294 h 5213884"/>
              <a:gd name="connsiteX14" fmla="*/ 2140635 w 4343667"/>
              <a:gd name="connsiteY14" fmla="*/ 5179342 h 5213884"/>
              <a:gd name="connsiteX15" fmla="*/ 2772293 w 4343667"/>
              <a:gd name="connsiteY15" fmla="*/ 5118934 h 5213884"/>
              <a:gd name="connsiteX16" fmla="*/ 3082984 w 4343667"/>
              <a:gd name="connsiteY16" fmla="*/ 5048750 h 5213884"/>
              <a:gd name="connsiteX17" fmla="*/ 3215080 w 4343667"/>
              <a:gd name="connsiteY17" fmla="*/ 5051508 h 5213884"/>
              <a:gd name="connsiteX18" fmla="*/ 3527901 w 4343667"/>
              <a:gd name="connsiteY18" fmla="*/ 4883066 h 5213884"/>
              <a:gd name="connsiteX19" fmla="*/ 2769912 w 4343667"/>
              <a:gd name="connsiteY19" fmla="*/ 4654466 h 5213884"/>
              <a:gd name="connsiteX20" fmla="*/ 2738705 w 4343667"/>
              <a:gd name="connsiteY20" fmla="*/ 4281361 h 5213884"/>
              <a:gd name="connsiteX21" fmla="*/ 2740710 w 4343667"/>
              <a:gd name="connsiteY21" fmla="*/ 3976311 h 5213884"/>
              <a:gd name="connsiteX22" fmla="*/ 2815657 w 4343667"/>
              <a:gd name="connsiteY22" fmla="*/ 3845843 h 5213884"/>
              <a:gd name="connsiteX23" fmla="*/ 2839594 w 4343667"/>
              <a:gd name="connsiteY23" fmla="*/ 3754227 h 5213884"/>
              <a:gd name="connsiteX24" fmla="*/ 2902384 w 4343667"/>
              <a:gd name="connsiteY24" fmla="*/ 3754102 h 5213884"/>
              <a:gd name="connsiteX25" fmla="*/ 2918927 w 4343667"/>
              <a:gd name="connsiteY25" fmla="*/ 3504071 h 5213884"/>
              <a:gd name="connsiteX26" fmla="*/ 3381267 w 4343667"/>
              <a:gd name="connsiteY26" fmla="*/ 2781926 h 5213884"/>
              <a:gd name="connsiteX27" fmla="*/ 3560362 w 4343667"/>
              <a:gd name="connsiteY27" fmla="*/ 2591300 h 5213884"/>
              <a:gd name="connsiteX28" fmla="*/ 3780564 w 4343667"/>
              <a:gd name="connsiteY28" fmla="*/ 2284245 h 5213884"/>
              <a:gd name="connsiteX29" fmla="*/ 3787707 w 4343667"/>
              <a:gd name="connsiteY29" fmla="*/ 2130465 h 5213884"/>
              <a:gd name="connsiteX30" fmla="*/ 4043756 w 4343667"/>
              <a:gd name="connsiteY30" fmla="*/ 1726906 h 5213884"/>
              <a:gd name="connsiteX31" fmla="*/ 4240271 w 4343667"/>
              <a:gd name="connsiteY31" fmla="*/ 1275847 h 5213884"/>
              <a:gd name="connsiteX32" fmla="*/ 4343667 w 4343667"/>
              <a:gd name="connsiteY32" fmla="*/ 631031 h 5213884"/>
              <a:gd name="connsiteX33" fmla="*/ 4273859 w 4343667"/>
              <a:gd name="connsiteY33" fmla="*/ 214813 h 5213884"/>
              <a:gd name="connsiteX34" fmla="*/ 4102910 w 4343667"/>
              <a:gd name="connsiteY34" fmla="*/ 0 h 5213884"/>
              <a:gd name="connsiteX35" fmla="*/ 4033603 w 4343667"/>
              <a:gd name="connsiteY35" fmla="*/ 243639 h 5213884"/>
              <a:gd name="connsiteX36" fmla="*/ 3944494 w 4343667"/>
              <a:gd name="connsiteY36" fmla="*/ 144879 h 5213884"/>
              <a:gd name="connsiteX37" fmla="*/ 3816659 w 4343667"/>
              <a:gd name="connsiteY37" fmla="*/ 587792 h 5213884"/>
              <a:gd name="connsiteX38" fmla="*/ 3775927 w 4343667"/>
              <a:gd name="connsiteY38" fmla="*/ 859631 h 5213884"/>
              <a:gd name="connsiteX39" fmla="*/ 3679298 w 4343667"/>
              <a:gd name="connsiteY39" fmla="*/ 1088105 h 5213884"/>
              <a:gd name="connsiteX40" fmla="*/ 3508475 w 4343667"/>
              <a:gd name="connsiteY40" fmla="*/ 1696954 h 5213884"/>
              <a:gd name="connsiteX41" fmla="*/ 3412598 w 4343667"/>
              <a:gd name="connsiteY41" fmla="*/ 1884946 h 5213884"/>
              <a:gd name="connsiteX42" fmla="*/ 3383522 w 4343667"/>
              <a:gd name="connsiteY42" fmla="*/ 2127834 h 5213884"/>
              <a:gd name="connsiteX43" fmla="*/ 3282507 w 4343667"/>
              <a:gd name="connsiteY43" fmla="*/ 1988093 h 5213884"/>
              <a:gd name="connsiteX44" fmla="*/ 3251175 w 4343667"/>
              <a:gd name="connsiteY44" fmla="*/ 2163929 h 5213884"/>
              <a:gd name="connsiteX45" fmla="*/ 3143016 w 4343667"/>
              <a:gd name="connsiteY45" fmla="*/ 2255294 h 5213884"/>
              <a:gd name="connsiteX46" fmla="*/ 3128728 w 4343667"/>
              <a:gd name="connsiteY46" fmla="*/ 2414085 h 5213884"/>
              <a:gd name="connsiteX47" fmla="*/ 3051401 w 4343667"/>
              <a:gd name="connsiteY47" fmla="*/ 2537408 h 5213884"/>
              <a:gd name="connsiteX48" fmla="*/ 2987107 w 4343667"/>
              <a:gd name="connsiteY48" fmla="*/ 2837196 h 5213884"/>
              <a:gd name="connsiteX49" fmla="*/ 2856138 w 4343667"/>
              <a:gd name="connsiteY49" fmla="*/ 2956133 h 5213884"/>
              <a:gd name="connsiteX50" fmla="*/ 2856639 w 4343667"/>
              <a:gd name="connsiteY50" fmla="*/ 3049503 h 5213884"/>
              <a:gd name="connsiteX51" fmla="*/ 2505217 w 4343667"/>
              <a:gd name="connsiteY51" fmla="*/ 3470985 h 5213884"/>
              <a:gd name="connsiteX52" fmla="*/ 2434908 w 4343667"/>
              <a:gd name="connsiteY52" fmla="*/ 3350418 h 5213884"/>
              <a:gd name="connsiteX53" fmla="*/ 2401820 w 4343667"/>
              <a:gd name="connsiteY53" fmla="*/ 3143500 h 5213884"/>
              <a:gd name="connsiteX54" fmla="*/ 2245411 w 4343667"/>
              <a:gd name="connsiteY54" fmla="*/ 3027446 h 5213884"/>
              <a:gd name="connsiteX55" fmla="*/ 2088874 w 4343667"/>
              <a:gd name="connsiteY55" fmla="*/ 3061158 h 5213884"/>
              <a:gd name="connsiteX56" fmla="*/ 1997384 w 4343667"/>
              <a:gd name="connsiteY56" fmla="*/ 3205913 h 5213884"/>
              <a:gd name="connsiteX57" fmla="*/ 1980339 w 4343667"/>
              <a:gd name="connsiteY57" fmla="*/ 3424487 h 5213884"/>
              <a:gd name="connsiteX58" fmla="*/ 1939733 w 4343667"/>
              <a:gd name="connsiteY58" fmla="*/ 3487402 h 5213884"/>
              <a:gd name="connsiteX59" fmla="*/ 1699101 w 4343667"/>
              <a:gd name="connsiteY59" fmla="*/ 3234739 h 5213884"/>
              <a:gd name="connsiteX60" fmla="*/ 1446438 w 4343667"/>
              <a:gd name="connsiteY60" fmla="*/ 2837321 h 5213884"/>
              <a:gd name="connsiteX61" fmla="*/ 1217838 w 4343667"/>
              <a:gd name="connsiteY61" fmla="*/ 2284245 h 5213884"/>
              <a:gd name="connsiteX62" fmla="*/ 905017 w 4343667"/>
              <a:gd name="connsiteY62" fmla="*/ 1646571 h 5213884"/>
              <a:gd name="connsiteX63" fmla="*/ 604227 w 4343667"/>
              <a:gd name="connsiteY63" fmla="*/ 1008897 h 5213884"/>
              <a:gd name="connsiteX64" fmla="*/ 411722 w 4343667"/>
              <a:gd name="connsiteY64" fmla="*/ 635918 h 5213884"/>
              <a:gd name="connsiteX65" fmla="*/ 351564 w 4343667"/>
              <a:gd name="connsiteY65" fmla="*/ 455445 h 5213884"/>
              <a:gd name="connsiteX66" fmla="*/ 375627 w 4343667"/>
              <a:gd name="connsiteY66" fmla="*/ 335129 h 5213884"/>
              <a:gd name="connsiteX67" fmla="*/ 303438 w 4343667"/>
              <a:gd name="connsiteY67" fmla="*/ 214813 h 5213884"/>
              <a:gd name="connsiteX68" fmla="*/ 53407 w 4343667"/>
              <a:gd name="connsiteY68" fmla="*/ 62789 h 5213884"/>
              <a:gd name="connsiteX0" fmla="*/ 53407 w 4343667"/>
              <a:gd name="connsiteY0" fmla="*/ 62789 h 5213884"/>
              <a:gd name="connsiteX1" fmla="*/ 392 w 4343667"/>
              <a:gd name="connsiteY1" fmla="*/ 491415 h 5213884"/>
              <a:gd name="connsiteX2" fmla="*/ 62806 w 4343667"/>
              <a:gd name="connsiteY2" fmla="*/ 1213434 h 5213884"/>
              <a:gd name="connsiteX3" fmla="*/ 409216 w 4343667"/>
              <a:gd name="connsiteY3" fmla="*/ 1988343 h 5213884"/>
              <a:gd name="connsiteX4" fmla="*/ 1037364 w 4343667"/>
              <a:gd name="connsiteY4" fmla="*/ 2897855 h 5213884"/>
              <a:gd name="connsiteX5" fmla="*/ 1398312 w 4343667"/>
              <a:gd name="connsiteY5" fmla="*/ 3330992 h 5213884"/>
              <a:gd name="connsiteX6" fmla="*/ 1708876 w 4343667"/>
              <a:gd name="connsiteY6" fmla="*/ 3792955 h 5213884"/>
              <a:gd name="connsiteX7" fmla="*/ 1699101 w 4343667"/>
              <a:gd name="connsiteY7" fmla="*/ 3896476 h 5213884"/>
              <a:gd name="connsiteX8" fmla="*/ 1773797 w 4343667"/>
              <a:gd name="connsiteY8" fmla="*/ 4100888 h 5213884"/>
              <a:gd name="connsiteX9" fmla="*/ 1701482 w 4343667"/>
              <a:gd name="connsiteY9" fmla="*/ 4592051 h 5213884"/>
              <a:gd name="connsiteX10" fmla="*/ 772920 w 4343667"/>
              <a:gd name="connsiteY10" fmla="*/ 4745955 h 5213884"/>
              <a:gd name="connsiteX11" fmla="*/ 941112 w 4343667"/>
              <a:gd name="connsiteY11" fmla="*/ 4919160 h 5213884"/>
              <a:gd name="connsiteX12" fmla="*/ 1386280 w 4343667"/>
              <a:gd name="connsiteY12" fmla="*/ 5135729 h 5213884"/>
              <a:gd name="connsiteX13" fmla="*/ 1850625 w 4343667"/>
              <a:gd name="connsiteY13" fmla="*/ 5208294 h 5213884"/>
              <a:gd name="connsiteX14" fmla="*/ 2140635 w 4343667"/>
              <a:gd name="connsiteY14" fmla="*/ 5179342 h 5213884"/>
              <a:gd name="connsiteX15" fmla="*/ 2772293 w 4343667"/>
              <a:gd name="connsiteY15" fmla="*/ 5118934 h 5213884"/>
              <a:gd name="connsiteX16" fmla="*/ 3082984 w 4343667"/>
              <a:gd name="connsiteY16" fmla="*/ 5048750 h 5213884"/>
              <a:gd name="connsiteX17" fmla="*/ 3215080 w 4343667"/>
              <a:gd name="connsiteY17" fmla="*/ 5051508 h 5213884"/>
              <a:gd name="connsiteX18" fmla="*/ 3527901 w 4343667"/>
              <a:gd name="connsiteY18" fmla="*/ 4883066 h 5213884"/>
              <a:gd name="connsiteX19" fmla="*/ 2769912 w 4343667"/>
              <a:gd name="connsiteY19" fmla="*/ 4654466 h 5213884"/>
              <a:gd name="connsiteX20" fmla="*/ 2738705 w 4343667"/>
              <a:gd name="connsiteY20" fmla="*/ 4281361 h 5213884"/>
              <a:gd name="connsiteX21" fmla="*/ 2740710 w 4343667"/>
              <a:gd name="connsiteY21" fmla="*/ 3976311 h 5213884"/>
              <a:gd name="connsiteX22" fmla="*/ 2815657 w 4343667"/>
              <a:gd name="connsiteY22" fmla="*/ 3845843 h 5213884"/>
              <a:gd name="connsiteX23" fmla="*/ 2839594 w 4343667"/>
              <a:gd name="connsiteY23" fmla="*/ 3754227 h 5213884"/>
              <a:gd name="connsiteX24" fmla="*/ 2902384 w 4343667"/>
              <a:gd name="connsiteY24" fmla="*/ 3754102 h 5213884"/>
              <a:gd name="connsiteX25" fmla="*/ 2918927 w 4343667"/>
              <a:gd name="connsiteY25" fmla="*/ 3504071 h 5213884"/>
              <a:gd name="connsiteX26" fmla="*/ 3381267 w 4343667"/>
              <a:gd name="connsiteY26" fmla="*/ 2781926 h 5213884"/>
              <a:gd name="connsiteX27" fmla="*/ 3560362 w 4343667"/>
              <a:gd name="connsiteY27" fmla="*/ 2591300 h 5213884"/>
              <a:gd name="connsiteX28" fmla="*/ 3780564 w 4343667"/>
              <a:gd name="connsiteY28" fmla="*/ 2284245 h 5213884"/>
              <a:gd name="connsiteX29" fmla="*/ 3787707 w 4343667"/>
              <a:gd name="connsiteY29" fmla="*/ 2130465 h 5213884"/>
              <a:gd name="connsiteX30" fmla="*/ 4043756 w 4343667"/>
              <a:gd name="connsiteY30" fmla="*/ 1726906 h 5213884"/>
              <a:gd name="connsiteX31" fmla="*/ 4240271 w 4343667"/>
              <a:gd name="connsiteY31" fmla="*/ 1275847 h 5213884"/>
              <a:gd name="connsiteX32" fmla="*/ 4343667 w 4343667"/>
              <a:gd name="connsiteY32" fmla="*/ 631031 h 5213884"/>
              <a:gd name="connsiteX33" fmla="*/ 4273859 w 4343667"/>
              <a:gd name="connsiteY33" fmla="*/ 214813 h 5213884"/>
              <a:gd name="connsiteX34" fmla="*/ 4102910 w 4343667"/>
              <a:gd name="connsiteY34" fmla="*/ 0 h 5213884"/>
              <a:gd name="connsiteX35" fmla="*/ 4033603 w 4343667"/>
              <a:gd name="connsiteY35" fmla="*/ 243639 h 5213884"/>
              <a:gd name="connsiteX36" fmla="*/ 3944494 w 4343667"/>
              <a:gd name="connsiteY36" fmla="*/ 144879 h 5213884"/>
              <a:gd name="connsiteX37" fmla="*/ 3816659 w 4343667"/>
              <a:gd name="connsiteY37" fmla="*/ 587792 h 5213884"/>
              <a:gd name="connsiteX38" fmla="*/ 3775927 w 4343667"/>
              <a:gd name="connsiteY38" fmla="*/ 859631 h 5213884"/>
              <a:gd name="connsiteX39" fmla="*/ 3679298 w 4343667"/>
              <a:gd name="connsiteY39" fmla="*/ 1088105 h 5213884"/>
              <a:gd name="connsiteX40" fmla="*/ 3508475 w 4343667"/>
              <a:gd name="connsiteY40" fmla="*/ 1696954 h 5213884"/>
              <a:gd name="connsiteX41" fmla="*/ 3412598 w 4343667"/>
              <a:gd name="connsiteY41" fmla="*/ 1884946 h 5213884"/>
              <a:gd name="connsiteX42" fmla="*/ 3383522 w 4343667"/>
              <a:gd name="connsiteY42" fmla="*/ 2127834 h 5213884"/>
              <a:gd name="connsiteX43" fmla="*/ 3282507 w 4343667"/>
              <a:gd name="connsiteY43" fmla="*/ 1988093 h 5213884"/>
              <a:gd name="connsiteX44" fmla="*/ 3251175 w 4343667"/>
              <a:gd name="connsiteY44" fmla="*/ 2163929 h 5213884"/>
              <a:gd name="connsiteX45" fmla="*/ 3143016 w 4343667"/>
              <a:gd name="connsiteY45" fmla="*/ 2255294 h 5213884"/>
              <a:gd name="connsiteX46" fmla="*/ 3128728 w 4343667"/>
              <a:gd name="connsiteY46" fmla="*/ 2414085 h 5213884"/>
              <a:gd name="connsiteX47" fmla="*/ 3051401 w 4343667"/>
              <a:gd name="connsiteY47" fmla="*/ 2537408 h 5213884"/>
              <a:gd name="connsiteX48" fmla="*/ 2987107 w 4343667"/>
              <a:gd name="connsiteY48" fmla="*/ 2837196 h 5213884"/>
              <a:gd name="connsiteX49" fmla="*/ 2856138 w 4343667"/>
              <a:gd name="connsiteY49" fmla="*/ 2956133 h 5213884"/>
              <a:gd name="connsiteX50" fmla="*/ 2856639 w 4343667"/>
              <a:gd name="connsiteY50" fmla="*/ 3049503 h 5213884"/>
              <a:gd name="connsiteX51" fmla="*/ 2505217 w 4343667"/>
              <a:gd name="connsiteY51" fmla="*/ 3470985 h 5213884"/>
              <a:gd name="connsiteX52" fmla="*/ 2434908 w 4343667"/>
              <a:gd name="connsiteY52" fmla="*/ 3350418 h 5213884"/>
              <a:gd name="connsiteX53" fmla="*/ 2401820 w 4343667"/>
              <a:gd name="connsiteY53" fmla="*/ 3143500 h 5213884"/>
              <a:gd name="connsiteX54" fmla="*/ 2245411 w 4343667"/>
              <a:gd name="connsiteY54" fmla="*/ 3027446 h 5213884"/>
              <a:gd name="connsiteX55" fmla="*/ 2088874 w 4343667"/>
              <a:gd name="connsiteY55" fmla="*/ 3061158 h 5213884"/>
              <a:gd name="connsiteX56" fmla="*/ 1997384 w 4343667"/>
              <a:gd name="connsiteY56" fmla="*/ 3205913 h 5213884"/>
              <a:gd name="connsiteX57" fmla="*/ 1980339 w 4343667"/>
              <a:gd name="connsiteY57" fmla="*/ 3424487 h 5213884"/>
              <a:gd name="connsiteX58" fmla="*/ 1939733 w 4343667"/>
              <a:gd name="connsiteY58" fmla="*/ 3487402 h 5213884"/>
              <a:gd name="connsiteX59" fmla="*/ 1699101 w 4343667"/>
              <a:gd name="connsiteY59" fmla="*/ 3234739 h 5213884"/>
              <a:gd name="connsiteX60" fmla="*/ 1446438 w 4343667"/>
              <a:gd name="connsiteY60" fmla="*/ 2837321 h 5213884"/>
              <a:gd name="connsiteX61" fmla="*/ 1217838 w 4343667"/>
              <a:gd name="connsiteY61" fmla="*/ 2284245 h 5213884"/>
              <a:gd name="connsiteX62" fmla="*/ 905017 w 4343667"/>
              <a:gd name="connsiteY62" fmla="*/ 1646571 h 5213884"/>
              <a:gd name="connsiteX63" fmla="*/ 604227 w 4343667"/>
              <a:gd name="connsiteY63" fmla="*/ 1008897 h 5213884"/>
              <a:gd name="connsiteX64" fmla="*/ 411722 w 4343667"/>
              <a:gd name="connsiteY64" fmla="*/ 635918 h 5213884"/>
              <a:gd name="connsiteX65" fmla="*/ 351564 w 4343667"/>
              <a:gd name="connsiteY65" fmla="*/ 455445 h 5213884"/>
              <a:gd name="connsiteX66" fmla="*/ 375627 w 4343667"/>
              <a:gd name="connsiteY66" fmla="*/ 335129 h 5213884"/>
              <a:gd name="connsiteX67" fmla="*/ 258194 w 4343667"/>
              <a:gd name="connsiteY67" fmla="*/ 140994 h 5213884"/>
              <a:gd name="connsiteX68" fmla="*/ 53407 w 4343667"/>
              <a:gd name="connsiteY68" fmla="*/ 62789 h 5213884"/>
              <a:gd name="connsiteX0" fmla="*/ 53407 w 4343667"/>
              <a:gd name="connsiteY0" fmla="*/ 62789 h 5213884"/>
              <a:gd name="connsiteX1" fmla="*/ 392 w 4343667"/>
              <a:gd name="connsiteY1" fmla="*/ 491415 h 5213884"/>
              <a:gd name="connsiteX2" fmla="*/ 62806 w 4343667"/>
              <a:gd name="connsiteY2" fmla="*/ 1213434 h 5213884"/>
              <a:gd name="connsiteX3" fmla="*/ 409216 w 4343667"/>
              <a:gd name="connsiteY3" fmla="*/ 1988343 h 5213884"/>
              <a:gd name="connsiteX4" fmla="*/ 1037364 w 4343667"/>
              <a:gd name="connsiteY4" fmla="*/ 2897855 h 5213884"/>
              <a:gd name="connsiteX5" fmla="*/ 1398312 w 4343667"/>
              <a:gd name="connsiteY5" fmla="*/ 3330992 h 5213884"/>
              <a:gd name="connsiteX6" fmla="*/ 1708876 w 4343667"/>
              <a:gd name="connsiteY6" fmla="*/ 3792955 h 5213884"/>
              <a:gd name="connsiteX7" fmla="*/ 1699101 w 4343667"/>
              <a:gd name="connsiteY7" fmla="*/ 3896476 h 5213884"/>
              <a:gd name="connsiteX8" fmla="*/ 1773797 w 4343667"/>
              <a:gd name="connsiteY8" fmla="*/ 4100888 h 5213884"/>
              <a:gd name="connsiteX9" fmla="*/ 1701482 w 4343667"/>
              <a:gd name="connsiteY9" fmla="*/ 4592051 h 5213884"/>
              <a:gd name="connsiteX10" fmla="*/ 772920 w 4343667"/>
              <a:gd name="connsiteY10" fmla="*/ 4745955 h 5213884"/>
              <a:gd name="connsiteX11" fmla="*/ 941112 w 4343667"/>
              <a:gd name="connsiteY11" fmla="*/ 4919160 h 5213884"/>
              <a:gd name="connsiteX12" fmla="*/ 1386280 w 4343667"/>
              <a:gd name="connsiteY12" fmla="*/ 5135729 h 5213884"/>
              <a:gd name="connsiteX13" fmla="*/ 1850625 w 4343667"/>
              <a:gd name="connsiteY13" fmla="*/ 5208294 h 5213884"/>
              <a:gd name="connsiteX14" fmla="*/ 2140635 w 4343667"/>
              <a:gd name="connsiteY14" fmla="*/ 5179342 h 5213884"/>
              <a:gd name="connsiteX15" fmla="*/ 2772293 w 4343667"/>
              <a:gd name="connsiteY15" fmla="*/ 5118934 h 5213884"/>
              <a:gd name="connsiteX16" fmla="*/ 3082984 w 4343667"/>
              <a:gd name="connsiteY16" fmla="*/ 5048750 h 5213884"/>
              <a:gd name="connsiteX17" fmla="*/ 3215080 w 4343667"/>
              <a:gd name="connsiteY17" fmla="*/ 5051508 h 5213884"/>
              <a:gd name="connsiteX18" fmla="*/ 3527901 w 4343667"/>
              <a:gd name="connsiteY18" fmla="*/ 4883066 h 5213884"/>
              <a:gd name="connsiteX19" fmla="*/ 2769912 w 4343667"/>
              <a:gd name="connsiteY19" fmla="*/ 4654466 h 5213884"/>
              <a:gd name="connsiteX20" fmla="*/ 2738705 w 4343667"/>
              <a:gd name="connsiteY20" fmla="*/ 4281361 h 5213884"/>
              <a:gd name="connsiteX21" fmla="*/ 2740710 w 4343667"/>
              <a:gd name="connsiteY21" fmla="*/ 3976311 h 5213884"/>
              <a:gd name="connsiteX22" fmla="*/ 2815657 w 4343667"/>
              <a:gd name="connsiteY22" fmla="*/ 3845843 h 5213884"/>
              <a:gd name="connsiteX23" fmla="*/ 2839594 w 4343667"/>
              <a:gd name="connsiteY23" fmla="*/ 3754227 h 5213884"/>
              <a:gd name="connsiteX24" fmla="*/ 2902384 w 4343667"/>
              <a:gd name="connsiteY24" fmla="*/ 3754102 h 5213884"/>
              <a:gd name="connsiteX25" fmla="*/ 2918927 w 4343667"/>
              <a:gd name="connsiteY25" fmla="*/ 3504071 h 5213884"/>
              <a:gd name="connsiteX26" fmla="*/ 3381267 w 4343667"/>
              <a:gd name="connsiteY26" fmla="*/ 2781926 h 5213884"/>
              <a:gd name="connsiteX27" fmla="*/ 3560362 w 4343667"/>
              <a:gd name="connsiteY27" fmla="*/ 2591300 h 5213884"/>
              <a:gd name="connsiteX28" fmla="*/ 3780564 w 4343667"/>
              <a:gd name="connsiteY28" fmla="*/ 2284245 h 5213884"/>
              <a:gd name="connsiteX29" fmla="*/ 3787707 w 4343667"/>
              <a:gd name="connsiteY29" fmla="*/ 2130465 h 5213884"/>
              <a:gd name="connsiteX30" fmla="*/ 4043756 w 4343667"/>
              <a:gd name="connsiteY30" fmla="*/ 1726906 h 5213884"/>
              <a:gd name="connsiteX31" fmla="*/ 4240271 w 4343667"/>
              <a:gd name="connsiteY31" fmla="*/ 1275847 h 5213884"/>
              <a:gd name="connsiteX32" fmla="*/ 4343667 w 4343667"/>
              <a:gd name="connsiteY32" fmla="*/ 631031 h 5213884"/>
              <a:gd name="connsiteX33" fmla="*/ 4273859 w 4343667"/>
              <a:gd name="connsiteY33" fmla="*/ 214813 h 5213884"/>
              <a:gd name="connsiteX34" fmla="*/ 4102910 w 4343667"/>
              <a:gd name="connsiteY34" fmla="*/ 0 h 5213884"/>
              <a:gd name="connsiteX35" fmla="*/ 4033603 w 4343667"/>
              <a:gd name="connsiteY35" fmla="*/ 243639 h 5213884"/>
              <a:gd name="connsiteX36" fmla="*/ 3944494 w 4343667"/>
              <a:gd name="connsiteY36" fmla="*/ 144879 h 5213884"/>
              <a:gd name="connsiteX37" fmla="*/ 3816659 w 4343667"/>
              <a:gd name="connsiteY37" fmla="*/ 587792 h 5213884"/>
              <a:gd name="connsiteX38" fmla="*/ 3775927 w 4343667"/>
              <a:gd name="connsiteY38" fmla="*/ 859631 h 5213884"/>
              <a:gd name="connsiteX39" fmla="*/ 3679298 w 4343667"/>
              <a:gd name="connsiteY39" fmla="*/ 1088105 h 5213884"/>
              <a:gd name="connsiteX40" fmla="*/ 3508475 w 4343667"/>
              <a:gd name="connsiteY40" fmla="*/ 1696954 h 5213884"/>
              <a:gd name="connsiteX41" fmla="*/ 3412598 w 4343667"/>
              <a:gd name="connsiteY41" fmla="*/ 1884946 h 5213884"/>
              <a:gd name="connsiteX42" fmla="*/ 3383522 w 4343667"/>
              <a:gd name="connsiteY42" fmla="*/ 2127834 h 5213884"/>
              <a:gd name="connsiteX43" fmla="*/ 3282507 w 4343667"/>
              <a:gd name="connsiteY43" fmla="*/ 1988093 h 5213884"/>
              <a:gd name="connsiteX44" fmla="*/ 3251175 w 4343667"/>
              <a:gd name="connsiteY44" fmla="*/ 2163929 h 5213884"/>
              <a:gd name="connsiteX45" fmla="*/ 3143016 w 4343667"/>
              <a:gd name="connsiteY45" fmla="*/ 2255294 h 5213884"/>
              <a:gd name="connsiteX46" fmla="*/ 3128728 w 4343667"/>
              <a:gd name="connsiteY46" fmla="*/ 2414085 h 5213884"/>
              <a:gd name="connsiteX47" fmla="*/ 3051401 w 4343667"/>
              <a:gd name="connsiteY47" fmla="*/ 2537408 h 5213884"/>
              <a:gd name="connsiteX48" fmla="*/ 2987107 w 4343667"/>
              <a:gd name="connsiteY48" fmla="*/ 2837196 h 5213884"/>
              <a:gd name="connsiteX49" fmla="*/ 2856138 w 4343667"/>
              <a:gd name="connsiteY49" fmla="*/ 2956133 h 5213884"/>
              <a:gd name="connsiteX50" fmla="*/ 2856639 w 4343667"/>
              <a:gd name="connsiteY50" fmla="*/ 3049503 h 5213884"/>
              <a:gd name="connsiteX51" fmla="*/ 2505217 w 4343667"/>
              <a:gd name="connsiteY51" fmla="*/ 3470985 h 5213884"/>
              <a:gd name="connsiteX52" fmla="*/ 2434908 w 4343667"/>
              <a:gd name="connsiteY52" fmla="*/ 3350418 h 5213884"/>
              <a:gd name="connsiteX53" fmla="*/ 2401820 w 4343667"/>
              <a:gd name="connsiteY53" fmla="*/ 3143500 h 5213884"/>
              <a:gd name="connsiteX54" fmla="*/ 2245411 w 4343667"/>
              <a:gd name="connsiteY54" fmla="*/ 3027446 h 5213884"/>
              <a:gd name="connsiteX55" fmla="*/ 2088874 w 4343667"/>
              <a:gd name="connsiteY55" fmla="*/ 3061158 h 5213884"/>
              <a:gd name="connsiteX56" fmla="*/ 1997384 w 4343667"/>
              <a:gd name="connsiteY56" fmla="*/ 3205913 h 5213884"/>
              <a:gd name="connsiteX57" fmla="*/ 1980339 w 4343667"/>
              <a:gd name="connsiteY57" fmla="*/ 3424487 h 5213884"/>
              <a:gd name="connsiteX58" fmla="*/ 1939733 w 4343667"/>
              <a:gd name="connsiteY58" fmla="*/ 3487402 h 5213884"/>
              <a:gd name="connsiteX59" fmla="*/ 1699101 w 4343667"/>
              <a:gd name="connsiteY59" fmla="*/ 3234739 h 5213884"/>
              <a:gd name="connsiteX60" fmla="*/ 1446438 w 4343667"/>
              <a:gd name="connsiteY60" fmla="*/ 2837321 h 5213884"/>
              <a:gd name="connsiteX61" fmla="*/ 1217838 w 4343667"/>
              <a:gd name="connsiteY61" fmla="*/ 2284245 h 5213884"/>
              <a:gd name="connsiteX62" fmla="*/ 905017 w 4343667"/>
              <a:gd name="connsiteY62" fmla="*/ 1646571 h 5213884"/>
              <a:gd name="connsiteX63" fmla="*/ 604227 w 4343667"/>
              <a:gd name="connsiteY63" fmla="*/ 1008897 h 5213884"/>
              <a:gd name="connsiteX64" fmla="*/ 411722 w 4343667"/>
              <a:gd name="connsiteY64" fmla="*/ 635918 h 5213884"/>
              <a:gd name="connsiteX65" fmla="*/ 351564 w 4343667"/>
              <a:gd name="connsiteY65" fmla="*/ 455445 h 5213884"/>
              <a:gd name="connsiteX66" fmla="*/ 375627 w 4343667"/>
              <a:gd name="connsiteY66" fmla="*/ 335129 h 5213884"/>
              <a:gd name="connsiteX67" fmla="*/ 258194 w 4343667"/>
              <a:gd name="connsiteY67" fmla="*/ 140994 h 5213884"/>
              <a:gd name="connsiteX68" fmla="*/ 53407 w 4343667"/>
              <a:gd name="connsiteY68" fmla="*/ 62789 h 5213884"/>
              <a:gd name="connsiteX0" fmla="*/ 53407 w 4343667"/>
              <a:gd name="connsiteY0" fmla="*/ 62789 h 5213884"/>
              <a:gd name="connsiteX1" fmla="*/ 392 w 4343667"/>
              <a:gd name="connsiteY1" fmla="*/ 491415 h 5213884"/>
              <a:gd name="connsiteX2" fmla="*/ 62806 w 4343667"/>
              <a:gd name="connsiteY2" fmla="*/ 1213434 h 5213884"/>
              <a:gd name="connsiteX3" fmla="*/ 409216 w 4343667"/>
              <a:gd name="connsiteY3" fmla="*/ 1988343 h 5213884"/>
              <a:gd name="connsiteX4" fmla="*/ 1037364 w 4343667"/>
              <a:gd name="connsiteY4" fmla="*/ 2897855 h 5213884"/>
              <a:gd name="connsiteX5" fmla="*/ 1398312 w 4343667"/>
              <a:gd name="connsiteY5" fmla="*/ 3330992 h 5213884"/>
              <a:gd name="connsiteX6" fmla="*/ 1708876 w 4343667"/>
              <a:gd name="connsiteY6" fmla="*/ 3792955 h 5213884"/>
              <a:gd name="connsiteX7" fmla="*/ 1699101 w 4343667"/>
              <a:gd name="connsiteY7" fmla="*/ 3896476 h 5213884"/>
              <a:gd name="connsiteX8" fmla="*/ 1773797 w 4343667"/>
              <a:gd name="connsiteY8" fmla="*/ 4100888 h 5213884"/>
              <a:gd name="connsiteX9" fmla="*/ 1701482 w 4343667"/>
              <a:gd name="connsiteY9" fmla="*/ 4592051 h 5213884"/>
              <a:gd name="connsiteX10" fmla="*/ 772920 w 4343667"/>
              <a:gd name="connsiteY10" fmla="*/ 4745955 h 5213884"/>
              <a:gd name="connsiteX11" fmla="*/ 941112 w 4343667"/>
              <a:gd name="connsiteY11" fmla="*/ 4919160 h 5213884"/>
              <a:gd name="connsiteX12" fmla="*/ 1386280 w 4343667"/>
              <a:gd name="connsiteY12" fmla="*/ 5135729 h 5213884"/>
              <a:gd name="connsiteX13" fmla="*/ 1850625 w 4343667"/>
              <a:gd name="connsiteY13" fmla="*/ 5208294 h 5213884"/>
              <a:gd name="connsiteX14" fmla="*/ 2140635 w 4343667"/>
              <a:gd name="connsiteY14" fmla="*/ 5179342 h 5213884"/>
              <a:gd name="connsiteX15" fmla="*/ 2772293 w 4343667"/>
              <a:gd name="connsiteY15" fmla="*/ 5118934 h 5213884"/>
              <a:gd name="connsiteX16" fmla="*/ 3082984 w 4343667"/>
              <a:gd name="connsiteY16" fmla="*/ 5048750 h 5213884"/>
              <a:gd name="connsiteX17" fmla="*/ 3215080 w 4343667"/>
              <a:gd name="connsiteY17" fmla="*/ 5051508 h 5213884"/>
              <a:gd name="connsiteX18" fmla="*/ 3527901 w 4343667"/>
              <a:gd name="connsiteY18" fmla="*/ 4883066 h 5213884"/>
              <a:gd name="connsiteX19" fmla="*/ 2769912 w 4343667"/>
              <a:gd name="connsiteY19" fmla="*/ 4654466 h 5213884"/>
              <a:gd name="connsiteX20" fmla="*/ 2738705 w 4343667"/>
              <a:gd name="connsiteY20" fmla="*/ 4281361 h 5213884"/>
              <a:gd name="connsiteX21" fmla="*/ 2740710 w 4343667"/>
              <a:gd name="connsiteY21" fmla="*/ 3976311 h 5213884"/>
              <a:gd name="connsiteX22" fmla="*/ 2815657 w 4343667"/>
              <a:gd name="connsiteY22" fmla="*/ 3845843 h 5213884"/>
              <a:gd name="connsiteX23" fmla="*/ 2839594 w 4343667"/>
              <a:gd name="connsiteY23" fmla="*/ 3754227 h 5213884"/>
              <a:gd name="connsiteX24" fmla="*/ 2902384 w 4343667"/>
              <a:gd name="connsiteY24" fmla="*/ 3754102 h 5213884"/>
              <a:gd name="connsiteX25" fmla="*/ 2918927 w 4343667"/>
              <a:gd name="connsiteY25" fmla="*/ 3504071 h 5213884"/>
              <a:gd name="connsiteX26" fmla="*/ 3381267 w 4343667"/>
              <a:gd name="connsiteY26" fmla="*/ 2781926 h 5213884"/>
              <a:gd name="connsiteX27" fmla="*/ 3560362 w 4343667"/>
              <a:gd name="connsiteY27" fmla="*/ 2591300 h 5213884"/>
              <a:gd name="connsiteX28" fmla="*/ 3780564 w 4343667"/>
              <a:gd name="connsiteY28" fmla="*/ 2284245 h 5213884"/>
              <a:gd name="connsiteX29" fmla="*/ 3787707 w 4343667"/>
              <a:gd name="connsiteY29" fmla="*/ 2130465 h 5213884"/>
              <a:gd name="connsiteX30" fmla="*/ 4043756 w 4343667"/>
              <a:gd name="connsiteY30" fmla="*/ 1726906 h 5213884"/>
              <a:gd name="connsiteX31" fmla="*/ 4240271 w 4343667"/>
              <a:gd name="connsiteY31" fmla="*/ 1275847 h 5213884"/>
              <a:gd name="connsiteX32" fmla="*/ 4343667 w 4343667"/>
              <a:gd name="connsiteY32" fmla="*/ 631031 h 5213884"/>
              <a:gd name="connsiteX33" fmla="*/ 4273859 w 4343667"/>
              <a:gd name="connsiteY33" fmla="*/ 214813 h 5213884"/>
              <a:gd name="connsiteX34" fmla="*/ 4102910 w 4343667"/>
              <a:gd name="connsiteY34" fmla="*/ 0 h 5213884"/>
              <a:gd name="connsiteX35" fmla="*/ 4033603 w 4343667"/>
              <a:gd name="connsiteY35" fmla="*/ 243639 h 5213884"/>
              <a:gd name="connsiteX36" fmla="*/ 3944494 w 4343667"/>
              <a:gd name="connsiteY36" fmla="*/ 144879 h 5213884"/>
              <a:gd name="connsiteX37" fmla="*/ 3816659 w 4343667"/>
              <a:gd name="connsiteY37" fmla="*/ 587792 h 5213884"/>
              <a:gd name="connsiteX38" fmla="*/ 3775927 w 4343667"/>
              <a:gd name="connsiteY38" fmla="*/ 859631 h 5213884"/>
              <a:gd name="connsiteX39" fmla="*/ 3679298 w 4343667"/>
              <a:gd name="connsiteY39" fmla="*/ 1088105 h 5213884"/>
              <a:gd name="connsiteX40" fmla="*/ 3508475 w 4343667"/>
              <a:gd name="connsiteY40" fmla="*/ 1696954 h 5213884"/>
              <a:gd name="connsiteX41" fmla="*/ 3412598 w 4343667"/>
              <a:gd name="connsiteY41" fmla="*/ 1884946 h 5213884"/>
              <a:gd name="connsiteX42" fmla="*/ 3383522 w 4343667"/>
              <a:gd name="connsiteY42" fmla="*/ 2127834 h 5213884"/>
              <a:gd name="connsiteX43" fmla="*/ 3282507 w 4343667"/>
              <a:gd name="connsiteY43" fmla="*/ 1988093 h 5213884"/>
              <a:gd name="connsiteX44" fmla="*/ 3251175 w 4343667"/>
              <a:gd name="connsiteY44" fmla="*/ 2163929 h 5213884"/>
              <a:gd name="connsiteX45" fmla="*/ 3143016 w 4343667"/>
              <a:gd name="connsiteY45" fmla="*/ 2255294 h 5213884"/>
              <a:gd name="connsiteX46" fmla="*/ 3128728 w 4343667"/>
              <a:gd name="connsiteY46" fmla="*/ 2414085 h 5213884"/>
              <a:gd name="connsiteX47" fmla="*/ 3051401 w 4343667"/>
              <a:gd name="connsiteY47" fmla="*/ 2537408 h 5213884"/>
              <a:gd name="connsiteX48" fmla="*/ 2987107 w 4343667"/>
              <a:gd name="connsiteY48" fmla="*/ 2837196 h 5213884"/>
              <a:gd name="connsiteX49" fmla="*/ 2856138 w 4343667"/>
              <a:gd name="connsiteY49" fmla="*/ 2956133 h 5213884"/>
              <a:gd name="connsiteX50" fmla="*/ 2856639 w 4343667"/>
              <a:gd name="connsiteY50" fmla="*/ 3049503 h 5213884"/>
              <a:gd name="connsiteX51" fmla="*/ 2505217 w 4343667"/>
              <a:gd name="connsiteY51" fmla="*/ 3470985 h 5213884"/>
              <a:gd name="connsiteX52" fmla="*/ 2434908 w 4343667"/>
              <a:gd name="connsiteY52" fmla="*/ 3350418 h 5213884"/>
              <a:gd name="connsiteX53" fmla="*/ 2401820 w 4343667"/>
              <a:gd name="connsiteY53" fmla="*/ 3143500 h 5213884"/>
              <a:gd name="connsiteX54" fmla="*/ 2245411 w 4343667"/>
              <a:gd name="connsiteY54" fmla="*/ 3027446 h 5213884"/>
              <a:gd name="connsiteX55" fmla="*/ 2088874 w 4343667"/>
              <a:gd name="connsiteY55" fmla="*/ 3061158 h 5213884"/>
              <a:gd name="connsiteX56" fmla="*/ 1997384 w 4343667"/>
              <a:gd name="connsiteY56" fmla="*/ 3205913 h 5213884"/>
              <a:gd name="connsiteX57" fmla="*/ 1980339 w 4343667"/>
              <a:gd name="connsiteY57" fmla="*/ 3424487 h 5213884"/>
              <a:gd name="connsiteX58" fmla="*/ 1939733 w 4343667"/>
              <a:gd name="connsiteY58" fmla="*/ 3487402 h 5213884"/>
              <a:gd name="connsiteX59" fmla="*/ 1699101 w 4343667"/>
              <a:gd name="connsiteY59" fmla="*/ 3234739 h 5213884"/>
              <a:gd name="connsiteX60" fmla="*/ 1446438 w 4343667"/>
              <a:gd name="connsiteY60" fmla="*/ 2837321 h 5213884"/>
              <a:gd name="connsiteX61" fmla="*/ 1217838 w 4343667"/>
              <a:gd name="connsiteY61" fmla="*/ 2284245 h 5213884"/>
              <a:gd name="connsiteX62" fmla="*/ 905017 w 4343667"/>
              <a:gd name="connsiteY62" fmla="*/ 1646571 h 5213884"/>
              <a:gd name="connsiteX63" fmla="*/ 604227 w 4343667"/>
              <a:gd name="connsiteY63" fmla="*/ 1008897 h 5213884"/>
              <a:gd name="connsiteX64" fmla="*/ 411722 w 4343667"/>
              <a:gd name="connsiteY64" fmla="*/ 635918 h 5213884"/>
              <a:gd name="connsiteX65" fmla="*/ 351564 w 4343667"/>
              <a:gd name="connsiteY65" fmla="*/ 455445 h 5213884"/>
              <a:gd name="connsiteX66" fmla="*/ 375627 w 4343667"/>
              <a:gd name="connsiteY66" fmla="*/ 335129 h 5213884"/>
              <a:gd name="connsiteX67" fmla="*/ 251050 w 4343667"/>
              <a:gd name="connsiteY67" fmla="*/ 174331 h 5213884"/>
              <a:gd name="connsiteX68" fmla="*/ 53407 w 4343667"/>
              <a:gd name="connsiteY68" fmla="*/ 62789 h 5213884"/>
              <a:gd name="connsiteX0" fmla="*/ 53407 w 4343667"/>
              <a:gd name="connsiteY0" fmla="*/ 62789 h 5213884"/>
              <a:gd name="connsiteX1" fmla="*/ 392 w 4343667"/>
              <a:gd name="connsiteY1" fmla="*/ 491415 h 5213884"/>
              <a:gd name="connsiteX2" fmla="*/ 62806 w 4343667"/>
              <a:gd name="connsiteY2" fmla="*/ 1213434 h 5213884"/>
              <a:gd name="connsiteX3" fmla="*/ 409216 w 4343667"/>
              <a:gd name="connsiteY3" fmla="*/ 1988343 h 5213884"/>
              <a:gd name="connsiteX4" fmla="*/ 1037364 w 4343667"/>
              <a:gd name="connsiteY4" fmla="*/ 2897855 h 5213884"/>
              <a:gd name="connsiteX5" fmla="*/ 1398312 w 4343667"/>
              <a:gd name="connsiteY5" fmla="*/ 3330992 h 5213884"/>
              <a:gd name="connsiteX6" fmla="*/ 1708876 w 4343667"/>
              <a:gd name="connsiteY6" fmla="*/ 3792955 h 5213884"/>
              <a:gd name="connsiteX7" fmla="*/ 1699101 w 4343667"/>
              <a:gd name="connsiteY7" fmla="*/ 3896476 h 5213884"/>
              <a:gd name="connsiteX8" fmla="*/ 1773797 w 4343667"/>
              <a:gd name="connsiteY8" fmla="*/ 4100888 h 5213884"/>
              <a:gd name="connsiteX9" fmla="*/ 1701482 w 4343667"/>
              <a:gd name="connsiteY9" fmla="*/ 4592051 h 5213884"/>
              <a:gd name="connsiteX10" fmla="*/ 772920 w 4343667"/>
              <a:gd name="connsiteY10" fmla="*/ 4745955 h 5213884"/>
              <a:gd name="connsiteX11" fmla="*/ 941112 w 4343667"/>
              <a:gd name="connsiteY11" fmla="*/ 4919160 h 5213884"/>
              <a:gd name="connsiteX12" fmla="*/ 1386280 w 4343667"/>
              <a:gd name="connsiteY12" fmla="*/ 5135729 h 5213884"/>
              <a:gd name="connsiteX13" fmla="*/ 1850625 w 4343667"/>
              <a:gd name="connsiteY13" fmla="*/ 5208294 h 5213884"/>
              <a:gd name="connsiteX14" fmla="*/ 2140635 w 4343667"/>
              <a:gd name="connsiteY14" fmla="*/ 5179342 h 5213884"/>
              <a:gd name="connsiteX15" fmla="*/ 2772293 w 4343667"/>
              <a:gd name="connsiteY15" fmla="*/ 5118934 h 5213884"/>
              <a:gd name="connsiteX16" fmla="*/ 3082984 w 4343667"/>
              <a:gd name="connsiteY16" fmla="*/ 5048750 h 5213884"/>
              <a:gd name="connsiteX17" fmla="*/ 3215080 w 4343667"/>
              <a:gd name="connsiteY17" fmla="*/ 5051508 h 5213884"/>
              <a:gd name="connsiteX18" fmla="*/ 3527901 w 4343667"/>
              <a:gd name="connsiteY18" fmla="*/ 4883066 h 5213884"/>
              <a:gd name="connsiteX19" fmla="*/ 2769912 w 4343667"/>
              <a:gd name="connsiteY19" fmla="*/ 4654466 h 5213884"/>
              <a:gd name="connsiteX20" fmla="*/ 2738705 w 4343667"/>
              <a:gd name="connsiteY20" fmla="*/ 4281361 h 5213884"/>
              <a:gd name="connsiteX21" fmla="*/ 2740710 w 4343667"/>
              <a:gd name="connsiteY21" fmla="*/ 3976311 h 5213884"/>
              <a:gd name="connsiteX22" fmla="*/ 2815657 w 4343667"/>
              <a:gd name="connsiteY22" fmla="*/ 3845843 h 5213884"/>
              <a:gd name="connsiteX23" fmla="*/ 2839594 w 4343667"/>
              <a:gd name="connsiteY23" fmla="*/ 3754227 h 5213884"/>
              <a:gd name="connsiteX24" fmla="*/ 2902384 w 4343667"/>
              <a:gd name="connsiteY24" fmla="*/ 3754102 h 5213884"/>
              <a:gd name="connsiteX25" fmla="*/ 2918927 w 4343667"/>
              <a:gd name="connsiteY25" fmla="*/ 3504071 h 5213884"/>
              <a:gd name="connsiteX26" fmla="*/ 3381267 w 4343667"/>
              <a:gd name="connsiteY26" fmla="*/ 2781926 h 5213884"/>
              <a:gd name="connsiteX27" fmla="*/ 3560362 w 4343667"/>
              <a:gd name="connsiteY27" fmla="*/ 2591300 h 5213884"/>
              <a:gd name="connsiteX28" fmla="*/ 3780564 w 4343667"/>
              <a:gd name="connsiteY28" fmla="*/ 2284245 h 5213884"/>
              <a:gd name="connsiteX29" fmla="*/ 3787707 w 4343667"/>
              <a:gd name="connsiteY29" fmla="*/ 2130465 h 5213884"/>
              <a:gd name="connsiteX30" fmla="*/ 4043756 w 4343667"/>
              <a:gd name="connsiteY30" fmla="*/ 1726906 h 5213884"/>
              <a:gd name="connsiteX31" fmla="*/ 4240271 w 4343667"/>
              <a:gd name="connsiteY31" fmla="*/ 1275847 h 5213884"/>
              <a:gd name="connsiteX32" fmla="*/ 4343667 w 4343667"/>
              <a:gd name="connsiteY32" fmla="*/ 631031 h 5213884"/>
              <a:gd name="connsiteX33" fmla="*/ 4273859 w 4343667"/>
              <a:gd name="connsiteY33" fmla="*/ 214813 h 5213884"/>
              <a:gd name="connsiteX34" fmla="*/ 4102910 w 4343667"/>
              <a:gd name="connsiteY34" fmla="*/ 0 h 5213884"/>
              <a:gd name="connsiteX35" fmla="*/ 4033603 w 4343667"/>
              <a:gd name="connsiteY35" fmla="*/ 243639 h 5213884"/>
              <a:gd name="connsiteX36" fmla="*/ 3944494 w 4343667"/>
              <a:gd name="connsiteY36" fmla="*/ 144879 h 5213884"/>
              <a:gd name="connsiteX37" fmla="*/ 3816659 w 4343667"/>
              <a:gd name="connsiteY37" fmla="*/ 587792 h 5213884"/>
              <a:gd name="connsiteX38" fmla="*/ 3775927 w 4343667"/>
              <a:gd name="connsiteY38" fmla="*/ 859631 h 5213884"/>
              <a:gd name="connsiteX39" fmla="*/ 3679298 w 4343667"/>
              <a:gd name="connsiteY39" fmla="*/ 1088105 h 5213884"/>
              <a:gd name="connsiteX40" fmla="*/ 3508475 w 4343667"/>
              <a:gd name="connsiteY40" fmla="*/ 1696954 h 5213884"/>
              <a:gd name="connsiteX41" fmla="*/ 3412598 w 4343667"/>
              <a:gd name="connsiteY41" fmla="*/ 1884946 h 5213884"/>
              <a:gd name="connsiteX42" fmla="*/ 3383522 w 4343667"/>
              <a:gd name="connsiteY42" fmla="*/ 2127834 h 5213884"/>
              <a:gd name="connsiteX43" fmla="*/ 3282507 w 4343667"/>
              <a:gd name="connsiteY43" fmla="*/ 1988093 h 5213884"/>
              <a:gd name="connsiteX44" fmla="*/ 3251175 w 4343667"/>
              <a:gd name="connsiteY44" fmla="*/ 2163929 h 5213884"/>
              <a:gd name="connsiteX45" fmla="*/ 3143016 w 4343667"/>
              <a:gd name="connsiteY45" fmla="*/ 2255294 h 5213884"/>
              <a:gd name="connsiteX46" fmla="*/ 3128728 w 4343667"/>
              <a:gd name="connsiteY46" fmla="*/ 2414085 h 5213884"/>
              <a:gd name="connsiteX47" fmla="*/ 3051401 w 4343667"/>
              <a:gd name="connsiteY47" fmla="*/ 2537408 h 5213884"/>
              <a:gd name="connsiteX48" fmla="*/ 2987107 w 4343667"/>
              <a:gd name="connsiteY48" fmla="*/ 2837196 h 5213884"/>
              <a:gd name="connsiteX49" fmla="*/ 2856138 w 4343667"/>
              <a:gd name="connsiteY49" fmla="*/ 2956133 h 5213884"/>
              <a:gd name="connsiteX50" fmla="*/ 2856639 w 4343667"/>
              <a:gd name="connsiteY50" fmla="*/ 3049503 h 5213884"/>
              <a:gd name="connsiteX51" fmla="*/ 2505217 w 4343667"/>
              <a:gd name="connsiteY51" fmla="*/ 3470985 h 5213884"/>
              <a:gd name="connsiteX52" fmla="*/ 2434908 w 4343667"/>
              <a:gd name="connsiteY52" fmla="*/ 3350418 h 5213884"/>
              <a:gd name="connsiteX53" fmla="*/ 2401820 w 4343667"/>
              <a:gd name="connsiteY53" fmla="*/ 3143500 h 5213884"/>
              <a:gd name="connsiteX54" fmla="*/ 2245411 w 4343667"/>
              <a:gd name="connsiteY54" fmla="*/ 3027446 h 5213884"/>
              <a:gd name="connsiteX55" fmla="*/ 2088874 w 4343667"/>
              <a:gd name="connsiteY55" fmla="*/ 3061158 h 5213884"/>
              <a:gd name="connsiteX56" fmla="*/ 1997384 w 4343667"/>
              <a:gd name="connsiteY56" fmla="*/ 3205913 h 5213884"/>
              <a:gd name="connsiteX57" fmla="*/ 1980339 w 4343667"/>
              <a:gd name="connsiteY57" fmla="*/ 3424487 h 5213884"/>
              <a:gd name="connsiteX58" fmla="*/ 1939733 w 4343667"/>
              <a:gd name="connsiteY58" fmla="*/ 3487402 h 5213884"/>
              <a:gd name="connsiteX59" fmla="*/ 1699101 w 4343667"/>
              <a:gd name="connsiteY59" fmla="*/ 3234739 h 5213884"/>
              <a:gd name="connsiteX60" fmla="*/ 1446438 w 4343667"/>
              <a:gd name="connsiteY60" fmla="*/ 2837321 h 5213884"/>
              <a:gd name="connsiteX61" fmla="*/ 1217838 w 4343667"/>
              <a:gd name="connsiteY61" fmla="*/ 2284245 h 5213884"/>
              <a:gd name="connsiteX62" fmla="*/ 905017 w 4343667"/>
              <a:gd name="connsiteY62" fmla="*/ 1646571 h 5213884"/>
              <a:gd name="connsiteX63" fmla="*/ 604227 w 4343667"/>
              <a:gd name="connsiteY63" fmla="*/ 1008897 h 5213884"/>
              <a:gd name="connsiteX64" fmla="*/ 411722 w 4343667"/>
              <a:gd name="connsiteY64" fmla="*/ 635918 h 5213884"/>
              <a:gd name="connsiteX65" fmla="*/ 351564 w 4343667"/>
              <a:gd name="connsiteY65" fmla="*/ 455445 h 5213884"/>
              <a:gd name="connsiteX66" fmla="*/ 373246 w 4343667"/>
              <a:gd name="connsiteY66" fmla="*/ 316079 h 5213884"/>
              <a:gd name="connsiteX67" fmla="*/ 251050 w 4343667"/>
              <a:gd name="connsiteY67" fmla="*/ 174331 h 5213884"/>
              <a:gd name="connsiteX68" fmla="*/ 53407 w 4343667"/>
              <a:gd name="connsiteY68" fmla="*/ 62789 h 521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43667" h="5213884">
                <a:moveTo>
                  <a:pt x="53407" y="62789"/>
                </a:moveTo>
                <a:lnTo>
                  <a:pt x="392" y="491415"/>
                </a:lnTo>
                <a:cubicBezTo>
                  <a:pt x="-2616" y="767013"/>
                  <a:pt x="11045" y="973555"/>
                  <a:pt x="62806" y="1213434"/>
                </a:cubicBezTo>
                <a:cubicBezTo>
                  <a:pt x="178276" y="1471737"/>
                  <a:pt x="281840" y="1737183"/>
                  <a:pt x="409216" y="1988343"/>
                </a:cubicBezTo>
                <a:cubicBezTo>
                  <a:pt x="599549" y="2310564"/>
                  <a:pt x="827981" y="2594684"/>
                  <a:pt x="1037364" y="2897855"/>
                </a:cubicBezTo>
                <a:lnTo>
                  <a:pt x="1398312" y="3330992"/>
                </a:lnTo>
                <a:lnTo>
                  <a:pt x="1708876" y="3792955"/>
                </a:lnTo>
                <a:lnTo>
                  <a:pt x="1699101" y="3896476"/>
                </a:lnTo>
                <a:lnTo>
                  <a:pt x="1773797" y="4100888"/>
                </a:lnTo>
                <a:cubicBezTo>
                  <a:pt x="1756836" y="4264609"/>
                  <a:pt x="1706537" y="4428330"/>
                  <a:pt x="1701482" y="4592051"/>
                </a:cubicBezTo>
                <a:cubicBezTo>
                  <a:pt x="1392755" y="4638590"/>
                  <a:pt x="1074503" y="4673222"/>
                  <a:pt x="772920" y="4745955"/>
                </a:cubicBezTo>
                <a:cubicBezTo>
                  <a:pt x="817078" y="4844171"/>
                  <a:pt x="885048" y="4861425"/>
                  <a:pt x="941112" y="4919160"/>
                </a:cubicBezTo>
                <a:cubicBezTo>
                  <a:pt x="1058545" y="5041356"/>
                  <a:pt x="1271229" y="5061158"/>
                  <a:pt x="1386280" y="5135729"/>
                </a:cubicBezTo>
                <a:cubicBezTo>
                  <a:pt x="1536299" y="5147217"/>
                  <a:pt x="1700606" y="5196806"/>
                  <a:pt x="1850625" y="5208294"/>
                </a:cubicBezTo>
                <a:cubicBezTo>
                  <a:pt x="1947295" y="5212931"/>
                  <a:pt x="2001103" y="5227093"/>
                  <a:pt x="2140635" y="5179342"/>
                </a:cubicBezTo>
                <a:cubicBezTo>
                  <a:pt x="2390081" y="5175875"/>
                  <a:pt x="2541897" y="5181932"/>
                  <a:pt x="2772293" y="5118934"/>
                </a:cubicBezTo>
                <a:lnTo>
                  <a:pt x="3082984" y="5048750"/>
                </a:lnTo>
                <a:lnTo>
                  <a:pt x="3215080" y="5051508"/>
                </a:lnTo>
                <a:cubicBezTo>
                  <a:pt x="3319354" y="4995361"/>
                  <a:pt x="3426008" y="4960644"/>
                  <a:pt x="3527901" y="4883066"/>
                </a:cubicBezTo>
                <a:cubicBezTo>
                  <a:pt x="3275238" y="4806866"/>
                  <a:pt x="3022575" y="4773528"/>
                  <a:pt x="2769912" y="4654466"/>
                </a:cubicBezTo>
                <a:lnTo>
                  <a:pt x="2738705" y="4281361"/>
                </a:lnTo>
                <a:cubicBezTo>
                  <a:pt x="2736992" y="4183646"/>
                  <a:pt x="2701942" y="4083551"/>
                  <a:pt x="2740710" y="3976311"/>
                </a:cubicBezTo>
                <a:cubicBezTo>
                  <a:pt x="2791886" y="3949491"/>
                  <a:pt x="2816868" y="3898857"/>
                  <a:pt x="2815657" y="3845843"/>
                </a:cubicBezTo>
                <a:lnTo>
                  <a:pt x="2839594" y="3754227"/>
                </a:lnTo>
                <a:lnTo>
                  <a:pt x="2902384" y="3754102"/>
                </a:lnTo>
                <a:cubicBezTo>
                  <a:pt x="2882498" y="3683458"/>
                  <a:pt x="2891188" y="3593765"/>
                  <a:pt x="2918927" y="3504071"/>
                </a:cubicBezTo>
                <a:lnTo>
                  <a:pt x="3381267" y="2781926"/>
                </a:lnTo>
                <a:cubicBezTo>
                  <a:pt x="3444140" y="2765215"/>
                  <a:pt x="3499870" y="2669923"/>
                  <a:pt x="3560362" y="2591300"/>
                </a:cubicBezTo>
                <a:lnTo>
                  <a:pt x="3780564" y="2284245"/>
                </a:lnTo>
                <a:lnTo>
                  <a:pt x="3787707" y="2130465"/>
                </a:lnTo>
                <a:cubicBezTo>
                  <a:pt x="3831782" y="2144376"/>
                  <a:pt x="3959200" y="1889207"/>
                  <a:pt x="4043756" y="1726906"/>
                </a:cubicBezTo>
                <a:lnTo>
                  <a:pt x="4240271" y="1275847"/>
                </a:lnTo>
                <a:cubicBezTo>
                  <a:pt x="4297755" y="1079959"/>
                  <a:pt x="4329045" y="872163"/>
                  <a:pt x="4343667" y="631031"/>
                </a:cubicBezTo>
                <a:cubicBezTo>
                  <a:pt x="4337067" y="492292"/>
                  <a:pt x="4297128" y="353552"/>
                  <a:pt x="4273859" y="214813"/>
                </a:cubicBezTo>
                <a:cubicBezTo>
                  <a:pt x="4247832" y="76534"/>
                  <a:pt x="4219424" y="4929"/>
                  <a:pt x="4102910" y="0"/>
                </a:cubicBezTo>
                <a:lnTo>
                  <a:pt x="4033603" y="243639"/>
                </a:lnTo>
                <a:lnTo>
                  <a:pt x="3944494" y="144879"/>
                </a:lnTo>
                <a:cubicBezTo>
                  <a:pt x="3878070" y="309185"/>
                  <a:pt x="3897371" y="454442"/>
                  <a:pt x="3816659" y="587792"/>
                </a:cubicBezTo>
                <a:lnTo>
                  <a:pt x="3775927" y="859631"/>
                </a:lnTo>
                <a:lnTo>
                  <a:pt x="3679298" y="1088105"/>
                </a:lnTo>
                <a:lnTo>
                  <a:pt x="3508475" y="1696954"/>
                </a:lnTo>
                <a:cubicBezTo>
                  <a:pt x="3476516" y="1759618"/>
                  <a:pt x="3456464" y="1872289"/>
                  <a:pt x="3412598" y="1884946"/>
                </a:cubicBezTo>
                <a:cubicBezTo>
                  <a:pt x="3433862" y="1996865"/>
                  <a:pt x="3393214" y="2046871"/>
                  <a:pt x="3383522" y="2127834"/>
                </a:cubicBezTo>
                <a:cubicBezTo>
                  <a:pt x="3349850" y="2081254"/>
                  <a:pt x="3342373" y="2015623"/>
                  <a:pt x="3282507" y="1988093"/>
                </a:cubicBezTo>
                <a:lnTo>
                  <a:pt x="3251175" y="2163929"/>
                </a:lnTo>
                <a:lnTo>
                  <a:pt x="3143016" y="2255294"/>
                </a:lnTo>
                <a:cubicBezTo>
                  <a:pt x="3178734" y="2351087"/>
                  <a:pt x="3133491" y="2361155"/>
                  <a:pt x="3128728" y="2414085"/>
                </a:cubicBezTo>
                <a:lnTo>
                  <a:pt x="3051401" y="2537408"/>
                </a:lnTo>
                <a:cubicBezTo>
                  <a:pt x="3056957" y="2645275"/>
                  <a:pt x="3010126" y="2738854"/>
                  <a:pt x="2987107" y="2837196"/>
                </a:cubicBezTo>
                <a:cubicBezTo>
                  <a:pt x="2941070" y="2943517"/>
                  <a:pt x="2899794" y="2916487"/>
                  <a:pt x="2856138" y="2956133"/>
                </a:cubicBezTo>
                <a:lnTo>
                  <a:pt x="2856639" y="3049503"/>
                </a:lnTo>
                <a:lnTo>
                  <a:pt x="2505217" y="3470985"/>
                </a:lnTo>
                <a:lnTo>
                  <a:pt x="2434908" y="3350418"/>
                </a:lnTo>
                <a:cubicBezTo>
                  <a:pt x="2423879" y="3283033"/>
                  <a:pt x="2403324" y="3220410"/>
                  <a:pt x="2401820" y="3143500"/>
                </a:cubicBezTo>
                <a:cubicBezTo>
                  <a:pt x="2368733" y="3081796"/>
                  <a:pt x="2330885" y="3058194"/>
                  <a:pt x="2245411" y="3027446"/>
                </a:cubicBezTo>
                <a:cubicBezTo>
                  <a:pt x="2181325" y="3026777"/>
                  <a:pt x="2141053" y="3049921"/>
                  <a:pt x="2088874" y="3061158"/>
                </a:cubicBezTo>
                <a:cubicBezTo>
                  <a:pt x="2034565" y="3087978"/>
                  <a:pt x="2001688" y="3150518"/>
                  <a:pt x="1997384" y="3205913"/>
                </a:cubicBezTo>
                <a:lnTo>
                  <a:pt x="1980339" y="3424487"/>
                </a:lnTo>
                <a:lnTo>
                  <a:pt x="1939733" y="3487402"/>
                </a:lnTo>
                <a:lnTo>
                  <a:pt x="1699101" y="3234739"/>
                </a:lnTo>
                <a:cubicBezTo>
                  <a:pt x="1600593" y="3121316"/>
                  <a:pt x="1504465" y="3015038"/>
                  <a:pt x="1446438" y="2837321"/>
                </a:cubicBezTo>
                <a:lnTo>
                  <a:pt x="1217838" y="2284245"/>
                </a:lnTo>
                <a:lnTo>
                  <a:pt x="905017" y="1646571"/>
                </a:lnTo>
                <a:lnTo>
                  <a:pt x="604227" y="1008897"/>
                </a:lnTo>
                <a:lnTo>
                  <a:pt x="411722" y="635918"/>
                </a:lnTo>
                <a:lnTo>
                  <a:pt x="351564" y="455445"/>
                </a:lnTo>
                <a:lnTo>
                  <a:pt x="373246" y="316079"/>
                </a:lnTo>
                <a:lnTo>
                  <a:pt x="251050" y="174331"/>
                </a:lnTo>
                <a:cubicBezTo>
                  <a:pt x="186756" y="106987"/>
                  <a:pt x="167707" y="13452"/>
                  <a:pt x="53407" y="62789"/>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9C92B0EA-A4F9-4D4D-A1CC-566667204C3D}"/>
              </a:ext>
            </a:extLst>
          </p:cNvPr>
          <p:cNvSpPr txBox="1">
            <a:spLocks/>
          </p:cNvSpPr>
          <p:nvPr/>
        </p:nvSpPr>
        <p:spPr>
          <a:xfrm>
            <a:off x="3731877" y="4118440"/>
            <a:ext cx="488397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36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6" name="Title 1">
            <a:extLst>
              <a:ext uri="{FF2B5EF4-FFF2-40B4-BE49-F238E27FC236}">
                <a16:creationId xmlns:a16="http://schemas.microsoft.com/office/drawing/2014/main" id="{190EFBF9-5448-431E-AA1D-5D5316CBBE5F}"/>
              </a:ext>
            </a:extLst>
          </p:cNvPr>
          <p:cNvSpPr txBox="1">
            <a:spLocks/>
          </p:cNvSpPr>
          <p:nvPr/>
        </p:nvSpPr>
        <p:spPr>
          <a:xfrm>
            <a:off x="1493618" y="4793706"/>
            <a:ext cx="395881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40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1280319"/>
            <a:ext cx="8229600" cy="4297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Peter said to them,   "Repent, and let every one of you be baptized in the name of Jesus Christ for the remission of sins; and you shall receive the gift of the Holy Spirit.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2:38 </a:t>
            </a:r>
          </a:p>
        </p:txBody>
      </p:sp>
      <p:sp>
        <p:nvSpPr>
          <p:cNvPr id="5" name="Rectangle 2">
            <a:extLst>
              <a:ext uri="{FF2B5EF4-FFF2-40B4-BE49-F238E27FC236}">
                <a16:creationId xmlns:a16="http://schemas.microsoft.com/office/drawing/2014/main" id="{CF333D8E-97AF-42A5-8082-BF531BF43EF5}"/>
              </a:ext>
            </a:extLst>
          </p:cNvPr>
          <p:cNvSpPr txBox="1">
            <a:spLocks noChangeArrowheads="1"/>
          </p:cNvSpPr>
          <p:nvPr/>
        </p:nvSpPr>
        <p:spPr bwMode="auto">
          <a:xfrm>
            <a:off x="3831447" y="4059819"/>
            <a:ext cx="467432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receive the gift of</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0A6CDB98-BDB0-4C24-A4C0-A7659A81A289}"/>
              </a:ext>
            </a:extLst>
          </p:cNvPr>
          <p:cNvSpPr txBox="1">
            <a:spLocks noChangeArrowheads="1"/>
          </p:cNvSpPr>
          <p:nvPr/>
        </p:nvSpPr>
        <p:spPr bwMode="auto">
          <a:xfrm>
            <a:off x="1482664" y="4728110"/>
            <a:ext cx="389977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the Holy Spirit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9">
            <a:extLst>
              <a:ext uri="{FF2B5EF4-FFF2-40B4-BE49-F238E27FC236}">
                <a16:creationId xmlns:a16="http://schemas.microsoft.com/office/drawing/2014/main" id="{A8C6BBDD-4D7A-4DE1-AA43-F9B52E4AE5EB}"/>
              </a:ext>
            </a:extLst>
          </p:cNvPr>
          <p:cNvSpPr>
            <a:spLocks noChangeArrowheads="1"/>
          </p:cNvSpPr>
          <p:nvPr/>
        </p:nvSpPr>
        <p:spPr bwMode="auto">
          <a:xfrm>
            <a:off x="2474912" y="4749357"/>
            <a:ext cx="282070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Holy Spirit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2" name="Rectangle 2">
            <a:extLst>
              <a:ext uri="{FF2B5EF4-FFF2-40B4-BE49-F238E27FC236}">
                <a16:creationId xmlns:a16="http://schemas.microsoft.com/office/drawing/2014/main" id="{9EB7B5EF-DABA-4503-9757-4B04499BA7B4}"/>
              </a:ext>
            </a:extLst>
          </p:cNvPr>
          <p:cNvSpPr txBox="1">
            <a:spLocks noChangeArrowheads="1"/>
          </p:cNvSpPr>
          <p:nvPr/>
        </p:nvSpPr>
        <p:spPr bwMode="auto">
          <a:xfrm>
            <a:off x="2449772" y="2910172"/>
            <a:ext cx="4484427"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remission of sins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grpSp>
        <p:nvGrpSpPr>
          <p:cNvPr id="8" name="Group 7">
            <a:extLst>
              <a:ext uri="{FF2B5EF4-FFF2-40B4-BE49-F238E27FC236}">
                <a16:creationId xmlns:a16="http://schemas.microsoft.com/office/drawing/2014/main" id="{3A62A589-F46A-4A80-97DF-DC2F5158BAB6}"/>
              </a:ext>
            </a:extLst>
          </p:cNvPr>
          <p:cNvGrpSpPr/>
          <p:nvPr/>
        </p:nvGrpSpPr>
        <p:grpSpPr>
          <a:xfrm>
            <a:off x="2198759" y="-214032"/>
            <a:ext cx="5304699" cy="7274859"/>
            <a:chOff x="2198759" y="-214032"/>
            <a:chExt cx="5304699" cy="7274859"/>
          </a:xfrm>
        </p:grpSpPr>
        <p:sp>
          <p:nvSpPr>
            <p:cNvPr id="13" name="Rectangle 2">
              <a:extLst>
                <a:ext uri="{FF2B5EF4-FFF2-40B4-BE49-F238E27FC236}">
                  <a16:creationId xmlns:a16="http://schemas.microsoft.com/office/drawing/2014/main" id="{74EC7CD8-5F66-42D8-87E6-3D5DFF6DEEA5}"/>
                </a:ext>
              </a:extLst>
            </p:cNvPr>
            <p:cNvSpPr txBox="1">
              <a:spLocks noChangeArrowheads="1"/>
            </p:cNvSpPr>
            <p:nvPr/>
          </p:nvSpPr>
          <p:spPr bwMode="auto">
            <a:xfrm rot="17196437">
              <a:off x="766483" y="3062573"/>
              <a:ext cx="7274859"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baptized in the name of Jesus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E1F88360-8980-413A-949C-2CCEE407FC99}"/>
                </a:ext>
              </a:extLst>
            </p:cNvPr>
            <p:cNvSpPr txBox="1">
              <a:spLocks noChangeArrowheads="1"/>
            </p:cNvSpPr>
            <p:nvPr/>
          </p:nvSpPr>
          <p:spPr bwMode="auto">
            <a:xfrm>
              <a:off x="2198759" y="2054042"/>
              <a:ext cx="5304699"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gift of the Holy Spirit</a:t>
              </a:r>
              <a:endParaRPr lang="en-US" altLang="en-US"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grpSp>
      <p:sp>
        <p:nvSpPr>
          <p:cNvPr id="14" name="Rectangle 2">
            <a:extLst>
              <a:ext uri="{FF2B5EF4-FFF2-40B4-BE49-F238E27FC236}">
                <a16:creationId xmlns:a16="http://schemas.microsoft.com/office/drawing/2014/main" id="{6CC2FF63-450B-4A81-B828-7FCF4DAE7DFB}"/>
              </a:ext>
            </a:extLst>
          </p:cNvPr>
          <p:cNvSpPr txBox="1">
            <a:spLocks noChangeArrowheads="1"/>
          </p:cNvSpPr>
          <p:nvPr/>
        </p:nvSpPr>
        <p:spPr bwMode="auto">
          <a:xfrm>
            <a:off x="1328877" y="2732092"/>
            <a:ext cx="7194175"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baptized in the name of Jesus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3A4074F9-91C2-4310-8FAF-0C445DE20417}"/>
              </a:ext>
            </a:extLst>
          </p:cNvPr>
          <p:cNvSpPr txBox="1">
            <a:spLocks noChangeArrowheads="1"/>
          </p:cNvSpPr>
          <p:nvPr/>
        </p:nvSpPr>
        <p:spPr bwMode="auto">
          <a:xfrm>
            <a:off x="6570502" y="4076098"/>
            <a:ext cx="1905067"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gift of</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4CC496D7-255A-44A0-A5F1-1DA33452ACB5}"/>
              </a:ext>
            </a:extLst>
          </p:cNvPr>
          <p:cNvSpPr txBox="1">
            <a:spLocks noChangeArrowheads="1"/>
          </p:cNvSpPr>
          <p:nvPr/>
        </p:nvSpPr>
        <p:spPr bwMode="auto">
          <a:xfrm>
            <a:off x="1605830" y="4748450"/>
            <a:ext cx="3650776"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 Holy Spirit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119B6B9C-5B4C-4EB5-9F96-AC77B02CAE15}"/>
              </a:ext>
            </a:extLst>
          </p:cNvPr>
          <p:cNvSpPr txBox="1">
            <a:spLocks noChangeArrowheads="1"/>
          </p:cNvSpPr>
          <p:nvPr/>
        </p:nvSpPr>
        <p:spPr bwMode="auto">
          <a:xfrm>
            <a:off x="792212" y="2060075"/>
            <a:ext cx="1890733"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Repent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075822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1" nodeType="withEffect">
                                  <p:stCondLst>
                                    <p:cond delay="0"/>
                                  </p:stCondLst>
                                  <p:childTnLst>
                                    <p:animMotion origin="layout" path="M -8.33333E-7 -1.85185E-6 L 0.15243 0.07153 " pathEditMode="relative" rAng="0" ptsTypes="AA">
                                      <p:cBhvr>
                                        <p:cTn id="6" dur="1500" fill="hold"/>
                                        <p:tgtEl>
                                          <p:spTgt spid="12"/>
                                        </p:tgtEl>
                                        <p:attrNameLst>
                                          <p:attrName>ppt_x</p:attrName>
                                          <p:attrName>ppt_y</p:attrName>
                                        </p:attrNameLst>
                                      </p:cBhvr>
                                      <p:rCtr x="7622" y="3565"/>
                                    </p:animMotion>
                                  </p:childTnLst>
                                </p:cTn>
                              </p:par>
                              <p:par>
                                <p:cTn id="7" presetID="13" presetClass="entr" presetSubtype="16" fill="hold" grpId="0" nodeType="withEffect">
                                  <p:stCondLst>
                                    <p:cond delay="0"/>
                                  </p:stCondLst>
                                  <p:childTnLst>
                                    <p:set>
                                      <p:cBhvr>
                                        <p:cTn id="8" dur="1" fill="hold">
                                          <p:stCondLst>
                                            <p:cond delay="0"/>
                                          </p:stCondLst>
                                        </p:cTn>
                                        <p:tgtEl>
                                          <p:spTgt spid="3074"/>
                                        </p:tgtEl>
                                        <p:attrNameLst>
                                          <p:attrName>style.visibility</p:attrName>
                                        </p:attrNameLst>
                                      </p:cBhvr>
                                      <p:to>
                                        <p:strVal val="visible"/>
                                      </p:to>
                                    </p:set>
                                    <p:animEffect transition="in" filter="plus(in)">
                                      <p:cBhvr>
                                        <p:cTn id="9" dur="1500"/>
                                        <p:tgtEl>
                                          <p:spTgt spid="3074"/>
                                        </p:tgtEl>
                                      </p:cBhvr>
                                    </p:animEffect>
                                  </p:childTnLst>
                                </p:cTn>
                              </p:par>
                            </p:childTnLst>
                          </p:cTn>
                        </p:par>
                        <p:par>
                          <p:cTn id="10" fill="hold">
                            <p:stCondLst>
                              <p:cond delay="1500"/>
                            </p:stCondLst>
                            <p:childTnLst>
                              <p:par>
                                <p:cTn id="11" presetID="10" presetClass="exit" presetSubtype="0" fill="hold" grpId="0" nodeType="afterEffect">
                                  <p:stCondLst>
                                    <p:cond delay="0"/>
                                  </p:stCondLst>
                                  <p:childTnLst>
                                    <p:animEffect transition="out" filter="fade">
                                      <p:cBhvr>
                                        <p:cTn id="12" dur="250"/>
                                        <p:tgtEl>
                                          <p:spTgt spid="12"/>
                                        </p:tgtEl>
                                      </p:cBhvr>
                                    </p:animEffect>
                                    <p:set>
                                      <p:cBhvr>
                                        <p:cTn id="13" dur="1" fill="hold">
                                          <p:stCondLst>
                                            <p:cond delay="249"/>
                                          </p:stCondLst>
                                        </p:cTn>
                                        <p:tgtEl>
                                          <p:spTgt spid="12"/>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250"/>
                                        <p:tgtEl>
                                          <p:spTgt spid="17"/>
                                        </p:tgtEl>
                                      </p:cBhvr>
                                    </p:animEffect>
                                  </p:childTnLst>
                                </p:cTn>
                              </p:par>
                              <p:par>
                                <p:cTn id="17" presetID="26" presetClass="emph" presetSubtype="0" fill="hold" grpId="3" nodeType="withEffect">
                                  <p:stCondLst>
                                    <p:cond delay="250"/>
                                  </p:stCondLst>
                                  <p:childTnLst>
                                    <p:animEffect transition="out" filter="fade">
                                      <p:cBhvr>
                                        <p:cTn id="18" dur="500" tmFilter="0, 0; .2, .5; .8, .5; 1, 0"/>
                                        <p:tgtEl>
                                          <p:spTgt spid="17"/>
                                        </p:tgtEl>
                                      </p:cBhvr>
                                    </p:animEffect>
                                    <p:animScale>
                                      <p:cBhvr>
                                        <p:cTn id="19" dur="250" autoRev="1" fill="hold"/>
                                        <p:tgtEl>
                                          <p:spTgt spid="17"/>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par>
                                <p:cTn id="25" presetID="18" presetClass="emph" presetSubtype="0" fill="hold" grpId="1" nodeType="withEffect">
                                  <p:stCondLst>
                                    <p:cond delay="0"/>
                                  </p:stCondLst>
                                  <p:childTnLst>
                                    <p:set>
                                      <p:cBhvr override="childStyle">
                                        <p:cTn id="26" dur="500" fill="hold"/>
                                        <p:tgtEl>
                                          <p:spTgt spid="4"/>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par>
                                <p:cTn id="30" presetID="22" presetClass="entr" presetSubtype="8" fill="hold" grpId="0" nodeType="withEffect">
                                  <p:stCondLst>
                                    <p:cond delay="40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18" presetClass="emph" presetSubtype="0" fill="hold" grpId="1" nodeType="withEffect">
                                  <p:stCondLst>
                                    <p:cond delay="400"/>
                                  </p:stCondLst>
                                  <p:childTnLst>
                                    <p:set>
                                      <p:cBhvr override="childStyle">
                                        <p:cTn id="34" dur="500" fill="hold"/>
                                        <p:tgtEl>
                                          <p:spTgt spid="6"/>
                                        </p:tgtEl>
                                        <p:attrNameLst>
                                          <p:attrName>style.textDecorationUnderline</p:attrName>
                                        </p:attrNameLst>
                                      </p:cBhvr>
                                      <p:to>
                                        <p:strVal val="true"/>
                                      </p:to>
                                    </p:set>
                                  </p:childTnLst>
                                </p:cTn>
                              </p:par>
                              <p:par>
                                <p:cTn id="35" presetID="22" presetClass="entr" presetSubtype="8" fill="hold" grpId="0" nodeType="withEffect">
                                  <p:stCondLst>
                                    <p:cond delay="40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par>
                                <p:cTn id="38" presetID="0" presetClass="entr" presetSubtype="0" fill="hold" grpId="0" nodeType="withEffect">
                                  <p:stCondLst>
                                    <p:cond delay="650"/>
                                  </p:stCondLst>
                                  <p:iterate type="lt">
                                    <p:tmPct val="10000"/>
                                  </p:iterate>
                                  <p:childTnLst>
                                    <p:set>
                                      <p:cBhvr>
                                        <p:cTn id="39" dur="1" fill="hold">
                                          <p:stCondLst>
                                            <p:cond delay="0"/>
                                          </p:stCondLst>
                                        </p:cTn>
                                        <p:tgtEl>
                                          <p:spTgt spid="10"/>
                                        </p:tgtEl>
                                        <p:attrNameLst>
                                          <p:attrName>style.visibility</p:attrName>
                                        </p:attrNameLst>
                                      </p:cBhvr>
                                      <p:to>
                                        <p:strVal val="visible"/>
                                      </p:to>
                                    </p:set>
                                    <p:animEffect transition="in" filter="dissolve">
                                      <p:cBhvr>
                                        <p:cTn id="40" dur="500">
                                          <p:stCondLst>
                                            <p:cond delay="0"/>
                                          </p:stCondLst>
                                        </p:cTn>
                                        <p:tgtEl>
                                          <p:spTgt spid="10"/>
                                        </p:tgtEl>
                                      </p:cBhvr>
                                    </p:animEffect>
                                    <p:anim to="" calcmode="lin" valueType="num">
                                      <p:cBhvr>
                                        <p:cTn id="41"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2"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43" fill="hold">
                            <p:stCondLst>
                              <p:cond delay="1600"/>
                            </p:stCondLst>
                            <p:childTnLst>
                              <p:par>
                                <p:cTn id="44" presetID="26" presetClass="emph" presetSubtype="0" fill="hold" grpId="1" nodeType="afterEffect">
                                  <p:stCondLst>
                                    <p:cond delay="0"/>
                                  </p:stCondLst>
                                  <p:iterate type="lt">
                                    <p:tmPct val="0"/>
                                  </p:iterate>
                                  <p:childTnLst>
                                    <p:animEffect transition="out" filter="fade">
                                      <p:cBhvr>
                                        <p:cTn id="45" dur="500" tmFilter="0, 0; .2, .5; .8, .5; 1, 0"/>
                                        <p:tgtEl>
                                          <p:spTgt spid="10"/>
                                        </p:tgtEl>
                                      </p:cBhvr>
                                    </p:animEffect>
                                    <p:animScale>
                                      <p:cBhvr>
                                        <p:cTn id="46" dur="250" autoRev="1" fill="hold"/>
                                        <p:tgtEl>
                                          <p:spTgt spid="10"/>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250"/>
                                        <p:tgtEl>
                                          <p:spTgt spid="1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250"/>
                                        <p:tgtEl>
                                          <p:spTgt spid="1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250"/>
                                        <p:tgtEl>
                                          <p:spTgt spid="16"/>
                                        </p:tgtEl>
                                      </p:cBhvr>
                                    </p:animEffect>
                                  </p:childTnLst>
                                </p:cTn>
                              </p:par>
                              <p:par>
                                <p:cTn id="58" presetID="8" presetClass="emph" presetSubtype="0" fill="hold" grpId="3" nodeType="withEffect">
                                  <p:stCondLst>
                                    <p:cond delay="0"/>
                                  </p:stCondLst>
                                  <p:childTnLst>
                                    <p:animRot by="-4404000">
                                      <p:cBhvr>
                                        <p:cTn id="59" dur="2000" fill="hold"/>
                                        <p:tgtEl>
                                          <p:spTgt spid="14"/>
                                        </p:tgtEl>
                                        <p:attrNameLst>
                                          <p:attrName>r</p:attrName>
                                        </p:attrNameLst>
                                      </p:cBhvr>
                                    </p:animRot>
                                  </p:childTnLst>
                                </p:cTn>
                              </p:par>
                              <p:par>
                                <p:cTn id="60" presetID="42" presetClass="path" presetSubtype="0" accel="50000" decel="50000" fill="hold" grpId="2" nodeType="withEffect">
                                  <p:stCondLst>
                                    <p:cond delay="0"/>
                                  </p:stCondLst>
                                  <p:childTnLst>
                                    <p:animMotion origin="layout" path="M 4.72222E-6 4.07407E-6 L -0.05348 0.0456 " pathEditMode="relative" rAng="0" ptsTypes="AA">
                                      <p:cBhvr>
                                        <p:cTn id="61" dur="2000" fill="hold"/>
                                        <p:tgtEl>
                                          <p:spTgt spid="14"/>
                                        </p:tgtEl>
                                        <p:attrNameLst>
                                          <p:attrName>ppt_x</p:attrName>
                                          <p:attrName>ppt_y</p:attrName>
                                        </p:attrNameLst>
                                      </p:cBhvr>
                                      <p:rCtr x="-2674" y="2269"/>
                                    </p:animMotion>
                                  </p:childTnLst>
                                </p:cTn>
                              </p:par>
                              <p:par>
                                <p:cTn id="62" presetID="42" presetClass="path" presetSubtype="0" accel="50000" decel="50000" fill="hold" grpId="2" nodeType="withEffect">
                                  <p:stCondLst>
                                    <p:cond delay="0"/>
                                  </p:stCondLst>
                                  <p:childTnLst>
                                    <p:animMotion origin="layout" path="M -3.05556E-6 -7.40741E-7 L -0.48055 -0.29491 " pathEditMode="relative" rAng="0" ptsTypes="AA">
                                      <p:cBhvr>
                                        <p:cTn id="63" dur="2000" fill="hold"/>
                                        <p:tgtEl>
                                          <p:spTgt spid="15"/>
                                        </p:tgtEl>
                                        <p:attrNameLst>
                                          <p:attrName>ppt_x</p:attrName>
                                          <p:attrName>ppt_y</p:attrName>
                                        </p:attrNameLst>
                                      </p:cBhvr>
                                      <p:rCtr x="-24028" y="-14745"/>
                                    </p:animMotion>
                                  </p:childTnLst>
                                </p:cTn>
                              </p:par>
                              <p:par>
                                <p:cTn id="64" presetID="42" presetClass="path" presetSubtype="0" accel="50000" decel="50000" fill="hold" grpId="2" nodeType="withEffect">
                                  <p:stCondLst>
                                    <p:cond delay="0"/>
                                  </p:stCondLst>
                                  <p:childTnLst>
                                    <p:animMotion origin="layout" path="M -3.61111E-6 2.59259E-6 L 0.23785 -0.39329 " pathEditMode="relative" rAng="0" ptsTypes="AA">
                                      <p:cBhvr>
                                        <p:cTn id="65" dur="2000" fill="hold"/>
                                        <p:tgtEl>
                                          <p:spTgt spid="16"/>
                                        </p:tgtEl>
                                        <p:attrNameLst>
                                          <p:attrName>ppt_x</p:attrName>
                                          <p:attrName>ppt_y</p:attrName>
                                        </p:attrNameLst>
                                      </p:cBhvr>
                                      <p:rCtr x="11892" y="-19676"/>
                                    </p:animMotion>
                                  </p:childTnLst>
                                </p:cTn>
                              </p:par>
                              <p:par>
                                <p:cTn id="66" presetID="10" presetClass="exit" presetSubtype="0" fill="hold" grpId="1" nodeType="withEffect">
                                  <p:stCondLst>
                                    <p:cond delay="0"/>
                                  </p:stCondLst>
                                  <p:childTnLst>
                                    <p:animEffect transition="out" filter="fade">
                                      <p:cBhvr>
                                        <p:cTn id="67" dur="1250"/>
                                        <p:tgtEl>
                                          <p:spTgt spid="3074"/>
                                        </p:tgtEl>
                                      </p:cBhvr>
                                    </p:animEffect>
                                    <p:set>
                                      <p:cBhvr>
                                        <p:cTn id="68" dur="1" fill="hold">
                                          <p:stCondLst>
                                            <p:cond delay="1249"/>
                                          </p:stCondLst>
                                        </p:cTn>
                                        <p:tgtEl>
                                          <p:spTgt spid="3074"/>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4"/>
                                        </p:tgtEl>
                                      </p:cBhvr>
                                    </p:animEffect>
                                    <p:set>
                                      <p:cBhvr>
                                        <p:cTn id="71" dur="1" fill="hold">
                                          <p:stCondLst>
                                            <p:cond delay="499"/>
                                          </p:stCondLst>
                                        </p:cTn>
                                        <p:tgtEl>
                                          <p:spTgt spid="4"/>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5"/>
                                        </p:tgtEl>
                                      </p:cBhvr>
                                    </p:animEffect>
                                    <p:set>
                                      <p:cBhvr>
                                        <p:cTn id="74" dur="1" fill="hold">
                                          <p:stCondLst>
                                            <p:cond delay="499"/>
                                          </p:stCondLst>
                                        </p:cTn>
                                        <p:tgtEl>
                                          <p:spTgt spid="5"/>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6"/>
                                        </p:tgtEl>
                                      </p:cBhvr>
                                    </p:animEffect>
                                    <p:set>
                                      <p:cBhvr>
                                        <p:cTn id="77" dur="1" fill="hold">
                                          <p:stCondLst>
                                            <p:cond delay="499"/>
                                          </p:stCondLst>
                                        </p:cTn>
                                        <p:tgtEl>
                                          <p:spTgt spid="6"/>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par>
                                <p:cTn id="81" presetID="10" presetClass="exit" presetSubtype="0" fill="hold" grpId="2" nodeType="withEffect">
                                  <p:stCondLst>
                                    <p:cond delay="0"/>
                                  </p:stCondLst>
                                  <p:iterate type="lt">
                                    <p:tmPct val="0"/>
                                  </p:iterate>
                                  <p:childTnLst>
                                    <p:animEffect transition="out" filter="fade">
                                      <p:cBhvr>
                                        <p:cTn id="82" dur="500"/>
                                        <p:tgtEl>
                                          <p:spTgt spid="10"/>
                                        </p:tgtEl>
                                      </p:cBhvr>
                                    </p:animEffect>
                                    <p:set>
                                      <p:cBhvr>
                                        <p:cTn id="83" dur="1" fill="hold">
                                          <p:stCondLst>
                                            <p:cond delay="499"/>
                                          </p:stCondLst>
                                        </p:cTn>
                                        <p:tgtEl>
                                          <p:spTgt spid="10"/>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7"/>
                                        </p:tgtEl>
                                      </p:cBhvr>
                                    </p:animEffect>
                                    <p:set>
                                      <p:cBhvr>
                                        <p:cTn id="86" dur="1" fill="hold">
                                          <p:stCondLst>
                                            <p:cond delay="499"/>
                                          </p:stCondLst>
                                        </p:cTn>
                                        <p:tgtEl>
                                          <p:spTgt spid="17"/>
                                        </p:tgtEl>
                                        <p:attrNameLst>
                                          <p:attrName>style.visibility</p:attrName>
                                        </p:attrNameLst>
                                      </p:cBhvr>
                                      <p:to>
                                        <p:strVal val="hidden"/>
                                      </p:to>
                                    </p:set>
                                  </p:childTnLst>
                                </p:cTn>
                              </p:par>
                            </p:childTnLst>
                          </p:cTn>
                        </p:par>
                        <p:par>
                          <p:cTn id="87" fill="hold">
                            <p:stCondLst>
                              <p:cond delay="2000"/>
                            </p:stCondLst>
                            <p:childTnLst>
                              <p:par>
                                <p:cTn id="88" presetID="10" presetClass="entr" presetSubtype="0" fill="hold" nodeType="after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fade">
                                      <p:cBhvr>
                                        <p:cTn id="90" dur="250"/>
                                        <p:tgtEl>
                                          <p:spTgt spid="8"/>
                                        </p:tgtEl>
                                      </p:cBhvr>
                                    </p:animEffect>
                                  </p:childTnLst>
                                </p:cTn>
                              </p:par>
                              <p:par>
                                <p:cTn id="91" presetID="10" presetClass="exit" presetSubtype="0" fill="hold" grpId="1" nodeType="withEffect">
                                  <p:stCondLst>
                                    <p:cond delay="0"/>
                                  </p:stCondLst>
                                  <p:childTnLst>
                                    <p:animEffect transition="out" filter="fade">
                                      <p:cBhvr>
                                        <p:cTn id="92" dur="500"/>
                                        <p:tgtEl>
                                          <p:spTgt spid="14"/>
                                        </p:tgtEl>
                                      </p:cBhvr>
                                    </p:animEffect>
                                    <p:set>
                                      <p:cBhvr>
                                        <p:cTn id="93" dur="1" fill="hold">
                                          <p:stCondLst>
                                            <p:cond delay="499"/>
                                          </p:stCondLst>
                                        </p:cTn>
                                        <p:tgtEl>
                                          <p:spTgt spid="1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6"/>
                                        </p:tgtEl>
                                      </p:cBhvr>
                                    </p:animEffect>
                                    <p:set>
                                      <p:cBhvr>
                                        <p:cTn id="99" dur="1" fill="hold">
                                          <p:stCondLst>
                                            <p:cond delay="499"/>
                                          </p:stCondLst>
                                        </p:cTn>
                                        <p:tgtEl>
                                          <p:spTgt spid="16"/>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50" presetClass="exit" presetSubtype="0" accel="100000" fill="hold" nodeType="clickEffect">
                                  <p:stCondLst>
                                    <p:cond delay="0"/>
                                  </p:stCondLst>
                                  <p:childTnLst>
                                    <p:anim calcmode="lin" valueType="num">
                                      <p:cBhvr>
                                        <p:cTn id="103" dur="1000"/>
                                        <p:tgtEl>
                                          <p:spTgt spid="8"/>
                                        </p:tgtEl>
                                        <p:attrNameLst>
                                          <p:attrName>ppt_w</p:attrName>
                                        </p:attrNameLst>
                                      </p:cBhvr>
                                      <p:tavLst>
                                        <p:tav tm="0">
                                          <p:val>
                                            <p:strVal val="ppt_w"/>
                                          </p:val>
                                        </p:tav>
                                        <p:tav tm="100000">
                                          <p:val>
                                            <p:strVal val="ppt_w+.3"/>
                                          </p:val>
                                        </p:tav>
                                      </p:tavLst>
                                    </p:anim>
                                    <p:anim calcmode="lin" valueType="num">
                                      <p:cBhvr>
                                        <p:cTn id="104" dur="1000"/>
                                        <p:tgtEl>
                                          <p:spTgt spid="8"/>
                                        </p:tgtEl>
                                        <p:attrNameLst>
                                          <p:attrName>ppt_h</p:attrName>
                                        </p:attrNameLst>
                                      </p:cBhvr>
                                      <p:tavLst>
                                        <p:tav tm="0">
                                          <p:val>
                                            <p:strVal val="ppt_h"/>
                                          </p:val>
                                        </p:tav>
                                        <p:tav tm="100000">
                                          <p:val>
                                            <p:strVal val="ppt_h"/>
                                          </p:val>
                                        </p:tav>
                                      </p:tavLst>
                                    </p:anim>
                                    <p:animEffect transition="out" filter="fade">
                                      <p:cBhvr>
                                        <p:cTn id="105" dur="1000"/>
                                        <p:tgtEl>
                                          <p:spTgt spid="8"/>
                                        </p:tgtEl>
                                      </p:cBhvr>
                                    </p:animEffect>
                                    <p:set>
                                      <p:cBhvr>
                                        <p:cTn id="106"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3074" grpId="0"/>
      <p:bldP spid="3074" grpId="1"/>
      <p:bldP spid="5" grpId="0"/>
      <p:bldP spid="5" grpId="1"/>
      <p:bldP spid="7" grpId="0"/>
      <p:bldP spid="7" grpId="1"/>
      <p:bldP spid="10" grpId="0"/>
      <p:bldP spid="10" grpId="1"/>
      <p:bldP spid="10" grpId="2"/>
      <p:bldP spid="12" grpId="0"/>
      <p:bldP spid="12" grpId="1"/>
      <p:bldP spid="14" grpId="0"/>
      <p:bldP spid="14" grpId="1"/>
      <p:bldP spid="14" grpId="2"/>
      <p:bldP spid="14" grpId="3"/>
      <p:bldP spid="15" grpId="0"/>
      <p:bldP spid="15" grpId="1"/>
      <p:bldP spid="15" grpId="2"/>
      <p:bldP spid="16" grpId="0"/>
      <p:bldP spid="16" grpId="1"/>
      <p:bldP spid="16" grpId="2"/>
      <p:bldP spid="17" grpId="0"/>
      <p:bldP spid="17" grpId="1"/>
      <p:bldP spid="17" grpId="3"/>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C8A9BC-EEFF-441B-A2A4-7B43CFAEAA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Spirit">
            <a:extLst>
              <a:ext uri="{FF2B5EF4-FFF2-40B4-BE49-F238E27FC236}">
                <a16:creationId xmlns:a16="http://schemas.microsoft.com/office/drawing/2014/main" id="{474E8F01-E6EE-4E47-9E08-9B6D8CF7ADA3}"/>
              </a:ext>
            </a:extLst>
          </p:cNvPr>
          <p:cNvSpPr/>
          <p:nvPr/>
        </p:nvSpPr>
        <p:spPr>
          <a:xfrm>
            <a:off x="4164917" y="1583079"/>
            <a:ext cx="4979083" cy="5160604"/>
          </a:xfrm>
          <a:custGeom>
            <a:avLst/>
            <a:gdLst>
              <a:gd name="connsiteX0" fmla="*/ 5036234 w 5036234"/>
              <a:gd name="connsiteY0" fmla="*/ 5205047 h 5205047"/>
              <a:gd name="connsiteX1" fmla="*/ 4093698 w 5036234"/>
              <a:gd name="connsiteY1" fmla="*/ 5134708 h 5205047"/>
              <a:gd name="connsiteX2" fmla="*/ 2433711 w 5036234"/>
              <a:gd name="connsiteY2" fmla="*/ 4783016 h 5205047"/>
              <a:gd name="connsiteX3" fmla="*/ 2250831 w 5036234"/>
              <a:gd name="connsiteY3" fmla="*/ 4670474 h 5205047"/>
              <a:gd name="connsiteX4" fmla="*/ 2110154 w 5036234"/>
              <a:gd name="connsiteY4" fmla="*/ 4656407 h 5205047"/>
              <a:gd name="connsiteX5" fmla="*/ 1448972 w 5036234"/>
              <a:gd name="connsiteY5" fmla="*/ 4445391 h 5205047"/>
              <a:gd name="connsiteX6" fmla="*/ 1012874 w 5036234"/>
              <a:gd name="connsiteY6" fmla="*/ 4445391 h 5205047"/>
              <a:gd name="connsiteX7" fmla="*/ 844061 w 5036234"/>
              <a:gd name="connsiteY7" fmla="*/ 4248444 h 5205047"/>
              <a:gd name="connsiteX8" fmla="*/ 0 w 5036234"/>
              <a:gd name="connsiteY8" fmla="*/ 3981157 h 5205047"/>
              <a:gd name="connsiteX9" fmla="*/ 56271 w 5036234"/>
              <a:gd name="connsiteY9" fmla="*/ 3896751 h 5205047"/>
              <a:gd name="connsiteX10" fmla="*/ 323557 w 5036234"/>
              <a:gd name="connsiteY10" fmla="*/ 3938954 h 5205047"/>
              <a:gd name="connsiteX11" fmla="*/ 70338 w 5036234"/>
              <a:gd name="connsiteY11" fmla="*/ 3516924 h 5205047"/>
              <a:gd name="connsiteX12" fmla="*/ 182880 w 5036234"/>
              <a:gd name="connsiteY12" fmla="*/ 3474720 h 5205047"/>
              <a:gd name="connsiteX13" fmla="*/ 393895 w 5036234"/>
              <a:gd name="connsiteY13" fmla="*/ 3713871 h 5205047"/>
              <a:gd name="connsiteX14" fmla="*/ 239151 w 5036234"/>
              <a:gd name="connsiteY14" fmla="*/ 3376247 h 5205047"/>
              <a:gd name="connsiteX15" fmla="*/ 351692 w 5036234"/>
              <a:gd name="connsiteY15" fmla="*/ 3291840 h 5205047"/>
              <a:gd name="connsiteX16" fmla="*/ 689317 w 5036234"/>
              <a:gd name="connsiteY16" fmla="*/ 3882684 h 5205047"/>
              <a:gd name="connsiteX17" fmla="*/ 970671 w 5036234"/>
              <a:gd name="connsiteY17" fmla="*/ 3981157 h 5205047"/>
              <a:gd name="connsiteX18" fmla="*/ 548640 w 5036234"/>
              <a:gd name="connsiteY18" fmla="*/ 3334044 h 5205047"/>
              <a:gd name="connsiteX19" fmla="*/ 647114 w 5036234"/>
              <a:gd name="connsiteY19" fmla="*/ 3305908 h 5205047"/>
              <a:gd name="connsiteX20" fmla="*/ 1111348 w 5036234"/>
              <a:gd name="connsiteY20" fmla="*/ 3924887 h 5205047"/>
              <a:gd name="connsiteX21" fmla="*/ 1448972 w 5036234"/>
              <a:gd name="connsiteY21" fmla="*/ 3798277 h 5205047"/>
              <a:gd name="connsiteX22" fmla="*/ 1041009 w 5036234"/>
              <a:gd name="connsiteY22" fmla="*/ 3573194 h 5205047"/>
              <a:gd name="connsiteX23" fmla="*/ 1026941 w 5036234"/>
              <a:gd name="connsiteY23" fmla="*/ 3235570 h 5205047"/>
              <a:gd name="connsiteX24" fmla="*/ 1336431 w 5036234"/>
              <a:gd name="connsiteY24" fmla="*/ 3432517 h 5205047"/>
              <a:gd name="connsiteX25" fmla="*/ 1800664 w 5036234"/>
              <a:gd name="connsiteY25" fmla="*/ 3671668 h 5205047"/>
              <a:gd name="connsiteX26" fmla="*/ 2124221 w 5036234"/>
              <a:gd name="connsiteY26" fmla="*/ 4009293 h 5205047"/>
              <a:gd name="connsiteX27" fmla="*/ 3165231 w 5036234"/>
              <a:gd name="connsiteY27" fmla="*/ 4065564 h 5205047"/>
              <a:gd name="connsiteX28" fmla="*/ 4164037 w 5036234"/>
              <a:gd name="connsiteY28" fmla="*/ 4093699 h 5205047"/>
              <a:gd name="connsiteX29" fmla="*/ 3080824 w 5036234"/>
              <a:gd name="connsiteY29" fmla="*/ 3179299 h 5205047"/>
              <a:gd name="connsiteX30" fmla="*/ 2222695 w 5036234"/>
              <a:gd name="connsiteY30" fmla="*/ 2138290 h 5205047"/>
              <a:gd name="connsiteX31" fmla="*/ 2053883 w 5036234"/>
              <a:gd name="connsiteY31" fmla="*/ 1997613 h 5205047"/>
              <a:gd name="connsiteX32" fmla="*/ 1364566 w 5036234"/>
              <a:gd name="connsiteY32" fmla="*/ 1772530 h 5205047"/>
              <a:gd name="connsiteX33" fmla="*/ 928468 w 5036234"/>
              <a:gd name="connsiteY33" fmla="*/ 1575582 h 5205047"/>
              <a:gd name="connsiteX34" fmla="*/ 745588 w 5036234"/>
              <a:gd name="connsiteY34" fmla="*/ 1364567 h 5205047"/>
              <a:gd name="connsiteX35" fmla="*/ 618978 w 5036234"/>
              <a:gd name="connsiteY35" fmla="*/ 1167619 h 5205047"/>
              <a:gd name="connsiteX36" fmla="*/ 675249 w 5036234"/>
              <a:gd name="connsiteY36" fmla="*/ 1097280 h 5205047"/>
              <a:gd name="connsiteX37" fmla="*/ 323557 w 5036234"/>
              <a:gd name="connsiteY37" fmla="*/ 829994 h 5205047"/>
              <a:gd name="connsiteX38" fmla="*/ 436098 w 5036234"/>
              <a:gd name="connsiteY38" fmla="*/ 661182 h 5205047"/>
              <a:gd name="connsiteX39" fmla="*/ 661181 w 5036234"/>
              <a:gd name="connsiteY39" fmla="*/ 829994 h 5205047"/>
              <a:gd name="connsiteX40" fmla="*/ 464234 w 5036234"/>
              <a:gd name="connsiteY40" fmla="*/ 379828 h 5205047"/>
              <a:gd name="connsiteX41" fmla="*/ 337624 w 5036234"/>
              <a:gd name="connsiteY41" fmla="*/ 309490 h 5205047"/>
              <a:gd name="connsiteX42" fmla="*/ 422031 w 5036234"/>
              <a:gd name="connsiteY42" fmla="*/ 211016 h 5205047"/>
              <a:gd name="connsiteX43" fmla="*/ 900332 w 5036234"/>
              <a:gd name="connsiteY43" fmla="*/ 478302 h 5205047"/>
              <a:gd name="connsiteX44" fmla="*/ 1209821 w 5036234"/>
              <a:gd name="connsiteY44" fmla="*/ 731520 h 5205047"/>
              <a:gd name="connsiteX45" fmla="*/ 1434904 w 5036234"/>
              <a:gd name="connsiteY45" fmla="*/ 689317 h 5205047"/>
              <a:gd name="connsiteX46" fmla="*/ 1730326 w 5036234"/>
              <a:gd name="connsiteY46" fmla="*/ 787791 h 5205047"/>
              <a:gd name="connsiteX47" fmla="*/ 1772529 w 5036234"/>
              <a:gd name="connsiteY47" fmla="*/ 647114 h 5205047"/>
              <a:gd name="connsiteX48" fmla="*/ 1448972 w 5036234"/>
              <a:gd name="connsiteY48" fmla="*/ 309490 h 5205047"/>
              <a:gd name="connsiteX49" fmla="*/ 1505243 w 5036234"/>
              <a:gd name="connsiteY49" fmla="*/ 0 h 5205047"/>
              <a:gd name="connsiteX50" fmla="*/ 1674055 w 5036234"/>
              <a:gd name="connsiteY50" fmla="*/ 126610 h 5205047"/>
              <a:gd name="connsiteX51" fmla="*/ 1885071 w 5036234"/>
              <a:gd name="connsiteY51" fmla="*/ 323557 h 5205047"/>
              <a:gd name="connsiteX52" fmla="*/ 2152357 w 5036234"/>
              <a:gd name="connsiteY52" fmla="*/ 562708 h 5205047"/>
              <a:gd name="connsiteX53" fmla="*/ 2321169 w 5036234"/>
              <a:gd name="connsiteY53" fmla="*/ 928468 h 5205047"/>
              <a:gd name="connsiteX54" fmla="*/ 2447778 w 5036234"/>
              <a:gd name="connsiteY54" fmla="*/ 1125416 h 5205047"/>
              <a:gd name="connsiteX55" fmla="*/ 2391508 w 5036234"/>
              <a:gd name="connsiteY55" fmla="*/ 1364567 h 5205047"/>
              <a:gd name="connsiteX56" fmla="*/ 2799471 w 5036234"/>
              <a:gd name="connsiteY56" fmla="*/ 1786597 h 5205047"/>
              <a:gd name="connsiteX57" fmla="*/ 3587261 w 5036234"/>
              <a:gd name="connsiteY57" fmla="*/ 2293034 h 5205047"/>
              <a:gd name="connsiteX58" fmla="*/ 4262511 w 5036234"/>
              <a:gd name="connsiteY58" fmla="*/ 2700997 h 5205047"/>
              <a:gd name="connsiteX59" fmla="*/ 5036234 w 5036234"/>
              <a:gd name="connsiteY59" fmla="*/ 3207434 h 5205047"/>
              <a:gd name="connsiteX60" fmla="*/ 5036234 w 5036234"/>
              <a:gd name="connsiteY60" fmla="*/ 5205047 h 5205047"/>
              <a:gd name="connsiteX0" fmla="*/ 5036234 w 5036234"/>
              <a:gd name="connsiteY0" fmla="*/ 5205047 h 5205047"/>
              <a:gd name="connsiteX1" fmla="*/ 4093698 w 5036234"/>
              <a:gd name="connsiteY1" fmla="*/ 5134708 h 5205047"/>
              <a:gd name="connsiteX2" fmla="*/ 2433711 w 5036234"/>
              <a:gd name="connsiteY2" fmla="*/ 4783016 h 5205047"/>
              <a:gd name="connsiteX3" fmla="*/ 2250831 w 5036234"/>
              <a:gd name="connsiteY3" fmla="*/ 4670474 h 5205047"/>
              <a:gd name="connsiteX4" fmla="*/ 2110154 w 5036234"/>
              <a:gd name="connsiteY4" fmla="*/ 4656407 h 5205047"/>
              <a:gd name="connsiteX5" fmla="*/ 1448972 w 5036234"/>
              <a:gd name="connsiteY5" fmla="*/ 4445391 h 5205047"/>
              <a:gd name="connsiteX6" fmla="*/ 1012874 w 5036234"/>
              <a:gd name="connsiteY6" fmla="*/ 4445391 h 5205047"/>
              <a:gd name="connsiteX7" fmla="*/ 844061 w 5036234"/>
              <a:gd name="connsiteY7" fmla="*/ 4248444 h 5205047"/>
              <a:gd name="connsiteX8" fmla="*/ 0 w 5036234"/>
              <a:gd name="connsiteY8" fmla="*/ 3981157 h 5205047"/>
              <a:gd name="connsiteX9" fmla="*/ 56271 w 5036234"/>
              <a:gd name="connsiteY9" fmla="*/ 3896751 h 5205047"/>
              <a:gd name="connsiteX10" fmla="*/ 323557 w 5036234"/>
              <a:gd name="connsiteY10" fmla="*/ 3938954 h 5205047"/>
              <a:gd name="connsiteX11" fmla="*/ 70338 w 5036234"/>
              <a:gd name="connsiteY11" fmla="*/ 3516924 h 5205047"/>
              <a:gd name="connsiteX12" fmla="*/ 182880 w 5036234"/>
              <a:gd name="connsiteY12" fmla="*/ 3474720 h 5205047"/>
              <a:gd name="connsiteX13" fmla="*/ 393895 w 5036234"/>
              <a:gd name="connsiteY13" fmla="*/ 3713871 h 5205047"/>
              <a:gd name="connsiteX14" fmla="*/ 239151 w 5036234"/>
              <a:gd name="connsiteY14" fmla="*/ 3376247 h 5205047"/>
              <a:gd name="connsiteX15" fmla="*/ 351692 w 5036234"/>
              <a:gd name="connsiteY15" fmla="*/ 3291840 h 5205047"/>
              <a:gd name="connsiteX16" fmla="*/ 689317 w 5036234"/>
              <a:gd name="connsiteY16" fmla="*/ 3882684 h 5205047"/>
              <a:gd name="connsiteX17" fmla="*/ 970671 w 5036234"/>
              <a:gd name="connsiteY17" fmla="*/ 3981157 h 5205047"/>
              <a:gd name="connsiteX18" fmla="*/ 548640 w 5036234"/>
              <a:gd name="connsiteY18" fmla="*/ 3334044 h 5205047"/>
              <a:gd name="connsiteX19" fmla="*/ 647114 w 5036234"/>
              <a:gd name="connsiteY19" fmla="*/ 3305908 h 5205047"/>
              <a:gd name="connsiteX20" fmla="*/ 1111348 w 5036234"/>
              <a:gd name="connsiteY20" fmla="*/ 3924887 h 5205047"/>
              <a:gd name="connsiteX21" fmla="*/ 1448972 w 5036234"/>
              <a:gd name="connsiteY21" fmla="*/ 3798277 h 5205047"/>
              <a:gd name="connsiteX22" fmla="*/ 1041009 w 5036234"/>
              <a:gd name="connsiteY22" fmla="*/ 3573194 h 5205047"/>
              <a:gd name="connsiteX23" fmla="*/ 1026941 w 5036234"/>
              <a:gd name="connsiteY23" fmla="*/ 3235570 h 5205047"/>
              <a:gd name="connsiteX24" fmla="*/ 1336431 w 5036234"/>
              <a:gd name="connsiteY24" fmla="*/ 3432517 h 5205047"/>
              <a:gd name="connsiteX25" fmla="*/ 1800664 w 5036234"/>
              <a:gd name="connsiteY25" fmla="*/ 3671668 h 5205047"/>
              <a:gd name="connsiteX26" fmla="*/ 2124221 w 5036234"/>
              <a:gd name="connsiteY26" fmla="*/ 4009293 h 5205047"/>
              <a:gd name="connsiteX27" fmla="*/ 3165231 w 5036234"/>
              <a:gd name="connsiteY27" fmla="*/ 4065564 h 5205047"/>
              <a:gd name="connsiteX28" fmla="*/ 4164037 w 5036234"/>
              <a:gd name="connsiteY28" fmla="*/ 4093699 h 5205047"/>
              <a:gd name="connsiteX29" fmla="*/ 3097492 w 5036234"/>
              <a:gd name="connsiteY29" fmla="*/ 3167393 h 5205047"/>
              <a:gd name="connsiteX30" fmla="*/ 2222695 w 5036234"/>
              <a:gd name="connsiteY30" fmla="*/ 2138290 h 5205047"/>
              <a:gd name="connsiteX31" fmla="*/ 2053883 w 5036234"/>
              <a:gd name="connsiteY31" fmla="*/ 1997613 h 5205047"/>
              <a:gd name="connsiteX32" fmla="*/ 1364566 w 5036234"/>
              <a:gd name="connsiteY32" fmla="*/ 1772530 h 5205047"/>
              <a:gd name="connsiteX33" fmla="*/ 928468 w 5036234"/>
              <a:gd name="connsiteY33" fmla="*/ 1575582 h 5205047"/>
              <a:gd name="connsiteX34" fmla="*/ 745588 w 5036234"/>
              <a:gd name="connsiteY34" fmla="*/ 1364567 h 5205047"/>
              <a:gd name="connsiteX35" fmla="*/ 618978 w 5036234"/>
              <a:gd name="connsiteY35" fmla="*/ 1167619 h 5205047"/>
              <a:gd name="connsiteX36" fmla="*/ 675249 w 5036234"/>
              <a:gd name="connsiteY36" fmla="*/ 1097280 h 5205047"/>
              <a:gd name="connsiteX37" fmla="*/ 323557 w 5036234"/>
              <a:gd name="connsiteY37" fmla="*/ 829994 h 5205047"/>
              <a:gd name="connsiteX38" fmla="*/ 436098 w 5036234"/>
              <a:gd name="connsiteY38" fmla="*/ 661182 h 5205047"/>
              <a:gd name="connsiteX39" fmla="*/ 661181 w 5036234"/>
              <a:gd name="connsiteY39" fmla="*/ 829994 h 5205047"/>
              <a:gd name="connsiteX40" fmla="*/ 464234 w 5036234"/>
              <a:gd name="connsiteY40" fmla="*/ 379828 h 5205047"/>
              <a:gd name="connsiteX41" fmla="*/ 337624 w 5036234"/>
              <a:gd name="connsiteY41" fmla="*/ 309490 h 5205047"/>
              <a:gd name="connsiteX42" fmla="*/ 422031 w 5036234"/>
              <a:gd name="connsiteY42" fmla="*/ 211016 h 5205047"/>
              <a:gd name="connsiteX43" fmla="*/ 900332 w 5036234"/>
              <a:gd name="connsiteY43" fmla="*/ 478302 h 5205047"/>
              <a:gd name="connsiteX44" fmla="*/ 1209821 w 5036234"/>
              <a:gd name="connsiteY44" fmla="*/ 731520 h 5205047"/>
              <a:gd name="connsiteX45" fmla="*/ 1434904 w 5036234"/>
              <a:gd name="connsiteY45" fmla="*/ 689317 h 5205047"/>
              <a:gd name="connsiteX46" fmla="*/ 1730326 w 5036234"/>
              <a:gd name="connsiteY46" fmla="*/ 787791 h 5205047"/>
              <a:gd name="connsiteX47" fmla="*/ 1772529 w 5036234"/>
              <a:gd name="connsiteY47" fmla="*/ 647114 h 5205047"/>
              <a:gd name="connsiteX48" fmla="*/ 1448972 w 5036234"/>
              <a:gd name="connsiteY48" fmla="*/ 309490 h 5205047"/>
              <a:gd name="connsiteX49" fmla="*/ 1505243 w 5036234"/>
              <a:gd name="connsiteY49" fmla="*/ 0 h 5205047"/>
              <a:gd name="connsiteX50" fmla="*/ 1674055 w 5036234"/>
              <a:gd name="connsiteY50" fmla="*/ 126610 h 5205047"/>
              <a:gd name="connsiteX51" fmla="*/ 1885071 w 5036234"/>
              <a:gd name="connsiteY51" fmla="*/ 323557 h 5205047"/>
              <a:gd name="connsiteX52" fmla="*/ 2152357 w 5036234"/>
              <a:gd name="connsiteY52" fmla="*/ 562708 h 5205047"/>
              <a:gd name="connsiteX53" fmla="*/ 2321169 w 5036234"/>
              <a:gd name="connsiteY53" fmla="*/ 928468 h 5205047"/>
              <a:gd name="connsiteX54" fmla="*/ 2447778 w 5036234"/>
              <a:gd name="connsiteY54" fmla="*/ 1125416 h 5205047"/>
              <a:gd name="connsiteX55" fmla="*/ 2391508 w 5036234"/>
              <a:gd name="connsiteY55" fmla="*/ 1364567 h 5205047"/>
              <a:gd name="connsiteX56" fmla="*/ 2799471 w 5036234"/>
              <a:gd name="connsiteY56" fmla="*/ 1786597 h 5205047"/>
              <a:gd name="connsiteX57" fmla="*/ 3587261 w 5036234"/>
              <a:gd name="connsiteY57" fmla="*/ 2293034 h 5205047"/>
              <a:gd name="connsiteX58" fmla="*/ 4262511 w 5036234"/>
              <a:gd name="connsiteY58" fmla="*/ 2700997 h 5205047"/>
              <a:gd name="connsiteX59" fmla="*/ 5036234 w 5036234"/>
              <a:gd name="connsiteY59" fmla="*/ 3207434 h 5205047"/>
              <a:gd name="connsiteX60" fmla="*/ 5036234 w 5036234"/>
              <a:gd name="connsiteY60" fmla="*/ 5205047 h 5205047"/>
              <a:gd name="connsiteX0" fmla="*/ 5036234 w 5036234"/>
              <a:gd name="connsiteY0" fmla="*/ 5205047 h 5205047"/>
              <a:gd name="connsiteX1" fmla="*/ 4093698 w 5036234"/>
              <a:gd name="connsiteY1" fmla="*/ 5134708 h 5205047"/>
              <a:gd name="connsiteX2" fmla="*/ 2433711 w 5036234"/>
              <a:gd name="connsiteY2" fmla="*/ 4783016 h 5205047"/>
              <a:gd name="connsiteX3" fmla="*/ 2250831 w 5036234"/>
              <a:gd name="connsiteY3" fmla="*/ 4670474 h 5205047"/>
              <a:gd name="connsiteX4" fmla="*/ 2110154 w 5036234"/>
              <a:gd name="connsiteY4" fmla="*/ 4656407 h 5205047"/>
              <a:gd name="connsiteX5" fmla="*/ 1448972 w 5036234"/>
              <a:gd name="connsiteY5" fmla="*/ 4445391 h 5205047"/>
              <a:gd name="connsiteX6" fmla="*/ 1012874 w 5036234"/>
              <a:gd name="connsiteY6" fmla="*/ 4445391 h 5205047"/>
              <a:gd name="connsiteX7" fmla="*/ 844061 w 5036234"/>
              <a:gd name="connsiteY7" fmla="*/ 4248444 h 5205047"/>
              <a:gd name="connsiteX8" fmla="*/ 0 w 5036234"/>
              <a:gd name="connsiteY8" fmla="*/ 3981157 h 5205047"/>
              <a:gd name="connsiteX9" fmla="*/ 56271 w 5036234"/>
              <a:gd name="connsiteY9" fmla="*/ 3896751 h 5205047"/>
              <a:gd name="connsiteX10" fmla="*/ 323557 w 5036234"/>
              <a:gd name="connsiteY10" fmla="*/ 3938954 h 5205047"/>
              <a:gd name="connsiteX11" fmla="*/ 70338 w 5036234"/>
              <a:gd name="connsiteY11" fmla="*/ 3516924 h 5205047"/>
              <a:gd name="connsiteX12" fmla="*/ 182880 w 5036234"/>
              <a:gd name="connsiteY12" fmla="*/ 3474720 h 5205047"/>
              <a:gd name="connsiteX13" fmla="*/ 393895 w 5036234"/>
              <a:gd name="connsiteY13" fmla="*/ 3713871 h 5205047"/>
              <a:gd name="connsiteX14" fmla="*/ 239151 w 5036234"/>
              <a:gd name="connsiteY14" fmla="*/ 3376247 h 5205047"/>
              <a:gd name="connsiteX15" fmla="*/ 351692 w 5036234"/>
              <a:gd name="connsiteY15" fmla="*/ 3291840 h 5205047"/>
              <a:gd name="connsiteX16" fmla="*/ 689317 w 5036234"/>
              <a:gd name="connsiteY16" fmla="*/ 3882684 h 5205047"/>
              <a:gd name="connsiteX17" fmla="*/ 970671 w 5036234"/>
              <a:gd name="connsiteY17" fmla="*/ 3981157 h 5205047"/>
              <a:gd name="connsiteX18" fmla="*/ 548640 w 5036234"/>
              <a:gd name="connsiteY18" fmla="*/ 3334044 h 5205047"/>
              <a:gd name="connsiteX19" fmla="*/ 647114 w 5036234"/>
              <a:gd name="connsiteY19" fmla="*/ 3305908 h 5205047"/>
              <a:gd name="connsiteX20" fmla="*/ 1111348 w 5036234"/>
              <a:gd name="connsiteY20" fmla="*/ 3924887 h 5205047"/>
              <a:gd name="connsiteX21" fmla="*/ 1448972 w 5036234"/>
              <a:gd name="connsiteY21" fmla="*/ 3798277 h 5205047"/>
              <a:gd name="connsiteX22" fmla="*/ 1041009 w 5036234"/>
              <a:gd name="connsiteY22" fmla="*/ 3573194 h 5205047"/>
              <a:gd name="connsiteX23" fmla="*/ 1026941 w 5036234"/>
              <a:gd name="connsiteY23" fmla="*/ 3235570 h 5205047"/>
              <a:gd name="connsiteX24" fmla="*/ 1336431 w 5036234"/>
              <a:gd name="connsiteY24" fmla="*/ 3432517 h 5205047"/>
              <a:gd name="connsiteX25" fmla="*/ 1800664 w 5036234"/>
              <a:gd name="connsiteY25" fmla="*/ 3671668 h 5205047"/>
              <a:gd name="connsiteX26" fmla="*/ 2124221 w 5036234"/>
              <a:gd name="connsiteY26" fmla="*/ 4009293 h 5205047"/>
              <a:gd name="connsiteX27" fmla="*/ 3165231 w 5036234"/>
              <a:gd name="connsiteY27" fmla="*/ 4065564 h 5205047"/>
              <a:gd name="connsiteX28" fmla="*/ 4164037 w 5036234"/>
              <a:gd name="connsiteY28" fmla="*/ 4093699 h 5205047"/>
              <a:gd name="connsiteX29" fmla="*/ 3097492 w 5036234"/>
              <a:gd name="connsiteY29" fmla="*/ 3167393 h 5205047"/>
              <a:gd name="connsiteX30" fmla="*/ 2198882 w 5036234"/>
              <a:gd name="connsiteY30" fmla="*/ 2178772 h 5205047"/>
              <a:gd name="connsiteX31" fmla="*/ 2053883 w 5036234"/>
              <a:gd name="connsiteY31" fmla="*/ 1997613 h 5205047"/>
              <a:gd name="connsiteX32" fmla="*/ 1364566 w 5036234"/>
              <a:gd name="connsiteY32" fmla="*/ 1772530 h 5205047"/>
              <a:gd name="connsiteX33" fmla="*/ 928468 w 5036234"/>
              <a:gd name="connsiteY33" fmla="*/ 1575582 h 5205047"/>
              <a:gd name="connsiteX34" fmla="*/ 745588 w 5036234"/>
              <a:gd name="connsiteY34" fmla="*/ 1364567 h 5205047"/>
              <a:gd name="connsiteX35" fmla="*/ 618978 w 5036234"/>
              <a:gd name="connsiteY35" fmla="*/ 1167619 h 5205047"/>
              <a:gd name="connsiteX36" fmla="*/ 675249 w 5036234"/>
              <a:gd name="connsiteY36" fmla="*/ 1097280 h 5205047"/>
              <a:gd name="connsiteX37" fmla="*/ 323557 w 5036234"/>
              <a:gd name="connsiteY37" fmla="*/ 829994 h 5205047"/>
              <a:gd name="connsiteX38" fmla="*/ 436098 w 5036234"/>
              <a:gd name="connsiteY38" fmla="*/ 661182 h 5205047"/>
              <a:gd name="connsiteX39" fmla="*/ 661181 w 5036234"/>
              <a:gd name="connsiteY39" fmla="*/ 829994 h 5205047"/>
              <a:gd name="connsiteX40" fmla="*/ 464234 w 5036234"/>
              <a:gd name="connsiteY40" fmla="*/ 379828 h 5205047"/>
              <a:gd name="connsiteX41" fmla="*/ 337624 w 5036234"/>
              <a:gd name="connsiteY41" fmla="*/ 309490 h 5205047"/>
              <a:gd name="connsiteX42" fmla="*/ 422031 w 5036234"/>
              <a:gd name="connsiteY42" fmla="*/ 211016 h 5205047"/>
              <a:gd name="connsiteX43" fmla="*/ 900332 w 5036234"/>
              <a:gd name="connsiteY43" fmla="*/ 478302 h 5205047"/>
              <a:gd name="connsiteX44" fmla="*/ 1209821 w 5036234"/>
              <a:gd name="connsiteY44" fmla="*/ 731520 h 5205047"/>
              <a:gd name="connsiteX45" fmla="*/ 1434904 w 5036234"/>
              <a:gd name="connsiteY45" fmla="*/ 689317 h 5205047"/>
              <a:gd name="connsiteX46" fmla="*/ 1730326 w 5036234"/>
              <a:gd name="connsiteY46" fmla="*/ 787791 h 5205047"/>
              <a:gd name="connsiteX47" fmla="*/ 1772529 w 5036234"/>
              <a:gd name="connsiteY47" fmla="*/ 647114 h 5205047"/>
              <a:gd name="connsiteX48" fmla="*/ 1448972 w 5036234"/>
              <a:gd name="connsiteY48" fmla="*/ 309490 h 5205047"/>
              <a:gd name="connsiteX49" fmla="*/ 1505243 w 5036234"/>
              <a:gd name="connsiteY49" fmla="*/ 0 h 5205047"/>
              <a:gd name="connsiteX50" fmla="*/ 1674055 w 5036234"/>
              <a:gd name="connsiteY50" fmla="*/ 126610 h 5205047"/>
              <a:gd name="connsiteX51" fmla="*/ 1885071 w 5036234"/>
              <a:gd name="connsiteY51" fmla="*/ 323557 h 5205047"/>
              <a:gd name="connsiteX52" fmla="*/ 2152357 w 5036234"/>
              <a:gd name="connsiteY52" fmla="*/ 562708 h 5205047"/>
              <a:gd name="connsiteX53" fmla="*/ 2321169 w 5036234"/>
              <a:gd name="connsiteY53" fmla="*/ 928468 h 5205047"/>
              <a:gd name="connsiteX54" fmla="*/ 2447778 w 5036234"/>
              <a:gd name="connsiteY54" fmla="*/ 1125416 h 5205047"/>
              <a:gd name="connsiteX55" fmla="*/ 2391508 w 5036234"/>
              <a:gd name="connsiteY55" fmla="*/ 1364567 h 5205047"/>
              <a:gd name="connsiteX56" fmla="*/ 2799471 w 5036234"/>
              <a:gd name="connsiteY56" fmla="*/ 1786597 h 5205047"/>
              <a:gd name="connsiteX57" fmla="*/ 3587261 w 5036234"/>
              <a:gd name="connsiteY57" fmla="*/ 2293034 h 5205047"/>
              <a:gd name="connsiteX58" fmla="*/ 4262511 w 5036234"/>
              <a:gd name="connsiteY58" fmla="*/ 2700997 h 5205047"/>
              <a:gd name="connsiteX59" fmla="*/ 5036234 w 5036234"/>
              <a:gd name="connsiteY59" fmla="*/ 3207434 h 5205047"/>
              <a:gd name="connsiteX60" fmla="*/ 5036234 w 5036234"/>
              <a:gd name="connsiteY60" fmla="*/ 5205047 h 5205047"/>
              <a:gd name="connsiteX0" fmla="*/ 5036234 w 5036234"/>
              <a:gd name="connsiteY0" fmla="*/ 5205047 h 5205047"/>
              <a:gd name="connsiteX1" fmla="*/ 4093698 w 5036234"/>
              <a:gd name="connsiteY1" fmla="*/ 5134708 h 5205047"/>
              <a:gd name="connsiteX2" fmla="*/ 2433711 w 5036234"/>
              <a:gd name="connsiteY2" fmla="*/ 4783016 h 5205047"/>
              <a:gd name="connsiteX3" fmla="*/ 2250831 w 5036234"/>
              <a:gd name="connsiteY3" fmla="*/ 4670474 h 5205047"/>
              <a:gd name="connsiteX4" fmla="*/ 2110154 w 5036234"/>
              <a:gd name="connsiteY4" fmla="*/ 4656407 h 5205047"/>
              <a:gd name="connsiteX5" fmla="*/ 1448972 w 5036234"/>
              <a:gd name="connsiteY5" fmla="*/ 4445391 h 5205047"/>
              <a:gd name="connsiteX6" fmla="*/ 1012874 w 5036234"/>
              <a:gd name="connsiteY6" fmla="*/ 4445391 h 5205047"/>
              <a:gd name="connsiteX7" fmla="*/ 844061 w 5036234"/>
              <a:gd name="connsiteY7" fmla="*/ 4248444 h 5205047"/>
              <a:gd name="connsiteX8" fmla="*/ 0 w 5036234"/>
              <a:gd name="connsiteY8" fmla="*/ 3981157 h 5205047"/>
              <a:gd name="connsiteX9" fmla="*/ 56271 w 5036234"/>
              <a:gd name="connsiteY9" fmla="*/ 3896751 h 5205047"/>
              <a:gd name="connsiteX10" fmla="*/ 323557 w 5036234"/>
              <a:gd name="connsiteY10" fmla="*/ 3938954 h 5205047"/>
              <a:gd name="connsiteX11" fmla="*/ 70338 w 5036234"/>
              <a:gd name="connsiteY11" fmla="*/ 3516924 h 5205047"/>
              <a:gd name="connsiteX12" fmla="*/ 182880 w 5036234"/>
              <a:gd name="connsiteY12" fmla="*/ 3474720 h 5205047"/>
              <a:gd name="connsiteX13" fmla="*/ 393895 w 5036234"/>
              <a:gd name="connsiteY13" fmla="*/ 3713871 h 5205047"/>
              <a:gd name="connsiteX14" fmla="*/ 239151 w 5036234"/>
              <a:gd name="connsiteY14" fmla="*/ 3376247 h 5205047"/>
              <a:gd name="connsiteX15" fmla="*/ 351692 w 5036234"/>
              <a:gd name="connsiteY15" fmla="*/ 3291840 h 5205047"/>
              <a:gd name="connsiteX16" fmla="*/ 689317 w 5036234"/>
              <a:gd name="connsiteY16" fmla="*/ 3882684 h 5205047"/>
              <a:gd name="connsiteX17" fmla="*/ 970671 w 5036234"/>
              <a:gd name="connsiteY17" fmla="*/ 3981157 h 5205047"/>
              <a:gd name="connsiteX18" fmla="*/ 548640 w 5036234"/>
              <a:gd name="connsiteY18" fmla="*/ 3334044 h 5205047"/>
              <a:gd name="connsiteX19" fmla="*/ 647114 w 5036234"/>
              <a:gd name="connsiteY19" fmla="*/ 3305908 h 5205047"/>
              <a:gd name="connsiteX20" fmla="*/ 1111348 w 5036234"/>
              <a:gd name="connsiteY20" fmla="*/ 3924887 h 5205047"/>
              <a:gd name="connsiteX21" fmla="*/ 1448972 w 5036234"/>
              <a:gd name="connsiteY21" fmla="*/ 3798277 h 5205047"/>
              <a:gd name="connsiteX22" fmla="*/ 1041009 w 5036234"/>
              <a:gd name="connsiteY22" fmla="*/ 3573194 h 5205047"/>
              <a:gd name="connsiteX23" fmla="*/ 1026941 w 5036234"/>
              <a:gd name="connsiteY23" fmla="*/ 3235570 h 5205047"/>
              <a:gd name="connsiteX24" fmla="*/ 1336431 w 5036234"/>
              <a:gd name="connsiteY24" fmla="*/ 3432517 h 5205047"/>
              <a:gd name="connsiteX25" fmla="*/ 1800664 w 5036234"/>
              <a:gd name="connsiteY25" fmla="*/ 3671668 h 5205047"/>
              <a:gd name="connsiteX26" fmla="*/ 2124221 w 5036234"/>
              <a:gd name="connsiteY26" fmla="*/ 4009293 h 5205047"/>
              <a:gd name="connsiteX27" fmla="*/ 3165231 w 5036234"/>
              <a:gd name="connsiteY27" fmla="*/ 4065564 h 5205047"/>
              <a:gd name="connsiteX28" fmla="*/ 4164037 w 5036234"/>
              <a:gd name="connsiteY28" fmla="*/ 4093699 h 5205047"/>
              <a:gd name="connsiteX29" fmla="*/ 3097492 w 5036234"/>
              <a:gd name="connsiteY29" fmla="*/ 3167393 h 5205047"/>
              <a:gd name="connsiteX30" fmla="*/ 2198882 w 5036234"/>
              <a:gd name="connsiteY30" fmla="*/ 2178772 h 5205047"/>
              <a:gd name="connsiteX31" fmla="*/ 2008640 w 5036234"/>
              <a:gd name="connsiteY31" fmla="*/ 2004757 h 5205047"/>
              <a:gd name="connsiteX32" fmla="*/ 1364566 w 5036234"/>
              <a:gd name="connsiteY32" fmla="*/ 1772530 h 5205047"/>
              <a:gd name="connsiteX33" fmla="*/ 928468 w 5036234"/>
              <a:gd name="connsiteY33" fmla="*/ 1575582 h 5205047"/>
              <a:gd name="connsiteX34" fmla="*/ 745588 w 5036234"/>
              <a:gd name="connsiteY34" fmla="*/ 1364567 h 5205047"/>
              <a:gd name="connsiteX35" fmla="*/ 618978 w 5036234"/>
              <a:gd name="connsiteY35" fmla="*/ 1167619 h 5205047"/>
              <a:gd name="connsiteX36" fmla="*/ 675249 w 5036234"/>
              <a:gd name="connsiteY36" fmla="*/ 1097280 h 5205047"/>
              <a:gd name="connsiteX37" fmla="*/ 323557 w 5036234"/>
              <a:gd name="connsiteY37" fmla="*/ 829994 h 5205047"/>
              <a:gd name="connsiteX38" fmla="*/ 436098 w 5036234"/>
              <a:gd name="connsiteY38" fmla="*/ 661182 h 5205047"/>
              <a:gd name="connsiteX39" fmla="*/ 661181 w 5036234"/>
              <a:gd name="connsiteY39" fmla="*/ 829994 h 5205047"/>
              <a:gd name="connsiteX40" fmla="*/ 464234 w 5036234"/>
              <a:gd name="connsiteY40" fmla="*/ 379828 h 5205047"/>
              <a:gd name="connsiteX41" fmla="*/ 337624 w 5036234"/>
              <a:gd name="connsiteY41" fmla="*/ 309490 h 5205047"/>
              <a:gd name="connsiteX42" fmla="*/ 422031 w 5036234"/>
              <a:gd name="connsiteY42" fmla="*/ 211016 h 5205047"/>
              <a:gd name="connsiteX43" fmla="*/ 900332 w 5036234"/>
              <a:gd name="connsiteY43" fmla="*/ 478302 h 5205047"/>
              <a:gd name="connsiteX44" fmla="*/ 1209821 w 5036234"/>
              <a:gd name="connsiteY44" fmla="*/ 731520 h 5205047"/>
              <a:gd name="connsiteX45" fmla="*/ 1434904 w 5036234"/>
              <a:gd name="connsiteY45" fmla="*/ 689317 h 5205047"/>
              <a:gd name="connsiteX46" fmla="*/ 1730326 w 5036234"/>
              <a:gd name="connsiteY46" fmla="*/ 787791 h 5205047"/>
              <a:gd name="connsiteX47" fmla="*/ 1772529 w 5036234"/>
              <a:gd name="connsiteY47" fmla="*/ 647114 h 5205047"/>
              <a:gd name="connsiteX48" fmla="*/ 1448972 w 5036234"/>
              <a:gd name="connsiteY48" fmla="*/ 309490 h 5205047"/>
              <a:gd name="connsiteX49" fmla="*/ 1505243 w 5036234"/>
              <a:gd name="connsiteY49" fmla="*/ 0 h 5205047"/>
              <a:gd name="connsiteX50" fmla="*/ 1674055 w 5036234"/>
              <a:gd name="connsiteY50" fmla="*/ 126610 h 5205047"/>
              <a:gd name="connsiteX51" fmla="*/ 1885071 w 5036234"/>
              <a:gd name="connsiteY51" fmla="*/ 323557 h 5205047"/>
              <a:gd name="connsiteX52" fmla="*/ 2152357 w 5036234"/>
              <a:gd name="connsiteY52" fmla="*/ 562708 h 5205047"/>
              <a:gd name="connsiteX53" fmla="*/ 2321169 w 5036234"/>
              <a:gd name="connsiteY53" fmla="*/ 928468 h 5205047"/>
              <a:gd name="connsiteX54" fmla="*/ 2447778 w 5036234"/>
              <a:gd name="connsiteY54" fmla="*/ 1125416 h 5205047"/>
              <a:gd name="connsiteX55" fmla="*/ 2391508 w 5036234"/>
              <a:gd name="connsiteY55" fmla="*/ 1364567 h 5205047"/>
              <a:gd name="connsiteX56" fmla="*/ 2799471 w 5036234"/>
              <a:gd name="connsiteY56" fmla="*/ 1786597 h 5205047"/>
              <a:gd name="connsiteX57" fmla="*/ 3587261 w 5036234"/>
              <a:gd name="connsiteY57" fmla="*/ 2293034 h 5205047"/>
              <a:gd name="connsiteX58" fmla="*/ 4262511 w 5036234"/>
              <a:gd name="connsiteY58" fmla="*/ 2700997 h 5205047"/>
              <a:gd name="connsiteX59" fmla="*/ 5036234 w 5036234"/>
              <a:gd name="connsiteY59" fmla="*/ 3207434 h 5205047"/>
              <a:gd name="connsiteX60" fmla="*/ 5036234 w 5036234"/>
              <a:gd name="connsiteY60" fmla="*/ 5205047 h 5205047"/>
              <a:gd name="connsiteX0" fmla="*/ 5036234 w 5036234"/>
              <a:gd name="connsiteY0" fmla="*/ 5205047 h 5205047"/>
              <a:gd name="connsiteX1" fmla="*/ 4093698 w 5036234"/>
              <a:gd name="connsiteY1" fmla="*/ 5134708 h 5205047"/>
              <a:gd name="connsiteX2" fmla="*/ 2433711 w 5036234"/>
              <a:gd name="connsiteY2" fmla="*/ 4783016 h 5205047"/>
              <a:gd name="connsiteX3" fmla="*/ 2250831 w 5036234"/>
              <a:gd name="connsiteY3" fmla="*/ 4670474 h 5205047"/>
              <a:gd name="connsiteX4" fmla="*/ 2110154 w 5036234"/>
              <a:gd name="connsiteY4" fmla="*/ 4656407 h 5205047"/>
              <a:gd name="connsiteX5" fmla="*/ 1448972 w 5036234"/>
              <a:gd name="connsiteY5" fmla="*/ 4445391 h 5205047"/>
              <a:gd name="connsiteX6" fmla="*/ 1012874 w 5036234"/>
              <a:gd name="connsiteY6" fmla="*/ 4445391 h 5205047"/>
              <a:gd name="connsiteX7" fmla="*/ 844061 w 5036234"/>
              <a:gd name="connsiteY7" fmla="*/ 4248444 h 5205047"/>
              <a:gd name="connsiteX8" fmla="*/ 0 w 5036234"/>
              <a:gd name="connsiteY8" fmla="*/ 3981157 h 5205047"/>
              <a:gd name="connsiteX9" fmla="*/ 56271 w 5036234"/>
              <a:gd name="connsiteY9" fmla="*/ 3896751 h 5205047"/>
              <a:gd name="connsiteX10" fmla="*/ 323557 w 5036234"/>
              <a:gd name="connsiteY10" fmla="*/ 3938954 h 5205047"/>
              <a:gd name="connsiteX11" fmla="*/ 70338 w 5036234"/>
              <a:gd name="connsiteY11" fmla="*/ 3516924 h 5205047"/>
              <a:gd name="connsiteX12" fmla="*/ 182880 w 5036234"/>
              <a:gd name="connsiteY12" fmla="*/ 3474720 h 5205047"/>
              <a:gd name="connsiteX13" fmla="*/ 393895 w 5036234"/>
              <a:gd name="connsiteY13" fmla="*/ 3713871 h 5205047"/>
              <a:gd name="connsiteX14" fmla="*/ 239151 w 5036234"/>
              <a:gd name="connsiteY14" fmla="*/ 3376247 h 5205047"/>
              <a:gd name="connsiteX15" fmla="*/ 351692 w 5036234"/>
              <a:gd name="connsiteY15" fmla="*/ 3291840 h 5205047"/>
              <a:gd name="connsiteX16" fmla="*/ 689317 w 5036234"/>
              <a:gd name="connsiteY16" fmla="*/ 3882684 h 5205047"/>
              <a:gd name="connsiteX17" fmla="*/ 970671 w 5036234"/>
              <a:gd name="connsiteY17" fmla="*/ 3981157 h 5205047"/>
              <a:gd name="connsiteX18" fmla="*/ 548640 w 5036234"/>
              <a:gd name="connsiteY18" fmla="*/ 3334044 h 5205047"/>
              <a:gd name="connsiteX19" fmla="*/ 647114 w 5036234"/>
              <a:gd name="connsiteY19" fmla="*/ 3305908 h 5205047"/>
              <a:gd name="connsiteX20" fmla="*/ 1111348 w 5036234"/>
              <a:gd name="connsiteY20" fmla="*/ 3924887 h 5205047"/>
              <a:gd name="connsiteX21" fmla="*/ 1448972 w 5036234"/>
              <a:gd name="connsiteY21" fmla="*/ 3798277 h 5205047"/>
              <a:gd name="connsiteX22" fmla="*/ 1041009 w 5036234"/>
              <a:gd name="connsiteY22" fmla="*/ 3573194 h 5205047"/>
              <a:gd name="connsiteX23" fmla="*/ 1026941 w 5036234"/>
              <a:gd name="connsiteY23" fmla="*/ 3235570 h 5205047"/>
              <a:gd name="connsiteX24" fmla="*/ 1336431 w 5036234"/>
              <a:gd name="connsiteY24" fmla="*/ 3432517 h 5205047"/>
              <a:gd name="connsiteX25" fmla="*/ 1800664 w 5036234"/>
              <a:gd name="connsiteY25" fmla="*/ 3671668 h 5205047"/>
              <a:gd name="connsiteX26" fmla="*/ 2124221 w 5036234"/>
              <a:gd name="connsiteY26" fmla="*/ 4009293 h 5205047"/>
              <a:gd name="connsiteX27" fmla="*/ 3165231 w 5036234"/>
              <a:gd name="connsiteY27" fmla="*/ 4065564 h 5205047"/>
              <a:gd name="connsiteX28" fmla="*/ 4164037 w 5036234"/>
              <a:gd name="connsiteY28" fmla="*/ 4093699 h 5205047"/>
              <a:gd name="connsiteX29" fmla="*/ 3097492 w 5036234"/>
              <a:gd name="connsiteY29" fmla="*/ 3167393 h 5205047"/>
              <a:gd name="connsiteX30" fmla="*/ 2198882 w 5036234"/>
              <a:gd name="connsiteY30" fmla="*/ 2178772 h 5205047"/>
              <a:gd name="connsiteX31" fmla="*/ 2008640 w 5036234"/>
              <a:gd name="connsiteY31" fmla="*/ 2004757 h 5205047"/>
              <a:gd name="connsiteX32" fmla="*/ 1364566 w 5036234"/>
              <a:gd name="connsiteY32" fmla="*/ 1772530 h 5205047"/>
              <a:gd name="connsiteX33" fmla="*/ 928468 w 5036234"/>
              <a:gd name="connsiteY33" fmla="*/ 1575582 h 5205047"/>
              <a:gd name="connsiteX34" fmla="*/ 745588 w 5036234"/>
              <a:gd name="connsiteY34" fmla="*/ 1364567 h 5205047"/>
              <a:gd name="connsiteX35" fmla="*/ 618978 w 5036234"/>
              <a:gd name="connsiteY35" fmla="*/ 1167619 h 5205047"/>
              <a:gd name="connsiteX36" fmla="*/ 675249 w 5036234"/>
              <a:gd name="connsiteY36" fmla="*/ 1097280 h 5205047"/>
              <a:gd name="connsiteX37" fmla="*/ 323557 w 5036234"/>
              <a:gd name="connsiteY37" fmla="*/ 829994 h 5205047"/>
              <a:gd name="connsiteX38" fmla="*/ 436098 w 5036234"/>
              <a:gd name="connsiteY38" fmla="*/ 661182 h 5205047"/>
              <a:gd name="connsiteX39" fmla="*/ 661181 w 5036234"/>
              <a:gd name="connsiteY39" fmla="*/ 829994 h 5205047"/>
              <a:gd name="connsiteX40" fmla="*/ 464234 w 5036234"/>
              <a:gd name="connsiteY40" fmla="*/ 379828 h 5205047"/>
              <a:gd name="connsiteX41" fmla="*/ 337624 w 5036234"/>
              <a:gd name="connsiteY41" fmla="*/ 309490 h 5205047"/>
              <a:gd name="connsiteX42" fmla="*/ 422031 w 5036234"/>
              <a:gd name="connsiteY42" fmla="*/ 211016 h 5205047"/>
              <a:gd name="connsiteX43" fmla="*/ 900332 w 5036234"/>
              <a:gd name="connsiteY43" fmla="*/ 478302 h 5205047"/>
              <a:gd name="connsiteX44" fmla="*/ 1209821 w 5036234"/>
              <a:gd name="connsiteY44" fmla="*/ 731520 h 5205047"/>
              <a:gd name="connsiteX45" fmla="*/ 1434904 w 5036234"/>
              <a:gd name="connsiteY45" fmla="*/ 689317 h 5205047"/>
              <a:gd name="connsiteX46" fmla="*/ 1730326 w 5036234"/>
              <a:gd name="connsiteY46" fmla="*/ 787791 h 5205047"/>
              <a:gd name="connsiteX47" fmla="*/ 1772529 w 5036234"/>
              <a:gd name="connsiteY47" fmla="*/ 647114 h 5205047"/>
              <a:gd name="connsiteX48" fmla="*/ 1448972 w 5036234"/>
              <a:gd name="connsiteY48" fmla="*/ 309490 h 5205047"/>
              <a:gd name="connsiteX49" fmla="*/ 1505243 w 5036234"/>
              <a:gd name="connsiteY49" fmla="*/ 0 h 5205047"/>
              <a:gd name="connsiteX50" fmla="*/ 1674055 w 5036234"/>
              <a:gd name="connsiteY50" fmla="*/ 126610 h 5205047"/>
              <a:gd name="connsiteX51" fmla="*/ 1885071 w 5036234"/>
              <a:gd name="connsiteY51" fmla="*/ 323557 h 5205047"/>
              <a:gd name="connsiteX52" fmla="*/ 2152357 w 5036234"/>
              <a:gd name="connsiteY52" fmla="*/ 562708 h 5205047"/>
              <a:gd name="connsiteX53" fmla="*/ 2321169 w 5036234"/>
              <a:gd name="connsiteY53" fmla="*/ 928468 h 5205047"/>
              <a:gd name="connsiteX54" fmla="*/ 2447778 w 5036234"/>
              <a:gd name="connsiteY54" fmla="*/ 1125416 h 5205047"/>
              <a:gd name="connsiteX55" fmla="*/ 2391508 w 5036234"/>
              <a:gd name="connsiteY55" fmla="*/ 1364567 h 5205047"/>
              <a:gd name="connsiteX56" fmla="*/ 2799471 w 5036234"/>
              <a:gd name="connsiteY56" fmla="*/ 1786597 h 5205047"/>
              <a:gd name="connsiteX57" fmla="*/ 3587261 w 5036234"/>
              <a:gd name="connsiteY57" fmla="*/ 2293034 h 5205047"/>
              <a:gd name="connsiteX58" fmla="*/ 4262511 w 5036234"/>
              <a:gd name="connsiteY58" fmla="*/ 2700997 h 5205047"/>
              <a:gd name="connsiteX59" fmla="*/ 5036234 w 5036234"/>
              <a:gd name="connsiteY59" fmla="*/ 3207434 h 5205047"/>
              <a:gd name="connsiteX60" fmla="*/ 5036234 w 5036234"/>
              <a:gd name="connsiteY60" fmla="*/ 5205047 h 5205047"/>
              <a:gd name="connsiteX0" fmla="*/ 5036234 w 5036234"/>
              <a:gd name="connsiteY0" fmla="*/ 5205047 h 5205047"/>
              <a:gd name="connsiteX1" fmla="*/ 4093698 w 5036234"/>
              <a:gd name="connsiteY1" fmla="*/ 5134708 h 5205047"/>
              <a:gd name="connsiteX2" fmla="*/ 2433711 w 5036234"/>
              <a:gd name="connsiteY2" fmla="*/ 4783016 h 5205047"/>
              <a:gd name="connsiteX3" fmla="*/ 2250831 w 5036234"/>
              <a:gd name="connsiteY3" fmla="*/ 4670474 h 5205047"/>
              <a:gd name="connsiteX4" fmla="*/ 2110154 w 5036234"/>
              <a:gd name="connsiteY4" fmla="*/ 4656407 h 5205047"/>
              <a:gd name="connsiteX5" fmla="*/ 1448972 w 5036234"/>
              <a:gd name="connsiteY5" fmla="*/ 4445391 h 5205047"/>
              <a:gd name="connsiteX6" fmla="*/ 1012874 w 5036234"/>
              <a:gd name="connsiteY6" fmla="*/ 4445391 h 5205047"/>
              <a:gd name="connsiteX7" fmla="*/ 844061 w 5036234"/>
              <a:gd name="connsiteY7" fmla="*/ 4248444 h 5205047"/>
              <a:gd name="connsiteX8" fmla="*/ 0 w 5036234"/>
              <a:gd name="connsiteY8" fmla="*/ 3981157 h 5205047"/>
              <a:gd name="connsiteX9" fmla="*/ 56271 w 5036234"/>
              <a:gd name="connsiteY9" fmla="*/ 3896751 h 5205047"/>
              <a:gd name="connsiteX10" fmla="*/ 323557 w 5036234"/>
              <a:gd name="connsiteY10" fmla="*/ 3938954 h 5205047"/>
              <a:gd name="connsiteX11" fmla="*/ 70338 w 5036234"/>
              <a:gd name="connsiteY11" fmla="*/ 3516924 h 5205047"/>
              <a:gd name="connsiteX12" fmla="*/ 182880 w 5036234"/>
              <a:gd name="connsiteY12" fmla="*/ 3474720 h 5205047"/>
              <a:gd name="connsiteX13" fmla="*/ 393895 w 5036234"/>
              <a:gd name="connsiteY13" fmla="*/ 3713871 h 5205047"/>
              <a:gd name="connsiteX14" fmla="*/ 239151 w 5036234"/>
              <a:gd name="connsiteY14" fmla="*/ 3376247 h 5205047"/>
              <a:gd name="connsiteX15" fmla="*/ 351692 w 5036234"/>
              <a:gd name="connsiteY15" fmla="*/ 3291840 h 5205047"/>
              <a:gd name="connsiteX16" fmla="*/ 689317 w 5036234"/>
              <a:gd name="connsiteY16" fmla="*/ 3882684 h 5205047"/>
              <a:gd name="connsiteX17" fmla="*/ 970671 w 5036234"/>
              <a:gd name="connsiteY17" fmla="*/ 3981157 h 5205047"/>
              <a:gd name="connsiteX18" fmla="*/ 548640 w 5036234"/>
              <a:gd name="connsiteY18" fmla="*/ 3334044 h 5205047"/>
              <a:gd name="connsiteX19" fmla="*/ 647114 w 5036234"/>
              <a:gd name="connsiteY19" fmla="*/ 3305908 h 5205047"/>
              <a:gd name="connsiteX20" fmla="*/ 1111348 w 5036234"/>
              <a:gd name="connsiteY20" fmla="*/ 3924887 h 5205047"/>
              <a:gd name="connsiteX21" fmla="*/ 1448972 w 5036234"/>
              <a:gd name="connsiteY21" fmla="*/ 3798277 h 5205047"/>
              <a:gd name="connsiteX22" fmla="*/ 1041009 w 5036234"/>
              <a:gd name="connsiteY22" fmla="*/ 3573194 h 5205047"/>
              <a:gd name="connsiteX23" fmla="*/ 1026941 w 5036234"/>
              <a:gd name="connsiteY23" fmla="*/ 3235570 h 5205047"/>
              <a:gd name="connsiteX24" fmla="*/ 1336431 w 5036234"/>
              <a:gd name="connsiteY24" fmla="*/ 3432517 h 5205047"/>
              <a:gd name="connsiteX25" fmla="*/ 1800664 w 5036234"/>
              <a:gd name="connsiteY25" fmla="*/ 3671668 h 5205047"/>
              <a:gd name="connsiteX26" fmla="*/ 2124221 w 5036234"/>
              <a:gd name="connsiteY26" fmla="*/ 4009293 h 5205047"/>
              <a:gd name="connsiteX27" fmla="*/ 3165231 w 5036234"/>
              <a:gd name="connsiteY27" fmla="*/ 4065564 h 5205047"/>
              <a:gd name="connsiteX28" fmla="*/ 4164037 w 5036234"/>
              <a:gd name="connsiteY28" fmla="*/ 4093699 h 5205047"/>
              <a:gd name="connsiteX29" fmla="*/ 3097492 w 5036234"/>
              <a:gd name="connsiteY29" fmla="*/ 3167393 h 5205047"/>
              <a:gd name="connsiteX30" fmla="*/ 2198882 w 5036234"/>
              <a:gd name="connsiteY30" fmla="*/ 2178772 h 5205047"/>
              <a:gd name="connsiteX31" fmla="*/ 2008640 w 5036234"/>
              <a:gd name="connsiteY31" fmla="*/ 2004757 h 5205047"/>
              <a:gd name="connsiteX32" fmla="*/ 1364566 w 5036234"/>
              <a:gd name="connsiteY32" fmla="*/ 1772530 h 5205047"/>
              <a:gd name="connsiteX33" fmla="*/ 928468 w 5036234"/>
              <a:gd name="connsiteY33" fmla="*/ 1575582 h 5205047"/>
              <a:gd name="connsiteX34" fmla="*/ 745588 w 5036234"/>
              <a:gd name="connsiteY34" fmla="*/ 1364567 h 5205047"/>
              <a:gd name="connsiteX35" fmla="*/ 618978 w 5036234"/>
              <a:gd name="connsiteY35" fmla="*/ 1167619 h 5205047"/>
              <a:gd name="connsiteX36" fmla="*/ 675249 w 5036234"/>
              <a:gd name="connsiteY36" fmla="*/ 1097280 h 5205047"/>
              <a:gd name="connsiteX37" fmla="*/ 323557 w 5036234"/>
              <a:gd name="connsiteY37" fmla="*/ 829994 h 5205047"/>
              <a:gd name="connsiteX38" fmla="*/ 436098 w 5036234"/>
              <a:gd name="connsiteY38" fmla="*/ 661182 h 5205047"/>
              <a:gd name="connsiteX39" fmla="*/ 661181 w 5036234"/>
              <a:gd name="connsiteY39" fmla="*/ 829994 h 5205047"/>
              <a:gd name="connsiteX40" fmla="*/ 464234 w 5036234"/>
              <a:gd name="connsiteY40" fmla="*/ 379828 h 5205047"/>
              <a:gd name="connsiteX41" fmla="*/ 337624 w 5036234"/>
              <a:gd name="connsiteY41" fmla="*/ 309490 h 5205047"/>
              <a:gd name="connsiteX42" fmla="*/ 422031 w 5036234"/>
              <a:gd name="connsiteY42" fmla="*/ 211016 h 5205047"/>
              <a:gd name="connsiteX43" fmla="*/ 900332 w 5036234"/>
              <a:gd name="connsiteY43" fmla="*/ 478302 h 5205047"/>
              <a:gd name="connsiteX44" fmla="*/ 1209821 w 5036234"/>
              <a:gd name="connsiteY44" fmla="*/ 731520 h 5205047"/>
              <a:gd name="connsiteX45" fmla="*/ 1434904 w 5036234"/>
              <a:gd name="connsiteY45" fmla="*/ 689317 h 5205047"/>
              <a:gd name="connsiteX46" fmla="*/ 1730326 w 5036234"/>
              <a:gd name="connsiteY46" fmla="*/ 787791 h 5205047"/>
              <a:gd name="connsiteX47" fmla="*/ 1772529 w 5036234"/>
              <a:gd name="connsiteY47" fmla="*/ 647114 h 5205047"/>
              <a:gd name="connsiteX48" fmla="*/ 1448972 w 5036234"/>
              <a:gd name="connsiteY48" fmla="*/ 309490 h 5205047"/>
              <a:gd name="connsiteX49" fmla="*/ 1505243 w 5036234"/>
              <a:gd name="connsiteY49" fmla="*/ 0 h 5205047"/>
              <a:gd name="connsiteX50" fmla="*/ 1674055 w 5036234"/>
              <a:gd name="connsiteY50" fmla="*/ 126610 h 5205047"/>
              <a:gd name="connsiteX51" fmla="*/ 1885071 w 5036234"/>
              <a:gd name="connsiteY51" fmla="*/ 323557 h 5205047"/>
              <a:gd name="connsiteX52" fmla="*/ 2152357 w 5036234"/>
              <a:gd name="connsiteY52" fmla="*/ 562708 h 5205047"/>
              <a:gd name="connsiteX53" fmla="*/ 2321169 w 5036234"/>
              <a:gd name="connsiteY53" fmla="*/ 928468 h 5205047"/>
              <a:gd name="connsiteX54" fmla="*/ 2447778 w 5036234"/>
              <a:gd name="connsiteY54" fmla="*/ 1125416 h 5205047"/>
              <a:gd name="connsiteX55" fmla="*/ 2391508 w 5036234"/>
              <a:gd name="connsiteY55" fmla="*/ 1364567 h 5205047"/>
              <a:gd name="connsiteX56" fmla="*/ 2799471 w 5036234"/>
              <a:gd name="connsiteY56" fmla="*/ 1786597 h 5205047"/>
              <a:gd name="connsiteX57" fmla="*/ 3570592 w 5036234"/>
              <a:gd name="connsiteY57" fmla="*/ 2340659 h 5205047"/>
              <a:gd name="connsiteX58" fmla="*/ 4262511 w 5036234"/>
              <a:gd name="connsiteY58" fmla="*/ 2700997 h 5205047"/>
              <a:gd name="connsiteX59" fmla="*/ 5036234 w 5036234"/>
              <a:gd name="connsiteY59" fmla="*/ 3207434 h 5205047"/>
              <a:gd name="connsiteX60" fmla="*/ 5036234 w 5036234"/>
              <a:gd name="connsiteY60" fmla="*/ 5205047 h 5205047"/>
              <a:gd name="connsiteX0" fmla="*/ 5036234 w 5036234"/>
              <a:gd name="connsiteY0" fmla="*/ 5205047 h 5205047"/>
              <a:gd name="connsiteX1" fmla="*/ 4093698 w 5036234"/>
              <a:gd name="connsiteY1" fmla="*/ 5134708 h 5205047"/>
              <a:gd name="connsiteX2" fmla="*/ 2433711 w 5036234"/>
              <a:gd name="connsiteY2" fmla="*/ 4783016 h 5205047"/>
              <a:gd name="connsiteX3" fmla="*/ 2250831 w 5036234"/>
              <a:gd name="connsiteY3" fmla="*/ 4670474 h 5205047"/>
              <a:gd name="connsiteX4" fmla="*/ 2110154 w 5036234"/>
              <a:gd name="connsiteY4" fmla="*/ 4656407 h 5205047"/>
              <a:gd name="connsiteX5" fmla="*/ 1448972 w 5036234"/>
              <a:gd name="connsiteY5" fmla="*/ 4445391 h 5205047"/>
              <a:gd name="connsiteX6" fmla="*/ 1012874 w 5036234"/>
              <a:gd name="connsiteY6" fmla="*/ 4445391 h 5205047"/>
              <a:gd name="connsiteX7" fmla="*/ 844061 w 5036234"/>
              <a:gd name="connsiteY7" fmla="*/ 4248444 h 5205047"/>
              <a:gd name="connsiteX8" fmla="*/ 0 w 5036234"/>
              <a:gd name="connsiteY8" fmla="*/ 3981157 h 5205047"/>
              <a:gd name="connsiteX9" fmla="*/ 56271 w 5036234"/>
              <a:gd name="connsiteY9" fmla="*/ 3896751 h 5205047"/>
              <a:gd name="connsiteX10" fmla="*/ 323557 w 5036234"/>
              <a:gd name="connsiteY10" fmla="*/ 3938954 h 5205047"/>
              <a:gd name="connsiteX11" fmla="*/ 70338 w 5036234"/>
              <a:gd name="connsiteY11" fmla="*/ 3516924 h 5205047"/>
              <a:gd name="connsiteX12" fmla="*/ 182880 w 5036234"/>
              <a:gd name="connsiteY12" fmla="*/ 3474720 h 5205047"/>
              <a:gd name="connsiteX13" fmla="*/ 393895 w 5036234"/>
              <a:gd name="connsiteY13" fmla="*/ 3713871 h 5205047"/>
              <a:gd name="connsiteX14" fmla="*/ 239151 w 5036234"/>
              <a:gd name="connsiteY14" fmla="*/ 3376247 h 5205047"/>
              <a:gd name="connsiteX15" fmla="*/ 351692 w 5036234"/>
              <a:gd name="connsiteY15" fmla="*/ 3291840 h 5205047"/>
              <a:gd name="connsiteX16" fmla="*/ 689317 w 5036234"/>
              <a:gd name="connsiteY16" fmla="*/ 3882684 h 5205047"/>
              <a:gd name="connsiteX17" fmla="*/ 970671 w 5036234"/>
              <a:gd name="connsiteY17" fmla="*/ 3981157 h 5205047"/>
              <a:gd name="connsiteX18" fmla="*/ 548640 w 5036234"/>
              <a:gd name="connsiteY18" fmla="*/ 3334044 h 5205047"/>
              <a:gd name="connsiteX19" fmla="*/ 647114 w 5036234"/>
              <a:gd name="connsiteY19" fmla="*/ 3305908 h 5205047"/>
              <a:gd name="connsiteX20" fmla="*/ 1111348 w 5036234"/>
              <a:gd name="connsiteY20" fmla="*/ 3924887 h 5205047"/>
              <a:gd name="connsiteX21" fmla="*/ 1448972 w 5036234"/>
              <a:gd name="connsiteY21" fmla="*/ 3798277 h 5205047"/>
              <a:gd name="connsiteX22" fmla="*/ 1041009 w 5036234"/>
              <a:gd name="connsiteY22" fmla="*/ 3573194 h 5205047"/>
              <a:gd name="connsiteX23" fmla="*/ 1026941 w 5036234"/>
              <a:gd name="connsiteY23" fmla="*/ 3235570 h 5205047"/>
              <a:gd name="connsiteX24" fmla="*/ 1336431 w 5036234"/>
              <a:gd name="connsiteY24" fmla="*/ 3432517 h 5205047"/>
              <a:gd name="connsiteX25" fmla="*/ 1800664 w 5036234"/>
              <a:gd name="connsiteY25" fmla="*/ 3671668 h 5205047"/>
              <a:gd name="connsiteX26" fmla="*/ 2124221 w 5036234"/>
              <a:gd name="connsiteY26" fmla="*/ 4009293 h 5205047"/>
              <a:gd name="connsiteX27" fmla="*/ 3165231 w 5036234"/>
              <a:gd name="connsiteY27" fmla="*/ 4065564 h 5205047"/>
              <a:gd name="connsiteX28" fmla="*/ 4164037 w 5036234"/>
              <a:gd name="connsiteY28" fmla="*/ 4093699 h 5205047"/>
              <a:gd name="connsiteX29" fmla="*/ 3097492 w 5036234"/>
              <a:gd name="connsiteY29" fmla="*/ 3167393 h 5205047"/>
              <a:gd name="connsiteX30" fmla="*/ 2198882 w 5036234"/>
              <a:gd name="connsiteY30" fmla="*/ 2178772 h 5205047"/>
              <a:gd name="connsiteX31" fmla="*/ 2008640 w 5036234"/>
              <a:gd name="connsiteY31" fmla="*/ 2004757 h 5205047"/>
              <a:gd name="connsiteX32" fmla="*/ 1364566 w 5036234"/>
              <a:gd name="connsiteY32" fmla="*/ 1772530 h 5205047"/>
              <a:gd name="connsiteX33" fmla="*/ 928468 w 5036234"/>
              <a:gd name="connsiteY33" fmla="*/ 1575582 h 5205047"/>
              <a:gd name="connsiteX34" fmla="*/ 745588 w 5036234"/>
              <a:gd name="connsiteY34" fmla="*/ 1364567 h 5205047"/>
              <a:gd name="connsiteX35" fmla="*/ 618978 w 5036234"/>
              <a:gd name="connsiteY35" fmla="*/ 1167619 h 5205047"/>
              <a:gd name="connsiteX36" fmla="*/ 675249 w 5036234"/>
              <a:gd name="connsiteY36" fmla="*/ 1097280 h 5205047"/>
              <a:gd name="connsiteX37" fmla="*/ 323557 w 5036234"/>
              <a:gd name="connsiteY37" fmla="*/ 829994 h 5205047"/>
              <a:gd name="connsiteX38" fmla="*/ 436098 w 5036234"/>
              <a:gd name="connsiteY38" fmla="*/ 661182 h 5205047"/>
              <a:gd name="connsiteX39" fmla="*/ 661181 w 5036234"/>
              <a:gd name="connsiteY39" fmla="*/ 829994 h 5205047"/>
              <a:gd name="connsiteX40" fmla="*/ 464234 w 5036234"/>
              <a:gd name="connsiteY40" fmla="*/ 379828 h 5205047"/>
              <a:gd name="connsiteX41" fmla="*/ 337624 w 5036234"/>
              <a:gd name="connsiteY41" fmla="*/ 309490 h 5205047"/>
              <a:gd name="connsiteX42" fmla="*/ 422031 w 5036234"/>
              <a:gd name="connsiteY42" fmla="*/ 211016 h 5205047"/>
              <a:gd name="connsiteX43" fmla="*/ 900332 w 5036234"/>
              <a:gd name="connsiteY43" fmla="*/ 478302 h 5205047"/>
              <a:gd name="connsiteX44" fmla="*/ 1209821 w 5036234"/>
              <a:gd name="connsiteY44" fmla="*/ 731520 h 5205047"/>
              <a:gd name="connsiteX45" fmla="*/ 1434904 w 5036234"/>
              <a:gd name="connsiteY45" fmla="*/ 689317 h 5205047"/>
              <a:gd name="connsiteX46" fmla="*/ 1730326 w 5036234"/>
              <a:gd name="connsiteY46" fmla="*/ 787791 h 5205047"/>
              <a:gd name="connsiteX47" fmla="*/ 1772529 w 5036234"/>
              <a:gd name="connsiteY47" fmla="*/ 647114 h 5205047"/>
              <a:gd name="connsiteX48" fmla="*/ 1448972 w 5036234"/>
              <a:gd name="connsiteY48" fmla="*/ 309490 h 5205047"/>
              <a:gd name="connsiteX49" fmla="*/ 1505243 w 5036234"/>
              <a:gd name="connsiteY49" fmla="*/ 0 h 5205047"/>
              <a:gd name="connsiteX50" fmla="*/ 1674055 w 5036234"/>
              <a:gd name="connsiteY50" fmla="*/ 126610 h 5205047"/>
              <a:gd name="connsiteX51" fmla="*/ 1885071 w 5036234"/>
              <a:gd name="connsiteY51" fmla="*/ 323557 h 5205047"/>
              <a:gd name="connsiteX52" fmla="*/ 2152357 w 5036234"/>
              <a:gd name="connsiteY52" fmla="*/ 562708 h 5205047"/>
              <a:gd name="connsiteX53" fmla="*/ 2321169 w 5036234"/>
              <a:gd name="connsiteY53" fmla="*/ 928468 h 5205047"/>
              <a:gd name="connsiteX54" fmla="*/ 2447778 w 5036234"/>
              <a:gd name="connsiteY54" fmla="*/ 1125416 h 5205047"/>
              <a:gd name="connsiteX55" fmla="*/ 2391508 w 5036234"/>
              <a:gd name="connsiteY55" fmla="*/ 1364567 h 5205047"/>
              <a:gd name="connsiteX56" fmla="*/ 2799471 w 5036234"/>
              <a:gd name="connsiteY56" fmla="*/ 1786597 h 5205047"/>
              <a:gd name="connsiteX57" fmla="*/ 3570592 w 5036234"/>
              <a:gd name="connsiteY57" fmla="*/ 2340659 h 5205047"/>
              <a:gd name="connsiteX58" fmla="*/ 4262511 w 5036234"/>
              <a:gd name="connsiteY58" fmla="*/ 2700997 h 5205047"/>
              <a:gd name="connsiteX59" fmla="*/ 5024328 w 5036234"/>
              <a:gd name="connsiteY59" fmla="*/ 3205052 h 5205047"/>
              <a:gd name="connsiteX60" fmla="*/ 5036234 w 5036234"/>
              <a:gd name="connsiteY60" fmla="*/ 5205047 h 5205047"/>
              <a:gd name="connsiteX0" fmla="*/ 5019565 w 5025106"/>
              <a:gd name="connsiteY0" fmla="*/ 5212190 h 5212190"/>
              <a:gd name="connsiteX1" fmla="*/ 4093698 w 5025106"/>
              <a:gd name="connsiteY1" fmla="*/ 5134708 h 5212190"/>
              <a:gd name="connsiteX2" fmla="*/ 2433711 w 5025106"/>
              <a:gd name="connsiteY2" fmla="*/ 4783016 h 5212190"/>
              <a:gd name="connsiteX3" fmla="*/ 2250831 w 5025106"/>
              <a:gd name="connsiteY3" fmla="*/ 4670474 h 5212190"/>
              <a:gd name="connsiteX4" fmla="*/ 2110154 w 5025106"/>
              <a:gd name="connsiteY4" fmla="*/ 4656407 h 5212190"/>
              <a:gd name="connsiteX5" fmla="*/ 1448972 w 5025106"/>
              <a:gd name="connsiteY5" fmla="*/ 4445391 h 5212190"/>
              <a:gd name="connsiteX6" fmla="*/ 1012874 w 5025106"/>
              <a:gd name="connsiteY6" fmla="*/ 4445391 h 5212190"/>
              <a:gd name="connsiteX7" fmla="*/ 844061 w 5025106"/>
              <a:gd name="connsiteY7" fmla="*/ 4248444 h 5212190"/>
              <a:gd name="connsiteX8" fmla="*/ 0 w 5025106"/>
              <a:gd name="connsiteY8" fmla="*/ 3981157 h 5212190"/>
              <a:gd name="connsiteX9" fmla="*/ 56271 w 5025106"/>
              <a:gd name="connsiteY9" fmla="*/ 3896751 h 5212190"/>
              <a:gd name="connsiteX10" fmla="*/ 323557 w 5025106"/>
              <a:gd name="connsiteY10" fmla="*/ 3938954 h 5212190"/>
              <a:gd name="connsiteX11" fmla="*/ 70338 w 5025106"/>
              <a:gd name="connsiteY11" fmla="*/ 3516924 h 5212190"/>
              <a:gd name="connsiteX12" fmla="*/ 182880 w 5025106"/>
              <a:gd name="connsiteY12" fmla="*/ 3474720 h 5212190"/>
              <a:gd name="connsiteX13" fmla="*/ 393895 w 5025106"/>
              <a:gd name="connsiteY13" fmla="*/ 3713871 h 5212190"/>
              <a:gd name="connsiteX14" fmla="*/ 239151 w 5025106"/>
              <a:gd name="connsiteY14" fmla="*/ 3376247 h 5212190"/>
              <a:gd name="connsiteX15" fmla="*/ 351692 w 5025106"/>
              <a:gd name="connsiteY15" fmla="*/ 3291840 h 5212190"/>
              <a:gd name="connsiteX16" fmla="*/ 689317 w 5025106"/>
              <a:gd name="connsiteY16" fmla="*/ 3882684 h 5212190"/>
              <a:gd name="connsiteX17" fmla="*/ 970671 w 5025106"/>
              <a:gd name="connsiteY17" fmla="*/ 3981157 h 5212190"/>
              <a:gd name="connsiteX18" fmla="*/ 548640 w 5025106"/>
              <a:gd name="connsiteY18" fmla="*/ 3334044 h 5212190"/>
              <a:gd name="connsiteX19" fmla="*/ 647114 w 5025106"/>
              <a:gd name="connsiteY19" fmla="*/ 3305908 h 5212190"/>
              <a:gd name="connsiteX20" fmla="*/ 1111348 w 5025106"/>
              <a:gd name="connsiteY20" fmla="*/ 3924887 h 5212190"/>
              <a:gd name="connsiteX21" fmla="*/ 1448972 w 5025106"/>
              <a:gd name="connsiteY21" fmla="*/ 3798277 h 5212190"/>
              <a:gd name="connsiteX22" fmla="*/ 1041009 w 5025106"/>
              <a:gd name="connsiteY22" fmla="*/ 3573194 h 5212190"/>
              <a:gd name="connsiteX23" fmla="*/ 1026941 w 5025106"/>
              <a:gd name="connsiteY23" fmla="*/ 3235570 h 5212190"/>
              <a:gd name="connsiteX24" fmla="*/ 1336431 w 5025106"/>
              <a:gd name="connsiteY24" fmla="*/ 3432517 h 5212190"/>
              <a:gd name="connsiteX25" fmla="*/ 1800664 w 5025106"/>
              <a:gd name="connsiteY25" fmla="*/ 3671668 h 5212190"/>
              <a:gd name="connsiteX26" fmla="*/ 2124221 w 5025106"/>
              <a:gd name="connsiteY26" fmla="*/ 4009293 h 5212190"/>
              <a:gd name="connsiteX27" fmla="*/ 3165231 w 5025106"/>
              <a:gd name="connsiteY27" fmla="*/ 4065564 h 5212190"/>
              <a:gd name="connsiteX28" fmla="*/ 4164037 w 5025106"/>
              <a:gd name="connsiteY28" fmla="*/ 4093699 h 5212190"/>
              <a:gd name="connsiteX29" fmla="*/ 3097492 w 5025106"/>
              <a:gd name="connsiteY29" fmla="*/ 3167393 h 5212190"/>
              <a:gd name="connsiteX30" fmla="*/ 2198882 w 5025106"/>
              <a:gd name="connsiteY30" fmla="*/ 2178772 h 5212190"/>
              <a:gd name="connsiteX31" fmla="*/ 2008640 w 5025106"/>
              <a:gd name="connsiteY31" fmla="*/ 2004757 h 5212190"/>
              <a:gd name="connsiteX32" fmla="*/ 1364566 w 5025106"/>
              <a:gd name="connsiteY32" fmla="*/ 1772530 h 5212190"/>
              <a:gd name="connsiteX33" fmla="*/ 928468 w 5025106"/>
              <a:gd name="connsiteY33" fmla="*/ 1575582 h 5212190"/>
              <a:gd name="connsiteX34" fmla="*/ 745588 w 5025106"/>
              <a:gd name="connsiteY34" fmla="*/ 1364567 h 5212190"/>
              <a:gd name="connsiteX35" fmla="*/ 618978 w 5025106"/>
              <a:gd name="connsiteY35" fmla="*/ 1167619 h 5212190"/>
              <a:gd name="connsiteX36" fmla="*/ 675249 w 5025106"/>
              <a:gd name="connsiteY36" fmla="*/ 1097280 h 5212190"/>
              <a:gd name="connsiteX37" fmla="*/ 323557 w 5025106"/>
              <a:gd name="connsiteY37" fmla="*/ 829994 h 5212190"/>
              <a:gd name="connsiteX38" fmla="*/ 436098 w 5025106"/>
              <a:gd name="connsiteY38" fmla="*/ 661182 h 5212190"/>
              <a:gd name="connsiteX39" fmla="*/ 661181 w 5025106"/>
              <a:gd name="connsiteY39" fmla="*/ 829994 h 5212190"/>
              <a:gd name="connsiteX40" fmla="*/ 464234 w 5025106"/>
              <a:gd name="connsiteY40" fmla="*/ 379828 h 5212190"/>
              <a:gd name="connsiteX41" fmla="*/ 337624 w 5025106"/>
              <a:gd name="connsiteY41" fmla="*/ 309490 h 5212190"/>
              <a:gd name="connsiteX42" fmla="*/ 422031 w 5025106"/>
              <a:gd name="connsiteY42" fmla="*/ 211016 h 5212190"/>
              <a:gd name="connsiteX43" fmla="*/ 900332 w 5025106"/>
              <a:gd name="connsiteY43" fmla="*/ 478302 h 5212190"/>
              <a:gd name="connsiteX44" fmla="*/ 1209821 w 5025106"/>
              <a:gd name="connsiteY44" fmla="*/ 731520 h 5212190"/>
              <a:gd name="connsiteX45" fmla="*/ 1434904 w 5025106"/>
              <a:gd name="connsiteY45" fmla="*/ 689317 h 5212190"/>
              <a:gd name="connsiteX46" fmla="*/ 1730326 w 5025106"/>
              <a:gd name="connsiteY46" fmla="*/ 787791 h 5212190"/>
              <a:gd name="connsiteX47" fmla="*/ 1772529 w 5025106"/>
              <a:gd name="connsiteY47" fmla="*/ 647114 h 5212190"/>
              <a:gd name="connsiteX48" fmla="*/ 1448972 w 5025106"/>
              <a:gd name="connsiteY48" fmla="*/ 309490 h 5212190"/>
              <a:gd name="connsiteX49" fmla="*/ 1505243 w 5025106"/>
              <a:gd name="connsiteY49" fmla="*/ 0 h 5212190"/>
              <a:gd name="connsiteX50" fmla="*/ 1674055 w 5025106"/>
              <a:gd name="connsiteY50" fmla="*/ 126610 h 5212190"/>
              <a:gd name="connsiteX51" fmla="*/ 1885071 w 5025106"/>
              <a:gd name="connsiteY51" fmla="*/ 323557 h 5212190"/>
              <a:gd name="connsiteX52" fmla="*/ 2152357 w 5025106"/>
              <a:gd name="connsiteY52" fmla="*/ 562708 h 5212190"/>
              <a:gd name="connsiteX53" fmla="*/ 2321169 w 5025106"/>
              <a:gd name="connsiteY53" fmla="*/ 928468 h 5212190"/>
              <a:gd name="connsiteX54" fmla="*/ 2447778 w 5025106"/>
              <a:gd name="connsiteY54" fmla="*/ 1125416 h 5212190"/>
              <a:gd name="connsiteX55" fmla="*/ 2391508 w 5025106"/>
              <a:gd name="connsiteY55" fmla="*/ 1364567 h 5212190"/>
              <a:gd name="connsiteX56" fmla="*/ 2799471 w 5025106"/>
              <a:gd name="connsiteY56" fmla="*/ 1786597 h 5212190"/>
              <a:gd name="connsiteX57" fmla="*/ 3570592 w 5025106"/>
              <a:gd name="connsiteY57" fmla="*/ 2340659 h 5212190"/>
              <a:gd name="connsiteX58" fmla="*/ 4262511 w 5025106"/>
              <a:gd name="connsiteY58" fmla="*/ 2700997 h 5212190"/>
              <a:gd name="connsiteX59" fmla="*/ 5024328 w 5025106"/>
              <a:gd name="connsiteY59" fmla="*/ 3205052 h 5212190"/>
              <a:gd name="connsiteX60" fmla="*/ 5019565 w 5025106"/>
              <a:gd name="connsiteY60" fmla="*/ 5212190 h 5212190"/>
              <a:gd name="connsiteX0" fmla="*/ 5021946 w 5025254"/>
              <a:gd name="connsiteY0" fmla="*/ 5212190 h 5212190"/>
              <a:gd name="connsiteX1" fmla="*/ 4093698 w 5025254"/>
              <a:gd name="connsiteY1" fmla="*/ 5134708 h 5212190"/>
              <a:gd name="connsiteX2" fmla="*/ 2433711 w 5025254"/>
              <a:gd name="connsiteY2" fmla="*/ 4783016 h 5212190"/>
              <a:gd name="connsiteX3" fmla="*/ 2250831 w 5025254"/>
              <a:gd name="connsiteY3" fmla="*/ 4670474 h 5212190"/>
              <a:gd name="connsiteX4" fmla="*/ 2110154 w 5025254"/>
              <a:gd name="connsiteY4" fmla="*/ 4656407 h 5212190"/>
              <a:gd name="connsiteX5" fmla="*/ 1448972 w 5025254"/>
              <a:gd name="connsiteY5" fmla="*/ 4445391 h 5212190"/>
              <a:gd name="connsiteX6" fmla="*/ 1012874 w 5025254"/>
              <a:gd name="connsiteY6" fmla="*/ 4445391 h 5212190"/>
              <a:gd name="connsiteX7" fmla="*/ 844061 w 5025254"/>
              <a:gd name="connsiteY7" fmla="*/ 4248444 h 5212190"/>
              <a:gd name="connsiteX8" fmla="*/ 0 w 5025254"/>
              <a:gd name="connsiteY8" fmla="*/ 3981157 h 5212190"/>
              <a:gd name="connsiteX9" fmla="*/ 56271 w 5025254"/>
              <a:gd name="connsiteY9" fmla="*/ 3896751 h 5212190"/>
              <a:gd name="connsiteX10" fmla="*/ 323557 w 5025254"/>
              <a:gd name="connsiteY10" fmla="*/ 3938954 h 5212190"/>
              <a:gd name="connsiteX11" fmla="*/ 70338 w 5025254"/>
              <a:gd name="connsiteY11" fmla="*/ 3516924 h 5212190"/>
              <a:gd name="connsiteX12" fmla="*/ 182880 w 5025254"/>
              <a:gd name="connsiteY12" fmla="*/ 3474720 h 5212190"/>
              <a:gd name="connsiteX13" fmla="*/ 393895 w 5025254"/>
              <a:gd name="connsiteY13" fmla="*/ 3713871 h 5212190"/>
              <a:gd name="connsiteX14" fmla="*/ 239151 w 5025254"/>
              <a:gd name="connsiteY14" fmla="*/ 3376247 h 5212190"/>
              <a:gd name="connsiteX15" fmla="*/ 351692 w 5025254"/>
              <a:gd name="connsiteY15" fmla="*/ 3291840 h 5212190"/>
              <a:gd name="connsiteX16" fmla="*/ 689317 w 5025254"/>
              <a:gd name="connsiteY16" fmla="*/ 3882684 h 5212190"/>
              <a:gd name="connsiteX17" fmla="*/ 970671 w 5025254"/>
              <a:gd name="connsiteY17" fmla="*/ 3981157 h 5212190"/>
              <a:gd name="connsiteX18" fmla="*/ 548640 w 5025254"/>
              <a:gd name="connsiteY18" fmla="*/ 3334044 h 5212190"/>
              <a:gd name="connsiteX19" fmla="*/ 647114 w 5025254"/>
              <a:gd name="connsiteY19" fmla="*/ 3305908 h 5212190"/>
              <a:gd name="connsiteX20" fmla="*/ 1111348 w 5025254"/>
              <a:gd name="connsiteY20" fmla="*/ 3924887 h 5212190"/>
              <a:gd name="connsiteX21" fmla="*/ 1448972 w 5025254"/>
              <a:gd name="connsiteY21" fmla="*/ 3798277 h 5212190"/>
              <a:gd name="connsiteX22" fmla="*/ 1041009 w 5025254"/>
              <a:gd name="connsiteY22" fmla="*/ 3573194 h 5212190"/>
              <a:gd name="connsiteX23" fmla="*/ 1026941 w 5025254"/>
              <a:gd name="connsiteY23" fmla="*/ 3235570 h 5212190"/>
              <a:gd name="connsiteX24" fmla="*/ 1336431 w 5025254"/>
              <a:gd name="connsiteY24" fmla="*/ 3432517 h 5212190"/>
              <a:gd name="connsiteX25" fmla="*/ 1800664 w 5025254"/>
              <a:gd name="connsiteY25" fmla="*/ 3671668 h 5212190"/>
              <a:gd name="connsiteX26" fmla="*/ 2124221 w 5025254"/>
              <a:gd name="connsiteY26" fmla="*/ 4009293 h 5212190"/>
              <a:gd name="connsiteX27" fmla="*/ 3165231 w 5025254"/>
              <a:gd name="connsiteY27" fmla="*/ 4065564 h 5212190"/>
              <a:gd name="connsiteX28" fmla="*/ 4164037 w 5025254"/>
              <a:gd name="connsiteY28" fmla="*/ 4093699 h 5212190"/>
              <a:gd name="connsiteX29" fmla="*/ 3097492 w 5025254"/>
              <a:gd name="connsiteY29" fmla="*/ 3167393 h 5212190"/>
              <a:gd name="connsiteX30" fmla="*/ 2198882 w 5025254"/>
              <a:gd name="connsiteY30" fmla="*/ 2178772 h 5212190"/>
              <a:gd name="connsiteX31" fmla="*/ 2008640 w 5025254"/>
              <a:gd name="connsiteY31" fmla="*/ 2004757 h 5212190"/>
              <a:gd name="connsiteX32" fmla="*/ 1364566 w 5025254"/>
              <a:gd name="connsiteY32" fmla="*/ 1772530 h 5212190"/>
              <a:gd name="connsiteX33" fmla="*/ 928468 w 5025254"/>
              <a:gd name="connsiteY33" fmla="*/ 1575582 h 5212190"/>
              <a:gd name="connsiteX34" fmla="*/ 745588 w 5025254"/>
              <a:gd name="connsiteY34" fmla="*/ 1364567 h 5212190"/>
              <a:gd name="connsiteX35" fmla="*/ 618978 w 5025254"/>
              <a:gd name="connsiteY35" fmla="*/ 1167619 h 5212190"/>
              <a:gd name="connsiteX36" fmla="*/ 675249 w 5025254"/>
              <a:gd name="connsiteY36" fmla="*/ 1097280 h 5212190"/>
              <a:gd name="connsiteX37" fmla="*/ 323557 w 5025254"/>
              <a:gd name="connsiteY37" fmla="*/ 829994 h 5212190"/>
              <a:gd name="connsiteX38" fmla="*/ 436098 w 5025254"/>
              <a:gd name="connsiteY38" fmla="*/ 661182 h 5212190"/>
              <a:gd name="connsiteX39" fmla="*/ 661181 w 5025254"/>
              <a:gd name="connsiteY39" fmla="*/ 829994 h 5212190"/>
              <a:gd name="connsiteX40" fmla="*/ 464234 w 5025254"/>
              <a:gd name="connsiteY40" fmla="*/ 379828 h 5212190"/>
              <a:gd name="connsiteX41" fmla="*/ 337624 w 5025254"/>
              <a:gd name="connsiteY41" fmla="*/ 309490 h 5212190"/>
              <a:gd name="connsiteX42" fmla="*/ 422031 w 5025254"/>
              <a:gd name="connsiteY42" fmla="*/ 211016 h 5212190"/>
              <a:gd name="connsiteX43" fmla="*/ 900332 w 5025254"/>
              <a:gd name="connsiteY43" fmla="*/ 478302 h 5212190"/>
              <a:gd name="connsiteX44" fmla="*/ 1209821 w 5025254"/>
              <a:gd name="connsiteY44" fmla="*/ 731520 h 5212190"/>
              <a:gd name="connsiteX45" fmla="*/ 1434904 w 5025254"/>
              <a:gd name="connsiteY45" fmla="*/ 689317 h 5212190"/>
              <a:gd name="connsiteX46" fmla="*/ 1730326 w 5025254"/>
              <a:gd name="connsiteY46" fmla="*/ 787791 h 5212190"/>
              <a:gd name="connsiteX47" fmla="*/ 1772529 w 5025254"/>
              <a:gd name="connsiteY47" fmla="*/ 647114 h 5212190"/>
              <a:gd name="connsiteX48" fmla="*/ 1448972 w 5025254"/>
              <a:gd name="connsiteY48" fmla="*/ 309490 h 5212190"/>
              <a:gd name="connsiteX49" fmla="*/ 1505243 w 5025254"/>
              <a:gd name="connsiteY49" fmla="*/ 0 h 5212190"/>
              <a:gd name="connsiteX50" fmla="*/ 1674055 w 5025254"/>
              <a:gd name="connsiteY50" fmla="*/ 126610 h 5212190"/>
              <a:gd name="connsiteX51" fmla="*/ 1885071 w 5025254"/>
              <a:gd name="connsiteY51" fmla="*/ 323557 h 5212190"/>
              <a:gd name="connsiteX52" fmla="*/ 2152357 w 5025254"/>
              <a:gd name="connsiteY52" fmla="*/ 562708 h 5212190"/>
              <a:gd name="connsiteX53" fmla="*/ 2321169 w 5025254"/>
              <a:gd name="connsiteY53" fmla="*/ 928468 h 5212190"/>
              <a:gd name="connsiteX54" fmla="*/ 2447778 w 5025254"/>
              <a:gd name="connsiteY54" fmla="*/ 1125416 h 5212190"/>
              <a:gd name="connsiteX55" fmla="*/ 2391508 w 5025254"/>
              <a:gd name="connsiteY55" fmla="*/ 1364567 h 5212190"/>
              <a:gd name="connsiteX56" fmla="*/ 2799471 w 5025254"/>
              <a:gd name="connsiteY56" fmla="*/ 1786597 h 5212190"/>
              <a:gd name="connsiteX57" fmla="*/ 3570592 w 5025254"/>
              <a:gd name="connsiteY57" fmla="*/ 2340659 h 5212190"/>
              <a:gd name="connsiteX58" fmla="*/ 4262511 w 5025254"/>
              <a:gd name="connsiteY58" fmla="*/ 2700997 h 5212190"/>
              <a:gd name="connsiteX59" fmla="*/ 5024328 w 5025254"/>
              <a:gd name="connsiteY59" fmla="*/ 3205052 h 5212190"/>
              <a:gd name="connsiteX60" fmla="*/ 5021946 w 5025254"/>
              <a:gd name="connsiteY60" fmla="*/ 5212190 h 5212190"/>
              <a:gd name="connsiteX0" fmla="*/ 5021946 w 5021946"/>
              <a:gd name="connsiteY0" fmla="*/ 5212190 h 5212190"/>
              <a:gd name="connsiteX1" fmla="*/ 4093698 w 5021946"/>
              <a:gd name="connsiteY1" fmla="*/ 5134708 h 5212190"/>
              <a:gd name="connsiteX2" fmla="*/ 2433711 w 5021946"/>
              <a:gd name="connsiteY2" fmla="*/ 4783016 h 5212190"/>
              <a:gd name="connsiteX3" fmla="*/ 2250831 w 5021946"/>
              <a:gd name="connsiteY3" fmla="*/ 4670474 h 5212190"/>
              <a:gd name="connsiteX4" fmla="*/ 2110154 w 5021946"/>
              <a:gd name="connsiteY4" fmla="*/ 4656407 h 5212190"/>
              <a:gd name="connsiteX5" fmla="*/ 1448972 w 5021946"/>
              <a:gd name="connsiteY5" fmla="*/ 4445391 h 5212190"/>
              <a:gd name="connsiteX6" fmla="*/ 1012874 w 5021946"/>
              <a:gd name="connsiteY6" fmla="*/ 4445391 h 5212190"/>
              <a:gd name="connsiteX7" fmla="*/ 844061 w 5021946"/>
              <a:gd name="connsiteY7" fmla="*/ 4248444 h 5212190"/>
              <a:gd name="connsiteX8" fmla="*/ 0 w 5021946"/>
              <a:gd name="connsiteY8" fmla="*/ 3981157 h 5212190"/>
              <a:gd name="connsiteX9" fmla="*/ 56271 w 5021946"/>
              <a:gd name="connsiteY9" fmla="*/ 3896751 h 5212190"/>
              <a:gd name="connsiteX10" fmla="*/ 323557 w 5021946"/>
              <a:gd name="connsiteY10" fmla="*/ 3938954 h 5212190"/>
              <a:gd name="connsiteX11" fmla="*/ 70338 w 5021946"/>
              <a:gd name="connsiteY11" fmla="*/ 3516924 h 5212190"/>
              <a:gd name="connsiteX12" fmla="*/ 182880 w 5021946"/>
              <a:gd name="connsiteY12" fmla="*/ 3474720 h 5212190"/>
              <a:gd name="connsiteX13" fmla="*/ 393895 w 5021946"/>
              <a:gd name="connsiteY13" fmla="*/ 3713871 h 5212190"/>
              <a:gd name="connsiteX14" fmla="*/ 239151 w 5021946"/>
              <a:gd name="connsiteY14" fmla="*/ 3376247 h 5212190"/>
              <a:gd name="connsiteX15" fmla="*/ 351692 w 5021946"/>
              <a:gd name="connsiteY15" fmla="*/ 3291840 h 5212190"/>
              <a:gd name="connsiteX16" fmla="*/ 689317 w 5021946"/>
              <a:gd name="connsiteY16" fmla="*/ 3882684 h 5212190"/>
              <a:gd name="connsiteX17" fmla="*/ 970671 w 5021946"/>
              <a:gd name="connsiteY17" fmla="*/ 3981157 h 5212190"/>
              <a:gd name="connsiteX18" fmla="*/ 548640 w 5021946"/>
              <a:gd name="connsiteY18" fmla="*/ 3334044 h 5212190"/>
              <a:gd name="connsiteX19" fmla="*/ 647114 w 5021946"/>
              <a:gd name="connsiteY19" fmla="*/ 3305908 h 5212190"/>
              <a:gd name="connsiteX20" fmla="*/ 1111348 w 5021946"/>
              <a:gd name="connsiteY20" fmla="*/ 3924887 h 5212190"/>
              <a:gd name="connsiteX21" fmla="*/ 1448972 w 5021946"/>
              <a:gd name="connsiteY21" fmla="*/ 3798277 h 5212190"/>
              <a:gd name="connsiteX22" fmla="*/ 1041009 w 5021946"/>
              <a:gd name="connsiteY22" fmla="*/ 3573194 h 5212190"/>
              <a:gd name="connsiteX23" fmla="*/ 1026941 w 5021946"/>
              <a:gd name="connsiteY23" fmla="*/ 3235570 h 5212190"/>
              <a:gd name="connsiteX24" fmla="*/ 1336431 w 5021946"/>
              <a:gd name="connsiteY24" fmla="*/ 3432517 h 5212190"/>
              <a:gd name="connsiteX25" fmla="*/ 1800664 w 5021946"/>
              <a:gd name="connsiteY25" fmla="*/ 3671668 h 5212190"/>
              <a:gd name="connsiteX26" fmla="*/ 2124221 w 5021946"/>
              <a:gd name="connsiteY26" fmla="*/ 4009293 h 5212190"/>
              <a:gd name="connsiteX27" fmla="*/ 3165231 w 5021946"/>
              <a:gd name="connsiteY27" fmla="*/ 4065564 h 5212190"/>
              <a:gd name="connsiteX28" fmla="*/ 4164037 w 5021946"/>
              <a:gd name="connsiteY28" fmla="*/ 4093699 h 5212190"/>
              <a:gd name="connsiteX29" fmla="*/ 3097492 w 5021946"/>
              <a:gd name="connsiteY29" fmla="*/ 3167393 h 5212190"/>
              <a:gd name="connsiteX30" fmla="*/ 2198882 w 5021946"/>
              <a:gd name="connsiteY30" fmla="*/ 2178772 h 5212190"/>
              <a:gd name="connsiteX31" fmla="*/ 2008640 w 5021946"/>
              <a:gd name="connsiteY31" fmla="*/ 2004757 h 5212190"/>
              <a:gd name="connsiteX32" fmla="*/ 1364566 w 5021946"/>
              <a:gd name="connsiteY32" fmla="*/ 1772530 h 5212190"/>
              <a:gd name="connsiteX33" fmla="*/ 928468 w 5021946"/>
              <a:gd name="connsiteY33" fmla="*/ 1575582 h 5212190"/>
              <a:gd name="connsiteX34" fmla="*/ 745588 w 5021946"/>
              <a:gd name="connsiteY34" fmla="*/ 1364567 h 5212190"/>
              <a:gd name="connsiteX35" fmla="*/ 618978 w 5021946"/>
              <a:gd name="connsiteY35" fmla="*/ 1167619 h 5212190"/>
              <a:gd name="connsiteX36" fmla="*/ 675249 w 5021946"/>
              <a:gd name="connsiteY36" fmla="*/ 1097280 h 5212190"/>
              <a:gd name="connsiteX37" fmla="*/ 323557 w 5021946"/>
              <a:gd name="connsiteY37" fmla="*/ 829994 h 5212190"/>
              <a:gd name="connsiteX38" fmla="*/ 436098 w 5021946"/>
              <a:gd name="connsiteY38" fmla="*/ 661182 h 5212190"/>
              <a:gd name="connsiteX39" fmla="*/ 661181 w 5021946"/>
              <a:gd name="connsiteY39" fmla="*/ 829994 h 5212190"/>
              <a:gd name="connsiteX40" fmla="*/ 464234 w 5021946"/>
              <a:gd name="connsiteY40" fmla="*/ 379828 h 5212190"/>
              <a:gd name="connsiteX41" fmla="*/ 337624 w 5021946"/>
              <a:gd name="connsiteY41" fmla="*/ 309490 h 5212190"/>
              <a:gd name="connsiteX42" fmla="*/ 422031 w 5021946"/>
              <a:gd name="connsiteY42" fmla="*/ 211016 h 5212190"/>
              <a:gd name="connsiteX43" fmla="*/ 900332 w 5021946"/>
              <a:gd name="connsiteY43" fmla="*/ 478302 h 5212190"/>
              <a:gd name="connsiteX44" fmla="*/ 1209821 w 5021946"/>
              <a:gd name="connsiteY44" fmla="*/ 731520 h 5212190"/>
              <a:gd name="connsiteX45" fmla="*/ 1434904 w 5021946"/>
              <a:gd name="connsiteY45" fmla="*/ 689317 h 5212190"/>
              <a:gd name="connsiteX46" fmla="*/ 1730326 w 5021946"/>
              <a:gd name="connsiteY46" fmla="*/ 787791 h 5212190"/>
              <a:gd name="connsiteX47" fmla="*/ 1772529 w 5021946"/>
              <a:gd name="connsiteY47" fmla="*/ 647114 h 5212190"/>
              <a:gd name="connsiteX48" fmla="*/ 1448972 w 5021946"/>
              <a:gd name="connsiteY48" fmla="*/ 309490 h 5212190"/>
              <a:gd name="connsiteX49" fmla="*/ 1505243 w 5021946"/>
              <a:gd name="connsiteY49" fmla="*/ 0 h 5212190"/>
              <a:gd name="connsiteX50" fmla="*/ 1674055 w 5021946"/>
              <a:gd name="connsiteY50" fmla="*/ 126610 h 5212190"/>
              <a:gd name="connsiteX51" fmla="*/ 1885071 w 5021946"/>
              <a:gd name="connsiteY51" fmla="*/ 323557 h 5212190"/>
              <a:gd name="connsiteX52" fmla="*/ 2152357 w 5021946"/>
              <a:gd name="connsiteY52" fmla="*/ 562708 h 5212190"/>
              <a:gd name="connsiteX53" fmla="*/ 2321169 w 5021946"/>
              <a:gd name="connsiteY53" fmla="*/ 928468 h 5212190"/>
              <a:gd name="connsiteX54" fmla="*/ 2447778 w 5021946"/>
              <a:gd name="connsiteY54" fmla="*/ 1125416 h 5212190"/>
              <a:gd name="connsiteX55" fmla="*/ 2391508 w 5021946"/>
              <a:gd name="connsiteY55" fmla="*/ 1364567 h 5212190"/>
              <a:gd name="connsiteX56" fmla="*/ 2799471 w 5021946"/>
              <a:gd name="connsiteY56" fmla="*/ 1786597 h 5212190"/>
              <a:gd name="connsiteX57" fmla="*/ 3570592 w 5021946"/>
              <a:gd name="connsiteY57" fmla="*/ 2340659 h 5212190"/>
              <a:gd name="connsiteX58" fmla="*/ 4262511 w 5021946"/>
              <a:gd name="connsiteY58" fmla="*/ 2700997 h 5212190"/>
              <a:gd name="connsiteX59" fmla="*/ 5019566 w 5021946"/>
              <a:gd name="connsiteY59" fmla="*/ 3205052 h 5212190"/>
              <a:gd name="connsiteX60" fmla="*/ 5021946 w 5021946"/>
              <a:gd name="connsiteY60" fmla="*/ 5212190 h 5212190"/>
              <a:gd name="connsiteX0" fmla="*/ 5021946 w 5021946"/>
              <a:gd name="connsiteY0" fmla="*/ 5212190 h 5212190"/>
              <a:gd name="connsiteX1" fmla="*/ 4093698 w 5021946"/>
              <a:gd name="connsiteY1" fmla="*/ 5134708 h 5212190"/>
              <a:gd name="connsiteX2" fmla="*/ 2433711 w 5021946"/>
              <a:gd name="connsiteY2" fmla="*/ 4783016 h 5212190"/>
              <a:gd name="connsiteX3" fmla="*/ 2250831 w 5021946"/>
              <a:gd name="connsiteY3" fmla="*/ 4670474 h 5212190"/>
              <a:gd name="connsiteX4" fmla="*/ 2110154 w 5021946"/>
              <a:gd name="connsiteY4" fmla="*/ 4656407 h 5212190"/>
              <a:gd name="connsiteX5" fmla="*/ 1448972 w 5021946"/>
              <a:gd name="connsiteY5" fmla="*/ 4445391 h 5212190"/>
              <a:gd name="connsiteX6" fmla="*/ 1012874 w 5021946"/>
              <a:gd name="connsiteY6" fmla="*/ 4445391 h 5212190"/>
              <a:gd name="connsiteX7" fmla="*/ 844061 w 5021946"/>
              <a:gd name="connsiteY7" fmla="*/ 4248444 h 5212190"/>
              <a:gd name="connsiteX8" fmla="*/ 0 w 5021946"/>
              <a:gd name="connsiteY8" fmla="*/ 3981157 h 5212190"/>
              <a:gd name="connsiteX9" fmla="*/ 56271 w 5021946"/>
              <a:gd name="connsiteY9" fmla="*/ 3896751 h 5212190"/>
              <a:gd name="connsiteX10" fmla="*/ 323557 w 5021946"/>
              <a:gd name="connsiteY10" fmla="*/ 3938954 h 5212190"/>
              <a:gd name="connsiteX11" fmla="*/ 70338 w 5021946"/>
              <a:gd name="connsiteY11" fmla="*/ 3516924 h 5212190"/>
              <a:gd name="connsiteX12" fmla="*/ 182880 w 5021946"/>
              <a:gd name="connsiteY12" fmla="*/ 3474720 h 5212190"/>
              <a:gd name="connsiteX13" fmla="*/ 393895 w 5021946"/>
              <a:gd name="connsiteY13" fmla="*/ 3713871 h 5212190"/>
              <a:gd name="connsiteX14" fmla="*/ 239151 w 5021946"/>
              <a:gd name="connsiteY14" fmla="*/ 3376247 h 5212190"/>
              <a:gd name="connsiteX15" fmla="*/ 351692 w 5021946"/>
              <a:gd name="connsiteY15" fmla="*/ 3291840 h 5212190"/>
              <a:gd name="connsiteX16" fmla="*/ 689317 w 5021946"/>
              <a:gd name="connsiteY16" fmla="*/ 3882684 h 5212190"/>
              <a:gd name="connsiteX17" fmla="*/ 970671 w 5021946"/>
              <a:gd name="connsiteY17" fmla="*/ 3981157 h 5212190"/>
              <a:gd name="connsiteX18" fmla="*/ 548640 w 5021946"/>
              <a:gd name="connsiteY18" fmla="*/ 3334044 h 5212190"/>
              <a:gd name="connsiteX19" fmla="*/ 647114 w 5021946"/>
              <a:gd name="connsiteY19" fmla="*/ 3305908 h 5212190"/>
              <a:gd name="connsiteX20" fmla="*/ 1111348 w 5021946"/>
              <a:gd name="connsiteY20" fmla="*/ 3924887 h 5212190"/>
              <a:gd name="connsiteX21" fmla="*/ 1448972 w 5021946"/>
              <a:gd name="connsiteY21" fmla="*/ 3798277 h 5212190"/>
              <a:gd name="connsiteX22" fmla="*/ 1041009 w 5021946"/>
              <a:gd name="connsiteY22" fmla="*/ 3573194 h 5212190"/>
              <a:gd name="connsiteX23" fmla="*/ 1026941 w 5021946"/>
              <a:gd name="connsiteY23" fmla="*/ 3235570 h 5212190"/>
              <a:gd name="connsiteX24" fmla="*/ 1336431 w 5021946"/>
              <a:gd name="connsiteY24" fmla="*/ 3432517 h 5212190"/>
              <a:gd name="connsiteX25" fmla="*/ 1800664 w 5021946"/>
              <a:gd name="connsiteY25" fmla="*/ 3671668 h 5212190"/>
              <a:gd name="connsiteX26" fmla="*/ 2124221 w 5021946"/>
              <a:gd name="connsiteY26" fmla="*/ 4009293 h 5212190"/>
              <a:gd name="connsiteX27" fmla="*/ 3165231 w 5021946"/>
              <a:gd name="connsiteY27" fmla="*/ 4065564 h 5212190"/>
              <a:gd name="connsiteX28" fmla="*/ 4164037 w 5021946"/>
              <a:gd name="connsiteY28" fmla="*/ 4093699 h 5212190"/>
              <a:gd name="connsiteX29" fmla="*/ 3097492 w 5021946"/>
              <a:gd name="connsiteY29" fmla="*/ 3167393 h 5212190"/>
              <a:gd name="connsiteX30" fmla="*/ 2198882 w 5021946"/>
              <a:gd name="connsiteY30" fmla="*/ 2178772 h 5212190"/>
              <a:gd name="connsiteX31" fmla="*/ 2008640 w 5021946"/>
              <a:gd name="connsiteY31" fmla="*/ 2004757 h 5212190"/>
              <a:gd name="connsiteX32" fmla="*/ 1364566 w 5021946"/>
              <a:gd name="connsiteY32" fmla="*/ 1772530 h 5212190"/>
              <a:gd name="connsiteX33" fmla="*/ 928468 w 5021946"/>
              <a:gd name="connsiteY33" fmla="*/ 1575582 h 5212190"/>
              <a:gd name="connsiteX34" fmla="*/ 745588 w 5021946"/>
              <a:gd name="connsiteY34" fmla="*/ 1364567 h 5212190"/>
              <a:gd name="connsiteX35" fmla="*/ 618978 w 5021946"/>
              <a:gd name="connsiteY35" fmla="*/ 1167619 h 5212190"/>
              <a:gd name="connsiteX36" fmla="*/ 675249 w 5021946"/>
              <a:gd name="connsiteY36" fmla="*/ 1097280 h 5212190"/>
              <a:gd name="connsiteX37" fmla="*/ 323557 w 5021946"/>
              <a:gd name="connsiteY37" fmla="*/ 829994 h 5212190"/>
              <a:gd name="connsiteX38" fmla="*/ 436098 w 5021946"/>
              <a:gd name="connsiteY38" fmla="*/ 661182 h 5212190"/>
              <a:gd name="connsiteX39" fmla="*/ 661181 w 5021946"/>
              <a:gd name="connsiteY39" fmla="*/ 829994 h 5212190"/>
              <a:gd name="connsiteX40" fmla="*/ 464234 w 5021946"/>
              <a:gd name="connsiteY40" fmla="*/ 379828 h 5212190"/>
              <a:gd name="connsiteX41" fmla="*/ 337624 w 5021946"/>
              <a:gd name="connsiteY41" fmla="*/ 309490 h 5212190"/>
              <a:gd name="connsiteX42" fmla="*/ 422031 w 5021946"/>
              <a:gd name="connsiteY42" fmla="*/ 211016 h 5212190"/>
              <a:gd name="connsiteX43" fmla="*/ 900332 w 5021946"/>
              <a:gd name="connsiteY43" fmla="*/ 478302 h 5212190"/>
              <a:gd name="connsiteX44" fmla="*/ 1209821 w 5021946"/>
              <a:gd name="connsiteY44" fmla="*/ 731520 h 5212190"/>
              <a:gd name="connsiteX45" fmla="*/ 1434904 w 5021946"/>
              <a:gd name="connsiteY45" fmla="*/ 689317 h 5212190"/>
              <a:gd name="connsiteX46" fmla="*/ 1730326 w 5021946"/>
              <a:gd name="connsiteY46" fmla="*/ 787791 h 5212190"/>
              <a:gd name="connsiteX47" fmla="*/ 1772529 w 5021946"/>
              <a:gd name="connsiteY47" fmla="*/ 647114 h 5212190"/>
              <a:gd name="connsiteX48" fmla="*/ 1448972 w 5021946"/>
              <a:gd name="connsiteY48" fmla="*/ 309490 h 5212190"/>
              <a:gd name="connsiteX49" fmla="*/ 1505243 w 5021946"/>
              <a:gd name="connsiteY49" fmla="*/ 0 h 5212190"/>
              <a:gd name="connsiteX50" fmla="*/ 1674055 w 5021946"/>
              <a:gd name="connsiteY50" fmla="*/ 126610 h 5212190"/>
              <a:gd name="connsiteX51" fmla="*/ 1885071 w 5021946"/>
              <a:gd name="connsiteY51" fmla="*/ 323557 h 5212190"/>
              <a:gd name="connsiteX52" fmla="*/ 2152357 w 5021946"/>
              <a:gd name="connsiteY52" fmla="*/ 562708 h 5212190"/>
              <a:gd name="connsiteX53" fmla="*/ 2321169 w 5021946"/>
              <a:gd name="connsiteY53" fmla="*/ 928468 h 5212190"/>
              <a:gd name="connsiteX54" fmla="*/ 2447778 w 5021946"/>
              <a:gd name="connsiteY54" fmla="*/ 1125416 h 5212190"/>
              <a:gd name="connsiteX55" fmla="*/ 2391508 w 5021946"/>
              <a:gd name="connsiteY55" fmla="*/ 1364567 h 5212190"/>
              <a:gd name="connsiteX56" fmla="*/ 2799471 w 5021946"/>
              <a:gd name="connsiteY56" fmla="*/ 1786597 h 5212190"/>
              <a:gd name="connsiteX57" fmla="*/ 3570592 w 5021946"/>
              <a:gd name="connsiteY57" fmla="*/ 2340659 h 5212190"/>
              <a:gd name="connsiteX58" fmla="*/ 4262511 w 5021946"/>
              <a:gd name="connsiteY58" fmla="*/ 2700997 h 5212190"/>
              <a:gd name="connsiteX59" fmla="*/ 5019566 w 5021946"/>
              <a:gd name="connsiteY59" fmla="*/ 3205052 h 5212190"/>
              <a:gd name="connsiteX60" fmla="*/ 5021946 w 5021946"/>
              <a:gd name="connsiteY60" fmla="*/ 5212190 h 5212190"/>
              <a:gd name="connsiteX0" fmla="*/ 5021946 w 5021946"/>
              <a:gd name="connsiteY0" fmla="*/ 5212190 h 5212190"/>
              <a:gd name="connsiteX1" fmla="*/ 4093698 w 5021946"/>
              <a:gd name="connsiteY1" fmla="*/ 5134708 h 5212190"/>
              <a:gd name="connsiteX2" fmla="*/ 2533724 w 5021946"/>
              <a:gd name="connsiteY2" fmla="*/ 4768729 h 5212190"/>
              <a:gd name="connsiteX3" fmla="*/ 2250831 w 5021946"/>
              <a:gd name="connsiteY3" fmla="*/ 4670474 h 5212190"/>
              <a:gd name="connsiteX4" fmla="*/ 2110154 w 5021946"/>
              <a:gd name="connsiteY4" fmla="*/ 4656407 h 5212190"/>
              <a:gd name="connsiteX5" fmla="*/ 1448972 w 5021946"/>
              <a:gd name="connsiteY5" fmla="*/ 4445391 h 5212190"/>
              <a:gd name="connsiteX6" fmla="*/ 1012874 w 5021946"/>
              <a:gd name="connsiteY6" fmla="*/ 4445391 h 5212190"/>
              <a:gd name="connsiteX7" fmla="*/ 844061 w 5021946"/>
              <a:gd name="connsiteY7" fmla="*/ 4248444 h 5212190"/>
              <a:gd name="connsiteX8" fmla="*/ 0 w 5021946"/>
              <a:gd name="connsiteY8" fmla="*/ 3981157 h 5212190"/>
              <a:gd name="connsiteX9" fmla="*/ 56271 w 5021946"/>
              <a:gd name="connsiteY9" fmla="*/ 3896751 h 5212190"/>
              <a:gd name="connsiteX10" fmla="*/ 323557 w 5021946"/>
              <a:gd name="connsiteY10" fmla="*/ 3938954 h 5212190"/>
              <a:gd name="connsiteX11" fmla="*/ 70338 w 5021946"/>
              <a:gd name="connsiteY11" fmla="*/ 3516924 h 5212190"/>
              <a:gd name="connsiteX12" fmla="*/ 182880 w 5021946"/>
              <a:gd name="connsiteY12" fmla="*/ 3474720 h 5212190"/>
              <a:gd name="connsiteX13" fmla="*/ 393895 w 5021946"/>
              <a:gd name="connsiteY13" fmla="*/ 3713871 h 5212190"/>
              <a:gd name="connsiteX14" fmla="*/ 239151 w 5021946"/>
              <a:gd name="connsiteY14" fmla="*/ 3376247 h 5212190"/>
              <a:gd name="connsiteX15" fmla="*/ 351692 w 5021946"/>
              <a:gd name="connsiteY15" fmla="*/ 3291840 h 5212190"/>
              <a:gd name="connsiteX16" fmla="*/ 689317 w 5021946"/>
              <a:gd name="connsiteY16" fmla="*/ 3882684 h 5212190"/>
              <a:gd name="connsiteX17" fmla="*/ 970671 w 5021946"/>
              <a:gd name="connsiteY17" fmla="*/ 3981157 h 5212190"/>
              <a:gd name="connsiteX18" fmla="*/ 548640 w 5021946"/>
              <a:gd name="connsiteY18" fmla="*/ 3334044 h 5212190"/>
              <a:gd name="connsiteX19" fmla="*/ 647114 w 5021946"/>
              <a:gd name="connsiteY19" fmla="*/ 3305908 h 5212190"/>
              <a:gd name="connsiteX20" fmla="*/ 1111348 w 5021946"/>
              <a:gd name="connsiteY20" fmla="*/ 3924887 h 5212190"/>
              <a:gd name="connsiteX21" fmla="*/ 1448972 w 5021946"/>
              <a:gd name="connsiteY21" fmla="*/ 3798277 h 5212190"/>
              <a:gd name="connsiteX22" fmla="*/ 1041009 w 5021946"/>
              <a:gd name="connsiteY22" fmla="*/ 3573194 h 5212190"/>
              <a:gd name="connsiteX23" fmla="*/ 1026941 w 5021946"/>
              <a:gd name="connsiteY23" fmla="*/ 3235570 h 5212190"/>
              <a:gd name="connsiteX24" fmla="*/ 1336431 w 5021946"/>
              <a:gd name="connsiteY24" fmla="*/ 3432517 h 5212190"/>
              <a:gd name="connsiteX25" fmla="*/ 1800664 w 5021946"/>
              <a:gd name="connsiteY25" fmla="*/ 3671668 h 5212190"/>
              <a:gd name="connsiteX26" fmla="*/ 2124221 w 5021946"/>
              <a:gd name="connsiteY26" fmla="*/ 4009293 h 5212190"/>
              <a:gd name="connsiteX27" fmla="*/ 3165231 w 5021946"/>
              <a:gd name="connsiteY27" fmla="*/ 4065564 h 5212190"/>
              <a:gd name="connsiteX28" fmla="*/ 4164037 w 5021946"/>
              <a:gd name="connsiteY28" fmla="*/ 4093699 h 5212190"/>
              <a:gd name="connsiteX29" fmla="*/ 3097492 w 5021946"/>
              <a:gd name="connsiteY29" fmla="*/ 3167393 h 5212190"/>
              <a:gd name="connsiteX30" fmla="*/ 2198882 w 5021946"/>
              <a:gd name="connsiteY30" fmla="*/ 2178772 h 5212190"/>
              <a:gd name="connsiteX31" fmla="*/ 2008640 w 5021946"/>
              <a:gd name="connsiteY31" fmla="*/ 2004757 h 5212190"/>
              <a:gd name="connsiteX32" fmla="*/ 1364566 w 5021946"/>
              <a:gd name="connsiteY32" fmla="*/ 1772530 h 5212190"/>
              <a:gd name="connsiteX33" fmla="*/ 928468 w 5021946"/>
              <a:gd name="connsiteY33" fmla="*/ 1575582 h 5212190"/>
              <a:gd name="connsiteX34" fmla="*/ 745588 w 5021946"/>
              <a:gd name="connsiteY34" fmla="*/ 1364567 h 5212190"/>
              <a:gd name="connsiteX35" fmla="*/ 618978 w 5021946"/>
              <a:gd name="connsiteY35" fmla="*/ 1167619 h 5212190"/>
              <a:gd name="connsiteX36" fmla="*/ 675249 w 5021946"/>
              <a:gd name="connsiteY36" fmla="*/ 1097280 h 5212190"/>
              <a:gd name="connsiteX37" fmla="*/ 323557 w 5021946"/>
              <a:gd name="connsiteY37" fmla="*/ 829994 h 5212190"/>
              <a:gd name="connsiteX38" fmla="*/ 436098 w 5021946"/>
              <a:gd name="connsiteY38" fmla="*/ 661182 h 5212190"/>
              <a:gd name="connsiteX39" fmla="*/ 661181 w 5021946"/>
              <a:gd name="connsiteY39" fmla="*/ 829994 h 5212190"/>
              <a:gd name="connsiteX40" fmla="*/ 464234 w 5021946"/>
              <a:gd name="connsiteY40" fmla="*/ 379828 h 5212190"/>
              <a:gd name="connsiteX41" fmla="*/ 337624 w 5021946"/>
              <a:gd name="connsiteY41" fmla="*/ 309490 h 5212190"/>
              <a:gd name="connsiteX42" fmla="*/ 422031 w 5021946"/>
              <a:gd name="connsiteY42" fmla="*/ 211016 h 5212190"/>
              <a:gd name="connsiteX43" fmla="*/ 900332 w 5021946"/>
              <a:gd name="connsiteY43" fmla="*/ 478302 h 5212190"/>
              <a:gd name="connsiteX44" fmla="*/ 1209821 w 5021946"/>
              <a:gd name="connsiteY44" fmla="*/ 731520 h 5212190"/>
              <a:gd name="connsiteX45" fmla="*/ 1434904 w 5021946"/>
              <a:gd name="connsiteY45" fmla="*/ 689317 h 5212190"/>
              <a:gd name="connsiteX46" fmla="*/ 1730326 w 5021946"/>
              <a:gd name="connsiteY46" fmla="*/ 787791 h 5212190"/>
              <a:gd name="connsiteX47" fmla="*/ 1772529 w 5021946"/>
              <a:gd name="connsiteY47" fmla="*/ 647114 h 5212190"/>
              <a:gd name="connsiteX48" fmla="*/ 1448972 w 5021946"/>
              <a:gd name="connsiteY48" fmla="*/ 309490 h 5212190"/>
              <a:gd name="connsiteX49" fmla="*/ 1505243 w 5021946"/>
              <a:gd name="connsiteY49" fmla="*/ 0 h 5212190"/>
              <a:gd name="connsiteX50" fmla="*/ 1674055 w 5021946"/>
              <a:gd name="connsiteY50" fmla="*/ 126610 h 5212190"/>
              <a:gd name="connsiteX51" fmla="*/ 1885071 w 5021946"/>
              <a:gd name="connsiteY51" fmla="*/ 323557 h 5212190"/>
              <a:gd name="connsiteX52" fmla="*/ 2152357 w 5021946"/>
              <a:gd name="connsiteY52" fmla="*/ 562708 h 5212190"/>
              <a:gd name="connsiteX53" fmla="*/ 2321169 w 5021946"/>
              <a:gd name="connsiteY53" fmla="*/ 928468 h 5212190"/>
              <a:gd name="connsiteX54" fmla="*/ 2447778 w 5021946"/>
              <a:gd name="connsiteY54" fmla="*/ 1125416 h 5212190"/>
              <a:gd name="connsiteX55" fmla="*/ 2391508 w 5021946"/>
              <a:gd name="connsiteY55" fmla="*/ 1364567 h 5212190"/>
              <a:gd name="connsiteX56" fmla="*/ 2799471 w 5021946"/>
              <a:gd name="connsiteY56" fmla="*/ 1786597 h 5212190"/>
              <a:gd name="connsiteX57" fmla="*/ 3570592 w 5021946"/>
              <a:gd name="connsiteY57" fmla="*/ 2340659 h 5212190"/>
              <a:gd name="connsiteX58" fmla="*/ 4262511 w 5021946"/>
              <a:gd name="connsiteY58" fmla="*/ 2700997 h 5212190"/>
              <a:gd name="connsiteX59" fmla="*/ 5019566 w 5021946"/>
              <a:gd name="connsiteY59" fmla="*/ 3205052 h 5212190"/>
              <a:gd name="connsiteX60" fmla="*/ 5021946 w 5021946"/>
              <a:gd name="connsiteY60" fmla="*/ 5212190 h 5212190"/>
              <a:gd name="connsiteX0" fmla="*/ 5021946 w 5021946"/>
              <a:gd name="connsiteY0" fmla="*/ 5212190 h 5212190"/>
              <a:gd name="connsiteX1" fmla="*/ 4093698 w 5021946"/>
              <a:gd name="connsiteY1" fmla="*/ 5134708 h 5212190"/>
              <a:gd name="connsiteX2" fmla="*/ 2533724 w 5021946"/>
              <a:gd name="connsiteY2" fmla="*/ 4768729 h 5212190"/>
              <a:gd name="connsiteX3" fmla="*/ 2255593 w 5021946"/>
              <a:gd name="connsiteY3" fmla="*/ 4677618 h 5212190"/>
              <a:gd name="connsiteX4" fmla="*/ 2110154 w 5021946"/>
              <a:gd name="connsiteY4" fmla="*/ 4656407 h 5212190"/>
              <a:gd name="connsiteX5" fmla="*/ 1448972 w 5021946"/>
              <a:gd name="connsiteY5" fmla="*/ 4445391 h 5212190"/>
              <a:gd name="connsiteX6" fmla="*/ 1012874 w 5021946"/>
              <a:gd name="connsiteY6" fmla="*/ 4445391 h 5212190"/>
              <a:gd name="connsiteX7" fmla="*/ 844061 w 5021946"/>
              <a:gd name="connsiteY7" fmla="*/ 4248444 h 5212190"/>
              <a:gd name="connsiteX8" fmla="*/ 0 w 5021946"/>
              <a:gd name="connsiteY8" fmla="*/ 3981157 h 5212190"/>
              <a:gd name="connsiteX9" fmla="*/ 56271 w 5021946"/>
              <a:gd name="connsiteY9" fmla="*/ 3896751 h 5212190"/>
              <a:gd name="connsiteX10" fmla="*/ 323557 w 5021946"/>
              <a:gd name="connsiteY10" fmla="*/ 3938954 h 5212190"/>
              <a:gd name="connsiteX11" fmla="*/ 70338 w 5021946"/>
              <a:gd name="connsiteY11" fmla="*/ 3516924 h 5212190"/>
              <a:gd name="connsiteX12" fmla="*/ 182880 w 5021946"/>
              <a:gd name="connsiteY12" fmla="*/ 3474720 h 5212190"/>
              <a:gd name="connsiteX13" fmla="*/ 393895 w 5021946"/>
              <a:gd name="connsiteY13" fmla="*/ 3713871 h 5212190"/>
              <a:gd name="connsiteX14" fmla="*/ 239151 w 5021946"/>
              <a:gd name="connsiteY14" fmla="*/ 3376247 h 5212190"/>
              <a:gd name="connsiteX15" fmla="*/ 351692 w 5021946"/>
              <a:gd name="connsiteY15" fmla="*/ 3291840 h 5212190"/>
              <a:gd name="connsiteX16" fmla="*/ 689317 w 5021946"/>
              <a:gd name="connsiteY16" fmla="*/ 3882684 h 5212190"/>
              <a:gd name="connsiteX17" fmla="*/ 970671 w 5021946"/>
              <a:gd name="connsiteY17" fmla="*/ 3981157 h 5212190"/>
              <a:gd name="connsiteX18" fmla="*/ 548640 w 5021946"/>
              <a:gd name="connsiteY18" fmla="*/ 3334044 h 5212190"/>
              <a:gd name="connsiteX19" fmla="*/ 647114 w 5021946"/>
              <a:gd name="connsiteY19" fmla="*/ 3305908 h 5212190"/>
              <a:gd name="connsiteX20" fmla="*/ 1111348 w 5021946"/>
              <a:gd name="connsiteY20" fmla="*/ 3924887 h 5212190"/>
              <a:gd name="connsiteX21" fmla="*/ 1448972 w 5021946"/>
              <a:gd name="connsiteY21" fmla="*/ 3798277 h 5212190"/>
              <a:gd name="connsiteX22" fmla="*/ 1041009 w 5021946"/>
              <a:gd name="connsiteY22" fmla="*/ 3573194 h 5212190"/>
              <a:gd name="connsiteX23" fmla="*/ 1026941 w 5021946"/>
              <a:gd name="connsiteY23" fmla="*/ 3235570 h 5212190"/>
              <a:gd name="connsiteX24" fmla="*/ 1336431 w 5021946"/>
              <a:gd name="connsiteY24" fmla="*/ 3432517 h 5212190"/>
              <a:gd name="connsiteX25" fmla="*/ 1800664 w 5021946"/>
              <a:gd name="connsiteY25" fmla="*/ 3671668 h 5212190"/>
              <a:gd name="connsiteX26" fmla="*/ 2124221 w 5021946"/>
              <a:gd name="connsiteY26" fmla="*/ 4009293 h 5212190"/>
              <a:gd name="connsiteX27" fmla="*/ 3165231 w 5021946"/>
              <a:gd name="connsiteY27" fmla="*/ 4065564 h 5212190"/>
              <a:gd name="connsiteX28" fmla="*/ 4164037 w 5021946"/>
              <a:gd name="connsiteY28" fmla="*/ 4093699 h 5212190"/>
              <a:gd name="connsiteX29" fmla="*/ 3097492 w 5021946"/>
              <a:gd name="connsiteY29" fmla="*/ 3167393 h 5212190"/>
              <a:gd name="connsiteX30" fmla="*/ 2198882 w 5021946"/>
              <a:gd name="connsiteY30" fmla="*/ 2178772 h 5212190"/>
              <a:gd name="connsiteX31" fmla="*/ 2008640 w 5021946"/>
              <a:gd name="connsiteY31" fmla="*/ 2004757 h 5212190"/>
              <a:gd name="connsiteX32" fmla="*/ 1364566 w 5021946"/>
              <a:gd name="connsiteY32" fmla="*/ 1772530 h 5212190"/>
              <a:gd name="connsiteX33" fmla="*/ 928468 w 5021946"/>
              <a:gd name="connsiteY33" fmla="*/ 1575582 h 5212190"/>
              <a:gd name="connsiteX34" fmla="*/ 745588 w 5021946"/>
              <a:gd name="connsiteY34" fmla="*/ 1364567 h 5212190"/>
              <a:gd name="connsiteX35" fmla="*/ 618978 w 5021946"/>
              <a:gd name="connsiteY35" fmla="*/ 1167619 h 5212190"/>
              <a:gd name="connsiteX36" fmla="*/ 675249 w 5021946"/>
              <a:gd name="connsiteY36" fmla="*/ 1097280 h 5212190"/>
              <a:gd name="connsiteX37" fmla="*/ 323557 w 5021946"/>
              <a:gd name="connsiteY37" fmla="*/ 829994 h 5212190"/>
              <a:gd name="connsiteX38" fmla="*/ 436098 w 5021946"/>
              <a:gd name="connsiteY38" fmla="*/ 661182 h 5212190"/>
              <a:gd name="connsiteX39" fmla="*/ 661181 w 5021946"/>
              <a:gd name="connsiteY39" fmla="*/ 829994 h 5212190"/>
              <a:gd name="connsiteX40" fmla="*/ 464234 w 5021946"/>
              <a:gd name="connsiteY40" fmla="*/ 379828 h 5212190"/>
              <a:gd name="connsiteX41" fmla="*/ 337624 w 5021946"/>
              <a:gd name="connsiteY41" fmla="*/ 309490 h 5212190"/>
              <a:gd name="connsiteX42" fmla="*/ 422031 w 5021946"/>
              <a:gd name="connsiteY42" fmla="*/ 211016 h 5212190"/>
              <a:gd name="connsiteX43" fmla="*/ 900332 w 5021946"/>
              <a:gd name="connsiteY43" fmla="*/ 478302 h 5212190"/>
              <a:gd name="connsiteX44" fmla="*/ 1209821 w 5021946"/>
              <a:gd name="connsiteY44" fmla="*/ 731520 h 5212190"/>
              <a:gd name="connsiteX45" fmla="*/ 1434904 w 5021946"/>
              <a:gd name="connsiteY45" fmla="*/ 689317 h 5212190"/>
              <a:gd name="connsiteX46" fmla="*/ 1730326 w 5021946"/>
              <a:gd name="connsiteY46" fmla="*/ 787791 h 5212190"/>
              <a:gd name="connsiteX47" fmla="*/ 1772529 w 5021946"/>
              <a:gd name="connsiteY47" fmla="*/ 647114 h 5212190"/>
              <a:gd name="connsiteX48" fmla="*/ 1448972 w 5021946"/>
              <a:gd name="connsiteY48" fmla="*/ 309490 h 5212190"/>
              <a:gd name="connsiteX49" fmla="*/ 1505243 w 5021946"/>
              <a:gd name="connsiteY49" fmla="*/ 0 h 5212190"/>
              <a:gd name="connsiteX50" fmla="*/ 1674055 w 5021946"/>
              <a:gd name="connsiteY50" fmla="*/ 126610 h 5212190"/>
              <a:gd name="connsiteX51" fmla="*/ 1885071 w 5021946"/>
              <a:gd name="connsiteY51" fmla="*/ 323557 h 5212190"/>
              <a:gd name="connsiteX52" fmla="*/ 2152357 w 5021946"/>
              <a:gd name="connsiteY52" fmla="*/ 562708 h 5212190"/>
              <a:gd name="connsiteX53" fmla="*/ 2321169 w 5021946"/>
              <a:gd name="connsiteY53" fmla="*/ 928468 h 5212190"/>
              <a:gd name="connsiteX54" fmla="*/ 2447778 w 5021946"/>
              <a:gd name="connsiteY54" fmla="*/ 1125416 h 5212190"/>
              <a:gd name="connsiteX55" fmla="*/ 2391508 w 5021946"/>
              <a:gd name="connsiteY55" fmla="*/ 1364567 h 5212190"/>
              <a:gd name="connsiteX56" fmla="*/ 2799471 w 5021946"/>
              <a:gd name="connsiteY56" fmla="*/ 1786597 h 5212190"/>
              <a:gd name="connsiteX57" fmla="*/ 3570592 w 5021946"/>
              <a:gd name="connsiteY57" fmla="*/ 2340659 h 5212190"/>
              <a:gd name="connsiteX58" fmla="*/ 4262511 w 5021946"/>
              <a:gd name="connsiteY58" fmla="*/ 2700997 h 5212190"/>
              <a:gd name="connsiteX59" fmla="*/ 5019566 w 5021946"/>
              <a:gd name="connsiteY59" fmla="*/ 3205052 h 5212190"/>
              <a:gd name="connsiteX60" fmla="*/ 5021946 w 5021946"/>
              <a:gd name="connsiteY60" fmla="*/ 5212190 h 5212190"/>
              <a:gd name="connsiteX0" fmla="*/ 5021946 w 5021946"/>
              <a:gd name="connsiteY0" fmla="*/ 5212190 h 5212190"/>
              <a:gd name="connsiteX1" fmla="*/ 4093698 w 5021946"/>
              <a:gd name="connsiteY1" fmla="*/ 5134708 h 5212190"/>
              <a:gd name="connsiteX2" fmla="*/ 2533724 w 5021946"/>
              <a:gd name="connsiteY2" fmla="*/ 4768729 h 5212190"/>
              <a:gd name="connsiteX3" fmla="*/ 2255593 w 5021946"/>
              <a:gd name="connsiteY3" fmla="*/ 4677618 h 5212190"/>
              <a:gd name="connsiteX4" fmla="*/ 2110154 w 5021946"/>
              <a:gd name="connsiteY4" fmla="*/ 4656407 h 5212190"/>
              <a:gd name="connsiteX5" fmla="*/ 1506122 w 5021946"/>
              <a:gd name="connsiteY5" fmla="*/ 4481110 h 5212190"/>
              <a:gd name="connsiteX6" fmla="*/ 1012874 w 5021946"/>
              <a:gd name="connsiteY6" fmla="*/ 4445391 h 5212190"/>
              <a:gd name="connsiteX7" fmla="*/ 844061 w 5021946"/>
              <a:gd name="connsiteY7" fmla="*/ 4248444 h 5212190"/>
              <a:gd name="connsiteX8" fmla="*/ 0 w 5021946"/>
              <a:gd name="connsiteY8" fmla="*/ 3981157 h 5212190"/>
              <a:gd name="connsiteX9" fmla="*/ 56271 w 5021946"/>
              <a:gd name="connsiteY9" fmla="*/ 3896751 h 5212190"/>
              <a:gd name="connsiteX10" fmla="*/ 323557 w 5021946"/>
              <a:gd name="connsiteY10" fmla="*/ 3938954 h 5212190"/>
              <a:gd name="connsiteX11" fmla="*/ 70338 w 5021946"/>
              <a:gd name="connsiteY11" fmla="*/ 3516924 h 5212190"/>
              <a:gd name="connsiteX12" fmla="*/ 182880 w 5021946"/>
              <a:gd name="connsiteY12" fmla="*/ 3474720 h 5212190"/>
              <a:gd name="connsiteX13" fmla="*/ 393895 w 5021946"/>
              <a:gd name="connsiteY13" fmla="*/ 3713871 h 5212190"/>
              <a:gd name="connsiteX14" fmla="*/ 239151 w 5021946"/>
              <a:gd name="connsiteY14" fmla="*/ 3376247 h 5212190"/>
              <a:gd name="connsiteX15" fmla="*/ 351692 w 5021946"/>
              <a:gd name="connsiteY15" fmla="*/ 3291840 h 5212190"/>
              <a:gd name="connsiteX16" fmla="*/ 689317 w 5021946"/>
              <a:gd name="connsiteY16" fmla="*/ 3882684 h 5212190"/>
              <a:gd name="connsiteX17" fmla="*/ 970671 w 5021946"/>
              <a:gd name="connsiteY17" fmla="*/ 3981157 h 5212190"/>
              <a:gd name="connsiteX18" fmla="*/ 548640 w 5021946"/>
              <a:gd name="connsiteY18" fmla="*/ 3334044 h 5212190"/>
              <a:gd name="connsiteX19" fmla="*/ 647114 w 5021946"/>
              <a:gd name="connsiteY19" fmla="*/ 3305908 h 5212190"/>
              <a:gd name="connsiteX20" fmla="*/ 1111348 w 5021946"/>
              <a:gd name="connsiteY20" fmla="*/ 3924887 h 5212190"/>
              <a:gd name="connsiteX21" fmla="*/ 1448972 w 5021946"/>
              <a:gd name="connsiteY21" fmla="*/ 3798277 h 5212190"/>
              <a:gd name="connsiteX22" fmla="*/ 1041009 w 5021946"/>
              <a:gd name="connsiteY22" fmla="*/ 3573194 h 5212190"/>
              <a:gd name="connsiteX23" fmla="*/ 1026941 w 5021946"/>
              <a:gd name="connsiteY23" fmla="*/ 3235570 h 5212190"/>
              <a:gd name="connsiteX24" fmla="*/ 1336431 w 5021946"/>
              <a:gd name="connsiteY24" fmla="*/ 3432517 h 5212190"/>
              <a:gd name="connsiteX25" fmla="*/ 1800664 w 5021946"/>
              <a:gd name="connsiteY25" fmla="*/ 3671668 h 5212190"/>
              <a:gd name="connsiteX26" fmla="*/ 2124221 w 5021946"/>
              <a:gd name="connsiteY26" fmla="*/ 4009293 h 5212190"/>
              <a:gd name="connsiteX27" fmla="*/ 3165231 w 5021946"/>
              <a:gd name="connsiteY27" fmla="*/ 4065564 h 5212190"/>
              <a:gd name="connsiteX28" fmla="*/ 4164037 w 5021946"/>
              <a:gd name="connsiteY28" fmla="*/ 4093699 h 5212190"/>
              <a:gd name="connsiteX29" fmla="*/ 3097492 w 5021946"/>
              <a:gd name="connsiteY29" fmla="*/ 3167393 h 5212190"/>
              <a:gd name="connsiteX30" fmla="*/ 2198882 w 5021946"/>
              <a:gd name="connsiteY30" fmla="*/ 2178772 h 5212190"/>
              <a:gd name="connsiteX31" fmla="*/ 2008640 w 5021946"/>
              <a:gd name="connsiteY31" fmla="*/ 2004757 h 5212190"/>
              <a:gd name="connsiteX32" fmla="*/ 1364566 w 5021946"/>
              <a:gd name="connsiteY32" fmla="*/ 1772530 h 5212190"/>
              <a:gd name="connsiteX33" fmla="*/ 928468 w 5021946"/>
              <a:gd name="connsiteY33" fmla="*/ 1575582 h 5212190"/>
              <a:gd name="connsiteX34" fmla="*/ 745588 w 5021946"/>
              <a:gd name="connsiteY34" fmla="*/ 1364567 h 5212190"/>
              <a:gd name="connsiteX35" fmla="*/ 618978 w 5021946"/>
              <a:gd name="connsiteY35" fmla="*/ 1167619 h 5212190"/>
              <a:gd name="connsiteX36" fmla="*/ 675249 w 5021946"/>
              <a:gd name="connsiteY36" fmla="*/ 1097280 h 5212190"/>
              <a:gd name="connsiteX37" fmla="*/ 323557 w 5021946"/>
              <a:gd name="connsiteY37" fmla="*/ 829994 h 5212190"/>
              <a:gd name="connsiteX38" fmla="*/ 436098 w 5021946"/>
              <a:gd name="connsiteY38" fmla="*/ 661182 h 5212190"/>
              <a:gd name="connsiteX39" fmla="*/ 661181 w 5021946"/>
              <a:gd name="connsiteY39" fmla="*/ 829994 h 5212190"/>
              <a:gd name="connsiteX40" fmla="*/ 464234 w 5021946"/>
              <a:gd name="connsiteY40" fmla="*/ 379828 h 5212190"/>
              <a:gd name="connsiteX41" fmla="*/ 337624 w 5021946"/>
              <a:gd name="connsiteY41" fmla="*/ 309490 h 5212190"/>
              <a:gd name="connsiteX42" fmla="*/ 422031 w 5021946"/>
              <a:gd name="connsiteY42" fmla="*/ 211016 h 5212190"/>
              <a:gd name="connsiteX43" fmla="*/ 900332 w 5021946"/>
              <a:gd name="connsiteY43" fmla="*/ 478302 h 5212190"/>
              <a:gd name="connsiteX44" fmla="*/ 1209821 w 5021946"/>
              <a:gd name="connsiteY44" fmla="*/ 731520 h 5212190"/>
              <a:gd name="connsiteX45" fmla="*/ 1434904 w 5021946"/>
              <a:gd name="connsiteY45" fmla="*/ 689317 h 5212190"/>
              <a:gd name="connsiteX46" fmla="*/ 1730326 w 5021946"/>
              <a:gd name="connsiteY46" fmla="*/ 787791 h 5212190"/>
              <a:gd name="connsiteX47" fmla="*/ 1772529 w 5021946"/>
              <a:gd name="connsiteY47" fmla="*/ 647114 h 5212190"/>
              <a:gd name="connsiteX48" fmla="*/ 1448972 w 5021946"/>
              <a:gd name="connsiteY48" fmla="*/ 309490 h 5212190"/>
              <a:gd name="connsiteX49" fmla="*/ 1505243 w 5021946"/>
              <a:gd name="connsiteY49" fmla="*/ 0 h 5212190"/>
              <a:gd name="connsiteX50" fmla="*/ 1674055 w 5021946"/>
              <a:gd name="connsiteY50" fmla="*/ 126610 h 5212190"/>
              <a:gd name="connsiteX51" fmla="*/ 1885071 w 5021946"/>
              <a:gd name="connsiteY51" fmla="*/ 323557 h 5212190"/>
              <a:gd name="connsiteX52" fmla="*/ 2152357 w 5021946"/>
              <a:gd name="connsiteY52" fmla="*/ 562708 h 5212190"/>
              <a:gd name="connsiteX53" fmla="*/ 2321169 w 5021946"/>
              <a:gd name="connsiteY53" fmla="*/ 928468 h 5212190"/>
              <a:gd name="connsiteX54" fmla="*/ 2447778 w 5021946"/>
              <a:gd name="connsiteY54" fmla="*/ 1125416 h 5212190"/>
              <a:gd name="connsiteX55" fmla="*/ 2391508 w 5021946"/>
              <a:gd name="connsiteY55" fmla="*/ 1364567 h 5212190"/>
              <a:gd name="connsiteX56" fmla="*/ 2799471 w 5021946"/>
              <a:gd name="connsiteY56" fmla="*/ 1786597 h 5212190"/>
              <a:gd name="connsiteX57" fmla="*/ 3570592 w 5021946"/>
              <a:gd name="connsiteY57" fmla="*/ 2340659 h 5212190"/>
              <a:gd name="connsiteX58" fmla="*/ 4262511 w 5021946"/>
              <a:gd name="connsiteY58" fmla="*/ 2700997 h 5212190"/>
              <a:gd name="connsiteX59" fmla="*/ 5019566 w 5021946"/>
              <a:gd name="connsiteY59" fmla="*/ 3205052 h 5212190"/>
              <a:gd name="connsiteX60" fmla="*/ 5021946 w 5021946"/>
              <a:gd name="connsiteY60" fmla="*/ 5212190 h 5212190"/>
              <a:gd name="connsiteX0" fmla="*/ 5021946 w 5021946"/>
              <a:gd name="connsiteY0" fmla="*/ 5212190 h 5212190"/>
              <a:gd name="connsiteX1" fmla="*/ 4093698 w 5021946"/>
              <a:gd name="connsiteY1" fmla="*/ 5134708 h 5212190"/>
              <a:gd name="connsiteX2" fmla="*/ 2533724 w 5021946"/>
              <a:gd name="connsiteY2" fmla="*/ 4768729 h 5212190"/>
              <a:gd name="connsiteX3" fmla="*/ 2255593 w 5021946"/>
              <a:gd name="connsiteY3" fmla="*/ 4677618 h 5212190"/>
              <a:gd name="connsiteX4" fmla="*/ 2110154 w 5021946"/>
              <a:gd name="connsiteY4" fmla="*/ 4656407 h 5212190"/>
              <a:gd name="connsiteX5" fmla="*/ 1506122 w 5021946"/>
              <a:gd name="connsiteY5" fmla="*/ 4481110 h 5212190"/>
              <a:gd name="connsiteX6" fmla="*/ 1012874 w 5021946"/>
              <a:gd name="connsiteY6" fmla="*/ 4445391 h 5212190"/>
              <a:gd name="connsiteX7" fmla="*/ 844061 w 5021946"/>
              <a:gd name="connsiteY7" fmla="*/ 4248444 h 5212190"/>
              <a:gd name="connsiteX8" fmla="*/ 0 w 5021946"/>
              <a:gd name="connsiteY8" fmla="*/ 3981157 h 5212190"/>
              <a:gd name="connsiteX9" fmla="*/ 56271 w 5021946"/>
              <a:gd name="connsiteY9" fmla="*/ 3896751 h 5212190"/>
              <a:gd name="connsiteX10" fmla="*/ 323557 w 5021946"/>
              <a:gd name="connsiteY10" fmla="*/ 3938954 h 5212190"/>
              <a:gd name="connsiteX11" fmla="*/ 70338 w 5021946"/>
              <a:gd name="connsiteY11" fmla="*/ 3516924 h 5212190"/>
              <a:gd name="connsiteX12" fmla="*/ 182880 w 5021946"/>
              <a:gd name="connsiteY12" fmla="*/ 3474720 h 5212190"/>
              <a:gd name="connsiteX13" fmla="*/ 393895 w 5021946"/>
              <a:gd name="connsiteY13" fmla="*/ 3713871 h 5212190"/>
              <a:gd name="connsiteX14" fmla="*/ 239151 w 5021946"/>
              <a:gd name="connsiteY14" fmla="*/ 3376247 h 5212190"/>
              <a:gd name="connsiteX15" fmla="*/ 351692 w 5021946"/>
              <a:gd name="connsiteY15" fmla="*/ 3291840 h 5212190"/>
              <a:gd name="connsiteX16" fmla="*/ 689317 w 5021946"/>
              <a:gd name="connsiteY16" fmla="*/ 3882684 h 5212190"/>
              <a:gd name="connsiteX17" fmla="*/ 970671 w 5021946"/>
              <a:gd name="connsiteY17" fmla="*/ 3981157 h 5212190"/>
              <a:gd name="connsiteX18" fmla="*/ 548640 w 5021946"/>
              <a:gd name="connsiteY18" fmla="*/ 3334044 h 5212190"/>
              <a:gd name="connsiteX19" fmla="*/ 647114 w 5021946"/>
              <a:gd name="connsiteY19" fmla="*/ 3305908 h 5212190"/>
              <a:gd name="connsiteX20" fmla="*/ 1111348 w 5021946"/>
              <a:gd name="connsiteY20" fmla="*/ 3924887 h 5212190"/>
              <a:gd name="connsiteX21" fmla="*/ 1448972 w 5021946"/>
              <a:gd name="connsiteY21" fmla="*/ 3798277 h 5212190"/>
              <a:gd name="connsiteX22" fmla="*/ 1041009 w 5021946"/>
              <a:gd name="connsiteY22" fmla="*/ 3573194 h 5212190"/>
              <a:gd name="connsiteX23" fmla="*/ 1026941 w 5021946"/>
              <a:gd name="connsiteY23" fmla="*/ 3235570 h 5212190"/>
              <a:gd name="connsiteX24" fmla="*/ 1336431 w 5021946"/>
              <a:gd name="connsiteY24" fmla="*/ 3432517 h 5212190"/>
              <a:gd name="connsiteX25" fmla="*/ 1800664 w 5021946"/>
              <a:gd name="connsiteY25" fmla="*/ 3671668 h 5212190"/>
              <a:gd name="connsiteX26" fmla="*/ 2124221 w 5021946"/>
              <a:gd name="connsiteY26" fmla="*/ 4009293 h 5212190"/>
              <a:gd name="connsiteX27" fmla="*/ 3165231 w 5021946"/>
              <a:gd name="connsiteY27" fmla="*/ 4065564 h 5212190"/>
              <a:gd name="connsiteX28" fmla="*/ 4164037 w 5021946"/>
              <a:gd name="connsiteY28" fmla="*/ 4093699 h 5212190"/>
              <a:gd name="connsiteX29" fmla="*/ 3097492 w 5021946"/>
              <a:gd name="connsiteY29" fmla="*/ 3167393 h 5212190"/>
              <a:gd name="connsiteX30" fmla="*/ 2198882 w 5021946"/>
              <a:gd name="connsiteY30" fmla="*/ 2178772 h 5212190"/>
              <a:gd name="connsiteX31" fmla="*/ 2008640 w 5021946"/>
              <a:gd name="connsiteY31" fmla="*/ 2004757 h 5212190"/>
              <a:gd name="connsiteX32" fmla="*/ 1364566 w 5021946"/>
              <a:gd name="connsiteY32" fmla="*/ 1772530 h 5212190"/>
              <a:gd name="connsiteX33" fmla="*/ 928468 w 5021946"/>
              <a:gd name="connsiteY33" fmla="*/ 1575582 h 5212190"/>
              <a:gd name="connsiteX34" fmla="*/ 745588 w 5021946"/>
              <a:gd name="connsiteY34" fmla="*/ 1364567 h 5212190"/>
              <a:gd name="connsiteX35" fmla="*/ 618978 w 5021946"/>
              <a:gd name="connsiteY35" fmla="*/ 1167619 h 5212190"/>
              <a:gd name="connsiteX36" fmla="*/ 675249 w 5021946"/>
              <a:gd name="connsiteY36" fmla="*/ 1097280 h 5212190"/>
              <a:gd name="connsiteX37" fmla="*/ 323557 w 5021946"/>
              <a:gd name="connsiteY37" fmla="*/ 829994 h 5212190"/>
              <a:gd name="connsiteX38" fmla="*/ 436098 w 5021946"/>
              <a:gd name="connsiteY38" fmla="*/ 661182 h 5212190"/>
              <a:gd name="connsiteX39" fmla="*/ 661181 w 5021946"/>
              <a:gd name="connsiteY39" fmla="*/ 829994 h 5212190"/>
              <a:gd name="connsiteX40" fmla="*/ 464234 w 5021946"/>
              <a:gd name="connsiteY40" fmla="*/ 379828 h 5212190"/>
              <a:gd name="connsiteX41" fmla="*/ 337624 w 5021946"/>
              <a:gd name="connsiteY41" fmla="*/ 309490 h 5212190"/>
              <a:gd name="connsiteX42" fmla="*/ 422031 w 5021946"/>
              <a:gd name="connsiteY42" fmla="*/ 211016 h 5212190"/>
              <a:gd name="connsiteX43" fmla="*/ 900332 w 5021946"/>
              <a:gd name="connsiteY43" fmla="*/ 478302 h 5212190"/>
              <a:gd name="connsiteX44" fmla="*/ 1209821 w 5021946"/>
              <a:gd name="connsiteY44" fmla="*/ 731520 h 5212190"/>
              <a:gd name="connsiteX45" fmla="*/ 1434904 w 5021946"/>
              <a:gd name="connsiteY45" fmla="*/ 689317 h 5212190"/>
              <a:gd name="connsiteX46" fmla="*/ 1730326 w 5021946"/>
              <a:gd name="connsiteY46" fmla="*/ 787791 h 5212190"/>
              <a:gd name="connsiteX47" fmla="*/ 1772529 w 5021946"/>
              <a:gd name="connsiteY47" fmla="*/ 647114 h 5212190"/>
              <a:gd name="connsiteX48" fmla="*/ 1448972 w 5021946"/>
              <a:gd name="connsiteY48" fmla="*/ 309490 h 5212190"/>
              <a:gd name="connsiteX49" fmla="*/ 1505243 w 5021946"/>
              <a:gd name="connsiteY49" fmla="*/ 0 h 5212190"/>
              <a:gd name="connsiteX50" fmla="*/ 1674055 w 5021946"/>
              <a:gd name="connsiteY50" fmla="*/ 126610 h 5212190"/>
              <a:gd name="connsiteX51" fmla="*/ 1885071 w 5021946"/>
              <a:gd name="connsiteY51" fmla="*/ 323557 h 5212190"/>
              <a:gd name="connsiteX52" fmla="*/ 2152357 w 5021946"/>
              <a:gd name="connsiteY52" fmla="*/ 562708 h 5212190"/>
              <a:gd name="connsiteX53" fmla="*/ 2321169 w 5021946"/>
              <a:gd name="connsiteY53" fmla="*/ 928468 h 5212190"/>
              <a:gd name="connsiteX54" fmla="*/ 2447778 w 5021946"/>
              <a:gd name="connsiteY54" fmla="*/ 1125416 h 5212190"/>
              <a:gd name="connsiteX55" fmla="*/ 2391508 w 5021946"/>
              <a:gd name="connsiteY55" fmla="*/ 1364567 h 5212190"/>
              <a:gd name="connsiteX56" fmla="*/ 2799471 w 5021946"/>
              <a:gd name="connsiteY56" fmla="*/ 1786597 h 5212190"/>
              <a:gd name="connsiteX57" fmla="*/ 3570592 w 5021946"/>
              <a:gd name="connsiteY57" fmla="*/ 2340659 h 5212190"/>
              <a:gd name="connsiteX58" fmla="*/ 4262511 w 5021946"/>
              <a:gd name="connsiteY58" fmla="*/ 2700997 h 5212190"/>
              <a:gd name="connsiteX59" fmla="*/ 5019566 w 5021946"/>
              <a:gd name="connsiteY59" fmla="*/ 3205052 h 5212190"/>
              <a:gd name="connsiteX60" fmla="*/ 5021946 w 5021946"/>
              <a:gd name="connsiteY60" fmla="*/ 5212190 h 5212190"/>
              <a:gd name="connsiteX0" fmla="*/ 5021946 w 5021946"/>
              <a:gd name="connsiteY0" fmla="*/ 5212190 h 5212190"/>
              <a:gd name="connsiteX1" fmla="*/ 4093698 w 5021946"/>
              <a:gd name="connsiteY1" fmla="*/ 5134708 h 5212190"/>
              <a:gd name="connsiteX2" fmla="*/ 2533724 w 5021946"/>
              <a:gd name="connsiteY2" fmla="*/ 4768729 h 5212190"/>
              <a:gd name="connsiteX3" fmla="*/ 2255593 w 5021946"/>
              <a:gd name="connsiteY3" fmla="*/ 4677618 h 5212190"/>
              <a:gd name="connsiteX4" fmla="*/ 2110154 w 5021946"/>
              <a:gd name="connsiteY4" fmla="*/ 4656407 h 5212190"/>
              <a:gd name="connsiteX5" fmla="*/ 1506122 w 5021946"/>
              <a:gd name="connsiteY5" fmla="*/ 4481110 h 5212190"/>
              <a:gd name="connsiteX6" fmla="*/ 1012874 w 5021946"/>
              <a:gd name="connsiteY6" fmla="*/ 4445391 h 5212190"/>
              <a:gd name="connsiteX7" fmla="*/ 844061 w 5021946"/>
              <a:gd name="connsiteY7" fmla="*/ 4248444 h 5212190"/>
              <a:gd name="connsiteX8" fmla="*/ 0 w 5021946"/>
              <a:gd name="connsiteY8" fmla="*/ 3981157 h 5212190"/>
              <a:gd name="connsiteX9" fmla="*/ 56271 w 5021946"/>
              <a:gd name="connsiteY9" fmla="*/ 3896751 h 5212190"/>
              <a:gd name="connsiteX10" fmla="*/ 323557 w 5021946"/>
              <a:gd name="connsiteY10" fmla="*/ 3938954 h 5212190"/>
              <a:gd name="connsiteX11" fmla="*/ 70338 w 5021946"/>
              <a:gd name="connsiteY11" fmla="*/ 3516924 h 5212190"/>
              <a:gd name="connsiteX12" fmla="*/ 182880 w 5021946"/>
              <a:gd name="connsiteY12" fmla="*/ 3474720 h 5212190"/>
              <a:gd name="connsiteX13" fmla="*/ 393895 w 5021946"/>
              <a:gd name="connsiteY13" fmla="*/ 3713871 h 5212190"/>
              <a:gd name="connsiteX14" fmla="*/ 239151 w 5021946"/>
              <a:gd name="connsiteY14" fmla="*/ 3376247 h 5212190"/>
              <a:gd name="connsiteX15" fmla="*/ 351692 w 5021946"/>
              <a:gd name="connsiteY15" fmla="*/ 3291840 h 5212190"/>
              <a:gd name="connsiteX16" fmla="*/ 689317 w 5021946"/>
              <a:gd name="connsiteY16" fmla="*/ 3882684 h 5212190"/>
              <a:gd name="connsiteX17" fmla="*/ 970671 w 5021946"/>
              <a:gd name="connsiteY17" fmla="*/ 3981157 h 5212190"/>
              <a:gd name="connsiteX18" fmla="*/ 548640 w 5021946"/>
              <a:gd name="connsiteY18" fmla="*/ 3334044 h 5212190"/>
              <a:gd name="connsiteX19" fmla="*/ 647114 w 5021946"/>
              <a:gd name="connsiteY19" fmla="*/ 3305908 h 5212190"/>
              <a:gd name="connsiteX20" fmla="*/ 1111348 w 5021946"/>
              <a:gd name="connsiteY20" fmla="*/ 3924887 h 5212190"/>
              <a:gd name="connsiteX21" fmla="*/ 1448972 w 5021946"/>
              <a:gd name="connsiteY21" fmla="*/ 3798277 h 5212190"/>
              <a:gd name="connsiteX22" fmla="*/ 1041009 w 5021946"/>
              <a:gd name="connsiteY22" fmla="*/ 3573194 h 5212190"/>
              <a:gd name="connsiteX23" fmla="*/ 1026941 w 5021946"/>
              <a:gd name="connsiteY23" fmla="*/ 3235570 h 5212190"/>
              <a:gd name="connsiteX24" fmla="*/ 1336431 w 5021946"/>
              <a:gd name="connsiteY24" fmla="*/ 3432517 h 5212190"/>
              <a:gd name="connsiteX25" fmla="*/ 1800664 w 5021946"/>
              <a:gd name="connsiteY25" fmla="*/ 3671668 h 5212190"/>
              <a:gd name="connsiteX26" fmla="*/ 2124221 w 5021946"/>
              <a:gd name="connsiteY26" fmla="*/ 4009293 h 5212190"/>
              <a:gd name="connsiteX27" fmla="*/ 3165231 w 5021946"/>
              <a:gd name="connsiteY27" fmla="*/ 4065564 h 5212190"/>
              <a:gd name="connsiteX28" fmla="*/ 4164037 w 5021946"/>
              <a:gd name="connsiteY28" fmla="*/ 4093699 h 5212190"/>
              <a:gd name="connsiteX29" fmla="*/ 3097492 w 5021946"/>
              <a:gd name="connsiteY29" fmla="*/ 3167393 h 5212190"/>
              <a:gd name="connsiteX30" fmla="*/ 2198882 w 5021946"/>
              <a:gd name="connsiteY30" fmla="*/ 2178772 h 5212190"/>
              <a:gd name="connsiteX31" fmla="*/ 2008640 w 5021946"/>
              <a:gd name="connsiteY31" fmla="*/ 2004757 h 5212190"/>
              <a:gd name="connsiteX32" fmla="*/ 1364566 w 5021946"/>
              <a:gd name="connsiteY32" fmla="*/ 1772530 h 5212190"/>
              <a:gd name="connsiteX33" fmla="*/ 928468 w 5021946"/>
              <a:gd name="connsiteY33" fmla="*/ 1575582 h 5212190"/>
              <a:gd name="connsiteX34" fmla="*/ 745588 w 5021946"/>
              <a:gd name="connsiteY34" fmla="*/ 1364567 h 5212190"/>
              <a:gd name="connsiteX35" fmla="*/ 618978 w 5021946"/>
              <a:gd name="connsiteY35" fmla="*/ 1167619 h 5212190"/>
              <a:gd name="connsiteX36" fmla="*/ 675249 w 5021946"/>
              <a:gd name="connsiteY36" fmla="*/ 1097280 h 5212190"/>
              <a:gd name="connsiteX37" fmla="*/ 323557 w 5021946"/>
              <a:gd name="connsiteY37" fmla="*/ 829994 h 5212190"/>
              <a:gd name="connsiteX38" fmla="*/ 436098 w 5021946"/>
              <a:gd name="connsiteY38" fmla="*/ 661182 h 5212190"/>
              <a:gd name="connsiteX39" fmla="*/ 661181 w 5021946"/>
              <a:gd name="connsiteY39" fmla="*/ 829994 h 5212190"/>
              <a:gd name="connsiteX40" fmla="*/ 464234 w 5021946"/>
              <a:gd name="connsiteY40" fmla="*/ 379828 h 5212190"/>
              <a:gd name="connsiteX41" fmla="*/ 337624 w 5021946"/>
              <a:gd name="connsiteY41" fmla="*/ 309490 h 5212190"/>
              <a:gd name="connsiteX42" fmla="*/ 422031 w 5021946"/>
              <a:gd name="connsiteY42" fmla="*/ 211016 h 5212190"/>
              <a:gd name="connsiteX43" fmla="*/ 900332 w 5021946"/>
              <a:gd name="connsiteY43" fmla="*/ 478302 h 5212190"/>
              <a:gd name="connsiteX44" fmla="*/ 1209821 w 5021946"/>
              <a:gd name="connsiteY44" fmla="*/ 731520 h 5212190"/>
              <a:gd name="connsiteX45" fmla="*/ 1434904 w 5021946"/>
              <a:gd name="connsiteY45" fmla="*/ 689317 h 5212190"/>
              <a:gd name="connsiteX46" fmla="*/ 1730326 w 5021946"/>
              <a:gd name="connsiteY46" fmla="*/ 787791 h 5212190"/>
              <a:gd name="connsiteX47" fmla="*/ 1772529 w 5021946"/>
              <a:gd name="connsiteY47" fmla="*/ 647114 h 5212190"/>
              <a:gd name="connsiteX48" fmla="*/ 1448972 w 5021946"/>
              <a:gd name="connsiteY48" fmla="*/ 309490 h 5212190"/>
              <a:gd name="connsiteX49" fmla="*/ 1505243 w 5021946"/>
              <a:gd name="connsiteY49" fmla="*/ 0 h 5212190"/>
              <a:gd name="connsiteX50" fmla="*/ 1674055 w 5021946"/>
              <a:gd name="connsiteY50" fmla="*/ 126610 h 5212190"/>
              <a:gd name="connsiteX51" fmla="*/ 1885071 w 5021946"/>
              <a:gd name="connsiteY51" fmla="*/ 323557 h 5212190"/>
              <a:gd name="connsiteX52" fmla="*/ 2152357 w 5021946"/>
              <a:gd name="connsiteY52" fmla="*/ 562708 h 5212190"/>
              <a:gd name="connsiteX53" fmla="*/ 2321169 w 5021946"/>
              <a:gd name="connsiteY53" fmla="*/ 928468 h 5212190"/>
              <a:gd name="connsiteX54" fmla="*/ 2447778 w 5021946"/>
              <a:gd name="connsiteY54" fmla="*/ 1125416 h 5212190"/>
              <a:gd name="connsiteX55" fmla="*/ 2391508 w 5021946"/>
              <a:gd name="connsiteY55" fmla="*/ 1364567 h 5212190"/>
              <a:gd name="connsiteX56" fmla="*/ 2799471 w 5021946"/>
              <a:gd name="connsiteY56" fmla="*/ 1786597 h 5212190"/>
              <a:gd name="connsiteX57" fmla="*/ 3570592 w 5021946"/>
              <a:gd name="connsiteY57" fmla="*/ 2340659 h 5212190"/>
              <a:gd name="connsiteX58" fmla="*/ 4262511 w 5021946"/>
              <a:gd name="connsiteY58" fmla="*/ 2700997 h 5212190"/>
              <a:gd name="connsiteX59" fmla="*/ 5019566 w 5021946"/>
              <a:gd name="connsiteY59" fmla="*/ 3205052 h 5212190"/>
              <a:gd name="connsiteX60" fmla="*/ 5021946 w 5021946"/>
              <a:gd name="connsiteY60" fmla="*/ 5212190 h 5212190"/>
              <a:gd name="connsiteX0" fmla="*/ 5021946 w 5021946"/>
              <a:gd name="connsiteY0" fmla="*/ 5212190 h 5212190"/>
              <a:gd name="connsiteX1" fmla="*/ 4107986 w 5021946"/>
              <a:gd name="connsiteY1" fmla="*/ 5129946 h 5212190"/>
              <a:gd name="connsiteX2" fmla="*/ 2533724 w 5021946"/>
              <a:gd name="connsiteY2" fmla="*/ 4768729 h 5212190"/>
              <a:gd name="connsiteX3" fmla="*/ 2255593 w 5021946"/>
              <a:gd name="connsiteY3" fmla="*/ 4677618 h 5212190"/>
              <a:gd name="connsiteX4" fmla="*/ 2110154 w 5021946"/>
              <a:gd name="connsiteY4" fmla="*/ 4656407 h 5212190"/>
              <a:gd name="connsiteX5" fmla="*/ 1506122 w 5021946"/>
              <a:gd name="connsiteY5" fmla="*/ 4481110 h 5212190"/>
              <a:gd name="connsiteX6" fmla="*/ 1012874 w 5021946"/>
              <a:gd name="connsiteY6" fmla="*/ 4445391 h 5212190"/>
              <a:gd name="connsiteX7" fmla="*/ 844061 w 5021946"/>
              <a:gd name="connsiteY7" fmla="*/ 4248444 h 5212190"/>
              <a:gd name="connsiteX8" fmla="*/ 0 w 5021946"/>
              <a:gd name="connsiteY8" fmla="*/ 3981157 h 5212190"/>
              <a:gd name="connsiteX9" fmla="*/ 56271 w 5021946"/>
              <a:gd name="connsiteY9" fmla="*/ 3896751 h 5212190"/>
              <a:gd name="connsiteX10" fmla="*/ 323557 w 5021946"/>
              <a:gd name="connsiteY10" fmla="*/ 3938954 h 5212190"/>
              <a:gd name="connsiteX11" fmla="*/ 70338 w 5021946"/>
              <a:gd name="connsiteY11" fmla="*/ 3516924 h 5212190"/>
              <a:gd name="connsiteX12" fmla="*/ 182880 w 5021946"/>
              <a:gd name="connsiteY12" fmla="*/ 3474720 h 5212190"/>
              <a:gd name="connsiteX13" fmla="*/ 393895 w 5021946"/>
              <a:gd name="connsiteY13" fmla="*/ 3713871 h 5212190"/>
              <a:gd name="connsiteX14" fmla="*/ 239151 w 5021946"/>
              <a:gd name="connsiteY14" fmla="*/ 3376247 h 5212190"/>
              <a:gd name="connsiteX15" fmla="*/ 351692 w 5021946"/>
              <a:gd name="connsiteY15" fmla="*/ 3291840 h 5212190"/>
              <a:gd name="connsiteX16" fmla="*/ 689317 w 5021946"/>
              <a:gd name="connsiteY16" fmla="*/ 3882684 h 5212190"/>
              <a:gd name="connsiteX17" fmla="*/ 970671 w 5021946"/>
              <a:gd name="connsiteY17" fmla="*/ 3981157 h 5212190"/>
              <a:gd name="connsiteX18" fmla="*/ 548640 w 5021946"/>
              <a:gd name="connsiteY18" fmla="*/ 3334044 h 5212190"/>
              <a:gd name="connsiteX19" fmla="*/ 647114 w 5021946"/>
              <a:gd name="connsiteY19" fmla="*/ 3305908 h 5212190"/>
              <a:gd name="connsiteX20" fmla="*/ 1111348 w 5021946"/>
              <a:gd name="connsiteY20" fmla="*/ 3924887 h 5212190"/>
              <a:gd name="connsiteX21" fmla="*/ 1448972 w 5021946"/>
              <a:gd name="connsiteY21" fmla="*/ 3798277 h 5212190"/>
              <a:gd name="connsiteX22" fmla="*/ 1041009 w 5021946"/>
              <a:gd name="connsiteY22" fmla="*/ 3573194 h 5212190"/>
              <a:gd name="connsiteX23" fmla="*/ 1026941 w 5021946"/>
              <a:gd name="connsiteY23" fmla="*/ 3235570 h 5212190"/>
              <a:gd name="connsiteX24" fmla="*/ 1336431 w 5021946"/>
              <a:gd name="connsiteY24" fmla="*/ 3432517 h 5212190"/>
              <a:gd name="connsiteX25" fmla="*/ 1800664 w 5021946"/>
              <a:gd name="connsiteY25" fmla="*/ 3671668 h 5212190"/>
              <a:gd name="connsiteX26" fmla="*/ 2124221 w 5021946"/>
              <a:gd name="connsiteY26" fmla="*/ 4009293 h 5212190"/>
              <a:gd name="connsiteX27" fmla="*/ 3165231 w 5021946"/>
              <a:gd name="connsiteY27" fmla="*/ 4065564 h 5212190"/>
              <a:gd name="connsiteX28" fmla="*/ 4164037 w 5021946"/>
              <a:gd name="connsiteY28" fmla="*/ 4093699 h 5212190"/>
              <a:gd name="connsiteX29" fmla="*/ 3097492 w 5021946"/>
              <a:gd name="connsiteY29" fmla="*/ 3167393 h 5212190"/>
              <a:gd name="connsiteX30" fmla="*/ 2198882 w 5021946"/>
              <a:gd name="connsiteY30" fmla="*/ 2178772 h 5212190"/>
              <a:gd name="connsiteX31" fmla="*/ 2008640 w 5021946"/>
              <a:gd name="connsiteY31" fmla="*/ 2004757 h 5212190"/>
              <a:gd name="connsiteX32" fmla="*/ 1364566 w 5021946"/>
              <a:gd name="connsiteY32" fmla="*/ 1772530 h 5212190"/>
              <a:gd name="connsiteX33" fmla="*/ 928468 w 5021946"/>
              <a:gd name="connsiteY33" fmla="*/ 1575582 h 5212190"/>
              <a:gd name="connsiteX34" fmla="*/ 745588 w 5021946"/>
              <a:gd name="connsiteY34" fmla="*/ 1364567 h 5212190"/>
              <a:gd name="connsiteX35" fmla="*/ 618978 w 5021946"/>
              <a:gd name="connsiteY35" fmla="*/ 1167619 h 5212190"/>
              <a:gd name="connsiteX36" fmla="*/ 675249 w 5021946"/>
              <a:gd name="connsiteY36" fmla="*/ 1097280 h 5212190"/>
              <a:gd name="connsiteX37" fmla="*/ 323557 w 5021946"/>
              <a:gd name="connsiteY37" fmla="*/ 829994 h 5212190"/>
              <a:gd name="connsiteX38" fmla="*/ 436098 w 5021946"/>
              <a:gd name="connsiteY38" fmla="*/ 661182 h 5212190"/>
              <a:gd name="connsiteX39" fmla="*/ 661181 w 5021946"/>
              <a:gd name="connsiteY39" fmla="*/ 829994 h 5212190"/>
              <a:gd name="connsiteX40" fmla="*/ 464234 w 5021946"/>
              <a:gd name="connsiteY40" fmla="*/ 379828 h 5212190"/>
              <a:gd name="connsiteX41" fmla="*/ 337624 w 5021946"/>
              <a:gd name="connsiteY41" fmla="*/ 309490 h 5212190"/>
              <a:gd name="connsiteX42" fmla="*/ 422031 w 5021946"/>
              <a:gd name="connsiteY42" fmla="*/ 211016 h 5212190"/>
              <a:gd name="connsiteX43" fmla="*/ 900332 w 5021946"/>
              <a:gd name="connsiteY43" fmla="*/ 478302 h 5212190"/>
              <a:gd name="connsiteX44" fmla="*/ 1209821 w 5021946"/>
              <a:gd name="connsiteY44" fmla="*/ 731520 h 5212190"/>
              <a:gd name="connsiteX45" fmla="*/ 1434904 w 5021946"/>
              <a:gd name="connsiteY45" fmla="*/ 689317 h 5212190"/>
              <a:gd name="connsiteX46" fmla="*/ 1730326 w 5021946"/>
              <a:gd name="connsiteY46" fmla="*/ 787791 h 5212190"/>
              <a:gd name="connsiteX47" fmla="*/ 1772529 w 5021946"/>
              <a:gd name="connsiteY47" fmla="*/ 647114 h 5212190"/>
              <a:gd name="connsiteX48" fmla="*/ 1448972 w 5021946"/>
              <a:gd name="connsiteY48" fmla="*/ 309490 h 5212190"/>
              <a:gd name="connsiteX49" fmla="*/ 1505243 w 5021946"/>
              <a:gd name="connsiteY49" fmla="*/ 0 h 5212190"/>
              <a:gd name="connsiteX50" fmla="*/ 1674055 w 5021946"/>
              <a:gd name="connsiteY50" fmla="*/ 126610 h 5212190"/>
              <a:gd name="connsiteX51" fmla="*/ 1885071 w 5021946"/>
              <a:gd name="connsiteY51" fmla="*/ 323557 h 5212190"/>
              <a:gd name="connsiteX52" fmla="*/ 2152357 w 5021946"/>
              <a:gd name="connsiteY52" fmla="*/ 562708 h 5212190"/>
              <a:gd name="connsiteX53" fmla="*/ 2321169 w 5021946"/>
              <a:gd name="connsiteY53" fmla="*/ 928468 h 5212190"/>
              <a:gd name="connsiteX54" fmla="*/ 2447778 w 5021946"/>
              <a:gd name="connsiteY54" fmla="*/ 1125416 h 5212190"/>
              <a:gd name="connsiteX55" fmla="*/ 2391508 w 5021946"/>
              <a:gd name="connsiteY55" fmla="*/ 1364567 h 5212190"/>
              <a:gd name="connsiteX56" fmla="*/ 2799471 w 5021946"/>
              <a:gd name="connsiteY56" fmla="*/ 1786597 h 5212190"/>
              <a:gd name="connsiteX57" fmla="*/ 3570592 w 5021946"/>
              <a:gd name="connsiteY57" fmla="*/ 2340659 h 5212190"/>
              <a:gd name="connsiteX58" fmla="*/ 4262511 w 5021946"/>
              <a:gd name="connsiteY58" fmla="*/ 2700997 h 5212190"/>
              <a:gd name="connsiteX59" fmla="*/ 5019566 w 5021946"/>
              <a:gd name="connsiteY59" fmla="*/ 3205052 h 5212190"/>
              <a:gd name="connsiteX60" fmla="*/ 5021946 w 5021946"/>
              <a:gd name="connsiteY60" fmla="*/ 5212190 h 5212190"/>
              <a:gd name="connsiteX0" fmla="*/ 5021946 w 5021946"/>
              <a:gd name="connsiteY0" fmla="*/ 5212190 h 5212190"/>
              <a:gd name="connsiteX1" fmla="*/ 4107986 w 5021946"/>
              <a:gd name="connsiteY1" fmla="*/ 5129946 h 5212190"/>
              <a:gd name="connsiteX2" fmla="*/ 3607704 w 5021946"/>
              <a:gd name="connsiteY2" fmla="*/ 5046015 h 5212190"/>
              <a:gd name="connsiteX3" fmla="*/ 2533724 w 5021946"/>
              <a:gd name="connsiteY3" fmla="*/ 4768729 h 5212190"/>
              <a:gd name="connsiteX4" fmla="*/ 2255593 w 5021946"/>
              <a:gd name="connsiteY4" fmla="*/ 4677618 h 5212190"/>
              <a:gd name="connsiteX5" fmla="*/ 2110154 w 5021946"/>
              <a:gd name="connsiteY5" fmla="*/ 4656407 h 5212190"/>
              <a:gd name="connsiteX6" fmla="*/ 1506122 w 5021946"/>
              <a:gd name="connsiteY6" fmla="*/ 4481110 h 5212190"/>
              <a:gd name="connsiteX7" fmla="*/ 1012874 w 5021946"/>
              <a:gd name="connsiteY7" fmla="*/ 4445391 h 5212190"/>
              <a:gd name="connsiteX8" fmla="*/ 844061 w 5021946"/>
              <a:gd name="connsiteY8" fmla="*/ 4248444 h 5212190"/>
              <a:gd name="connsiteX9" fmla="*/ 0 w 5021946"/>
              <a:gd name="connsiteY9" fmla="*/ 3981157 h 5212190"/>
              <a:gd name="connsiteX10" fmla="*/ 56271 w 5021946"/>
              <a:gd name="connsiteY10" fmla="*/ 3896751 h 5212190"/>
              <a:gd name="connsiteX11" fmla="*/ 323557 w 5021946"/>
              <a:gd name="connsiteY11" fmla="*/ 3938954 h 5212190"/>
              <a:gd name="connsiteX12" fmla="*/ 70338 w 5021946"/>
              <a:gd name="connsiteY12" fmla="*/ 3516924 h 5212190"/>
              <a:gd name="connsiteX13" fmla="*/ 182880 w 5021946"/>
              <a:gd name="connsiteY13" fmla="*/ 3474720 h 5212190"/>
              <a:gd name="connsiteX14" fmla="*/ 393895 w 5021946"/>
              <a:gd name="connsiteY14" fmla="*/ 3713871 h 5212190"/>
              <a:gd name="connsiteX15" fmla="*/ 239151 w 5021946"/>
              <a:gd name="connsiteY15" fmla="*/ 3376247 h 5212190"/>
              <a:gd name="connsiteX16" fmla="*/ 351692 w 5021946"/>
              <a:gd name="connsiteY16" fmla="*/ 3291840 h 5212190"/>
              <a:gd name="connsiteX17" fmla="*/ 689317 w 5021946"/>
              <a:gd name="connsiteY17" fmla="*/ 3882684 h 5212190"/>
              <a:gd name="connsiteX18" fmla="*/ 970671 w 5021946"/>
              <a:gd name="connsiteY18" fmla="*/ 3981157 h 5212190"/>
              <a:gd name="connsiteX19" fmla="*/ 548640 w 5021946"/>
              <a:gd name="connsiteY19" fmla="*/ 3334044 h 5212190"/>
              <a:gd name="connsiteX20" fmla="*/ 647114 w 5021946"/>
              <a:gd name="connsiteY20" fmla="*/ 3305908 h 5212190"/>
              <a:gd name="connsiteX21" fmla="*/ 1111348 w 5021946"/>
              <a:gd name="connsiteY21" fmla="*/ 3924887 h 5212190"/>
              <a:gd name="connsiteX22" fmla="*/ 1448972 w 5021946"/>
              <a:gd name="connsiteY22" fmla="*/ 3798277 h 5212190"/>
              <a:gd name="connsiteX23" fmla="*/ 1041009 w 5021946"/>
              <a:gd name="connsiteY23" fmla="*/ 3573194 h 5212190"/>
              <a:gd name="connsiteX24" fmla="*/ 1026941 w 5021946"/>
              <a:gd name="connsiteY24" fmla="*/ 3235570 h 5212190"/>
              <a:gd name="connsiteX25" fmla="*/ 1336431 w 5021946"/>
              <a:gd name="connsiteY25" fmla="*/ 3432517 h 5212190"/>
              <a:gd name="connsiteX26" fmla="*/ 1800664 w 5021946"/>
              <a:gd name="connsiteY26" fmla="*/ 3671668 h 5212190"/>
              <a:gd name="connsiteX27" fmla="*/ 2124221 w 5021946"/>
              <a:gd name="connsiteY27" fmla="*/ 4009293 h 5212190"/>
              <a:gd name="connsiteX28" fmla="*/ 3165231 w 5021946"/>
              <a:gd name="connsiteY28" fmla="*/ 4065564 h 5212190"/>
              <a:gd name="connsiteX29" fmla="*/ 4164037 w 5021946"/>
              <a:gd name="connsiteY29" fmla="*/ 4093699 h 5212190"/>
              <a:gd name="connsiteX30" fmla="*/ 3097492 w 5021946"/>
              <a:gd name="connsiteY30" fmla="*/ 3167393 h 5212190"/>
              <a:gd name="connsiteX31" fmla="*/ 2198882 w 5021946"/>
              <a:gd name="connsiteY31" fmla="*/ 2178772 h 5212190"/>
              <a:gd name="connsiteX32" fmla="*/ 2008640 w 5021946"/>
              <a:gd name="connsiteY32" fmla="*/ 2004757 h 5212190"/>
              <a:gd name="connsiteX33" fmla="*/ 1364566 w 5021946"/>
              <a:gd name="connsiteY33" fmla="*/ 1772530 h 5212190"/>
              <a:gd name="connsiteX34" fmla="*/ 928468 w 5021946"/>
              <a:gd name="connsiteY34" fmla="*/ 1575582 h 5212190"/>
              <a:gd name="connsiteX35" fmla="*/ 745588 w 5021946"/>
              <a:gd name="connsiteY35" fmla="*/ 1364567 h 5212190"/>
              <a:gd name="connsiteX36" fmla="*/ 618978 w 5021946"/>
              <a:gd name="connsiteY36" fmla="*/ 1167619 h 5212190"/>
              <a:gd name="connsiteX37" fmla="*/ 675249 w 5021946"/>
              <a:gd name="connsiteY37" fmla="*/ 1097280 h 5212190"/>
              <a:gd name="connsiteX38" fmla="*/ 323557 w 5021946"/>
              <a:gd name="connsiteY38" fmla="*/ 829994 h 5212190"/>
              <a:gd name="connsiteX39" fmla="*/ 436098 w 5021946"/>
              <a:gd name="connsiteY39" fmla="*/ 661182 h 5212190"/>
              <a:gd name="connsiteX40" fmla="*/ 661181 w 5021946"/>
              <a:gd name="connsiteY40" fmla="*/ 829994 h 5212190"/>
              <a:gd name="connsiteX41" fmla="*/ 464234 w 5021946"/>
              <a:gd name="connsiteY41" fmla="*/ 379828 h 5212190"/>
              <a:gd name="connsiteX42" fmla="*/ 337624 w 5021946"/>
              <a:gd name="connsiteY42" fmla="*/ 309490 h 5212190"/>
              <a:gd name="connsiteX43" fmla="*/ 422031 w 5021946"/>
              <a:gd name="connsiteY43" fmla="*/ 211016 h 5212190"/>
              <a:gd name="connsiteX44" fmla="*/ 900332 w 5021946"/>
              <a:gd name="connsiteY44" fmla="*/ 478302 h 5212190"/>
              <a:gd name="connsiteX45" fmla="*/ 1209821 w 5021946"/>
              <a:gd name="connsiteY45" fmla="*/ 731520 h 5212190"/>
              <a:gd name="connsiteX46" fmla="*/ 1434904 w 5021946"/>
              <a:gd name="connsiteY46" fmla="*/ 689317 h 5212190"/>
              <a:gd name="connsiteX47" fmla="*/ 1730326 w 5021946"/>
              <a:gd name="connsiteY47" fmla="*/ 787791 h 5212190"/>
              <a:gd name="connsiteX48" fmla="*/ 1772529 w 5021946"/>
              <a:gd name="connsiteY48" fmla="*/ 647114 h 5212190"/>
              <a:gd name="connsiteX49" fmla="*/ 1448972 w 5021946"/>
              <a:gd name="connsiteY49" fmla="*/ 309490 h 5212190"/>
              <a:gd name="connsiteX50" fmla="*/ 1505243 w 5021946"/>
              <a:gd name="connsiteY50" fmla="*/ 0 h 5212190"/>
              <a:gd name="connsiteX51" fmla="*/ 1674055 w 5021946"/>
              <a:gd name="connsiteY51" fmla="*/ 126610 h 5212190"/>
              <a:gd name="connsiteX52" fmla="*/ 1885071 w 5021946"/>
              <a:gd name="connsiteY52" fmla="*/ 323557 h 5212190"/>
              <a:gd name="connsiteX53" fmla="*/ 2152357 w 5021946"/>
              <a:gd name="connsiteY53" fmla="*/ 562708 h 5212190"/>
              <a:gd name="connsiteX54" fmla="*/ 2321169 w 5021946"/>
              <a:gd name="connsiteY54" fmla="*/ 928468 h 5212190"/>
              <a:gd name="connsiteX55" fmla="*/ 2447778 w 5021946"/>
              <a:gd name="connsiteY55" fmla="*/ 1125416 h 5212190"/>
              <a:gd name="connsiteX56" fmla="*/ 2391508 w 5021946"/>
              <a:gd name="connsiteY56" fmla="*/ 1364567 h 5212190"/>
              <a:gd name="connsiteX57" fmla="*/ 2799471 w 5021946"/>
              <a:gd name="connsiteY57" fmla="*/ 1786597 h 5212190"/>
              <a:gd name="connsiteX58" fmla="*/ 3570592 w 5021946"/>
              <a:gd name="connsiteY58" fmla="*/ 2340659 h 5212190"/>
              <a:gd name="connsiteX59" fmla="*/ 4262511 w 5021946"/>
              <a:gd name="connsiteY59" fmla="*/ 2700997 h 5212190"/>
              <a:gd name="connsiteX60" fmla="*/ 5019566 w 5021946"/>
              <a:gd name="connsiteY60" fmla="*/ 3205052 h 5212190"/>
              <a:gd name="connsiteX61" fmla="*/ 5021946 w 5021946"/>
              <a:gd name="connsiteY61" fmla="*/ 5212190 h 5212190"/>
              <a:gd name="connsiteX0" fmla="*/ 5021946 w 5021946"/>
              <a:gd name="connsiteY0" fmla="*/ 5212190 h 5212190"/>
              <a:gd name="connsiteX1" fmla="*/ 4107986 w 5021946"/>
              <a:gd name="connsiteY1" fmla="*/ 5129946 h 5212190"/>
              <a:gd name="connsiteX2" fmla="*/ 3607704 w 5021946"/>
              <a:gd name="connsiteY2" fmla="*/ 5046015 h 5212190"/>
              <a:gd name="connsiteX3" fmla="*/ 2533724 w 5021946"/>
              <a:gd name="connsiteY3" fmla="*/ 4768729 h 5212190"/>
              <a:gd name="connsiteX4" fmla="*/ 2255593 w 5021946"/>
              <a:gd name="connsiteY4" fmla="*/ 4677618 h 5212190"/>
              <a:gd name="connsiteX5" fmla="*/ 2110154 w 5021946"/>
              <a:gd name="connsiteY5" fmla="*/ 4656407 h 5212190"/>
              <a:gd name="connsiteX6" fmla="*/ 1506122 w 5021946"/>
              <a:gd name="connsiteY6" fmla="*/ 4481110 h 5212190"/>
              <a:gd name="connsiteX7" fmla="*/ 1067643 w 5021946"/>
              <a:gd name="connsiteY7" fmla="*/ 4490635 h 5212190"/>
              <a:gd name="connsiteX8" fmla="*/ 844061 w 5021946"/>
              <a:gd name="connsiteY8" fmla="*/ 4248444 h 5212190"/>
              <a:gd name="connsiteX9" fmla="*/ 0 w 5021946"/>
              <a:gd name="connsiteY9" fmla="*/ 3981157 h 5212190"/>
              <a:gd name="connsiteX10" fmla="*/ 56271 w 5021946"/>
              <a:gd name="connsiteY10" fmla="*/ 3896751 h 5212190"/>
              <a:gd name="connsiteX11" fmla="*/ 323557 w 5021946"/>
              <a:gd name="connsiteY11" fmla="*/ 3938954 h 5212190"/>
              <a:gd name="connsiteX12" fmla="*/ 70338 w 5021946"/>
              <a:gd name="connsiteY12" fmla="*/ 3516924 h 5212190"/>
              <a:gd name="connsiteX13" fmla="*/ 182880 w 5021946"/>
              <a:gd name="connsiteY13" fmla="*/ 3474720 h 5212190"/>
              <a:gd name="connsiteX14" fmla="*/ 393895 w 5021946"/>
              <a:gd name="connsiteY14" fmla="*/ 3713871 h 5212190"/>
              <a:gd name="connsiteX15" fmla="*/ 239151 w 5021946"/>
              <a:gd name="connsiteY15" fmla="*/ 3376247 h 5212190"/>
              <a:gd name="connsiteX16" fmla="*/ 351692 w 5021946"/>
              <a:gd name="connsiteY16" fmla="*/ 3291840 h 5212190"/>
              <a:gd name="connsiteX17" fmla="*/ 689317 w 5021946"/>
              <a:gd name="connsiteY17" fmla="*/ 3882684 h 5212190"/>
              <a:gd name="connsiteX18" fmla="*/ 970671 w 5021946"/>
              <a:gd name="connsiteY18" fmla="*/ 3981157 h 5212190"/>
              <a:gd name="connsiteX19" fmla="*/ 548640 w 5021946"/>
              <a:gd name="connsiteY19" fmla="*/ 3334044 h 5212190"/>
              <a:gd name="connsiteX20" fmla="*/ 647114 w 5021946"/>
              <a:gd name="connsiteY20" fmla="*/ 3305908 h 5212190"/>
              <a:gd name="connsiteX21" fmla="*/ 1111348 w 5021946"/>
              <a:gd name="connsiteY21" fmla="*/ 3924887 h 5212190"/>
              <a:gd name="connsiteX22" fmla="*/ 1448972 w 5021946"/>
              <a:gd name="connsiteY22" fmla="*/ 3798277 h 5212190"/>
              <a:gd name="connsiteX23" fmla="*/ 1041009 w 5021946"/>
              <a:gd name="connsiteY23" fmla="*/ 3573194 h 5212190"/>
              <a:gd name="connsiteX24" fmla="*/ 1026941 w 5021946"/>
              <a:gd name="connsiteY24" fmla="*/ 3235570 h 5212190"/>
              <a:gd name="connsiteX25" fmla="*/ 1336431 w 5021946"/>
              <a:gd name="connsiteY25" fmla="*/ 3432517 h 5212190"/>
              <a:gd name="connsiteX26" fmla="*/ 1800664 w 5021946"/>
              <a:gd name="connsiteY26" fmla="*/ 3671668 h 5212190"/>
              <a:gd name="connsiteX27" fmla="*/ 2124221 w 5021946"/>
              <a:gd name="connsiteY27" fmla="*/ 4009293 h 5212190"/>
              <a:gd name="connsiteX28" fmla="*/ 3165231 w 5021946"/>
              <a:gd name="connsiteY28" fmla="*/ 4065564 h 5212190"/>
              <a:gd name="connsiteX29" fmla="*/ 4164037 w 5021946"/>
              <a:gd name="connsiteY29" fmla="*/ 4093699 h 5212190"/>
              <a:gd name="connsiteX30" fmla="*/ 3097492 w 5021946"/>
              <a:gd name="connsiteY30" fmla="*/ 3167393 h 5212190"/>
              <a:gd name="connsiteX31" fmla="*/ 2198882 w 5021946"/>
              <a:gd name="connsiteY31" fmla="*/ 2178772 h 5212190"/>
              <a:gd name="connsiteX32" fmla="*/ 2008640 w 5021946"/>
              <a:gd name="connsiteY32" fmla="*/ 2004757 h 5212190"/>
              <a:gd name="connsiteX33" fmla="*/ 1364566 w 5021946"/>
              <a:gd name="connsiteY33" fmla="*/ 1772530 h 5212190"/>
              <a:gd name="connsiteX34" fmla="*/ 928468 w 5021946"/>
              <a:gd name="connsiteY34" fmla="*/ 1575582 h 5212190"/>
              <a:gd name="connsiteX35" fmla="*/ 745588 w 5021946"/>
              <a:gd name="connsiteY35" fmla="*/ 1364567 h 5212190"/>
              <a:gd name="connsiteX36" fmla="*/ 618978 w 5021946"/>
              <a:gd name="connsiteY36" fmla="*/ 1167619 h 5212190"/>
              <a:gd name="connsiteX37" fmla="*/ 675249 w 5021946"/>
              <a:gd name="connsiteY37" fmla="*/ 1097280 h 5212190"/>
              <a:gd name="connsiteX38" fmla="*/ 323557 w 5021946"/>
              <a:gd name="connsiteY38" fmla="*/ 829994 h 5212190"/>
              <a:gd name="connsiteX39" fmla="*/ 436098 w 5021946"/>
              <a:gd name="connsiteY39" fmla="*/ 661182 h 5212190"/>
              <a:gd name="connsiteX40" fmla="*/ 661181 w 5021946"/>
              <a:gd name="connsiteY40" fmla="*/ 829994 h 5212190"/>
              <a:gd name="connsiteX41" fmla="*/ 464234 w 5021946"/>
              <a:gd name="connsiteY41" fmla="*/ 379828 h 5212190"/>
              <a:gd name="connsiteX42" fmla="*/ 337624 w 5021946"/>
              <a:gd name="connsiteY42" fmla="*/ 309490 h 5212190"/>
              <a:gd name="connsiteX43" fmla="*/ 422031 w 5021946"/>
              <a:gd name="connsiteY43" fmla="*/ 211016 h 5212190"/>
              <a:gd name="connsiteX44" fmla="*/ 900332 w 5021946"/>
              <a:gd name="connsiteY44" fmla="*/ 478302 h 5212190"/>
              <a:gd name="connsiteX45" fmla="*/ 1209821 w 5021946"/>
              <a:gd name="connsiteY45" fmla="*/ 731520 h 5212190"/>
              <a:gd name="connsiteX46" fmla="*/ 1434904 w 5021946"/>
              <a:gd name="connsiteY46" fmla="*/ 689317 h 5212190"/>
              <a:gd name="connsiteX47" fmla="*/ 1730326 w 5021946"/>
              <a:gd name="connsiteY47" fmla="*/ 787791 h 5212190"/>
              <a:gd name="connsiteX48" fmla="*/ 1772529 w 5021946"/>
              <a:gd name="connsiteY48" fmla="*/ 647114 h 5212190"/>
              <a:gd name="connsiteX49" fmla="*/ 1448972 w 5021946"/>
              <a:gd name="connsiteY49" fmla="*/ 309490 h 5212190"/>
              <a:gd name="connsiteX50" fmla="*/ 1505243 w 5021946"/>
              <a:gd name="connsiteY50" fmla="*/ 0 h 5212190"/>
              <a:gd name="connsiteX51" fmla="*/ 1674055 w 5021946"/>
              <a:gd name="connsiteY51" fmla="*/ 126610 h 5212190"/>
              <a:gd name="connsiteX52" fmla="*/ 1885071 w 5021946"/>
              <a:gd name="connsiteY52" fmla="*/ 323557 h 5212190"/>
              <a:gd name="connsiteX53" fmla="*/ 2152357 w 5021946"/>
              <a:gd name="connsiteY53" fmla="*/ 562708 h 5212190"/>
              <a:gd name="connsiteX54" fmla="*/ 2321169 w 5021946"/>
              <a:gd name="connsiteY54" fmla="*/ 928468 h 5212190"/>
              <a:gd name="connsiteX55" fmla="*/ 2447778 w 5021946"/>
              <a:gd name="connsiteY55" fmla="*/ 1125416 h 5212190"/>
              <a:gd name="connsiteX56" fmla="*/ 2391508 w 5021946"/>
              <a:gd name="connsiteY56" fmla="*/ 1364567 h 5212190"/>
              <a:gd name="connsiteX57" fmla="*/ 2799471 w 5021946"/>
              <a:gd name="connsiteY57" fmla="*/ 1786597 h 5212190"/>
              <a:gd name="connsiteX58" fmla="*/ 3570592 w 5021946"/>
              <a:gd name="connsiteY58" fmla="*/ 2340659 h 5212190"/>
              <a:gd name="connsiteX59" fmla="*/ 4262511 w 5021946"/>
              <a:gd name="connsiteY59" fmla="*/ 2700997 h 5212190"/>
              <a:gd name="connsiteX60" fmla="*/ 5019566 w 5021946"/>
              <a:gd name="connsiteY60" fmla="*/ 3205052 h 5212190"/>
              <a:gd name="connsiteX61" fmla="*/ 5021946 w 5021946"/>
              <a:gd name="connsiteY61" fmla="*/ 5212190 h 5212190"/>
              <a:gd name="connsiteX0" fmla="*/ 5021946 w 5021946"/>
              <a:gd name="connsiteY0" fmla="*/ 5212190 h 5212190"/>
              <a:gd name="connsiteX1" fmla="*/ 4107986 w 5021946"/>
              <a:gd name="connsiteY1" fmla="*/ 5129946 h 5212190"/>
              <a:gd name="connsiteX2" fmla="*/ 3607704 w 5021946"/>
              <a:gd name="connsiteY2" fmla="*/ 5046015 h 5212190"/>
              <a:gd name="connsiteX3" fmla="*/ 2533724 w 5021946"/>
              <a:gd name="connsiteY3" fmla="*/ 4768729 h 5212190"/>
              <a:gd name="connsiteX4" fmla="*/ 2255593 w 5021946"/>
              <a:gd name="connsiteY4" fmla="*/ 4677618 h 5212190"/>
              <a:gd name="connsiteX5" fmla="*/ 2110154 w 5021946"/>
              <a:gd name="connsiteY5" fmla="*/ 4656407 h 5212190"/>
              <a:gd name="connsiteX6" fmla="*/ 1506122 w 5021946"/>
              <a:gd name="connsiteY6" fmla="*/ 4481110 h 5212190"/>
              <a:gd name="connsiteX7" fmla="*/ 1067643 w 5021946"/>
              <a:gd name="connsiteY7" fmla="*/ 4490635 h 5212190"/>
              <a:gd name="connsiteX8" fmla="*/ 844061 w 5021946"/>
              <a:gd name="connsiteY8" fmla="*/ 4248444 h 5212190"/>
              <a:gd name="connsiteX9" fmla="*/ 0 w 5021946"/>
              <a:gd name="connsiteY9" fmla="*/ 3981157 h 5212190"/>
              <a:gd name="connsiteX10" fmla="*/ 56271 w 5021946"/>
              <a:gd name="connsiteY10" fmla="*/ 3896751 h 5212190"/>
              <a:gd name="connsiteX11" fmla="*/ 323557 w 5021946"/>
              <a:gd name="connsiteY11" fmla="*/ 3938954 h 5212190"/>
              <a:gd name="connsiteX12" fmla="*/ 70338 w 5021946"/>
              <a:gd name="connsiteY12" fmla="*/ 3516924 h 5212190"/>
              <a:gd name="connsiteX13" fmla="*/ 182880 w 5021946"/>
              <a:gd name="connsiteY13" fmla="*/ 3474720 h 5212190"/>
              <a:gd name="connsiteX14" fmla="*/ 393895 w 5021946"/>
              <a:gd name="connsiteY14" fmla="*/ 3713871 h 5212190"/>
              <a:gd name="connsiteX15" fmla="*/ 239151 w 5021946"/>
              <a:gd name="connsiteY15" fmla="*/ 3376247 h 5212190"/>
              <a:gd name="connsiteX16" fmla="*/ 351692 w 5021946"/>
              <a:gd name="connsiteY16" fmla="*/ 3291840 h 5212190"/>
              <a:gd name="connsiteX17" fmla="*/ 689317 w 5021946"/>
              <a:gd name="connsiteY17" fmla="*/ 3882684 h 5212190"/>
              <a:gd name="connsiteX18" fmla="*/ 970671 w 5021946"/>
              <a:gd name="connsiteY18" fmla="*/ 3981157 h 5212190"/>
              <a:gd name="connsiteX19" fmla="*/ 548640 w 5021946"/>
              <a:gd name="connsiteY19" fmla="*/ 3334044 h 5212190"/>
              <a:gd name="connsiteX20" fmla="*/ 647114 w 5021946"/>
              <a:gd name="connsiteY20" fmla="*/ 3305908 h 5212190"/>
              <a:gd name="connsiteX21" fmla="*/ 1111348 w 5021946"/>
              <a:gd name="connsiteY21" fmla="*/ 3924887 h 5212190"/>
              <a:gd name="connsiteX22" fmla="*/ 1448972 w 5021946"/>
              <a:gd name="connsiteY22" fmla="*/ 3798277 h 5212190"/>
              <a:gd name="connsiteX23" fmla="*/ 1041009 w 5021946"/>
              <a:gd name="connsiteY23" fmla="*/ 3573194 h 5212190"/>
              <a:gd name="connsiteX24" fmla="*/ 1026941 w 5021946"/>
              <a:gd name="connsiteY24" fmla="*/ 3235570 h 5212190"/>
              <a:gd name="connsiteX25" fmla="*/ 1336431 w 5021946"/>
              <a:gd name="connsiteY25" fmla="*/ 3432517 h 5212190"/>
              <a:gd name="connsiteX26" fmla="*/ 1800664 w 5021946"/>
              <a:gd name="connsiteY26" fmla="*/ 3671668 h 5212190"/>
              <a:gd name="connsiteX27" fmla="*/ 2124221 w 5021946"/>
              <a:gd name="connsiteY27" fmla="*/ 4009293 h 5212190"/>
              <a:gd name="connsiteX28" fmla="*/ 3165231 w 5021946"/>
              <a:gd name="connsiteY28" fmla="*/ 4065564 h 5212190"/>
              <a:gd name="connsiteX29" fmla="*/ 4164037 w 5021946"/>
              <a:gd name="connsiteY29" fmla="*/ 4093699 h 5212190"/>
              <a:gd name="connsiteX30" fmla="*/ 3097492 w 5021946"/>
              <a:gd name="connsiteY30" fmla="*/ 3167393 h 5212190"/>
              <a:gd name="connsiteX31" fmla="*/ 2198882 w 5021946"/>
              <a:gd name="connsiteY31" fmla="*/ 2178772 h 5212190"/>
              <a:gd name="connsiteX32" fmla="*/ 2008640 w 5021946"/>
              <a:gd name="connsiteY32" fmla="*/ 2004757 h 5212190"/>
              <a:gd name="connsiteX33" fmla="*/ 1364566 w 5021946"/>
              <a:gd name="connsiteY33" fmla="*/ 1772530 h 5212190"/>
              <a:gd name="connsiteX34" fmla="*/ 928468 w 5021946"/>
              <a:gd name="connsiteY34" fmla="*/ 1575582 h 5212190"/>
              <a:gd name="connsiteX35" fmla="*/ 745588 w 5021946"/>
              <a:gd name="connsiteY35" fmla="*/ 1364567 h 5212190"/>
              <a:gd name="connsiteX36" fmla="*/ 618978 w 5021946"/>
              <a:gd name="connsiteY36" fmla="*/ 1167619 h 5212190"/>
              <a:gd name="connsiteX37" fmla="*/ 675249 w 5021946"/>
              <a:gd name="connsiteY37" fmla="*/ 1097280 h 5212190"/>
              <a:gd name="connsiteX38" fmla="*/ 323557 w 5021946"/>
              <a:gd name="connsiteY38" fmla="*/ 829994 h 5212190"/>
              <a:gd name="connsiteX39" fmla="*/ 436098 w 5021946"/>
              <a:gd name="connsiteY39" fmla="*/ 661182 h 5212190"/>
              <a:gd name="connsiteX40" fmla="*/ 661181 w 5021946"/>
              <a:gd name="connsiteY40" fmla="*/ 829994 h 5212190"/>
              <a:gd name="connsiteX41" fmla="*/ 464234 w 5021946"/>
              <a:gd name="connsiteY41" fmla="*/ 379828 h 5212190"/>
              <a:gd name="connsiteX42" fmla="*/ 337624 w 5021946"/>
              <a:gd name="connsiteY42" fmla="*/ 309490 h 5212190"/>
              <a:gd name="connsiteX43" fmla="*/ 422031 w 5021946"/>
              <a:gd name="connsiteY43" fmla="*/ 211016 h 5212190"/>
              <a:gd name="connsiteX44" fmla="*/ 900332 w 5021946"/>
              <a:gd name="connsiteY44" fmla="*/ 478302 h 5212190"/>
              <a:gd name="connsiteX45" fmla="*/ 1209821 w 5021946"/>
              <a:gd name="connsiteY45" fmla="*/ 731520 h 5212190"/>
              <a:gd name="connsiteX46" fmla="*/ 1434904 w 5021946"/>
              <a:gd name="connsiteY46" fmla="*/ 689317 h 5212190"/>
              <a:gd name="connsiteX47" fmla="*/ 1730326 w 5021946"/>
              <a:gd name="connsiteY47" fmla="*/ 787791 h 5212190"/>
              <a:gd name="connsiteX48" fmla="*/ 1772529 w 5021946"/>
              <a:gd name="connsiteY48" fmla="*/ 647114 h 5212190"/>
              <a:gd name="connsiteX49" fmla="*/ 1448972 w 5021946"/>
              <a:gd name="connsiteY49" fmla="*/ 309490 h 5212190"/>
              <a:gd name="connsiteX50" fmla="*/ 1505243 w 5021946"/>
              <a:gd name="connsiteY50" fmla="*/ 0 h 5212190"/>
              <a:gd name="connsiteX51" fmla="*/ 1674055 w 5021946"/>
              <a:gd name="connsiteY51" fmla="*/ 126610 h 5212190"/>
              <a:gd name="connsiteX52" fmla="*/ 1885071 w 5021946"/>
              <a:gd name="connsiteY52" fmla="*/ 323557 h 5212190"/>
              <a:gd name="connsiteX53" fmla="*/ 2152357 w 5021946"/>
              <a:gd name="connsiteY53" fmla="*/ 562708 h 5212190"/>
              <a:gd name="connsiteX54" fmla="*/ 2321169 w 5021946"/>
              <a:gd name="connsiteY54" fmla="*/ 928468 h 5212190"/>
              <a:gd name="connsiteX55" fmla="*/ 2447778 w 5021946"/>
              <a:gd name="connsiteY55" fmla="*/ 1125416 h 5212190"/>
              <a:gd name="connsiteX56" fmla="*/ 2391508 w 5021946"/>
              <a:gd name="connsiteY56" fmla="*/ 1364567 h 5212190"/>
              <a:gd name="connsiteX57" fmla="*/ 2799471 w 5021946"/>
              <a:gd name="connsiteY57" fmla="*/ 1786597 h 5212190"/>
              <a:gd name="connsiteX58" fmla="*/ 3570592 w 5021946"/>
              <a:gd name="connsiteY58" fmla="*/ 2340659 h 5212190"/>
              <a:gd name="connsiteX59" fmla="*/ 4262511 w 5021946"/>
              <a:gd name="connsiteY59" fmla="*/ 2700997 h 5212190"/>
              <a:gd name="connsiteX60" fmla="*/ 5019566 w 5021946"/>
              <a:gd name="connsiteY60" fmla="*/ 3205052 h 5212190"/>
              <a:gd name="connsiteX61" fmla="*/ 5021946 w 5021946"/>
              <a:gd name="connsiteY61" fmla="*/ 5212190 h 5212190"/>
              <a:gd name="connsiteX0" fmla="*/ 5021946 w 5021946"/>
              <a:gd name="connsiteY0" fmla="*/ 5212190 h 5212190"/>
              <a:gd name="connsiteX1" fmla="*/ 4107986 w 5021946"/>
              <a:gd name="connsiteY1" fmla="*/ 5129946 h 5212190"/>
              <a:gd name="connsiteX2" fmla="*/ 3607704 w 5021946"/>
              <a:gd name="connsiteY2" fmla="*/ 5046015 h 5212190"/>
              <a:gd name="connsiteX3" fmla="*/ 2533724 w 5021946"/>
              <a:gd name="connsiteY3" fmla="*/ 4768729 h 5212190"/>
              <a:gd name="connsiteX4" fmla="*/ 2255593 w 5021946"/>
              <a:gd name="connsiteY4" fmla="*/ 4677618 h 5212190"/>
              <a:gd name="connsiteX5" fmla="*/ 2110154 w 5021946"/>
              <a:gd name="connsiteY5" fmla="*/ 4656407 h 5212190"/>
              <a:gd name="connsiteX6" fmla="*/ 1506122 w 5021946"/>
              <a:gd name="connsiteY6" fmla="*/ 4481110 h 5212190"/>
              <a:gd name="connsiteX7" fmla="*/ 1067643 w 5021946"/>
              <a:gd name="connsiteY7" fmla="*/ 4490635 h 5212190"/>
              <a:gd name="connsiteX8" fmla="*/ 844061 w 5021946"/>
              <a:gd name="connsiteY8" fmla="*/ 4248444 h 5212190"/>
              <a:gd name="connsiteX9" fmla="*/ 0 w 5021946"/>
              <a:gd name="connsiteY9" fmla="*/ 3981157 h 5212190"/>
              <a:gd name="connsiteX10" fmla="*/ 56271 w 5021946"/>
              <a:gd name="connsiteY10" fmla="*/ 3896751 h 5212190"/>
              <a:gd name="connsiteX11" fmla="*/ 323557 w 5021946"/>
              <a:gd name="connsiteY11" fmla="*/ 3938954 h 5212190"/>
              <a:gd name="connsiteX12" fmla="*/ 70338 w 5021946"/>
              <a:gd name="connsiteY12" fmla="*/ 3516924 h 5212190"/>
              <a:gd name="connsiteX13" fmla="*/ 182880 w 5021946"/>
              <a:gd name="connsiteY13" fmla="*/ 3474720 h 5212190"/>
              <a:gd name="connsiteX14" fmla="*/ 393895 w 5021946"/>
              <a:gd name="connsiteY14" fmla="*/ 3713871 h 5212190"/>
              <a:gd name="connsiteX15" fmla="*/ 239151 w 5021946"/>
              <a:gd name="connsiteY15" fmla="*/ 3376247 h 5212190"/>
              <a:gd name="connsiteX16" fmla="*/ 351692 w 5021946"/>
              <a:gd name="connsiteY16" fmla="*/ 3291840 h 5212190"/>
              <a:gd name="connsiteX17" fmla="*/ 689317 w 5021946"/>
              <a:gd name="connsiteY17" fmla="*/ 3882684 h 5212190"/>
              <a:gd name="connsiteX18" fmla="*/ 970671 w 5021946"/>
              <a:gd name="connsiteY18" fmla="*/ 3981157 h 5212190"/>
              <a:gd name="connsiteX19" fmla="*/ 548640 w 5021946"/>
              <a:gd name="connsiteY19" fmla="*/ 3334044 h 5212190"/>
              <a:gd name="connsiteX20" fmla="*/ 647114 w 5021946"/>
              <a:gd name="connsiteY20" fmla="*/ 3305908 h 5212190"/>
              <a:gd name="connsiteX21" fmla="*/ 1111348 w 5021946"/>
              <a:gd name="connsiteY21" fmla="*/ 3924887 h 5212190"/>
              <a:gd name="connsiteX22" fmla="*/ 1448972 w 5021946"/>
              <a:gd name="connsiteY22" fmla="*/ 3798277 h 5212190"/>
              <a:gd name="connsiteX23" fmla="*/ 1041009 w 5021946"/>
              <a:gd name="connsiteY23" fmla="*/ 3573194 h 5212190"/>
              <a:gd name="connsiteX24" fmla="*/ 1026941 w 5021946"/>
              <a:gd name="connsiteY24" fmla="*/ 3235570 h 5212190"/>
              <a:gd name="connsiteX25" fmla="*/ 1336431 w 5021946"/>
              <a:gd name="connsiteY25" fmla="*/ 3432517 h 5212190"/>
              <a:gd name="connsiteX26" fmla="*/ 1800664 w 5021946"/>
              <a:gd name="connsiteY26" fmla="*/ 3671668 h 5212190"/>
              <a:gd name="connsiteX27" fmla="*/ 2124221 w 5021946"/>
              <a:gd name="connsiteY27" fmla="*/ 4009293 h 5212190"/>
              <a:gd name="connsiteX28" fmla="*/ 3165231 w 5021946"/>
              <a:gd name="connsiteY28" fmla="*/ 4065564 h 5212190"/>
              <a:gd name="connsiteX29" fmla="*/ 4164037 w 5021946"/>
              <a:gd name="connsiteY29" fmla="*/ 4093699 h 5212190"/>
              <a:gd name="connsiteX30" fmla="*/ 3097492 w 5021946"/>
              <a:gd name="connsiteY30" fmla="*/ 3167393 h 5212190"/>
              <a:gd name="connsiteX31" fmla="*/ 2198882 w 5021946"/>
              <a:gd name="connsiteY31" fmla="*/ 2178772 h 5212190"/>
              <a:gd name="connsiteX32" fmla="*/ 2008640 w 5021946"/>
              <a:gd name="connsiteY32" fmla="*/ 2004757 h 5212190"/>
              <a:gd name="connsiteX33" fmla="*/ 1364566 w 5021946"/>
              <a:gd name="connsiteY33" fmla="*/ 1772530 h 5212190"/>
              <a:gd name="connsiteX34" fmla="*/ 928468 w 5021946"/>
              <a:gd name="connsiteY34" fmla="*/ 1575582 h 5212190"/>
              <a:gd name="connsiteX35" fmla="*/ 745588 w 5021946"/>
              <a:gd name="connsiteY35" fmla="*/ 1364567 h 5212190"/>
              <a:gd name="connsiteX36" fmla="*/ 618978 w 5021946"/>
              <a:gd name="connsiteY36" fmla="*/ 1167619 h 5212190"/>
              <a:gd name="connsiteX37" fmla="*/ 675249 w 5021946"/>
              <a:gd name="connsiteY37" fmla="*/ 1097280 h 5212190"/>
              <a:gd name="connsiteX38" fmla="*/ 323557 w 5021946"/>
              <a:gd name="connsiteY38" fmla="*/ 829994 h 5212190"/>
              <a:gd name="connsiteX39" fmla="*/ 436098 w 5021946"/>
              <a:gd name="connsiteY39" fmla="*/ 661182 h 5212190"/>
              <a:gd name="connsiteX40" fmla="*/ 661181 w 5021946"/>
              <a:gd name="connsiteY40" fmla="*/ 829994 h 5212190"/>
              <a:gd name="connsiteX41" fmla="*/ 464234 w 5021946"/>
              <a:gd name="connsiteY41" fmla="*/ 379828 h 5212190"/>
              <a:gd name="connsiteX42" fmla="*/ 337624 w 5021946"/>
              <a:gd name="connsiteY42" fmla="*/ 309490 h 5212190"/>
              <a:gd name="connsiteX43" fmla="*/ 422031 w 5021946"/>
              <a:gd name="connsiteY43" fmla="*/ 211016 h 5212190"/>
              <a:gd name="connsiteX44" fmla="*/ 900332 w 5021946"/>
              <a:gd name="connsiteY44" fmla="*/ 478302 h 5212190"/>
              <a:gd name="connsiteX45" fmla="*/ 1209821 w 5021946"/>
              <a:gd name="connsiteY45" fmla="*/ 731520 h 5212190"/>
              <a:gd name="connsiteX46" fmla="*/ 1434904 w 5021946"/>
              <a:gd name="connsiteY46" fmla="*/ 689317 h 5212190"/>
              <a:gd name="connsiteX47" fmla="*/ 1730326 w 5021946"/>
              <a:gd name="connsiteY47" fmla="*/ 787791 h 5212190"/>
              <a:gd name="connsiteX48" fmla="*/ 1772529 w 5021946"/>
              <a:gd name="connsiteY48" fmla="*/ 647114 h 5212190"/>
              <a:gd name="connsiteX49" fmla="*/ 1448972 w 5021946"/>
              <a:gd name="connsiteY49" fmla="*/ 309490 h 5212190"/>
              <a:gd name="connsiteX50" fmla="*/ 1505243 w 5021946"/>
              <a:gd name="connsiteY50" fmla="*/ 0 h 5212190"/>
              <a:gd name="connsiteX51" fmla="*/ 1674055 w 5021946"/>
              <a:gd name="connsiteY51" fmla="*/ 126610 h 5212190"/>
              <a:gd name="connsiteX52" fmla="*/ 1885071 w 5021946"/>
              <a:gd name="connsiteY52" fmla="*/ 323557 h 5212190"/>
              <a:gd name="connsiteX53" fmla="*/ 2152357 w 5021946"/>
              <a:gd name="connsiteY53" fmla="*/ 562708 h 5212190"/>
              <a:gd name="connsiteX54" fmla="*/ 2321169 w 5021946"/>
              <a:gd name="connsiteY54" fmla="*/ 928468 h 5212190"/>
              <a:gd name="connsiteX55" fmla="*/ 2447778 w 5021946"/>
              <a:gd name="connsiteY55" fmla="*/ 1125416 h 5212190"/>
              <a:gd name="connsiteX56" fmla="*/ 2391508 w 5021946"/>
              <a:gd name="connsiteY56" fmla="*/ 1364567 h 5212190"/>
              <a:gd name="connsiteX57" fmla="*/ 2799471 w 5021946"/>
              <a:gd name="connsiteY57" fmla="*/ 1786597 h 5212190"/>
              <a:gd name="connsiteX58" fmla="*/ 3570592 w 5021946"/>
              <a:gd name="connsiteY58" fmla="*/ 2340659 h 5212190"/>
              <a:gd name="connsiteX59" fmla="*/ 4262511 w 5021946"/>
              <a:gd name="connsiteY59" fmla="*/ 2700997 h 5212190"/>
              <a:gd name="connsiteX60" fmla="*/ 5019566 w 5021946"/>
              <a:gd name="connsiteY60" fmla="*/ 3205052 h 5212190"/>
              <a:gd name="connsiteX61" fmla="*/ 5021946 w 5021946"/>
              <a:gd name="connsiteY61" fmla="*/ 5212190 h 5212190"/>
              <a:gd name="connsiteX0" fmla="*/ 5021946 w 5021946"/>
              <a:gd name="connsiteY0" fmla="*/ 5212190 h 5212190"/>
              <a:gd name="connsiteX1" fmla="*/ 4107986 w 5021946"/>
              <a:gd name="connsiteY1" fmla="*/ 5129946 h 5212190"/>
              <a:gd name="connsiteX2" fmla="*/ 3607704 w 5021946"/>
              <a:gd name="connsiteY2" fmla="*/ 5046015 h 5212190"/>
              <a:gd name="connsiteX3" fmla="*/ 2533724 w 5021946"/>
              <a:gd name="connsiteY3" fmla="*/ 4768729 h 5212190"/>
              <a:gd name="connsiteX4" fmla="*/ 2255593 w 5021946"/>
              <a:gd name="connsiteY4" fmla="*/ 4677618 h 5212190"/>
              <a:gd name="connsiteX5" fmla="*/ 2110154 w 5021946"/>
              <a:gd name="connsiteY5" fmla="*/ 4656407 h 5212190"/>
              <a:gd name="connsiteX6" fmla="*/ 1506122 w 5021946"/>
              <a:gd name="connsiteY6" fmla="*/ 4481110 h 5212190"/>
              <a:gd name="connsiteX7" fmla="*/ 1067643 w 5021946"/>
              <a:gd name="connsiteY7" fmla="*/ 4490635 h 5212190"/>
              <a:gd name="connsiteX8" fmla="*/ 841679 w 5021946"/>
              <a:gd name="connsiteY8" fmla="*/ 4327025 h 5212190"/>
              <a:gd name="connsiteX9" fmla="*/ 0 w 5021946"/>
              <a:gd name="connsiteY9" fmla="*/ 3981157 h 5212190"/>
              <a:gd name="connsiteX10" fmla="*/ 56271 w 5021946"/>
              <a:gd name="connsiteY10" fmla="*/ 3896751 h 5212190"/>
              <a:gd name="connsiteX11" fmla="*/ 323557 w 5021946"/>
              <a:gd name="connsiteY11" fmla="*/ 3938954 h 5212190"/>
              <a:gd name="connsiteX12" fmla="*/ 70338 w 5021946"/>
              <a:gd name="connsiteY12" fmla="*/ 3516924 h 5212190"/>
              <a:gd name="connsiteX13" fmla="*/ 182880 w 5021946"/>
              <a:gd name="connsiteY13" fmla="*/ 3474720 h 5212190"/>
              <a:gd name="connsiteX14" fmla="*/ 393895 w 5021946"/>
              <a:gd name="connsiteY14" fmla="*/ 3713871 h 5212190"/>
              <a:gd name="connsiteX15" fmla="*/ 239151 w 5021946"/>
              <a:gd name="connsiteY15" fmla="*/ 3376247 h 5212190"/>
              <a:gd name="connsiteX16" fmla="*/ 351692 w 5021946"/>
              <a:gd name="connsiteY16" fmla="*/ 3291840 h 5212190"/>
              <a:gd name="connsiteX17" fmla="*/ 689317 w 5021946"/>
              <a:gd name="connsiteY17" fmla="*/ 3882684 h 5212190"/>
              <a:gd name="connsiteX18" fmla="*/ 970671 w 5021946"/>
              <a:gd name="connsiteY18" fmla="*/ 3981157 h 5212190"/>
              <a:gd name="connsiteX19" fmla="*/ 548640 w 5021946"/>
              <a:gd name="connsiteY19" fmla="*/ 3334044 h 5212190"/>
              <a:gd name="connsiteX20" fmla="*/ 647114 w 5021946"/>
              <a:gd name="connsiteY20" fmla="*/ 3305908 h 5212190"/>
              <a:gd name="connsiteX21" fmla="*/ 1111348 w 5021946"/>
              <a:gd name="connsiteY21" fmla="*/ 3924887 h 5212190"/>
              <a:gd name="connsiteX22" fmla="*/ 1448972 w 5021946"/>
              <a:gd name="connsiteY22" fmla="*/ 3798277 h 5212190"/>
              <a:gd name="connsiteX23" fmla="*/ 1041009 w 5021946"/>
              <a:gd name="connsiteY23" fmla="*/ 3573194 h 5212190"/>
              <a:gd name="connsiteX24" fmla="*/ 1026941 w 5021946"/>
              <a:gd name="connsiteY24" fmla="*/ 3235570 h 5212190"/>
              <a:gd name="connsiteX25" fmla="*/ 1336431 w 5021946"/>
              <a:gd name="connsiteY25" fmla="*/ 3432517 h 5212190"/>
              <a:gd name="connsiteX26" fmla="*/ 1800664 w 5021946"/>
              <a:gd name="connsiteY26" fmla="*/ 3671668 h 5212190"/>
              <a:gd name="connsiteX27" fmla="*/ 2124221 w 5021946"/>
              <a:gd name="connsiteY27" fmla="*/ 4009293 h 5212190"/>
              <a:gd name="connsiteX28" fmla="*/ 3165231 w 5021946"/>
              <a:gd name="connsiteY28" fmla="*/ 4065564 h 5212190"/>
              <a:gd name="connsiteX29" fmla="*/ 4164037 w 5021946"/>
              <a:gd name="connsiteY29" fmla="*/ 4093699 h 5212190"/>
              <a:gd name="connsiteX30" fmla="*/ 3097492 w 5021946"/>
              <a:gd name="connsiteY30" fmla="*/ 3167393 h 5212190"/>
              <a:gd name="connsiteX31" fmla="*/ 2198882 w 5021946"/>
              <a:gd name="connsiteY31" fmla="*/ 2178772 h 5212190"/>
              <a:gd name="connsiteX32" fmla="*/ 2008640 w 5021946"/>
              <a:gd name="connsiteY32" fmla="*/ 2004757 h 5212190"/>
              <a:gd name="connsiteX33" fmla="*/ 1364566 w 5021946"/>
              <a:gd name="connsiteY33" fmla="*/ 1772530 h 5212190"/>
              <a:gd name="connsiteX34" fmla="*/ 928468 w 5021946"/>
              <a:gd name="connsiteY34" fmla="*/ 1575582 h 5212190"/>
              <a:gd name="connsiteX35" fmla="*/ 745588 w 5021946"/>
              <a:gd name="connsiteY35" fmla="*/ 1364567 h 5212190"/>
              <a:gd name="connsiteX36" fmla="*/ 618978 w 5021946"/>
              <a:gd name="connsiteY36" fmla="*/ 1167619 h 5212190"/>
              <a:gd name="connsiteX37" fmla="*/ 675249 w 5021946"/>
              <a:gd name="connsiteY37" fmla="*/ 1097280 h 5212190"/>
              <a:gd name="connsiteX38" fmla="*/ 323557 w 5021946"/>
              <a:gd name="connsiteY38" fmla="*/ 829994 h 5212190"/>
              <a:gd name="connsiteX39" fmla="*/ 436098 w 5021946"/>
              <a:gd name="connsiteY39" fmla="*/ 661182 h 5212190"/>
              <a:gd name="connsiteX40" fmla="*/ 661181 w 5021946"/>
              <a:gd name="connsiteY40" fmla="*/ 829994 h 5212190"/>
              <a:gd name="connsiteX41" fmla="*/ 464234 w 5021946"/>
              <a:gd name="connsiteY41" fmla="*/ 379828 h 5212190"/>
              <a:gd name="connsiteX42" fmla="*/ 337624 w 5021946"/>
              <a:gd name="connsiteY42" fmla="*/ 309490 h 5212190"/>
              <a:gd name="connsiteX43" fmla="*/ 422031 w 5021946"/>
              <a:gd name="connsiteY43" fmla="*/ 211016 h 5212190"/>
              <a:gd name="connsiteX44" fmla="*/ 900332 w 5021946"/>
              <a:gd name="connsiteY44" fmla="*/ 478302 h 5212190"/>
              <a:gd name="connsiteX45" fmla="*/ 1209821 w 5021946"/>
              <a:gd name="connsiteY45" fmla="*/ 731520 h 5212190"/>
              <a:gd name="connsiteX46" fmla="*/ 1434904 w 5021946"/>
              <a:gd name="connsiteY46" fmla="*/ 689317 h 5212190"/>
              <a:gd name="connsiteX47" fmla="*/ 1730326 w 5021946"/>
              <a:gd name="connsiteY47" fmla="*/ 787791 h 5212190"/>
              <a:gd name="connsiteX48" fmla="*/ 1772529 w 5021946"/>
              <a:gd name="connsiteY48" fmla="*/ 647114 h 5212190"/>
              <a:gd name="connsiteX49" fmla="*/ 1448972 w 5021946"/>
              <a:gd name="connsiteY49" fmla="*/ 309490 h 5212190"/>
              <a:gd name="connsiteX50" fmla="*/ 1505243 w 5021946"/>
              <a:gd name="connsiteY50" fmla="*/ 0 h 5212190"/>
              <a:gd name="connsiteX51" fmla="*/ 1674055 w 5021946"/>
              <a:gd name="connsiteY51" fmla="*/ 126610 h 5212190"/>
              <a:gd name="connsiteX52" fmla="*/ 1885071 w 5021946"/>
              <a:gd name="connsiteY52" fmla="*/ 323557 h 5212190"/>
              <a:gd name="connsiteX53" fmla="*/ 2152357 w 5021946"/>
              <a:gd name="connsiteY53" fmla="*/ 562708 h 5212190"/>
              <a:gd name="connsiteX54" fmla="*/ 2321169 w 5021946"/>
              <a:gd name="connsiteY54" fmla="*/ 928468 h 5212190"/>
              <a:gd name="connsiteX55" fmla="*/ 2447778 w 5021946"/>
              <a:gd name="connsiteY55" fmla="*/ 1125416 h 5212190"/>
              <a:gd name="connsiteX56" fmla="*/ 2391508 w 5021946"/>
              <a:gd name="connsiteY56" fmla="*/ 1364567 h 5212190"/>
              <a:gd name="connsiteX57" fmla="*/ 2799471 w 5021946"/>
              <a:gd name="connsiteY57" fmla="*/ 1786597 h 5212190"/>
              <a:gd name="connsiteX58" fmla="*/ 3570592 w 5021946"/>
              <a:gd name="connsiteY58" fmla="*/ 2340659 h 5212190"/>
              <a:gd name="connsiteX59" fmla="*/ 4262511 w 5021946"/>
              <a:gd name="connsiteY59" fmla="*/ 2700997 h 5212190"/>
              <a:gd name="connsiteX60" fmla="*/ 5019566 w 5021946"/>
              <a:gd name="connsiteY60" fmla="*/ 3205052 h 5212190"/>
              <a:gd name="connsiteX61" fmla="*/ 5021946 w 5021946"/>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13408 w 4979083"/>
              <a:gd name="connsiteY10" fmla="*/ 3896751 h 5212190"/>
              <a:gd name="connsiteX11" fmla="*/ 280694 w 4979083"/>
              <a:gd name="connsiteY11" fmla="*/ 3938954 h 5212190"/>
              <a:gd name="connsiteX12" fmla="*/ 27475 w 4979083"/>
              <a:gd name="connsiteY12" fmla="*/ 3516924 h 5212190"/>
              <a:gd name="connsiteX13" fmla="*/ 140017 w 4979083"/>
              <a:gd name="connsiteY13" fmla="*/ 3474720 h 5212190"/>
              <a:gd name="connsiteX14" fmla="*/ 351032 w 4979083"/>
              <a:gd name="connsiteY14" fmla="*/ 3713871 h 5212190"/>
              <a:gd name="connsiteX15" fmla="*/ 196288 w 4979083"/>
              <a:gd name="connsiteY15" fmla="*/ 3376247 h 5212190"/>
              <a:gd name="connsiteX16" fmla="*/ 308829 w 4979083"/>
              <a:gd name="connsiteY16" fmla="*/ 3291840 h 5212190"/>
              <a:gd name="connsiteX17" fmla="*/ 646454 w 4979083"/>
              <a:gd name="connsiteY17" fmla="*/ 3882684 h 5212190"/>
              <a:gd name="connsiteX18" fmla="*/ 927808 w 4979083"/>
              <a:gd name="connsiteY18" fmla="*/ 3981157 h 5212190"/>
              <a:gd name="connsiteX19" fmla="*/ 505777 w 4979083"/>
              <a:gd name="connsiteY19" fmla="*/ 3334044 h 5212190"/>
              <a:gd name="connsiteX20" fmla="*/ 604251 w 4979083"/>
              <a:gd name="connsiteY20" fmla="*/ 3305908 h 5212190"/>
              <a:gd name="connsiteX21" fmla="*/ 1068485 w 4979083"/>
              <a:gd name="connsiteY21" fmla="*/ 3924887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13408 w 4979083"/>
              <a:gd name="connsiteY10" fmla="*/ 3896751 h 5212190"/>
              <a:gd name="connsiteX11" fmla="*/ 280694 w 4979083"/>
              <a:gd name="connsiteY11" fmla="*/ 3938954 h 5212190"/>
              <a:gd name="connsiteX12" fmla="*/ 27475 w 4979083"/>
              <a:gd name="connsiteY12" fmla="*/ 3516924 h 5212190"/>
              <a:gd name="connsiteX13" fmla="*/ 140017 w 4979083"/>
              <a:gd name="connsiteY13" fmla="*/ 3474720 h 5212190"/>
              <a:gd name="connsiteX14" fmla="*/ 351032 w 4979083"/>
              <a:gd name="connsiteY14" fmla="*/ 3713871 h 5212190"/>
              <a:gd name="connsiteX15" fmla="*/ 196288 w 4979083"/>
              <a:gd name="connsiteY15" fmla="*/ 3376247 h 5212190"/>
              <a:gd name="connsiteX16" fmla="*/ 308829 w 4979083"/>
              <a:gd name="connsiteY16" fmla="*/ 3291840 h 5212190"/>
              <a:gd name="connsiteX17" fmla="*/ 646454 w 4979083"/>
              <a:gd name="connsiteY17" fmla="*/ 3882684 h 5212190"/>
              <a:gd name="connsiteX18" fmla="*/ 927808 w 4979083"/>
              <a:gd name="connsiteY18" fmla="*/ 3981157 h 5212190"/>
              <a:gd name="connsiteX19" fmla="*/ 505777 w 4979083"/>
              <a:gd name="connsiteY19" fmla="*/ 3334044 h 5212190"/>
              <a:gd name="connsiteX20" fmla="*/ 604251 w 4979083"/>
              <a:gd name="connsiteY20" fmla="*/ 3305908 h 5212190"/>
              <a:gd name="connsiteX21" fmla="*/ 1068485 w 4979083"/>
              <a:gd name="connsiteY21" fmla="*/ 3924887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2940 w 4979083"/>
              <a:gd name="connsiteY10" fmla="*/ 3934851 h 5212190"/>
              <a:gd name="connsiteX11" fmla="*/ 280694 w 4979083"/>
              <a:gd name="connsiteY11" fmla="*/ 3938954 h 5212190"/>
              <a:gd name="connsiteX12" fmla="*/ 27475 w 4979083"/>
              <a:gd name="connsiteY12" fmla="*/ 3516924 h 5212190"/>
              <a:gd name="connsiteX13" fmla="*/ 140017 w 4979083"/>
              <a:gd name="connsiteY13" fmla="*/ 3474720 h 5212190"/>
              <a:gd name="connsiteX14" fmla="*/ 351032 w 4979083"/>
              <a:gd name="connsiteY14" fmla="*/ 3713871 h 5212190"/>
              <a:gd name="connsiteX15" fmla="*/ 196288 w 4979083"/>
              <a:gd name="connsiteY15" fmla="*/ 3376247 h 5212190"/>
              <a:gd name="connsiteX16" fmla="*/ 308829 w 4979083"/>
              <a:gd name="connsiteY16" fmla="*/ 3291840 h 5212190"/>
              <a:gd name="connsiteX17" fmla="*/ 646454 w 4979083"/>
              <a:gd name="connsiteY17" fmla="*/ 3882684 h 5212190"/>
              <a:gd name="connsiteX18" fmla="*/ 927808 w 4979083"/>
              <a:gd name="connsiteY18" fmla="*/ 3981157 h 5212190"/>
              <a:gd name="connsiteX19" fmla="*/ 505777 w 4979083"/>
              <a:gd name="connsiteY19" fmla="*/ 3334044 h 5212190"/>
              <a:gd name="connsiteX20" fmla="*/ 604251 w 4979083"/>
              <a:gd name="connsiteY20" fmla="*/ 3305908 h 5212190"/>
              <a:gd name="connsiteX21" fmla="*/ 1068485 w 4979083"/>
              <a:gd name="connsiteY21" fmla="*/ 3924887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2940 w 4979083"/>
              <a:gd name="connsiteY10" fmla="*/ 3934851 h 5212190"/>
              <a:gd name="connsiteX11" fmla="*/ 280694 w 4979083"/>
              <a:gd name="connsiteY11" fmla="*/ 3938954 h 5212190"/>
              <a:gd name="connsiteX12" fmla="*/ 27475 w 4979083"/>
              <a:gd name="connsiteY12" fmla="*/ 3516924 h 5212190"/>
              <a:gd name="connsiteX13" fmla="*/ 140017 w 4979083"/>
              <a:gd name="connsiteY13" fmla="*/ 3474720 h 5212190"/>
              <a:gd name="connsiteX14" fmla="*/ 351032 w 4979083"/>
              <a:gd name="connsiteY14" fmla="*/ 3713871 h 5212190"/>
              <a:gd name="connsiteX15" fmla="*/ 196288 w 4979083"/>
              <a:gd name="connsiteY15" fmla="*/ 3376247 h 5212190"/>
              <a:gd name="connsiteX16" fmla="*/ 308829 w 4979083"/>
              <a:gd name="connsiteY16" fmla="*/ 3291840 h 5212190"/>
              <a:gd name="connsiteX17" fmla="*/ 646454 w 4979083"/>
              <a:gd name="connsiteY17" fmla="*/ 3882684 h 5212190"/>
              <a:gd name="connsiteX18" fmla="*/ 927808 w 4979083"/>
              <a:gd name="connsiteY18" fmla="*/ 3981157 h 5212190"/>
              <a:gd name="connsiteX19" fmla="*/ 505777 w 4979083"/>
              <a:gd name="connsiteY19" fmla="*/ 3334044 h 5212190"/>
              <a:gd name="connsiteX20" fmla="*/ 604251 w 4979083"/>
              <a:gd name="connsiteY20" fmla="*/ 3305908 h 5212190"/>
              <a:gd name="connsiteX21" fmla="*/ 1068485 w 4979083"/>
              <a:gd name="connsiteY21" fmla="*/ 3924887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80694 w 4979083"/>
              <a:gd name="connsiteY11" fmla="*/ 3938954 h 5212190"/>
              <a:gd name="connsiteX12" fmla="*/ 27475 w 4979083"/>
              <a:gd name="connsiteY12" fmla="*/ 3516924 h 5212190"/>
              <a:gd name="connsiteX13" fmla="*/ 140017 w 4979083"/>
              <a:gd name="connsiteY13" fmla="*/ 3474720 h 5212190"/>
              <a:gd name="connsiteX14" fmla="*/ 351032 w 4979083"/>
              <a:gd name="connsiteY14" fmla="*/ 3713871 h 5212190"/>
              <a:gd name="connsiteX15" fmla="*/ 196288 w 4979083"/>
              <a:gd name="connsiteY15" fmla="*/ 3376247 h 5212190"/>
              <a:gd name="connsiteX16" fmla="*/ 308829 w 4979083"/>
              <a:gd name="connsiteY16" fmla="*/ 3291840 h 5212190"/>
              <a:gd name="connsiteX17" fmla="*/ 646454 w 4979083"/>
              <a:gd name="connsiteY17" fmla="*/ 3882684 h 5212190"/>
              <a:gd name="connsiteX18" fmla="*/ 927808 w 4979083"/>
              <a:gd name="connsiteY18" fmla="*/ 3981157 h 5212190"/>
              <a:gd name="connsiteX19" fmla="*/ 505777 w 4979083"/>
              <a:gd name="connsiteY19" fmla="*/ 3334044 h 5212190"/>
              <a:gd name="connsiteX20" fmla="*/ 604251 w 4979083"/>
              <a:gd name="connsiteY20" fmla="*/ 3305908 h 5212190"/>
              <a:gd name="connsiteX21" fmla="*/ 1068485 w 4979083"/>
              <a:gd name="connsiteY21" fmla="*/ 3924887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80694 w 4979083"/>
              <a:gd name="connsiteY11" fmla="*/ 3938954 h 5212190"/>
              <a:gd name="connsiteX12" fmla="*/ 27475 w 4979083"/>
              <a:gd name="connsiteY12" fmla="*/ 3516924 h 5212190"/>
              <a:gd name="connsiteX13" fmla="*/ 140017 w 4979083"/>
              <a:gd name="connsiteY13" fmla="*/ 3474720 h 5212190"/>
              <a:gd name="connsiteX14" fmla="*/ 351032 w 4979083"/>
              <a:gd name="connsiteY14" fmla="*/ 3713871 h 5212190"/>
              <a:gd name="connsiteX15" fmla="*/ 196288 w 4979083"/>
              <a:gd name="connsiteY15" fmla="*/ 3376247 h 5212190"/>
              <a:gd name="connsiteX16" fmla="*/ 308829 w 4979083"/>
              <a:gd name="connsiteY16" fmla="*/ 3291840 h 5212190"/>
              <a:gd name="connsiteX17" fmla="*/ 646454 w 4979083"/>
              <a:gd name="connsiteY17" fmla="*/ 3882684 h 5212190"/>
              <a:gd name="connsiteX18" fmla="*/ 927808 w 4979083"/>
              <a:gd name="connsiteY18" fmla="*/ 3981157 h 5212190"/>
              <a:gd name="connsiteX19" fmla="*/ 505777 w 4979083"/>
              <a:gd name="connsiteY19" fmla="*/ 3334044 h 5212190"/>
              <a:gd name="connsiteX20" fmla="*/ 604251 w 4979083"/>
              <a:gd name="connsiteY20" fmla="*/ 3305908 h 5212190"/>
              <a:gd name="connsiteX21" fmla="*/ 1068485 w 4979083"/>
              <a:gd name="connsiteY21" fmla="*/ 3924887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27475 w 4979083"/>
              <a:gd name="connsiteY12" fmla="*/ 3516924 h 5212190"/>
              <a:gd name="connsiteX13" fmla="*/ 140017 w 4979083"/>
              <a:gd name="connsiteY13" fmla="*/ 3474720 h 5212190"/>
              <a:gd name="connsiteX14" fmla="*/ 351032 w 4979083"/>
              <a:gd name="connsiteY14" fmla="*/ 3713871 h 5212190"/>
              <a:gd name="connsiteX15" fmla="*/ 196288 w 4979083"/>
              <a:gd name="connsiteY15" fmla="*/ 3376247 h 5212190"/>
              <a:gd name="connsiteX16" fmla="*/ 308829 w 4979083"/>
              <a:gd name="connsiteY16" fmla="*/ 3291840 h 5212190"/>
              <a:gd name="connsiteX17" fmla="*/ 646454 w 4979083"/>
              <a:gd name="connsiteY17" fmla="*/ 3882684 h 5212190"/>
              <a:gd name="connsiteX18" fmla="*/ 927808 w 4979083"/>
              <a:gd name="connsiteY18" fmla="*/ 3981157 h 5212190"/>
              <a:gd name="connsiteX19" fmla="*/ 505777 w 4979083"/>
              <a:gd name="connsiteY19" fmla="*/ 3334044 h 5212190"/>
              <a:gd name="connsiteX20" fmla="*/ 604251 w 4979083"/>
              <a:gd name="connsiteY20" fmla="*/ 3305908 h 5212190"/>
              <a:gd name="connsiteX21" fmla="*/ 1068485 w 4979083"/>
              <a:gd name="connsiteY21" fmla="*/ 3924887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27475 w 4979083"/>
              <a:gd name="connsiteY12" fmla="*/ 3516924 h 5212190"/>
              <a:gd name="connsiteX13" fmla="*/ 140017 w 4979083"/>
              <a:gd name="connsiteY13" fmla="*/ 3474720 h 5212190"/>
              <a:gd name="connsiteX14" fmla="*/ 351032 w 4979083"/>
              <a:gd name="connsiteY14" fmla="*/ 3713871 h 5212190"/>
              <a:gd name="connsiteX15" fmla="*/ 196288 w 4979083"/>
              <a:gd name="connsiteY15" fmla="*/ 3376247 h 5212190"/>
              <a:gd name="connsiteX16" fmla="*/ 308829 w 4979083"/>
              <a:gd name="connsiteY16" fmla="*/ 3291840 h 5212190"/>
              <a:gd name="connsiteX17" fmla="*/ 646454 w 4979083"/>
              <a:gd name="connsiteY17" fmla="*/ 3882684 h 5212190"/>
              <a:gd name="connsiteX18" fmla="*/ 870658 w 4979083"/>
              <a:gd name="connsiteY18" fmla="*/ 3964488 h 5212190"/>
              <a:gd name="connsiteX19" fmla="*/ 505777 w 4979083"/>
              <a:gd name="connsiteY19" fmla="*/ 3334044 h 5212190"/>
              <a:gd name="connsiteX20" fmla="*/ 604251 w 4979083"/>
              <a:gd name="connsiteY20" fmla="*/ 3305908 h 5212190"/>
              <a:gd name="connsiteX21" fmla="*/ 1068485 w 4979083"/>
              <a:gd name="connsiteY21" fmla="*/ 3924887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27475 w 4979083"/>
              <a:gd name="connsiteY12" fmla="*/ 3516924 h 5212190"/>
              <a:gd name="connsiteX13" fmla="*/ 140017 w 4979083"/>
              <a:gd name="connsiteY13" fmla="*/ 3474720 h 5212190"/>
              <a:gd name="connsiteX14" fmla="*/ 351032 w 4979083"/>
              <a:gd name="connsiteY14" fmla="*/ 3713871 h 5212190"/>
              <a:gd name="connsiteX15" fmla="*/ 196288 w 4979083"/>
              <a:gd name="connsiteY15" fmla="*/ 3376247 h 5212190"/>
              <a:gd name="connsiteX16" fmla="*/ 308829 w 4979083"/>
              <a:gd name="connsiteY16" fmla="*/ 3291840 h 5212190"/>
              <a:gd name="connsiteX17" fmla="*/ 691698 w 4979083"/>
              <a:gd name="connsiteY17" fmla="*/ 3832678 h 5212190"/>
              <a:gd name="connsiteX18" fmla="*/ 870658 w 4979083"/>
              <a:gd name="connsiteY18" fmla="*/ 3964488 h 5212190"/>
              <a:gd name="connsiteX19" fmla="*/ 505777 w 4979083"/>
              <a:gd name="connsiteY19" fmla="*/ 3334044 h 5212190"/>
              <a:gd name="connsiteX20" fmla="*/ 604251 w 4979083"/>
              <a:gd name="connsiteY20" fmla="*/ 3305908 h 5212190"/>
              <a:gd name="connsiteX21" fmla="*/ 1068485 w 4979083"/>
              <a:gd name="connsiteY21" fmla="*/ 3924887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27475 w 4979083"/>
              <a:gd name="connsiteY12" fmla="*/ 3516924 h 5212190"/>
              <a:gd name="connsiteX13" fmla="*/ 140017 w 4979083"/>
              <a:gd name="connsiteY13" fmla="*/ 3474720 h 5212190"/>
              <a:gd name="connsiteX14" fmla="*/ 351032 w 4979083"/>
              <a:gd name="connsiteY14" fmla="*/ 3713871 h 5212190"/>
              <a:gd name="connsiteX15" fmla="*/ 196288 w 4979083"/>
              <a:gd name="connsiteY15" fmla="*/ 3376247 h 5212190"/>
              <a:gd name="connsiteX16" fmla="*/ 308829 w 4979083"/>
              <a:gd name="connsiteY16" fmla="*/ 3291840 h 5212190"/>
              <a:gd name="connsiteX17" fmla="*/ 691698 w 4979083"/>
              <a:gd name="connsiteY17" fmla="*/ 3832678 h 5212190"/>
              <a:gd name="connsiteX18" fmla="*/ 870658 w 4979083"/>
              <a:gd name="connsiteY18" fmla="*/ 3964488 h 5212190"/>
              <a:gd name="connsiteX19" fmla="*/ 505777 w 4979083"/>
              <a:gd name="connsiteY19" fmla="*/ 3334044 h 5212190"/>
              <a:gd name="connsiteX20" fmla="*/ 604251 w 4979083"/>
              <a:gd name="connsiteY20" fmla="*/ 3305908 h 5212190"/>
              <a:gd name="connsiteX21" fmla="*/ 1068485 w 4979083"/>
              <a:gd name="connsiteY21" fmla="*/ 3924887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27475 w 4979083"/>
              <a:gd name="connsiteY12" fmla="*/ 3516924 h 5212190"/>
              <a:gd name="connsiteX13" fmla="*/ 140017 w 4979083"/>
              <a:gd name="connsiteY13" fmla="*/ 3474720 h 5212190"/>
              <a:gd name="connsiteX14" fmla="*/ 351032 w 4979083"/>
              <a:gd name="connsiteY14" fmla="*/ 3713871 h 5212190"/>
              <a:gd name="connsiteX15" fmla="*/ 196288 w 4979083"/>
              <a:gd name="connsiteY15" fmla="*/ 3376247 h 5212190"/>
              <a:gd name="connsiteX16" fmla="*/ 251679 w 4979083"/>
              <a:gd name="connsiteY16" fmla="*/ 3284696 h 5212190"/>
              <a:gd name="connsiteX17" fmla="*/ 691698 w 4979083"/>
              <a:gd name="connsiteY17" fmla="*/ 3832678 h 5212190"/>
              <a:gd name="connsiteX18" fmla="*/ 870658 w 4979083"/>
              <a:gd name="connsiteY18" fmla="*/ 3964488 h 5212190"/>
              <a:gd name="connsiteX19" fmla="*/ 505777 w 4979083"/>
              <a:gd name="connsiteY19" fmla="*/ 3334044 h 5212190"/>
              <a:gd name="connsiteX20" fmla="*/ 604251 w 4979083"/>
              <a:gd name="connsiteY20" fmla="*/ 3305908 h 5212190"/>
              <a:gd name="connsiteX21" fmla="*/ 1068485 w 4979083"/>
              <a:gd name="connsiteY21" fmla="*/ 3924887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27475 w 4979083"/>
              <a:gd name="connsiteY12" fmla="*/ 3516924 h 5212190"/>
              <a:gd name="connsiteX13" fmla="*/ 140017 w 4979083"/>
              <a:gd name="connsiteY13" fmla="*/ 3474720 h 5212190"/>
              <a:gd name="connsiteX14" fmla="*/ 351032 w 4979083"/>
              <a:gd name="connsiteY14" fmla="*/ 3713871 h 5212190"/>
              <a:gd name="connsiteX15" fmla="*/ 196288 w 4979083"/>
              <a:gd name="connsiteY15" fmla="*/ 3376247 h 5212190"/>
              <a:gd name="connsiteX16" fmla="*/ 251679 w 4979083"/>
              <a:gd name="connsiteY16" fmla="*/ 3284696 h 5212190"/>
              <a:gd name="connsiteX17" fmla="*/ 691698 w 4979083"/>
              <a:gd name="connsiteY17" fmla="*/ 3832678 h 5212190"/>
              <a:gd name="connsiteX18" fmla="*/ 870658 w 4979083"/>
              <a:gd name="connsiteY18" fmla="*/ 3964488 h 5212190"/>
              <a:gd name="connsiteX19" fmla="*/ 505777 w 4979083"/>
              <a:gd name="connsiteY19" fmla="*/ 3334044 h 5212190"/>
              <a:gd name="connsiteX20" fmla="*/ 604251 w 4979083"/>
              <a:gd name="connsiteY20" fmla="*/ 3305908 h 5212190"/>
              <a:gd name="connsiteX21" fmla="*/ 1068485 w 4979083"/>
              <a:gd name="connsiteY21" fmla="*/ 3924887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27475 w 4979083"/>
              <a:gd name="connsiteY12" fmla="*/ 3516924 h 5212190"/>
              <a:gd name="connsiteX13" fmla="*/ 140017 w 4979083"/>
              <a:gd name="connsiteY13" fmla="*/ 3474720 h 5212190"/>
              <a:gd name="connsiteX14" fmla="*/ 351032 w 4979083"/>
              <a:gd name="connsiteY14" fmla="*/ 3713871 h 5212190"/>
              <a:gd name="connsiteX15" fmla="*/ 196288 w 4979083"/>
              <a:gd name="connsiteY15" fmla="*/ 3376247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505777 w 4979083"/>
              <a:gd name="connsiteY19" fmla="*/ 3334044 h 5212190"/>
              <a:gd name="connsiteX20" fmla="*/ 604251 w 4979083"/>
              <a:gd name="connsiteY20" fmla="*/ 3305908 h 5212190"/>
              <a:gd name="connsiteX21" fmla="*/ 1068485 w 4979083"/>
              <a:gd name="connsiteY21" fmla="*/ 3924887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27475 w 4979083"/>
              <a:gd name="connsiteY12" fmla="*/ 3516924 h 5212190"/>
              <a:gd name="connsiteX13" fmla="*/ 140017 w 4979083"/>
              <a:gd name="connsiteY13" fmla="*/ 3474720 h 5212190"/>
              <a:gd name="connsiteX14" fmla="*/ 351032 w 4979083"/>
              <a:gd name="connsiteY14" fmla="*/ 3713871 h 5212190"/>
              <a:gd name="connsiteX15" fmla="*/ 196288 w 4979083"/>
              <a:gd name="connsiteY15" fmla="*/ 3376247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505777 w 4979083"/>
              <a:gd name="connsiteY19" fmla="*/ 3334044 h 5212190"/>
              <a:gd name="connsiteX20" fmla="*/ 604251 w 4979083"/>
              <a:gd name="connsiteY20" fmla="*/ 3305908 h 5212190"/>
              <a:gd name="connsiteX21" fmla="*/ 1068485 w 4979083"/>
              <a:gd name="connsiteY21" fmla="*/ 3924887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27475 w 4979083"/>
              <a:gd name="connsiteY12" fmla="*/ 3516924 h 5212190"/>
              <a:gd name="connsiteX13" fmla="*/ 140017 w 4979083"/>
              <a:gd name="connsiteY13" fmla="*/ 3474720 h 5212190"/>
              <a:gd name="connsiteX14" fmla="*/ 351032 w 4979083"/>
              <a:gd name="connsiteY14" fmla="*/ 3713871 h 5212190"/>
              <a:gd name="connsiteX15" fmla="*/ 182001 w 4979083"/>
              <a:gd name="connsiteY15" fmla="*/ 3357197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505777 w 4979083"/>
              <a:gd name="connsiteY19" fmla="*/ 3334044 h 5212190"/>
              <a:gd name="connsiteX20" fmla="*/ 604251 w 4979083"/>
              <a:gd name="connsiteY20" fmla="*/ 3305908 h 5212190"/>
              <a:gd name="connsiteX21" fmla="*/ 1068485 w 4979083"/>
              <a:gd name="connsiteY21" fmla="*/ 3924887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27475 w 4979083"/>
              <a:gd name="connsiteY12" fmla="*/ 3516924 h 5212190"/>
              <a:gd name="connsiteX13" fmla="*/ 140017 w 4979083"/>
              <a:gd name="connsiteY13" fmla="*/ 3474720 h 5212190"/>
              <a:gd name="connsiteX14" fmla="*/ 351032 w 4979083"/>
              <a:gd name="connsiteY14" fmla="*/ 3713871 h 5212190"/>
              <a:gd name="connsiteX15" fmla="*/ 182001 w 4979083"/>
              <a:gd name="connsiteY15" fmla="*/ 3357197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505777 w 4979083"/>
              <a:gd name="connsiteY19" fmla="*/ 3334044 h 5212190"/>
              <a:gd name="connsiteX20" fmla="*/ 604251 w 4979083"/>
              <a:gd name="connsiteY20" fmla="*/ 3305908 h 5212190"/>
              <a:gd name="connsiteX21" fmla="*/ 1068485 w 4979083"/>
              <a:gd name="connsiteY21" fmla="*/ 3924887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27475 w 4979083"/>
              <a:gd name="connsiteY12" fmla="*/ 3516924 h 5212190"/>
              <a:gd name="connsiteX13" fmla="*/ 140017 w 4979083"/>
              <a:gd name="connsiteY13" fmla="*/ 3474720 h 5212190"/>
              <a:gd name="connsiteX14" fmla="*/ 351032 w 4979083"/>
              <a:gd name="connsiteY14" fmla="*/ 3713871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505777 w 4979083"/>
              <a:gd name="connsiteY19" fmla="*/ 3334044 h 5212190"/>
              <a:gd name="connsiteX20" fmla="*/ 604251 w 4979083"/>
              <a:gd name="connsiteY20" fmla="*/ 3305908 h 5212190"/>
              <a:gd name="connsiteX21" fmla="*/ 1068485 w 4979083"/>
              <a:gd name="connsiteY21" fmla="*/ 3924887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27475 w 4979083"/>
              <a:gd name="connsiteY12" fmla="*/ 3516924 h 5212190"/>
              <a:gd name="connsiteX13" fmla="*/ 140017 w 4979083"/>
              <a:gd name="connsiteY13" fmla="*/ 3474720 h 5212190"/>
              <a:gd name="connsiteX14" fmla="*/ 374845 w 4979083"/>
              <a:gd name="connsiteY14" fmla="*/ 3713871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505777 w 4979083"/>
              <a:gd name="connsiteY19" fmla="*/ 3334044 h 5212190"/>
              <a:gd name="connsiteX20" fmla="*/ 604251 w 4979083"/>
              <a:gd name="connsiteY20" fmla="*/ 3305908 h 5212190"/>
              <a:gd name="connsiteX21" fmla="*/ 1068485 w 4979083"/>
              <a:gd name="connsiteY21" fmla="*/ 3924887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27475 w 4979083"/>
              <a:gd name="connsiteY12" fmla="*/ 3516924 h 5212190"/>
              <a:gd name="connsiteX13" fmla="*/ 140017 w 4979083"/>
              <a:gd name="connsiteY13" fmla="*/ 3474720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505777 w 4979083"/>
              <a:gd name="connsiteY19" fmla="*/ 3334044 h 5212190"/>
              <a:gd name="connsiteX20" fmla="*/ 604251 w 4979083"/>
              <a:gd name="connsiteY20" fmla="*/ 3305908 h 5212190"/>
              <a:gd name="connsiteX21" fmla="*/ 1068485 w 4979083"/>
              <a:gd name="connsiteY21" fmla="*/ 3924887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27475 w 4979083"/>
              <a:gd name="connsiteY12" fmla="*/ 3516924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505777 w 4979083"/>
              <a:gd name="connsiteY19" fmla="*/ 3334044 h 5212190"/>
              <a:gd name="connsiteX20" fmla="*/ 604251 w 4979083"/>
              <a:gd name="connsiteY20" fmla="*/ 3305908 h 5212190"/>
              <a:gd name="connsiteX21" fmla="*/ 1068485 w 4979083"/>
              <a:gd name="connsiteY21" fmla="*/ 3924887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1288 w 4979083"/>
              <a:gd name="connsiteY12" fmla="*/ 3535974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505777 w 4979083"/>
              <a:gd name="connsiteY19" fmla="*/ 3334044 h 5212190"/>
              <a:gd name="connsiteX20" fmla="*/ 604251 w 4979083"/>
              <a:gd name="connsiteY20" fmla="*/ 3305908 h 5212190"/>
              <a:gd name="connsiteX21" fmla="*/ 1068485 w 4979083"/>
              <a:gd name="connsiteY21" fmla="*/ 3924887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1288 w 4979083"/>
              <a:gd name="connsiteY12" fmla="*/ 3535974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505777 w 4979083"/>
              <a:gd name="connsiteY19" fmla="*/ 3334044 h 5212190"/>
              <a:gd name="connsiteX20" fmla="*/ 604251 w 4979083"/>
              <a:gd name="connsiteY20" fmla="*/ 3305908 h 5212190"/>
              <a:gd name="connsiteX21" fmla="*/ 1068485 w 4979083"/>
              <a:gd name="connsiteY21" fmla="*/ 3924887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1288 w 4979083"/>
              <a:gd name="connsiteY12" fmla="*/ 3535974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505777 w 4979083"/>
              <a:gd name="connsiteY19" fmla="*/ 3334044 h 5212190"/>
              <a:gd name="connsiteX20" fmla="*/ 604251 w 4979083"/>
              <a:gd name="connsiteY20" fmla="*/ 3305908 h 5212190"/>
              <a:gd name="connsiteX21" fmla="*/ 1068485 w 4979083"/>
              <a:gd name="connsiteY21" fmla="*/ 3924887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505777 w 4979083"/>
              <a:gd name="connsiteY19" fmla="*/ 3334044 h 5212190"/>
              <a:gd name="connsiteX20" fmla="*/ 604251 w 4979083"/>
              <a:gd name="connsiteY20" fmla="*/ 3305908 h 5212190"/>
              <a:gd name="connsiteX21" fmla="*/ 1068485 w 4979083"/>
              <a:gd name="connsiteY21" fmla="*/ 3924887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91489 w 4979083"/>
              <a:gd name="connsiteY19" fmla="*/ 3331663 h 5212190"/>
              <a:gd name="connsiteX20" fmla="*/ 604251 w 4979083"/>
              <a:gd name="connsiteY20" fmla="*/ 3305908 h 5212190"/>
              <a:gd name="connsiteX21" fmla="*/ 1068485 w 4979083"/>
              <a:gd name="connsiteY21" fmla="*/ 3924887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91489 w 4979083"/>
              <a:gd name="connsiteY19" fmla="*/ 3331663 h 5212190"/>
              <a:gd name="connsiteX20" fmla="*/ 604251 w 4979083"/>
              <a:gd name="connsiteY20" fmla="*/ 3305908 h 5212190"/>
              <a:gd name="connsiteX21" fmla="*/ 1068485 w 4979083"/>
              <a:gd name="connsiteY21" fmla="*/ 3924887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91489 w 4979083"/>
              <a:gd name="connsiteY19" fmla="*/ 3331663 h 5212190"/>
              <a:gd name="connsiteX20" fmla="*/ 604251 w 4979083"/>
              <a:gd name="connsiteY20" fmla="*/ 3305908 h 5212190"/>
              <a:gd name="connsiteX21" fmla="*/ 1068485 w 4979083"/>
              <a:gd name="connsiteY21" fmla="*/ 3924887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91489 w 4979083"/>
              <a:gd name="connsiteY19" fmla="*/ 3331663 h 5212190"/>
              <a:gd name="connsiteX20" fmla="*/ 620919 w 4979083"/>
              <a:gd name="connsiteY20" fmla="*/ 3322577 h 5212190"/>
              <a:gd name="connsiteX21" fmla="*/ 1068485 w 4979083"/>
              <a:gd name="connsiteY21" fmla="*/ 3924887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68485 w 4979083"/>
              <a:gd name="connsiteY21" fmla="*/ 3924887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68485 w 4979083"/>
              <a:gd name="connsiteY21" fmla="*/ 3924887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68485 w 4979083"/>
              <a:gd name="connsiteY21" fmla="*/ 3924887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68485 w 4979083"/>
              <a:gd name="connsiteY21" fmla="*/ 3924887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68485 w 4979083"/>
              <a:gd name="connsiteY21" fmla="*/ 3924887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406109 w 4979083"/>
              <a:gd name="connsiteY22" fmla="*/ 3798277 h 5212190"/>
              <a:gd name="connsiteX23" fmla="*/ 998146 w 4979083"/>
              <a:gd name="connsiteY23" fmla="*/ 3573194 h 5212190"/>
              <a:gd name="connsiteX24" fmla="*/ 984078 w 4979083"/>
              <a:gd name="connsiteY24" fmla="*/ 3235570 h 5212190"/>
              <a:gd name="connsiteX25" fmla="*/ 1293568 w 4979083"/>
              <a:gd name="connsiteY25" fmla="*/ 3432517 h 5212190"/>
              <a:gd name="connsiteX26" fmla="*/ 1757801 w 4979083"/>
              <a:gd name="connsiteY26" fmla="*/ 3671668 h 5212190"/>
              <a:gd name="connsiteX27" fmla="*/ 2081358 w 4979083"/>
              <a:gd name="connsiteY27" fmla="*/ 4009293 h 5212190"/>
              <a:gd name="connsiteX28" fmla="*/ 3122368 w 4979083"/>
              <a:gd name="connsiteY28" fmla="*/ 4065564 h 5212190"/>
              <a:gd name="connsiteX29" fmla="*/ 4121174 w 4979083"/>
              <a:gd name="connsiteY29" fmla="*/ 4093699 h 5212190"/>
              <a:gd name="connsiteX30" fmla="*/ 3054629 w 4979083"/>
              <a:gd name="connsiteY30" fmla="*/ 3167393 h 5212190"/>
              <a:gd name="connsiteX31" fmla="*/ 2156019 w 4979083"/>
              <a:gd name="connsiteY31" fmla="*/ 2178772 h 5212190"/>
              <a:gd name="connsiteX32" fmla="*/ 1965777 w 4979083"/>
              <a:gd name="connsiteY32" fmla="*/ 2004757 h 5212190"/>
              <a:gd name="connsiteX33" fmla="*/ 1321703 w 4979083"/>
              <a:gd name="connsiteY33" fmla="*/ 1772530 h 5212190"/>
              <a:gd name="connsiteX34" fmla="*/ 885605 w 4979083"/>
              <a:gd name="connsiteY34" fmla="*/ 1575582 h 5212190"/>
              <a:gd name="connsiteX35" fmla="*/ 702725 w 4979083"/>
              <a:gd name="connsiteY35" fmla="*/ 1364567 h 5212190"/>
              <a:gd name="connsiteX36" fmla="*/ 576115 w 4979083"/>
              <a:gd name="connsiteY36" fmla="*/ 1167619 h 5212190"/>
              <a:gd name="connsiteX37" fmla="*/ 632386 w 4979083"/>
              <a:gd name="connsiteY37" fmla="*/ 1097280 h 5212190"/>
              <a:gd name="connsiteX38" fmla="*/ 280694 w 4979083"/>
              <a:gd name="connsiteY38" fmla="*/ 829994 h 5212190"/>
              <a:gd name="connsiteX39" fmla="*/ 393235 w 4979083"/>
              <a:gd name="connsiteY39" fmla="*/ 661182 h 5212190"/>
              <a:gd name="connsiteX40" fmla="*/ 618318 w 4979083"/>
              <a:gd name="connsiteY40" fmla="*/ 829994 h 5212190"/>
              <a:gd name="connsiteX41" fmla="*/ 421371 w 4979083"/>
              <a:gd name="connsiteY41" fmla="*/ 379828 h 5212190"/>
              <a:gd name="connsiteX42" fmla="*/ 294761 w 4979083"/>
              <a:gd name="connsiteY42" fmla="*/ 309490 h 5212190"/>
              <a:gd name="connsiteX43" fmla="*/ 379168 w 4979083"/>
              <a:gd name="connsiteY43" fmla="*/ 211016 h 5212190"/>
              <a:gd name="connsiteX44" fmla="*/ 857469 w 4979083"/>
              <a:gd name="connsiteY44" fmla="*/ 478302 h 5212190"/>
              <a:gd name="connsiteX45" fmla="*/ 1166958 w 4979083"/>
              <a:gd name="connsiteY45" fmla="*/ 731520 h 5212190"/>
              <a:gd name="connsiteX46" fmla="*/ 1392041 w 4979083"/>
              <a:gd name="connsiteY46" fmla="*/ 689317 h 5212190"/>
              <a:gd name="connsiteX47" fmla="*/ 1687463 w 4979083"/>
              <a:gd name="connsiteY47" fmla="*/ 787791 h 5212190"/>
              <a:gd name="connsiteX48" fmla="*/ 1729666 w 4979083"/>
              <a:gd name="connsiteY48" fmla="*/ 647114 h 5212190"/>
              <a:gd name="connsiteX49" fmla="*/ 1406109 w 4979083"/>
              <a:gd name="connsiteY49" fmla="*/ 309490 h 5212190"/>
              <a:gd name="connsiteX50" fmla="*/ 1462380 w 4979083"/>
              <a:gd name="connsiteY50" fmla="*/ 0 h 5212190"/>
              <a:gd name="connsiteX51" fmla="*/ 1631192 w 4979083"/>
              <a:gd name="connsiteY51" fmla="*/ 126610 h 5212190"/>
              <a:gd name="connsiteX52" fmla="*/ 1842208 w 4979083"/>
              <a:gd name="connsiteY52" fmla="*/ 323557 h 5212190"/>
              <a:gd name="connsiteX53" fmla="*/ 2109494 w 4979083"/>
              <a:gd name="connsiteY53" fmla="*/ 562708 h 5212190"/>
              <a:gd name="connsiteX54" fmla="*/ 2278306 w 4979083"/>
              <a:gd name="connsiteY54" fmla="*/ 928468 h 5212190"/>
              <a:gd name="connsiteX55" fmla="*/ 2404915 w 4979083"/>
              <a:gd name="connsiteY55" fmla="*/ 1125416 h 5212190"/>
              <a:gd name="connsiteX56" fmla="*/ 2348645 w 4979083"/>
              <a:gd name="connsiteY56" fmla="*/ 1364567 h 5212190"/>
              <a:gd name="connsiteX57" fmla="*/ 2756608 w 4979083"/>
              <a:gd name="connsiteY57" fmla="*/ 1786597 h 5212190"/>
              <a:gd name="connsiteX58" fmla="*/ 3527729 w 4979083"/>
              <a:gd name="connsiteY58" fmla="*/ 2340659 h 5212190"/>
              <a:gd name="connsiteX59" fmla="*/ 4219648 w 4979083"/>
              <a:gd name="connsiteY59" fmla="*/ 2700997 h 5212190"/>
              <a:gd name="connsiteX60" fmla="*/ 4976703 w 4979083"/>
              <a:gd name="connsiteY60" fmla="*/ 3205052 h 5212190"/>
              <a:gd name="connsiteX61" fmla="*/ 4979083 w 4979083"/>
              <a:gd name="connsiteY61"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406109 w 4979083"/>
              <a:gd name="connsiteY23" fmla="*/ 3798277 h 5212190"/>
              <a:gd name="connsiteX24" fmla="*/ 998146 w 4979083"/>
              <a:gd name="connsiteY24" fmla="*/ 3573194 h 5212190"/>
              <a:gd name="connsiteX25" fmla="*/ 984078 w 4979083"/>
              <a:gd name="connsiteY25" fmla="*/ 323557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22368 w 4979083"/>
              <a:gd name="connsiteY29" fmla="*/ 4065564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1703 w 4979083"/>
              <a:gd name="connsiteY34" fmla="*/ 1772530 h 5212190"/>
              <a:gd name="connsiteX35" fmla="*/ 885605 w 4979083"/>
              <a:gd name="connsiteY35" fmla="*/ 1575582 h 5212190"/>
              <a:gd name="connsiteX36" fmla="*/ 702725 w 4979083"/>
              <a:gd name="connsiteY36" fmla="*/ 1364567 h 5212190"/>
              <a:gd name="connsiteX37" fmla="*/ 576115 w 4979083"/>
              <a:gd name="connsiteY37" fmla="*/ 1167619 h 5212190"/>
              <a:gd name="connsiteX38" fmla="*/ 632386 w 4979083"/>
              <a:gd name="connsiteY38" fmla="*/ 1097280 h 5212190"/>
              <a:gd name="connsiteX39" fmla="*/ 280694 w 4979083"/>
              <a:gd name="connsiteY39" fmla="*/ 829994 h 5212190"/>
              <a:gd name="connsiteX40" fmla="*/ 393235 w 4979083"/>
              <a:gd name="connsiteY40" fmla="*/ 661182 h 5212190"/>
              <a:gd name="connsiteX41" fmla="*/ 618318 w 4979083"/>
              <a:gd name="connsiteY41" fmla="*/ 829994 h 5212190"/>
              <a:gd name="connsiteX42" fmla="*/ 421371 w 4979083"/>
              <a:gd name="connsiteY42" fmla="*/ 379828 h 5212190"/>
              <a:gd name="connsiteX43" fmla="*/ 294761 w 4979083"/>
              <a:gd name="connsiteY43" fmla="*/ 309490 h 5212190"/>
              <a:gd name="connsiteX44" fmla="*/ 379168 w 4979083"/>
              <a:gd name="connsiteY44" fmla="*/ 211016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98146 w 4979083"/>
              <a:gd name="connsiteY24" fmla="*/ 3573194 h 5212190"/>
              <a:gd name="connsiteX25" fmla="*/ 984078 w 4979083"/>
              <a:gd name="connsiteY25" fmla="*/ 323557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22368 w 4979083"/>
              <a:gd name="connsiteY29" fmla="*/ 4065564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1703 w 4979083"/>
              <a:gd name="connsiteY34" fmla="*/ 1772530 h 5212190"/>
              <a:gd name="connsiteX35" fmla="*/ 885605 w 4979083"/>
              <a:gd name="connsiteY35" fmla="*/ 1575582 h 5212190"/>
              <a:gd name="connsiteX36" fmla="*/ 702725 w 4979083"/>
              <a:gd name="connsiteY36" fmla="*/ 1364567 h 5212190"/>
              <a:gd name="connsiteX37" fmla="*/ 576115 w 4979083"/>
              <a:gd name="connsiteY37" fmla="*/ 1167619 h 5212190"/>
              <a:gd name="connsiteX38" fmla="*/ 632386 w 4979083"/>
              <a:gd name="connsiteY38" fmla="*/ 1097280 h 5212190"/>
              <a:gd name="connsiteX39" fmla="*/ 280694 w 4979083"/>
              <a:gd name="connsiteY39" fmla="*/ 829994 h 5212190"/>
              <a:gd name="connsiteX40" fmla="*/ 393235 w 4979083"/>
              <a:gd name="connsiteY40" fmla="*/ 661182 h 5212190"/>
              <a:gd name="connsiteX41" fmla="*/ 618318 w 4979083"/>
              <a:gd name="connsiteY41" fmla="*/ 829994 h 5212190"/>
              <a:gd name="connsiteX42" fmla="*/ 421371 w 4979083"/>
              <a:gd name="connsiteY42" fmla="*/ 379828 h 5212190"/>
              <a:gd name="connsiteX43" fmla="*/ 294761 w 4979083"/>
              <a:gd name="connsiteY43" fmla="*/ 309490 h 5212190"/>
              <a:gd name="connsiteX44" fmla="*/ 379168 w 4979083"/>
              <a:gd name="connsiteY44" fmla="*/ 211016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98146 w 4979083"/>
              <a:gd name="connsiteY24" fmla="*/ 3573194 h 5212190"/>
              <a:gd name="connsiteX25" fmla="*/ 984078 w 4979083"/>
              <a:gd name="connsiteY25" fmla="*/ 323557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22368 w 4979083"/>
              <a:gd name="connsiteY29" fmla="*/ 4065564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1703 w 4979083"/>
              <a:gd name="connsiteY34" fmla="*/ 1772530 h 5212190"/>
              <a:gd name="connsiteX35" fmla="*/ 885605 w 4979083"/>
              <a:gd name="connsiteY35" fmla="*/ 1575582 h 5212190"/>
              <a:gd name="connsiteX36" fmla="*/ 702725 w 4979083"/>
              <a:gd name="connsiteY36" fmla="*/ 1364567 h 5212190"/>
              <a:gd name="connsiteX37" fmla="*/ 576115 w 4979083"/>
              <a:gd name="connsiteY37" fmla="*/ 1167619 h 5212190"/>
              <a:gd name="connsiteX38" fmla="*/ 632386 w 4979083"/>
              <a:gd name="connsiteY38" fmla="*/ 1097280 h 5212190"/>
              <a:gd name="connsiteX39" fmla="*/ 280694 w 4979083"/>
              <a:gd name="connsiteY39" fmla="*/ 829994 h 5212190"/>
              <a:gd name="connsiteX40" fmla="*/ 393235 w 4979083"/>
              <a:gd name="connsiteY40" fmla="*/ 661182 h 5212190"/>
              <a:gd name="connsiteX41" fmla="*/ 618318 w 4979083"/>
              <a:gd name="connsiteY41" fmla="*/ 829994 h 5212190"/>
              <a:gd name="connsiteX42" fmla="*/ 421371 w 4979083"/>
              <a:gd name="connsiteY42" fmla="*/ 379828 h 5212190"/>
              <a:gd name="connsiteX43" fmla="*/ 294761 w 4979083"/>
              <a:gd name="connsiteY43" fmla="*/ 309490 h 5212190"/>
              <a:gd name="connsiteX44" fmla="*/ 379168 w 4979083"/>
              <a:gd name="connsiteY44" fmla="*/ 211016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98146 w 4979083"/>
              <a:gd name="connsiteY24" fmla="*/ 3573194 h 5212190"/>
              <a:gd name="connsiteX25" fmla="*/ 984078 w 4979083"/>
              <a:gd name="connsiteY25" fmla="*/ 323557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22368 w 4979083"/>
              <a:gd name="connsiteY29" fmla="*/ 4065564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1703 w 4979083"/>
              <a:gd name="connsiteY34" fmla="*/ 1772530 h 5212190"/>
              <a:gd name="connsiteX35" fmla="*/ 885605 w 4979083"/>
              <a:gd name="connsiteY35" fmla="*/ 1575582 h 5212190"/>
              <a:gd name="connsiteX36" fmla="*/ 702725 w 4979083"/>
              <a:gd name="connsiteY36" fmla="*/ 1364567 h 5212190"/>
              <a:gd name="connsiteX37" fmla="*/ 576115 w 4979083"/>
              <a:gd name="connsiteY37" fmla="*/ 1167619 h 5212190"/>
              <a:gd name="connsiteX38" fmla="*/ 632386 w 4979083"/>
              <a:gd name="connsiteY38" fmla="*/ 1097280 h 5212190"/>
              <a:gd name="connsiteX39" fmla="*/ 280694 w 4979083"/>
              <a:gd name="connsiteY39" fmla="*/ 829994 h 5212190"/>
              <a:gd name="connsiteX40" fmla="*/ 393235 w 4979083"/>
              <a:gd name="connsiteY40" fmla="*/ 661182 h 5212190"/>
              <a:gd name="connsiteX41" fmla="*/ 618318 w 4979083"/>
              <a:gd name="connsiteY41" fmla="*/ 829994 h 5212190"/>
              <a:gd name="connsiteX42" fmla="*/ 421371 w 4979083"/>
              <a:gd name="connsiteY42" fmla="*/ 379828 h 5212190"/>
              <a:gd name="connsiteX43" fmla="*/ 294761 w 4979083"/>
              <a:gd name="connsiteY43" fmla="*/ 309490 h 5212190"/>
              <a:gd name="connsiteX44" fmla="*/ 379168 w 4979083"/>
              <a:gd name="connsiteY44" fmla="*/ 211016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98146 w 4979083"/>
              <a:gd name="connsiteY24" fmla="*/ 3573194 h 5212190"/>
              <a:gd name="connsiteX25" fmla="*/ 984078 w 4979083"/>
              <a:gd name="connsiteY25" fmla="*/ 323557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22368 w 4979083"/>
              <a:gd name="connsiteY29" fmla="*/ 4065564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1703 w 4979083"/>
              <a:gd name="connsiteY34" fmla="*/ 1772530 h 5212190"/>
              <a:gd name="connsiteX35" fmla="*/ 885605 w 4979083"/>
              <a:gd name="connsiteY35" fmla="*/ 1575582 h 5212190"/>
              <a:gd name="connsiteX36" fmla="*/ 702725 w 4979083"/>
              <a:gd name="connsiteY36" fmla="*/ 1364567 h 5212190"/>
              <a:gd name="connsiteX37" fmla="*/ 576115 w 4979083"/>
              <a:gd name="connsiteY37" fmla="*/ 1167619 h 5212190"/>
              <a:gd name="connsiteX38" fmla="*/ 632386 w 4979083"/>
              <a:gd name="connsiteY38" fmla="*/ 1097280 h 5212190"/>
              <a:gd name="connsiteX39" fmla="*/ 280694 w 4979083"/>
              <a:gd name="connsiteY39" fmla="*/ 829994 h 5212190"/>
              <a:gd name="connsiteX40" fmla="*/ 393235 w 4979083"/>
              <a:gd name="connsiteY40" fmla="*/ 661182 h 5212190"/>
              <a:gd name="connsiteX41" fmla="*/ 618318 w 4979083"/>
              <a:gd name="connsiteY41" fmla="*/ 829994 h 5212190"/>
              <a:gd name="connsiteX42" fmla="*/ 421371 w 4979083"/>
              <a:gd name="connsiteY42" fmla="*/ 379828 h 5212190"/>
              <a:gd name="connsiteX43" fmla="*/ 294761 w 4979083"/>
              <a:gd name="connsiteY43" fmla="*/ 309490 h 5212190"/>
              <a:gd name="connsiteX44" fmla="*/ 379168 w 4979083"/>
              <a:gd name="connsiteY44" fmla="*/ 211016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984078 w 4979083"/>
              <a:gd name="connsiteY25" fmla="*/ 323557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22368 w 4979083"/>
              <a:gd name="connsiteY29" fmla="*/ 4065564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1703 w 4979083"/>
              <a:gd name="connsiteY34" fmla="*/ 1772530 h 5212190"/>
              <a:gd name="connsiteX35" fmla="*/ 885605 w 4979083"/>
              <a:gd name="connsiteY35" fmla="*/ 1575582 h 5212190"/>
              <a:gd name="connsiteX36" fmla="*/ 702725 w 4979083"/>
              <a:gd name="connsiteY36" fmla="*/ 1364567 h 5212190"/>
              <a:gd name="connsiteX37" fmla="*/ 576115 w 4979083"/>
              <a:gd name="connsiteY37" fmla="*/ 1167619 h 5212190"/>
              <a:gd name="connsiteX38" fmla="*/ 632386 w 4979083"/>
              <a:gd name="connsiteY38" fmla="*/ 1097280 h 5212190"/>
              <a:gd name="connsiteX39" fmla="*/ 280694 w 4979083"/>
              <a:gd name="connsiteY39" fmla="*/ 829994 h 5212190"/>
              <a:gd name="connsiteX40" fmla="*/ 393235 w 4979083"/>
              <a:gd name="connsiteY40" fmla="*/ 661182 h 5212190"/>
              <a:gd name="connsiteX41" fmla="*/ 618318 w 4979083"/>
              <a:gd name="connsiteY41" fmla="*/ 829994 h 5212190"/>
              <a:gd name="connsiteX42" fmla="*/ 421371 w 4979083"/>
              <a:gd name="connsiteY42" fmla="*/ 379828 h 5212190"/>
              <a:gd name="connsiteX43" fmla="*/ 294761 w 4979083"/>
              <a:gd name="connsiteY43" fmla="*/ 309490 h 5212190"/>
              <a:gd name="connsiteX44" fmla="*/ 379168 w 4979083"/>
              <a:gd name="connsiteY44" fmla="*/ 211016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984078 w 4979083"/>
              <a:gd name="connsiteY25" fmla="*/ 323557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22368 w 4979083"/>
              <a:gd name="connsiteY29" fmla="*/ 4065564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1703 w 4979083"/>
              <a:gd name="connsiteY34" fmla="*/ 1772530 h 5212190"/>
              <a:gd name="connsiteX35" fmla="*/ 885605 w 4979083"/>
              <a:gd name="connsiteY35" fmla="*/ 1575582 h 5212190"/>
              <a:gd name="connsiteX36" fmla="*/ 702725 w 4979083"/>
              <a:gd name="connsiteY36" fmla="*/ 1364567 h 5212190"/>
              <a:gd name="connsiteX37" fmla="*/ 576115 w 4979083"/>
              <a:gd name="connsiteY37" fmla="*/ 1167619 h 5212190"/>
              <a:gd name="connsiteX38" fmla="*/ 632386 w 4979083"/>
              <a:gd name="connsiteY38" fmla="*/ 1097280 h 5212190"/>
              <a:gd name="connsiteX39" fmla="*/ 280694 w 4979083"/>
              <a:gd name="connsiteY39" fmla="*/ 829994 h 5212190"/>
              <a:gd name="connsiteX40" fmla="*/ 393235 w 4979083"/>
              <a:gd name="connsiteY40" fmla="*/ 661182 h 5212190"/>
              <a:gd name="connsiteX41" fmla="*/ 618318 w 4979083"/>
              <a:gd name="connsiteY41" fmla="*/ 829994 h 5212190"/>
              <a:gd name="connsiteX42" fmla="*/ 421371 w 4979083"/>
              <a:gd name="connsiteY42" fmla="*/ 379828 h 5212190"/>
              <a:gd name="connsiteX43" fmla="*/ 294761 w 4979083"/>
              <a:gd name="connsiteY43" fmla="*/ 309490 h 5212190"/>
              <a:gd name="connsiteX44" fmla="*/ 379168 w 4979083"/>
              <a:gd name="connsiteY44" fmla="*/ 211016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984078 w 4979083"/>
              <a:gd name="connsiteY25" fmla="*/ 323557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22368 w 4979083"/>
              <a:gd name="connsiteY29" fmla="*/ 4065564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1703 w 4979083"/>
              <a:gd name="connsiteY34" fmla="*/ 1772530 h 5212190"/>
              <a:gd name="connsiteX35" fmla="*/ 885605 w 4979083"/>
              <a:gd name="connsiteY35" fmla="*/ 1575582 h 5212190"/>
              <a:gd name="connsiteX36" fmla="*/ 702725 w 4979083"/>
              <a:gd name="connsiteY36" fmla="*/ 1364567 h 5212190"/>
              <a:gd name="connsiteX37" fmla="*/ 576115 w 4979083"/>
              <a:gd name="connsiteY37" fmla="*/ 1167619 h 5212190"/>
              <a:gd name="connsiteX38" fmla="*/ 632386 w 4979083"/>
              <a:gd name="connsiteY38" fmla="*/ 1097280 h 5212190"/>
              <a:gd name="connsiteX39" fmla="*/ 280694 w 4979083"/>
              <a:gd name="connsiteY39" fmla="*/ 829994 h 5212190"/>
              <a:gd name="connsiteX40" fmla="*/ 393235 w 4979083"/>
              <a:gd name="connsiteY40" fmla="*/ 661182 h 5212190"/>
              <a:gd name="connsiteX41" fmla="*/ 618318 w 4979083"/>
              <a:gd name="connsiteY41" fmla="*/ 829994 h 5212190"/>
              <a:gd name="connsiteX42" fmla="*/ 421371 w 4979083"/>
              <a:gd name="connsiteY42" fmla="*/ 379828 h 5212190"/>
              <a:gd name="connsiteX43" fmla="*/ 294761 w 4979083"/>
              <a:gd name="connsiteY43" fmla="*/ 309490 h 5212190"/>
              <a:gd name="connsiteX44" fmla="*/ 379168 w 4979083"/>
              <a:gd name="connsiteY44" fmla="*/ 211016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22368 w 4979083"/>
              <a:gd name="connsiteY29" fmla="*/ 4065564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1703 w 4979083"/>
              <a:gd name="connsiteY34" fmla="*/ 1772530 h 5212190"/>
              <a:gd name="connsiteX35" fmla="*/ 885605 w 4979083"/>
              <a:gd name="connsiteY35" fmla="*/ 1575582 h 5212190"/>
              <a:gd name="connsiteX36" fmla="*/ 702725 w 4979083"/>
              <a:gd name="connsiteY36" fmla="*/ 1364567 h 5212190"/>
              <a:gd name="connsiteX37" fmla="*/ 576115 w 4979083"/>
              <a:gd name="connsiteY37" fmla="*/ 1167619 h 5212190"/>
              <a:gd name="connsiteX38" fmla="*/ 632386 w 4979083"/>
              <a:gd name="connsiteY38" fmla="*/ 1097280 h 5212190"/>
              <a:gd name="connsiteX39" fmla="*/ 280694 w 4979083"/>
              <a:gd name="connsiteY39" fmla="*/ 829994 h 5212190"/>
              <a:gd name="connsiteX40" fmla="*/ 393235 w 4979083"/>
              <a:gd name="connsiteY40" fmla="*/ 661182 h 5212190"/>
              <a:gd name="connsiteX41" fmla="*/ 618318 w 4979083"/>
              <a:gd name="connsiteY41" fmla="*/ 829994 h 5212190"/>
              <a:gd name="connsiteX42" fmla="*/ 421371 w 4979083"/>
              <a:gd name="connsiteY42" fmla="*/ 379828 h 5212190"/>
              <a:gd name="connsiteX43" fmla="*/ 294761 w 4979083"/>
              <a:gd name="connsiteY43" fmla="*/ 309490 h 5212190"/>
              <a:gd name="connsiteX44" fmla="*/ 379168 w 4979083"/>
              <a:gd name="connsiteY44" fmla="*/ 211016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22368 w 4979083"/>
              <a:gd name="connsiteY29" fmla="*/ 4065564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1703 w 4979083"/>
              <a:gd name="connsiteY34" fmla="*/ 1772530 h 5212190"/>
              <a:gd name="connsiteX35" fmla="*/ 885605 w 4979083"/>
              <a:gd name="connsiteY35" fmla="*/ 1575582 h 5212190"/>
              <a:gd name="connsiteX36" fmla="*/ 702725 w 4979083"/>
              <a:gd name="connsiteY36" fmla="*/ 1364567 h 5212190"/>
              <a:gd name="connsiteX37" fmla="*/ 576115 w 4979083"/>
              <a:gd name="connsiteY37" fmla="*/ 1167619 h 5212190"/>
              <a:gd name="connsiteX38" fmla="*/ 632386 w 4979083"/>
              <a:gd name="connsiteY38" fmla="*/ 1097280 h 5212190"/>
              <a:gd name="connsiteX39" fmla="*/ 280694 w 4979083"/>
              <a:gd name="connsiteY39" fmla="*/ 829994 h 5212190"/>
              <a:gd name="connsiteX40" fmla="*/ 393235 w 4979083"/>
              <a:gd name="connsiteY40" fmla="*/ 661182 h 5212190"/>
              <a:gd name="connsiteX41" fmla="*/ 618318 w 4979083"/>
              <a:gd name="connsiteY41" fmla="*/ 829994 h 5212190"/>
              <a:gd name="connsiteX42" fmla="*/ 421371 w 4979083"/>
              <a:gd name="connsiteY42" fmla="*/ 379828 h 5212190"/>
              <a:gd name="connsiteX43" fmla="*/ 294761 w 4979083"/>
              <a:gd name="connsiteY43" fmla="*/ 309490 h 5212190"/>
              <a:gd name="connsiteX44" fmla="*/ 379168 w 4979083"/>
              <a:gd name="connsiteY44" fmla="*/ 211016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22368 w 4979083"/>
              <a:gd name="connsiteY29" fmla="*/ 4065564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1703 w 4979083"/>
              <a:gd name="connsiteY34" fmla="*/ 1772530 h 5212190"/>
              <a:gd name="connsiteX35" fmla="*/ 885605 w 4979083"/>
              <a:gd name="connsiteY35" fmla="*/ 1575582 h 5212190"/>
              <a:gd name="connsiteX36" fmla="*/ 702725 w 4979083"/>
              <a:gd name="connsiteY36" fmla="*/ 1364567 h 5212190"/>
              <a:gd name="connsiteX37" fmla="*/ 576115 w 4979083"/>
              <a:gd name="connsiteY37" fmla="*/ 1167619 h 5212190"/>
              <a:gd name="connsiteX38" fmla="*/ 632386 w 4979083"/>
              <a:gd name="connsiteY38" fmla="*/ 1097280 h 5212190"/>
              <a:gd name="connsiteX39" fmla="*/ 280694 w 4979083"/>
              <a:gd name="connsiteY39" fmla="*/ 829994 h 5212190"/>
              <a:gd name="connsiteX40" fmla="*/ 393235 w 4979083"/>
              <a:gd name="connsiteY40" fmla="*/ 661182 h 5212190"/>
              <a:gd name="connsiteX41" fmla="*/ 618318 w 4979083"/>
              <a:gd name="connsiteY41" fmla="*/ 829994 h 5212190"/>
              <a:gd name="connsiteX42" fmla="*/ 421371 w 4979083"/>
              <a:gd name="connsiteY42" fmla="*/ 379828 h 5212190"/>
              <a:gd name="connsiteX43" fmla="*/ 294761 w 4979083"/>
              <a:gd name="connsiteY43" fmla="*/ 309490 h 5212190"/>
              <a:gd name="connsiteX44" fmla="*/ 379168 w 4979083"/>
              <a:gd name="connsiteY44" fmla="*/ 211016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22368 w 4979083"/>
              <a:gd name="connsiteY29" fmla="*/ 4065564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1703 w 4979083"/>
              <a:gd name="connsiteY34" fmla="*/ 1772530 h 5212190"/>
              <a:gd name="connsiteX35" fmla="*/ 885605 w 4979083"/>
              <a:gd name="connsiteY35" fmla="*/ 1575582 h 5212190"/>
              <a:gd name="connsiteX36" fmla="*/ 702725 w 4979083"/>
              <a:gd name="connsiteY36" fmla="*/ 1364567 h 5212190"/>
              <a:gd name="connsiteX37" fmla="*/ 576115 w 4979083"/>
              <a:gd name="connsiteY37" fmla="*/ 1167619 h 5212190"/>
              <a:gd name="connsiteX38" fmla="*/ 632386 w 4979083"/>
              <a:gd name="connsiteY38" fmla="*/ 1097280 h 5212190"/>
              <a:gd name="connsiteX39" fmla="*/ 280694 w 4979083"/>
              <a:gd name="connsiteY39" fmla="*/ 829994 h 5212190"/>
              <a:gd name="connsiteX40" fmla="*/ 393235 w 4979083"/>
              <a:gd name="connsiteY40" fmla="*/ 661182 h 5212190"/>
              <a:gd name="connsiteX41" fmla="*/ 618318 w 4979083"/>
              <a:gd name="connsiteY41" fmla="*/ 829994 h 5212190"/>
              <a:gd name="connsiteX42" fmla="*/ 421371 w 4979083"/>
              <a:gd name="connsiteY42" fmla="*/ 379828 h 5212190"/>
              <a:gd name="connsiteX43" fmla="*/ 294761 w 4979083"/>
              <a:gd name="connsiteY43" fmla="*/ 309490 h 5212190"/>
              <a:gd name="connsiteX44" fmla="*/ 379168 w 4979083"/>
              <a:gd name="connsiteY44" fmla="*/ 211016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1703 w 4979083"/>
              <a:gd name="connsiteY34" fmla="*/ 1772530 h 5212190"/>
              <a:gd name="connsiteX35" fmla="*/ 885605 w 4979083"/>
              <a:gd name="connsiteY35" fmla="*/ 1575582 h 5212190"/>
              <a:gd name="connsiteX36" fmla="*/ 702725 w 4979083"/>
              <a:gd name="connsiteY36" fmla="*/ 1364567 h 5212190"/>
              <a:gd name="connsiteX37" fmla="*/ 576115 w 4979083"/>
              <a:gd name="connsiteY37" fmla="*/ 1167619 h 5212190"/>
              <a:gd name="connsiteX38" fmla="*/ 632386 w 4979083"/>
              <a:gd name="connsiteY38" fmla="*/ 1097280 h 5212190"/>
              <a:gd name="connsiteX39" fmla="*/ 280694 w 4979083"/>
              <a:gd name="connsiteY39" fmla="*/ 829994 h 5212190"/>
              <a:gd name="connsiteX40" fmla="*/ 393235 w 4979083"/>
              <a:gd name="connsiteY40" fmla="*/ 661182 h 5212190"/>
              <a:gd name="connsiteX41" fmla="*/ 618318 w 4979083"/>
              <a:gd name="connsiteY41" fmla="*/ 829994 h 5212190"/>
              <a:gd name="connsiteX42" fmla="*/ 421371 w 4979083"/>
              <a:gd name="connsiteY42" fmla="*/ 379828 h 5212190"/>
              <a:gd name="connsiteX43" fmla="*/ 294761 w 4979083"/>
              <a:gd name="connsiteY43" fmla="*/ 309490 h 5212190"/>
              <a:gd name="connsiteX44" fmla="*/ 379168 w 4979083"/>
              <a:gd name="connsiteY44" fmla="*/ 211016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1703 w 4979083"/>
              <a:gd name="connsiteY34" fmla="*/ 1772530 h 5212190"/>
              <a:gd name="connsiteX35" fmla="*/ 885605 w 4979083"/>
              <a:gd name="connsiteY35" fmla="*/ 1575582 h 5212190"/>
              <a:gd name="connsiteX36" fmla="*/ 702725 w 4979083"/>
              <a:gd name="connsiteY36" fmla="*/ 1364567 h 5212190"/>
              <a:gd name="connsiteX37" fmla="*/ 576115 w 4979083"/>
              <a:gd name="connsiteY37" fmla="*/ 1167619 h 5212190"/>
              <a:gd name="connsiteX38" fmla="*/ 632386 w 4979083"/>
              <a:gd name="connsiteY38" fmla="*/ 1097280 h 5212190"/>
              <a:gd name="connsiteX39" fmla="*/ 280694 w 4979083"/>
              <a:gd name="connsiteY39" fmla="*/ 829994 h 5212190"/>
              <a:gd name="connsiteX40" fmla="*/ 393235 w 4979083"/>
              <a:gd name="connsiteY40" fmla="*/ 661182 h 5212190"/>
              <a:gd name="connsiteX41" fmla="*/ 618318 w 4979083"/>
              <a:gd name="connsiteY41" fmla="*/ 829994 h 5212190"/>
              <a:gd name="connsiteX42" fmla="*/ 421371 w 4979083"/>
              <a:gd name="connsiteY42" fmla="*/ 379828 h 5212190"/>
              <a:gd name="connsiteX43" fmla="*/ 294761 w 4979083"/>
              <a:gd name="connsiteY43" fmla="*/ 309490 h 5212190"/>
              <a:gd name="connsiteX44" fmla="*/ 379168 w 4979083"/>
              <a:gd name="connsiteY44" fmla="*/ 211016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1703 w 4979083"/>
              <a:gd name="connsiteY34" fmla="*/ 1772530 h 5212190"/>
              <a:gd name="connsiteX35" fmla="*/ 885605 w 4979083"/>
              <a:gd name="connsiteY35" fmla="*/ 1575582 h 5212190"/>
              <a:gd name="connsiteX36" fmla="*/ 702725 w 4979083"/>
              <a:gd name="connsiteY36" fmla="*/ 1364567 h 5212190"/>
              <a:gd name="connsiteX37" fmla="*/ 576115 w 4979083"/>
              <a:gd name="connsiteY37" fmla="*/ 1167619 h 5212190"/>
              <a:gd name="connsiteX38" fmla="*/ 632386 w 4979083"/>
              <a:gd name="connsiteY38" fmla="*/ 1097280 h 5212190"/>
              <a:gd name="connsiteX39" fmla="*/ 280694 w 4979083"/>
              <a:gd name="connsiteY39" fmla="*/ 829994 h 5212190"/>
              <a:gd name="connsiteX40" fmla="*/ 393235 w 4979083"/>
              <a:gd name="connsiteY40" fmla="*/ 661182 h 5212190"/>
              <a:gd name="connsiteX41" fmla="*/ 618318 w 4979083"/>
              <a:gd name="connsiteY41" fmla="*/ 829994 h 5212190"/>
              <a:gd name="connsiteX42" fmla="*/ 421371 w 4979083"/>
              <a:gd name="connsiteY42" fmla="*/ 379828 h 5212190"/>
              <a:gd name="connsiteX43" fmla="*/ 294761 w 4979083"/>
              <a:gd name="connsiteY43" fmla="*/ 309490 h 5212190"/>
              <a:gd name="connsiteX44" fmla="*/ 379168 w 4979083"/>
              <a:gd name="connsiteY44" fmla="*/ 211016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1703 w 4979083"/>
              <a:gd name="connsiteY34" fmla="*/ 1772530 h 5212190"/>
              <a:gd name="connsiteX35" fmla="*/ 885605 w 4979083"/>
              <a:gd name="connsiteY35" fmla="*/ 1575582 h 5212190"/>
              <a:gd name="connsiteX36" fmla="*/ 702725 w 4979083"/>
              <a:gd name="connsiteY36" fmla="*/ 1364567 h 5212190"/>
              <a:gd name="connsiteX37" fmla="*/ 576115 w 4979083"/>
              <a:gd name="connsiteY37" fmla="*/ 1167619 h 5212190"/>
              <a:gd name="connsiteX38" fmla="*/ 632386 w 4979083"/>
              <a:gd name="connsiteY38" fmla="*/ 1097280 h 5212190"/>
              <a:gd name="connsiteX39" fmla="*/ 280694 w 4979083"/>
              <a:gd name="connsiteY39" fmla="*/ 829994 h 5212190"/>
              <a:gd name="connsiteX40" fmla="*/ 393235 w 4979083"/>
              <a:gd name="connsiteY40" fmla="*/ 661182 h 5212190"/>
              <a:gd name="connsiteX41" fmla="*/ 618318 w 4979083"/>
              <a:gd name="connsiteY41" fmla="*/ 829994 h 5212190"/>
              <a:gd name="connsiteX42" fmla="*/ 421371 w 4979083"/>
              <a:gd name="connsiteY42" fmla="*/ 379828 h 5212190"/>
              <a:gd name="connsiteX43" fmla="*/ 294761 w 4979083"/>
              <a:gd name="connsiteY43" fmla="*/ 309490 h 5212190"/>
              <a:gd name="connsiteX44" fmla="*/ 379168 w 4979083"/>
              <a:gd name="connsiteY44" fmla="*/ 211016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85605 w 4979083"/>
              <a:gd name="connsiteY35" fmla="*/ 1575582 h 5212190"/>
              <a:gd name="connsiteX36" fmla="*/ 702725 w 4979083"/>
              <a:gd name="connsiteY36" fmla="*/ 1364567 h 5212190"/>
              <a:gd name="connsiteX37" fmla="*/ 576115 w 4979083"/>
              <a:gd name="connsiteY37" fmla="*/ 1167619 h 5212190"/>
              <a:gd name="connsiteX38" fmla="*/ 632386 w 4979083"/>
              <a:gd name="connsiteY38" fmla="*/ 1097280 h 5212190"/>
              <a:gd name="connsiteX39" fmla="*/ 280694 w 4979083"/>
              <a:gd name="connsiteY39" fmla="*/ 829994 h 5212190"/>
              <a:gd name="connsiteX40" fmla="*/ 393235 w 4979083"/>
              <a:gd name="connsiteY40" fmla="*/ 661182 h 5212190"/>
              <a:gd name="connsiteX41" fmla="*/ 618318 w 4979083"/>
              <a:gd name="connsiteY41" fmla="*/ 829994 h 5212190"/>
              <a:gd name="connsiteX42" fmla="*/ 421371 w 4979083"/>
              <a:gd name="connsiteY42" fmla="*/ 379828 h 5212190"/>
              <a:gd name="connsiteX43" fmla="*/ 294761 w 4979083"/>
              <a:gd name="connsiteY43" fmla="*/ 309490 h 5212190"/>
              <a:gd name="connsiteX44" fmla="*/ 379168 w 4979083"/>
              <a:gd name="connsiteY44" fmla="*/ 211016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85605 w 4979083"/>
              <a:gd name="connsiteY35" fmla="*/ 1575582 h 5212190"/>
              <a:gd name="connsiteX36" fmla="*/ 702725 w 4979083"/>
              <a:gd name="connsiteY36" fmla="*/ 1364567 h 5212190"/>
              <a:gd name="connsiteX37" fmla="*/ 576115 w 4979083"/>
              <a:gd name="connsiteY37" fmla="*/ 1167619 h 5212190"/>
              <a:gd name="connsiteX38" fmla="*/ 632386 w 4979083"/>
              <a:gd name="connsiteY38" fmla="*/ 1097280 h 5212190"/>
              <a:gd name="connsiteX39" fmla="*/ 280694 w 4979083"/>
              <a:gd name="connsiteY39" fmla="*/ 829994 h 5212190"/>
              <a:gd name="connsiteX40" fmla="*/ 393235 w 4979083"/>
              <a:gd name="connsiteY40" fmla="*/ 661182 h 5212190"/>
              <a:gd name="connsiteX41" fmla="*/ 618318 w 4979083"/>
              <a:gd name="connsiteY41" fmla="*/ 829994 h 5212190"/>
              <a:gd name="connsiteX42" fmla="*/ 421371 w 4979083"/>
              <a:gd name="connsiteY42" fmla="*/ 379828 h 5212190"/>
              <a:gd name="connsiteX43" fmla="*/ 294761 w 4979083"/>
              <a:gd name="connsiteY43" fmla="*/ 309490 h 5212190"/>
              <a:gd name="connsiteX44" fmla="*/ 379168 w 4979083"/>
              <a:gd name="connsiteY44" fmla="*/ 211016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99893 w 4979083"/>
              <a:gd name="connsiteY35" fmla="*/ 1606538 h 5212190"/>
              <a:gd name="connsiteX36" fmla="*/ 702725 w 4979083"/>
              <a:gd name="connsiteY36" fmla="*/ 1364567 h 5212190"/>
              <a:gd name="connsiteX37" fmla="*/ 576115 w 4979083"/>
              <a:gd name="connsiteY37" fmla="*/ 1167619 h 5212190"/>
              <a:gd name="connsiteX38" fmla="*/ 632386 w 4979083"/>
              <a:gd name="connsiteY38" fmla="*/ 1097280 h 5212190"/>
              <a:gd name="connsiteX39" fmla="*/ 280694 w 4979083"/>
              <a:gd name="connsiteY39" fmla="*/ 829994 h 5212190"/>
              <a:gd name="connsiteX40" fmla="*/ 393235 w 4979083"/>
              <a:gd name="connsiteY40" fmla="*/ 661182 h 5212190"/>
              <a:gd name="connsiteX41" fmla="*/ 618318 w 4979083"/>
              <a:gd name="connsiteY41" fmla="*/ 829994 h 5212190"/>
              <a:gd name="connsiteX42" fmla="*/ 421371 w 4979083"/>
              <a:gd name="connsiteY42" fmla="*/ 379828 h 5212190"/>
              <a:gd name="connsiteX43" fmla="*/ 294761 w 4979083"/>
              <a:gd name="connsiteY43" fmla="*/ 309490 h 5212190"/>
              <a:gd name="connsiteX44" fmla="*/ 379168 w 4979083"/>
              <a:gd name="connsiteY44" fmla="*/ 211016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99893 w 4979083"/>
              <a:gd name="connsiteY35" fmla="*/ 1606538 h 5212190"/>
              <a:gd name="connsiteX36" fmla="*/ 702725 w 4979083"/>
              <a:gd name="connsiteY36" fmla="*/ 1364567 h 5212190"/>
              <a:gd name="connsiteX37" fmla="*/ 576115 w 4979083"/>
              <a:gd name="connsiteY37" fmla="*/ 1167619 h 5212190"/>
              <a:gd name="connsiteX38" fmla="*/ 632386 w 4979083"/>
              <a:gd name="connsiteY38" fmla="*/ 1097280 h 5212190"/>
              <a:gd name="connsiteX39" fmla="*/ 280694 w 4979083"/>
              <a:gd name="connsiteY39" fmla="*/ 829994 h 5212190"/>
              <a:gd name="connsiteX40" fmla="*/ 393235 w 4979083"/>
              <a:gd name="connsiteY40" fmla="*/ 661182 h 5212190"/>
              <a:gd name="connsiteX41" fmla="*/ 618318 w 4979083"/>
              <a:gd name="connsiteY41" fmla="*/ 829994 h 5212190"/>
              <a:gd name="connsiteX42" fmla="*/ 421371 w 4979083"/>
              <a:gd name="connsiteY42" fmla="*/ 379828 h 5212190"/>
              <a:gd name="connsiteX43" fmla="*/ 294761 w 4979083"/>
              <a:gd name="connsiteY43" fmla="*/ 309490 h 5212190"/>
              <a:gd name="connsiteX44" fmla="*/ 379168 w 4979083"/>
              <a:gd name="connsiteY44" fmla="*/ 211016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99893 w 4979083"/>
              <a:gd name="connsiteY35" fmla="*/ 1606538 h 5212190"/>
              <a:gd name="connsiteX36" fmla="*/ 702725 w 4979083"/>
              <a:gd name="connsiteY36" fmla="*/ 1364567 h 5212190"/>
              <a:gd name="connsiteX37" fmla="*/ 576115 w 4979083"/>
              <a:gd name="connsiteY37" fmla="*/ 1212863 h 5212190"/>
              <a:gd name="connsiteX38" fmla="*/ 632386 w 4979083"/>
              <a:gd name="connsiteY38" fmla="*/ 1097280 h 5212190"/>
              <a:gd name="connsiteX39" fmla="*/ 280694 w 4979083"/>
              <a:gd name="connsiteY39" fmla="*/ 829994 h 5212190"/>
              <a:gd name="connsiteX40" fmla="*/ 393235 w 4979083"/>
              <a:gd name="connsiteY40" fmla="*/ 661182 h 5212190"/>
              <a:gd name="connsiteX41" fmla="*/ 618318 w 4979083"/>
              <a:gd name="connsiteY41" fmla="*/ 829994 h 5212190"/>
              <a:gd name="connsiteX42" fmla="*/ 421371 w 4979083"/>
              <a:gd name="connsiteY42" fmla="*/ 379828 h 5212190"/>
              <a:gd name="connsiteX43" fmla="*/ 294761 w 4979083"/>
              <a:gd name="connsiteY43" fmla="*/ 309490 h 5212190"/>
              <a:gd name="connsiteX44" fmla="*/ 379168 w 4979083"/>
              <a:gd name="connsiteY44" fmla="*/ 211016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99893 w 4979083"/>
              <a:gd name="connsiteY35" fmla="*/ 1606538 h 5212190"/>
              <a:gd name="connsiteX36" fmla="*/ 702725 w 4979083"/>
              <a:gd name="connsiteY36" fmla="*/ 1364567 h 5212190"/>
              <a:gd name="connsiteX37" fmla="*/ 576115 w 4979083"/>
              <a:gd name="connsiteY37" fmla="*/ 1212863 h 5212190"/>
              <a:gd name="connsiteX38" fmla="*/ 620479 w 4979083"/>
              <a:gd name="connsiteY38" fmla="*/ 1123474 h 5212190"/>
              <a:gd name="connsiteX39" fmla="*/ 280694 w 4979083"/>
              <a:gd name="connsiteY39" fmla="*/ 829994 h 5212190"/>
              <a:gd name="connsiteX40" fmla="*/ 393235 w 4979083"/>
              <a:gd name="connsiteY40" fmla="*/ 661182 h 5212190"/>
              <a:gd name="connsiteX41" fmla="*/ 618318 w 4979083"/>
              <a:gd name="connsiteY41" fmla="*/ 829994 h 5212190"/>
              <a:gd name="connsiteX42" fmla="*/ 421371 w 4979083"/>
              <a:gd name="connsiteY42" fmla="*/ 379828 h 5212190"/>
              <a:gd name="connsiteX43" fmla="*/ 294761 w 4979083"/>
              <a:gd name="connsiteY43" fmla="*/ 309490 h 5212190"/>
              <a:gd name="connsiteX44" fmla="*/ 379168 w 4979083"/>
              <a:gd name="connsiteY44" fmla="*/ 211016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99893 w 4979083"/>
              <a:gd name="connsiteY35" fmla="*/ 1606538 h 5212190"/>
              <a:gd name="connsiteX36" fmla="*/ 702725 w 4979083"/>
              <a:gd name="connsiteY36" fmla="*/ 1364567 h 5212190"/>
              <a:gd name="connsiteX37" fmla="*/ 576115 w 4979083"/>
              <a:gd name="connsiteY37" fmla="*/ 1212863 h 5212190"/>
              <a:gd name="connsiteX38" fmla="*/ 620479 w 4979083"/>
              <a:gd name="connsiteY38" fmla="*/ 1123474 h 5212190"/>
              <a:gd name="connsiteX39" fmla="*/ 280694 w 4979083"/>
              <a:gd name="connsiteY39" fmla="*/ 829994 h 5212190"/>
              <a:gd name="connsiteX40" fmla="*/ 393235 w 4979083"/>
              <a:gd name="connsiteY40" fmla="*/ 661182 h 5212190"/>
              <a:gd name="connsiteX41" fmla="*/ 618318 w 4979083"/>
              <a:gd name="connsiteY41" fmla="*/ 829994 h 5212190"/>
              <a:gd name="connsiteX42" fmla="*/ 421371 w 4979083"/>
              <a:gd name="connsiteY42" fmla="*/ 379828 h 5212190"/>
              <a:gd name="connsiteX43" fmla="*/ 294761 w 4979083"/>
              <a:gd name="connsiteY43" fmla="*/ 309490 h 5212190"/>
              <a:gd name="connsiteX44" fmla="*/ 379168 w 4979083"/>
              <a:gd name="connsiteY44" fmla="*/ 211016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99893 w 4979083"/>
              <a:gd name="connsiteY35" fmla="*/ 1606538 h 5212190"/>
              <a:gd name="connsiteX36" fmla="*/ 702725 w 4979083"/>
              <a:gd name="connsiteY36" fmla="*/ 1364567 h 5212190"/>
              <a:gd name="connsiteX37" fmla="*/ 576115 w 4979083"/>
              <a:gd name="connsiteY37" fmla="*/ 1212863 h 5212190"/>
              <a:gd name="connsiteX38" fmla="*/ 620479 w 4979083"/>
              <a:gd name="connsiteY38" fmla="*/ 1123474 h 5212190"/>
              <a:gd name="connsiteX39" fmla="*/ 311650 w 4979083"/>
              <a:gd name="connsiteY39" fmla="*/ 782369 h 5212190"/>
              <a:gd name="connsiteX40" fmla="*/ 393235 w 4979083"/>
              <a:gd name="connsiteY40" fmla="*/ 661182 h 5212190"/>
              <a:gd name="connsiteX41" fmla="*/ 618318 w 4979083"/>
              <a:gd name="connsiteY41" fmla="*/ 829994 h 5212190"/>
              <a:gd name="connsiteX42" fmla="*/ 421371 w 4979083"/>
              <a:gd name="connsiteY42" fmla="*/ 379828 h 5212190"/>
              <a:gd name="connsiteX43" fmla="*/ 294761 w 4979083"/>
              <a:gd name="connsiteY43" fmla="*/ 309490 h 5212190"/>
              <a:gd name="connsiteX44" fmla="*/ 379168 w 4979083"/>
              <a:gd name="connsiteY44" fmla="*/ 211016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99893 w 4979083"/>
              <a:gd name="connsiteY35" fmla="*/ 1606538 h 5212190"/>
              <a:gd name="connsiteX36" fmla="*/ 702725 w 4979083"/>
              <a:gd name="connsiteY36" fmla="*/ 1364567 h 5212190"/>
              <a:gd name="connsiteX37" fmla="*/ 576115 w 4979083"/>
              <a:gd name="connsiteY37" fmla="*/ 1212863 h 5212190"/>
              <a:gd name="connsiteX38" fmla="*/ 620479 w 4979083"/>
              <a:gd name="connsiteY38" fmla="*/ 1123474 h 5212190"/>
              <a:gd name="connsiteX39" fmla="*/ 311650 w 4979083"/>
              <a:gd name="connsiteY39" fmla="*/ 782369 h 5212190"/>
              <a:gd name="connsiteX40" fmla="*/ 393235 w 4979083"/>
              <a:gd name="connsiteY40" fmla="*/ 661182 h 5212190"/>
              <a:gd name="connsiteX41" fmla="*/ 618318 w 4979083"/>
              <a:gd name="connsiteY41" fmla="*/ 829994 h 5212190"/>
              <a:gd name="connsiteX42" fmla="*/ 421371 w 4979083"/>
              <a:gd name="connsiteY42" fmla="*/ 379828 h 5212190"/>
              <a:gd name="connsiteX43" fmla="*/ 294761 w 4979083"/>
              <a:gd name="connsiteY43" fmla="*/ 309490 h 5212190"/>
              <a:gd name="connsiteX44" fmla="*/ 379168 w 4979083"/>
              <a:gd name="connsiteY44" fmla="*/ 211016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99893 w 4979083"/>
              <a:gd name="connsiteY35" fmla="*/ 1606538 h 5212190"/>
              <a:gd name="connsiteX36" fmla="*/ 702725 w 4979083"/>
              <a:gd name="connsiteY36" fmla="*/ 1364567 h 5212190"/>
              <a:gd name="connsiteX37" fmla="*/ 576115 w 4979083"/>
              <a:gd name="connsiteY37" fmla="*/ 1212863 h 5212190"/>
              <a:gd name="connsiteX38" fmla="*/ 620479 w 4979083"/>
              <a:gd name="connsiteY38" fmla="*/ 1123474 h 5212190"/>
              <a:gd name="connsiteX39" fmla="*/ 311650 w 4979083"/>
              <a:gd name="connsiteY39" fmla="*/ 782369 h 5212190"/>
              <a:gd name="connsiteX40" fmla="*/ 412285 w 4979083"/>
              <a:gd name="connsiteY40" fmla="*/ 682613 h 5212190"/>
              <a:gd name="connsiteX41" fmla="*/ 618318 w 4979083"/>
              <a:gd name="connsiteY41" fmla="*/ 829994 h 5212190"/>
              <a:gd name="connsiteX42" fmla="*/ 421371 w 4979083"/>
              <a:gd name="connsiteY42" fmla="*/ 379828 h 5212190"/>
              <a:gd name="connsiteX43" fmla="*/ 294761 w 4979083"/>
              <a:gd name="connsiteY43" fmla="*/ 309490 h 5212190"/>
              <a:gd name="connsiteX44" fmla="*/ 379168 w 4979083"/>
              <a:gd name="connsiteY44" fmla="*/ 211016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99893 w 4979083"/>
              <a:gd name="connsiteY35" fmla="*/ 1606538 h 5212190"/>
              <a:gd name="connsiteX36" fmla="*/ 702725 w 4979083"/>
              <a:gd name="connsiteY36" fmla="*/ 1364567 h 5212190"/>
              <a:gd name="connsiteX37" fmla="*/ 576115 w 4979083"/>
              <a:gd name="connsiteY37" fmla="*/ 1212863 h 5212190"/>
              <a:gd name="connsiteX38" fmla="*/ 620479 w 4979083"/>
              <a:gd name="connsiteY38" fmla="*/ 1123474 h 5212190"/>
              <a:gd name="connsiteX39" fmla="*/ 311650 w 4979083"/>
              <a:gd name="connsiteY39" fmla="*/ 782369 h 5212190"/>
              <a:gd name="connsiteX40" fmla="*/ 412285 w 4979083"/>
              <a:gd name="connsiteY40" fmla="*/ 682613 h 5212190"/>
              <a:gd name="connsiteX41" fmla="*/ 618318 w 4979083"/>
              <a:gd name="connsiteY41" fmla="*/ 829994 h 5212190"/>
              <a:gd name="connsiteX42" fmla="*/ 421371 w 4979083"/>
              <a:gd name="connsiteY42" fmla="*/ 379828 h 5212190"/>
              <a:gd name="connsiteX43" fmla="*/ 294761 w 4979083"/>
              <a:gd name="connsiteY43" fmla="*/ 309490 h 5212190"/>
              <a:gd name="connsiteX44" fmla="*/ 379168 w 4979083"/>
              <a:gd name="connsiteY44" fmla="*/ 211016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99893 w 4979083"/>
              <a:gd name="connsiteY35" fmla="*/ 1606538 h 5212190"/>
              <a:gd name="connsiteX36" fmla="*/ 702725 w 4979083"/>
              <a:gd name="connsiteY36" fmla="*/ 1364567 h 5212190"/>
              <a:gd name="connsiteX37" fmla="*/ 576115 w 4979083"/>
              <a:gd name="connsiteY37" fmla="*/ 1212863 h 5212190"/>
              <a:gd name="connsiteX38" fmla="*/ 620479 w 4979083"/>
              <a:gd name="connsiteY38" fmla="*/ 1123474 h 5212190"/>
              <a:gd name="connsiteX39" fmla="*/ 311650 w 4979083"/>
              <a:gd name="connsiteY39" fmla="*/ 782369 h 5212190"/>
              <a:gd name="connsiteX40" fmla="*/ 412285 w 4979083"/>
              <a:gd name="connsiteY40" fmla="*/ 682613 h 5212190"/>
              <a:gd name="connsiteX41" fmla="*/ 634987 w 4979083"/>
              <a:gd name="connsiteY41" fmla="*/ 858569 h 5212190"/>
              <a:gd name="connsiteX42" fmla="*/ 421371 w 4979083"/>
              <a:gd name="connsiteY42" fmla="*/ 379828 h 5212190"/>
              <a:gd name="connsiteX43" fmla="*/ 294761 w 4979083"/>
              <a:gd name="connsiteY43" fmla="*/ 309490 h 5212190"/>
              <a:gd name="connsiteX44" fmla="*/ 379168 w 4979083"/>
              <a:gd name="connsiteY44" fmla="*/ 211016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99893 w 4979083"/>
              <a:gd name="connsiteY35" fmla="*/ 1606538 h 5212190"/>
              <a:gd name="connsiteX36" fmla="*/ 702725 w 4979083"/>
              <a:gd name="connsiteY36" fmla="*/ 1364567 h 5212190"/>
              <a:gd name="connsiteX37" fmla="*/ 576115 w 4979083"/>
              <a:gd name="connsiteY37" fmla="*/ 1212863 h 5212190"/>
              <a:gd name="connsiteX38" fmla="*/ 620479 w 4979083"/>
              <a:gd name="connsiteY38" fmla="*/ 1123474 h 5212190"/>
              <a:gd name="connsiteX39" fmla="*/ 318794 w 4979083"/>
              <a:gd name="connsiteY39" fmla="*/ 794276 h 5212190"/>
              <a:gd name="connsiteX40" fmla="*/ 412285 w 4979083"/>
              <a:gd name="connsiteY40" fmla="*/ 682613 h 5212190"/>
              <a:gd name="connsiteX41" fmla="*/ 634987 w 4979083"/>
              <a:gd name="connsiteY41" fmla="*/ 858569 h 5212190"/>
              <a:gd name="connsiteX42" fmla="*/ 421371 w 4979083"/>
              <a:gd name="connsiteY42" fmla="*/ 379828 h 5212190"/>
              <a:gd name="connsiteX43" fmla="*/ 294761 w 4979083"/>
              <a:gd name="connsiteY43" fmla="*/ 309490 h 5212190"/>
              <a:gd name="connsiteX44" fmla="*/ 379168 w 4979083"/>
              <a:gd name="connsiteY44" fmla="*/ 211016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99893 w 4979083"/>
              <a:gd name="connsiteY35" fmla="*/ 1606538 h 5212190"/>
              <a:gd name="connsiteX36" fmla="*/ 702725 w 4979083"/>
              <a:gd name="connsiteY36" fmla="*/ 1364567 h 5212190"/>
              <a:gd name="connsiteX37" fmla="*/ 576115 w 4979083"/>
              <a:gd name="connsiteY37" fmla="*/ 1212863 h 5212190"/>
              <a:gd name="connsiteX38" fmla="*/ 620479 w 4979083"/>
              <a:gd name="connsiteY38" fmla="*/ 1123474 h 5212190"/>
              <a:gd name="connsiteX39" fmla="*/ 318794 w 4979083"/>
              <a:gd name="connsiteY39" fmla="*/ 794276 h 5212190"/>
              <a:gd name="connsiteX40" fmla="*/ 412285 w 4979083"/>
              <a:gd name="connsiteY40" fmla="*/ 682613 h 5212190"/>
              <a:gd name="connsiteX41" fmla="*/ 634987 w 4979083"/>
              <a:gd name="connsiteY41" fmla="*/ 858569 h 5212190"/>
              <a:gd name="connsiteX42" fmla="*/ 392796 w 4979083"/>
              <a:gd name="connsiteY42" fmla="*/ 420310 h 5212190"/>
              <a:gd name="connsiteX43" fmla="*/ 294761 w 4979083"/>
              <a:gd name="connsiteY43" fmla="*/ 309490 h 5212190"/>
              <a:gd name="connsiteX44" fmla="*/ 379168 w 4979083"/>
              <a:gd name="connsiteY44" fmla="*/ 211016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99893 w 4979083"/>
              <a:gd name="connsiteY35" fmla="*/ 1606538 h 5212190"/>
              <a:gd name="connsiteX36" fmla="*/ 702725 w 4979083"/>
              <a:gd name="connsiteY36" fmla="*/ 1364567 h 5212190"/>
              <a:gd name="connsiteX37" fmla="*/ 576115 w 4979083"/>
              <a:gd name="connsiteY37" fmla="*/ 1212863 h 5212190"/>
              <a:gd name="connsiteX38" fmla="*/ 620479 w 4979083"/>
              <a:gd name="connsiteY38" fmla="*/ 1123474 h 5212190"/>
              <a:gd name="connsiteX39" fmla="*/ 318794 w 4979083"/>
              <a:gd name="connsiteY39" fmla="*/ 794276 h 5212190"/>
              <a:gd name="connsiteX40" fmla="*/ 412285 w 4979083"/>
              <a:gd name="connsiteY40" fmla="*/ 682613 h 5212190"/>
              <a:gd name="connsiteX41" fmla="*/ 634987 w 4979083"/>
              <a:gd name="connsiteY41" fmla="*/ 858569 h 5212190"/>
              <a:gd name="connsiteX42" fmla="*/ 392796 w 4979083"/>
              <a:gd name="connsiteY42" fmla="*/ 420310 h 5212190"/>
              <a:gd name="connsiteX43" fmla="*/ 294761 w 4979083"/>
              <a:gd name="connsiteY43" fmla="*/ 309490 h 5212190"/>
              <a:gd name="connsiteX44" fmla="*/ 379168 w 4979083"/>
              <a:gd name="connsiteY44" fmla="*/ 211016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99893 w 4979083"/>
              <a:gd name="connsiteY35" fmla="*/ 1606538 h 5212190"/>
              <a:gd name="connsiteX36" fmla="*/ 702725 w 4979083"/>
              <a:gd name="connsiteY36" fmla="*/ 1364567 h 5212190"/>
              <a:gd name="connsiteX37" fmla="*/ 576115 w 4979083"/>
              <a:gd name="connsiteY37" fmla="*/ 1212863 h 5212190"/>
              <a:gd name="connsiteX38" fmla="*/ 620479 w 4979083"/>
              <a:gd name="connsiteY38" fmla="*/ 1123474 h 5212190"/>
              <a:gd name="connsiteX39" fmla="*/ 318794 w 4979083"/>
              <a:gd name="connsiteY39" fmla="*/ 794276 h 5212190"/>
              <a:gd name="connsiteX40" fmla="*/ 412285 w 4979083"/>
              <a:gd name="connsiteY40" fmla="*/ 682613 h 5212190"/>
              <a:gd name="connsiteX41" fmla="*/ 634987 w 4979083"/>
              <a:gd name="connsiteY41" fmla="*/ 858569 h 5212190"/>
              <a:gd name="connsiteX42" fmla="*/ 392796 w 4979083"/>
              <a:gd name="connsiteY42" fmla="*/ 420310 h 5212190"/>
              <a:gd name="connsiteX43" fmla="*/ 294761 w 4979083"/>
              <a:gd name="connsiteY43" fmla="*/ 309490 h 5212190"/>
              <a:gd name="connsiteX44" fmla="*/ 379168 w 4979083"/>
              <a:gd name="connsiteY44" fmla="*/ 211016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99893 w 4979083"/>
              <a:gd name="connsiteY35" fmla="*/ 1606538 h 5212190"/>
              <a:gd name="connsiteX36" fmla="*/ 702725 w 4979083"/>
              <a:gd name="connsiteY36" fmla="*/ 1364567 h 5212190"/>
              <a:gd name="connsiteX37" fmla="*/ 576115 w 4979083"/>
              <a:gd name="connsiteY37" fmla="*/ 1212863 h 5212190"/>
              <a:gd name="connsiteX38" fmla="*/ 620479 w 4979083"/>
              <a:gd name="connsiteY38" fmla="*/ 1123474 h 5212190"/>
              <a:gd name="connsiteX39" fmla="*/ 318794 w 4979083"/>
              <a:gd name="connsiteY39" fmla="*/ 794276 h 5212190"/>
              <a:gd name="connsiteX40" fmla="*/ 412285 w 4979083"/>
              <a:gd name="connsiteY40" fmla="*/ 682613 h 5212190"/>
              <a:gd name="connsiteX41" fmla="*/ 634987 w 4979083"/>
              <a:gd name="connsiteY41" fmla="*/ 858569 h 5212190"/>
              <a:gd name="connsiteX42" fmla="*/ 392796 w 4979083"/>
              <a:gd name="connsiteY42" fmla="*/ 420310 h 5212190"/>
              <a:gd name="connsiteX43" fmla="*/ 294761 w 4979083"/>
              <a:gd name="connsiteY43" fmla="*/ 309490 h 5212190"/>
              <a:gd name="connsiteX44" fmla="*/ 379168 w 4979083"/>
              <a:gd name="connsiteY44" fmla="*/ 211016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99893 w 4979083"/>
              <a:gd name="connsiteY35" fmla="*/ 1606538 h 5212190"/>
              <a:gd name="connsiteX36" fmla="*/ 702725 w 4979083"/>
              <a:gd name="connsiteY36" fmla="*/ 1364567 h 5212190"/>
              <a:gd name="connsiteX37" fmla="*/ 576115 w 4979083"/>
              <a:gd name="connsiteY37" fmla="*/ 1212863 h 5212190"/>
              <a:gd name="connsiteX38" fmla="*/ 620479 w 4979083"/>
              <a:gd name="connsiteY38" fmla="*/ 1123474 h 5212190"/>
              <a:gd name="connsiteX39" fmla="*/ 318794 w 4979083"/>
              <a:gd name="connsiteY39" fmla="*/ 794276 h 5212190"/>
              <a:gd name="connsiteX40" fmla="*/ 412285 w 4979083"/>
              <a:gd name="connsiteY40" fmla="*/ 682613 h 5212190"/>
              <a:gd name="connsiteX41" fmla="*/ 634987 w 4979083"/>
              <a:gd name="connsiteY41" fmla="*/ 858569 h 5212190"/>
              <a:gd name="connsiteX42" fmla="*/ 392796 w 4979083"/>
              <a:gd name="connsiteY42" fmla="*/ 420310 h 5212190"/>
              <a:gd name="connsiteX43" fmla="*/ 294761 w 4979083"/>
              <a:gd name="connsiteY43" fmla="*/ 309490 h 5212190"/>
              <a:gd name="connsiteX44" fmla="*/ 410124 w 4979083"/>
              <a:gd name="connsiteY44" fmla="*/ 225303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99893 w 4979083"/>
              <a:gd name="connsiteY35" fmla="*/ 1606538 h 5212190"/>
              <a:gd name="connsiteX36" fmla="*/ 702725 w 4979083"/>
              <a:gd name="connsiteY36" fmla="*/ 1364567 h 5212190"/>
              <a:gd name="connsiteX37" fmla="*/ 576115 w 4979083"/>
              <a:gd name="connsiteY37" fmla="*/ 1212863 h 5212190"/>
              <a:gd name="connsiteX38" fmla="*/ 620479 w 4979083"/>
              <a:gd name="connsiteY38" fmla="*/ 1123474 h 5212190"/>
              <a:gd name="connsiteX39" fmla="*/ 318794 w 4979083"/>
              <a:gd name="connsiteY39" fmla="*/ 794276 h 5212190"/>
              <a:gd name="connsiteX40" fmla="*/ 412285 w 4979083"/>
              <a:gd name="connsiteY40" fmla="*/ 682613 h 5212190"/>
              <a:gd name="connsiteX41" fmla="*/ 634987 w 4979083"/>
              <a:gd name="connsiteY41" fmla="*/ 858569 h 5212190"/>
              <a:gd name="connsiteX42" fmla="*/ 392796 w 4979083"/>
              <a:gd name="connsiteY42" fmla="*/ 420310 h 5212190"/>
              <a:gd name="connsiteX43" fmla="*/ 304286 w 4979083"/>
              <a:gd name="connsiteY43" fmla="*/ 314252 h 5212190"/>
              <a:gd name="connsiteX44" fmla="*/ 410124 w 4979083"/>
              <a:gd name="connsiteY44" fmla="*/ 225303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99893 w 4979083"/>
              <a:gd name="connsiteY35" fmla="*/ 1606538 h 5212190"/>
              <a:gd name="connsiteX36" fmla="*/ 702725 w 4979083"/>
              <a:gd name="connsiteY36" fmla="*/ 1364567 h 5212190"/>
              <a:gd name="connsiteX37" fmla="*/ 576115 w 4979083"/>
              <a:gd name="connsiteY37" fmla="*/ 1212863 h 5212190"/>
              <a:gd name="connsiteX38" fmla="*/ 620479 w 4979083"/>
              <a:gd name="connsiteY38" fmla="*/ 1123474 h 5212190"/>
              <a:gd name="connsiteX39" fmla="*/ 318794 w 4979083"/>
              <a:gd name="connsiteY39" fmla="*/ 794276 h 5212190"/>
              <a:gd name="connsiteX40" fmla="*/ 412285 w 4979083"/>
              <a:gd name="connsiteY40" fmla="*/ 682613 h 5212190"/>
              <a:gd name="connsiteX41" fmla="*/ 634987 w 4979083"/>
              <a:gd name="connsiteY41" fmla="*/ 858569 h 5212190"/>
              <a:gd name="connsiteX42" fmla="*/ 392796 w 4979083"/>
              <a:gd name="connsiteY42" fmla="*/ 420310 h 5212190"/>
              <a:gd name="connsiteX43" fmla="*/ 304286 w 4979083"/>
              <a:gd name="connsiteY43" fmla="*/ 314252 h 5212190"/>
              <a:gd name="connsiteX44" fmla="*/ 410124 w 4979083"/>
              <a:gd name="connsiteY44" fmla="*/ 225303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99893 w 4979083"/>
              <a:gd name="connsiteY35" fmla="*/ 1606538 h 5212190"/>
              <a:gd name="connsiteX36" fmla="*/ 702725 w 4979083"/>
              <a:gd name="connsiteY36" fmla="*/ 1364567 h 5212190"/>
              <a:gd name="connsiteX37" fmla="*/ 576115 w 4979083"/>
              <a:gd name="connsiteY37" fmla="*/ 1212863 h 5212190"/>
              <a:gd name="connsiteX38" fmla="*/ 620479 w 4979083"/>
              <a:gd name="connsiteY38" fmla="*/ 1123474 h 5212190"/>
              <a:gd name="connsiteX39" fmla="*/ 318794 w 4979083"/>
              <a:gd name="connsiteY39" fmla="*/ 794276 h 5212190"/>
              <a:gd name="connsiteX40" fmla="*/ 412285 w 4979083"/>
              <a:gd name="connsiteY40" fmla="*/ 682613 h 5212190"/>
              <a:gd name="connsiteX41" fmla="*/ 634987 w 4979083"/>
              <a:gd name="connsiteY41" fmla="*/ 858569 h 5212190"/>
              <a:gd name="connsiteX42" fmla="*/ 392796 w 4979083"/>
              <a:gd name="connsiteY42" fmla="*/ 420310 h 5212190"/>
              <a:gd name="connsiteX43" fmla="*/ 304286 w 4979083"/>
              <a:gd name="connsiteY43" fmla="*/ 314252 h 5212190"/>
              <a:gd name="connsiteX44" fmla="*/ 410124 w 4979083"/>
              <a:gd name="connsiteY44" fmla="*/ 225303 h 5212190"/>
              <a:gd name="connsiteX45" fmla="*/ 857469 w 4979083"/>
              <a:gd name="connsiteY45" fmla="*/ 478302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99893 w 4979083"/>
              <a:gd name="connsiteY35" fmla="*/ 1606538 h 5212190"/>
              <a:gd name="connsiteX36" fmla="*/ 702725 w 4979083"/>
              <a:gd name="connsiteY36" fmla="*/ 1364567 h 5212190"/>
              <a:gd name="connsiteX37" fmla="*/ 576115 w 4979083"/>
              <a:gd name="connsiteY37" fmla="*/ 1212863 h 5212190"/>
              <a:gd name="connsiteX38" fmla="*/ 620479 w 4979083"/>
              <a:gd name="connsiteY38" fmla="*/ 1123474 h 5212190"/>
              <a:gd name="connsiteX39" fmla="*/ 318794 w 4979083"/>
              <a:gd name="connsiteY39" fmla="*/ 794276 h 5212190"/>
              <a:gd name="connsiteX40" fmla="*/ 412285 w 4979083"/>
              <a:gd name="connsiteY40" fmla="*/ 682613 h 5212190"/>
              <a:gd name="connsiteX41" fmla="*/ 634987 w 4979083"/>
              <a:gd name="connsiteY41" fmla="*/ 858569 h 5212190"/>
              <a:gd name="connsiteX42" fmla="*/ 392796 w 4979083"/>
              <a:gd name="connsiteY42" fmla="*/ 420310 h 5212190"/>
              <a:gd name="connsiteX43" fmla="*/ 304286 w 4979083"/>
              <a:gd name="connsiteY43" fmla="*/ 314252 h 5212190"/>
              <a:gd name="connsiteX44" fmla="*/ 410124 w 4979083"/>
              <a:gd name="connsiteY44" fmla="*/ 225303 h 5212190"/>
              <a:gd name="connsiteX45" fmla="*/ 859850 w 4979083"/>
              <a:gd name="connsiteY45" fmla="*/ 492589 h 5212190"/>
              <a:gd name="connsiteX46" fmla="*/ 1166958 w 4979083"/>
              <a:gd name="connsiteY46" fmla="*/ 731520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99893 w 4979083"/>
              <a:gd name="connsiteY35" fmla="*/ 1606538 h 5212190"/>
              <a:gd name="connsiteX36" fmla="*/ 702725 w 4979083"/>
              <a:gd name="connsiteY36" fmla="*/ 1364567 h 5212190"/>
              <a:gd name="connsiteX37" fmla="*/ 576115 w 4979083"/>
              <a:gd name="connsiteY37" fmla="*/ 1212863 h 5212190"/>
              <a:gd name="connsiteX38" fmla="*/ 620479 w 4979083"/>
              <a:gd name="connsiteY38" fmla="*/ 1123474 h 5212190"/>
              <a:gd name="connsiteX39" fmla="*/ 318794 w 4979083"/>
              <a:gd name="connsiteY39" fmla="*/ 794276 h 5212190"/>
              <a:gd name="connsiteX40" fmla="*/ 412285 w 4979083"/>
              <a:gd name="connsiteY40" fmla="*/ 682613 h 5212190"/>
              <a:gd name="connsiteX41" fmla="*/ 634987 w 4979083"/>
              <a:gd name="connsiteY41" fmla="*/ 858569 h 5212190"/>
              <a:gd name="connsiteX42" fmla="*/ 392796 w 4979083"/>
              <a:gd name="connsiteY42" fmla="*/ 420310 h 5212190"/>
              <a:gd name="connsiteX43" fmla="*/ 304286 w 4979083"/>
              <a:gd name="connsiteY43" fmla="*/ 314252 h 5212190"/>
              <a:gd name="connsiteX44" fmla="*/ 410124 w 4979083"/>
              <a:gd name="connsiteY44" fmla="*/ 225303 h 5212190"/>
              <a:gd name="connsiteX45" fmla="*/ 859850 w 4979083"/>
              <a:gd name="connsiteY45" fmla="*/ 492589 h 5212190"/>
              <a:gd name="connsiteX46" fmla="*/ 1157433 w 4979083"/>
              <a:gd name="connsiteY46" fmla="*/ 650558 h 5212190"/>
              <a:gd name="connsiteX47" fmla="*/ 1392041 w 4979083"/>
              <a:gd name="connsiteY47" fmla="*/ 689317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99893 w 4979083"/>
              <a:gd name="connsiteY35" fmla="*/ 1606538 h 5212190"/>
              <a:gd name="connsiteX36" fmla="*/ 702725 w 4979083"/>
              <a:gd name="connsiteY36" fmla="*/ 1364567 h 5212190"/>
              <a:gd name="connsiteX37" fmla="*/ 576115 w 4979083"/>
              <a:gd name="connsiteY37" fmla="*/ 1212863 h 5212190"/>
              <a:gd name="connsiteX38" fmla="*/ 620479 w 4979083"/>
              <a:gd name="connsiteY38" fmla="*/ 1123474 h 5212190"/>
              <a:gd name="connsiteX39" fmla="*/ 318794 w 4979083"/>
              <a:gd name="connsiteY39" fmla="*/ 794276 h 5212190"/>
              <a:gd name="connsiteX40" fmla="*/ 412285 w 4979083"/>
              <a:gd name="connsiteY40" fmla="*/ 682613 h 5212190"/>
              <a:gd name="connsiteX41" fmla="*/ 634987 w 4979083"/>
              <a:gd name="connsiteY41" fmla="*/ 858569 h 5212190"/>
              <a:gd name="connsiteX42" fmla="*/ 392796 w 4979083"/>
              <a:gd name="connsiteY42" fmla="*/ 420310 h 5212190"/>
              <a:gd name="connsiteX43" fmla="*/ 304286 w 4979083"/>
              <a:gd name="connsiteY43" fmla="*/ 314252 h 5212190"/>
              <a:gd name="connsiteX44" fmla="*/ 410124 w 4979083"/>
              <a:gd name="connsiteY44" fmla="*/ 225303 h 5212190"/>
              <a:gd name="connsiteX45" fmla="*/ 859850 w 4979083"/>
              <a:gd name="connsiteY45" fmla="*/ 492589 h 5212190"/>
              <a:gd name="connsiteX46" fmla="*/ 1157433 w 4979083"/>
              <a:gd name="connsiteY46" fmla="*/ 650558 h 5212190"/>
              <a:gd name="connsiteX47" fmla="*/ 1394422 w 4979083"/>
              <a:gd name="connsiteY47" fmla="*/ 710748 h 5212190"/>
              <a:gd name="connsiteX48" fmla="*/ 1687463 w 4979083"/>
              <a:gd name="connsiteY48" fmla="*/ 787791 h 5212190"/>
              <a:gd name="connsiteX49" fmla="*/ 1729666 w 4979083"/>
              <a:gd name="connsiteY49" fmla="*/ 647114 h 5212190"/>
              <a:gd name="connsiteX50" fmla="*/ 1406109 w 4979083"/>
              <a:gd name="connsiteY50" fmla="*/ 309490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99893 w 4979083"/>
              <a:gd name="connsiteY35" fmla="*/ 1606538 h 5212190"/>
              <a:gd name="connsiteX36" fmla="*/ 702725 w 4979083"/>
              <a:gd name="connsiteY36" fmla="*/ 1364567 h 5212190"/>
              <a:gd name="connsiteX37" fmla="*/ 576115 w 4979083"/>
              <a:gd name="connsiteY37" fmla="*/ 1212863 h 5212190"/>
              <a:gd name="connsiteX38" fmla="*/ 620479 w 4979083"/>
              <a:gd name="connsiteY38" fmla="*/ 1123474 h 5212190"/>
              <a:gd name="connsiteX39" fmla="*/ 318794 w 4979083"/>
              <a:gd name="connsiteY39" fmla="*/ 794276 h 5212190"/>
              <a:gd name="connsiteX40" fmla="*/ 412285 w 4979083"/>
              <a:gd name="connsiteY40" fmla="*/ 682613 h 5212190"/>
              <a:gd name="connsiteX41" fmla="*/ 634987 w 4979083"/>
              <a:gd name="connsiteY41" fmla="*/ 858569 h 5212190"/>
              <a:gd name="connsiteX42" fmla="*/ 392796 w 4979083"/>
              <a:gd name="connsiteY42" fmla="*/ 420310 h 5212190"/>
              <a:gd name="connsiteX43" fmla="*/ 304286 w 4979083"/>
              <a:gd name="connsiteY43" fmla="*/ 314252 h 5212190"/>
              <a:gd name="connsiteX44" fmla="*/ 410124 w 4979083"/>
              <a:gd name="connsiteY44" fmla="*/ 225303 h 5212190"/>
              <a:gd name="connsiteX45" fmla="*/ 859850 w 4979083"/>
              <a:gd name="connsiteY45" fmla="*/ 492589 h 5212190"/>
              <a:gd name="connsiteX46" fmla="*/ 1157433 w 4979083"/>
              <a:gd name="connsiteY46" fmla="*/ 650558 h 5212190"/>
              <a:gd name="connsiteX47" fmla="*/ 1394422 w 4979083"/>
              <a:gd name="connsiteY47" fmla="*/ 710748 h 5212190"/>
              <a:gd name="connsiteX48" fmla="*/ 1687463 w 4979083"/>
              <a:gd name="connsiteY48" fmla="*/ 787791 h 5212190"/>
              <a:gd name="connsiteX49" fmla="*/ 1729666 w 4979083"/>
              <a:gd name="connsiteY49" fmla="*/ 647114 h 5212190"/>
              <a:gd name="connsiteX50" fmla="*/ 1413253 w 4979083"/>
              <a:gd name="connsiteY50" fmla="*/ 211859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99893 w 4979083"/>
              <a:gd name="connsiteY35" fmla="*/ 1606538 h 5212190"/>
              <a:gd name="connsiteX36" fmla="*/ 702725 w 4979083"/>
              <a:gd name="connsiteY36" fmla="*/ 1364567 h 5212190"/>
              <a:gd name="connsiteX37" fmla="*/ 576115 w 4979083"/>
              <a:gd name="connsiteY37" fmla="*/ 1212863 h 5212190"/>
              <a:gd name="connsiteX38" fmla="*/ 620479 w 4979083"/>
              <a:gd name="connsiteY38" fmla="*/ 1123474 h 5212190"/>
              <a:gd name="connsiteX39" fmla="*/ 318794 w 4979083"/>
              <a:gd name="connsiteY39" fmla="*/ 794276 h 5212190"/>
              <a:gd name="connsiteX40" fmla="*/ 412285 w 4979083"/>
              <a:gd name="connsiteY40" fmla="*/ 682613 h 5212190"/>
              <a:gd name="connsiteX41" fmla="*/ 634987 w 4979083"/>
              <a:gd name="connsiteY41" fmla="*/ 858569 h 5212190"/>
              <a:gd name="connsiteX42" fmla="*/ 392796 w 4979083"/>
              <a:gd name="connsiteY42" fmla="*/ 420310 h 5212190"/>
              <a:gd name="connsiteX43" fmla="*/ 304286 w 4979083"/>
              <a:gd name="connsiteY43" fmla="*/ 314252 h 5212190"/>
              <a:gd name="connsiteX44" fmla="*/ 410124 w 4979083"/>
              <a:gd name="connsiteY44" fmla="*/ 225303 h 5212190"/>
              <a:gd name="connsiteX45" fmla="*/ 859850 w 4979083"/>
              <a:gd name="connsiteY45" fmla="*/ 492589 h 5212190"/>
              <a:gd name="connsiteX46" fmla="*/ 1157433 w 4979083"/>
              <a:gd name="connsiteY46" fmla="*/ 650558 h 5212190"/>
              <a:gd name="connsiteX47" fmla="*/ 1394422 w 4979083"/>
              <a:gd name="connsiteY47" fmla="*/ 710748 h 5212190"/>
              <a:gd name="connsiteX48" fmla="*/ 1630313 w 4979083"/>
              <a:gd name="connsiteY48" fmla="*/ 785410 h 5212190"/>
              <a:gd name="connsiteX49" fmla="*/ 1729666 w 4979083"/>
              <a:gd name="connsiteY49" fmla="*/ 647114 h 5212190"/>
              <a:gd name="connsiteX50" fmla="*/ 1413253 w 4979083"/>
              <a:gd name="connsiteY50" fmla="*/ 211859 h 5212190"/>
              <a:gd name="connsiteX51" fmla="*/ 1462380 w 4979083"/>
              <a:gd name="connsiteY51" fmla="*/ 0 h 5212190"/>
              <a:gd name="connsiteX52" fmla="*/ 1631192 w 4979083"/>
              <a:gd name="connsiteY52" fmla="*/ 126610 h 5212190"/>
              <a:gd name="connsiteX53" fmla="*/ 1842208 w 4979083"/>
              <a:gd name="connsiteY53" fmla="*/ 323557 h 5212190"/>
              <a:gd name="connsiteX54" fmla="*/ 2109494 w 4979083"/>
              <a:gd name="connsiteY54" fmla="*/ 562708 h 5212190"/>
              <a:gd name="connsiteX55" fmla="*/ 2278306 w 4979083"/>
              <a:gd name="connsiteY55" fmla="*/ 928468 h 5212190"/>
              <a:gd name="connsiteX56" fmla="*/ 2404915 w 4979083"/>
              <a:gd name="connsiteY56" fmla="*/ 1125416 h 5212190"/>
              <a:gd name="connsiteX57" fmla="*/ 2348645 w 4979083"/>
              <a:gd name="connsiteY57" fmla="*/ 1364567 h 5212190"/>
              <a:gd name="connsiteX58" fmla="*/ 2756608 w 4979083"/>
              <a:gd name="connsiteY58" fmla="*/ 1786597 h 5212190"/>
              <a:gd name="connsiteX59" fmla="*/ 3527729 w 4979083"/>
              <a:gd name="connsiteY59" fmla="*/ 2340659 h 5212190"/>
              <a:gd name="connsiteX60" fmla="*/ 4219648 w 4979083"/>
              <a:gd name="connsiteY60" fmla="*/ 2700997 h 5212190"/>
              <a:gd name="connsiteX61" fmla="*/ 4976703 w 4979083"/>
              <a:gd name="connsiteY61" fmla="*/ 3205052 h 5212190"/>
              <a:gd name="connsiteX62" fmla="*/ 4979083 w 4979083"/>
              <a:gd name="connsiteY62"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99893 w 4979083"/>
              <a:gd name="connsiteY35" fmla="*/ 1606538 h 5212190"/>
              <a:gd name="connsiteX36" fmla="*/ 702725 w 4979083"/>
              <a:gd name="connsiteY36" fmla="*/ 1364567 h 5212190"/>
              <a:gd name="connsiteX37" fmla="*/ 576115 w 4979083"/>
              <a:gd name="connsiteY37" fmla="*/ 1212863 h 5212190"/>
              <a:gd name="connsiteX38" fmla="*/ 620479 w 4979083"/>
              <a:gd name="connsiteY38" fmla="*/ 1123474 h 5212190"/>
              <a:gd name="connsiteX39" fmla="*/ 318794 w 4979083"/>
              <a:gd name="connsiteY39" fmla="*/ 794276 h 5212190"/>
              <a:gd name="connsiteX40" fmla="*/ 412285 w 4979083"/>
              <a:gd name="connsiteY40" fmla="*/ 682613 h 5212190"/>
              <a:gd name="connsiteX41" fmla="*/ 634987 w 4979083"/>
              <a:gd name="connsiteY41" fmla="*/ 858569 h 5212190"/>
              <a:gd name="connsiteX42" fmla="*/ 392796 w 4979083"/>
              <a:gd name="connsiteY42" fmla="*/ 420310 h 5212190"/>
              <a:gd name="connsiteX43" fmla="*/ 304286 w 4979083"/>
              <a:gd name="connsiteY43" fmla="*/ 314252 h 5212190"/>
              <a:gd name="connsiteX44" fmla="*/ 410124 w 4979083"/>
              <a:gd name="connsiteY44" fmla="*/ 225303 h 5212190"/>
              <a:gd name="connsiteX45" fmla="*/ 859850 w 4979083"/>
              <a:gd name="connsiteY45" fmla="*/ 492589 h 5212190"/>
              <a:gd name="connsiteX46" fmla="*/ 1157433 w 4979083"/>
              <a:gd name="connsiteY46" fmla="*/ 650558 h 5212190"/>
              <a:gd name="connsiteX47" fmla="*/ 1394422 w 4979083"/>
              <a:gd name="connsiteY47" fmla="*/ 710748 h 5212190"/>
              <a:gd name="connsiteX48" fmla="*/ 1630313 w 4979083"/>
              <a:gd name="connsiteY48" fmla="*/ 785410 h 5212190"/>
              <a:gd name="connsiteX49" fmla="*/ 1716991 w 4979083"/>
              <a:gd name="connsiteY49" fmla="*/ 735952 h 5212190"/>
              <a:gd name="connsiteX50" fmla="*/ 1729666 w 4979083"/>
              <a:gd name="connsiteY50" fmla="*/ 647114 h 5212190"/>
              <a:gd name="connsiteX51" fmla="*/ 1413253 w 4979083"/>
              <a:gd name="connsiteY51" fmla="*/ 211859 h 5212190"/>
              <a:gd name="connsiteX52" fmla="*/ 1462380 w 4979083"/>
              <a:gd name="connsiteY52" fmla="*/ 0 h 5212190"/>
              <a:gd name="connsiteX53" fmla="*/ 1631192 w 4979083"/>
              <a:gd name="connsiteY53" fmla="*/ 126610 h 5212190"/>
              <a:gd name="connsiteX54" fmla="*/ 1842208 w 4979083"/>
              <a:gd name="connsiteY54" fmla="*/ 323557 h 5212190"/>
              <a:gd name="connsiteX55" fmla="*/ 2109494 w 4979083"/>
              <a:gd name="connsiteY55" fmla="*/ 562708 h 5212190"/>
              <a:gd name="connsiteX56" fmla="*/ 2278306 w 4979083"/>
              <a:gd name="connsiteY56" fmla="*/ 928468 h 5212190"/>
              <a:gd name="connsiteX57" fmla="*/ 2404915 w 4979083"/>
              <a:gd name="connsiteY57" fmla="*/ 1125416 h 5212190"/>
              <a:gd name="connsiteX58" fmla="*/ 2348645 w 4979083"/>
              <a:gd name="connsiteY58" fmla="*/ 1364567 h 5212190"/>
              <a:gd name="connsiteX59" fmla="*/ 2756608 w 4979083"/>
              <a:gd name="connsiteY59" fmla="*/ 1786597 h 5212190"/>
              <a:gd name="connsiteX60" fmla="*/ 3527729 w 4979083"/>
              <a:gd name="connsiteY60" fmla="*/ 2340659 h 5212190"/>
              <a:gd name="connsiteX61" fmla="*/ 4219648 w 4979083"/>
              <a:gd name="connsiteY61" fmla="*/ 2700997 h 5212190"/>
              <a:gd name="connsiteX62" fmla="*/ 4976703 w 4979083"/>
              <a:gd name="connsiteY62" fmla="*/ 3205052 h 5212190"/>
              <a:gd name="connsiteX63" fmla="*/ 4979083 w 4979083"/>
              <a:gd name="connsiteY63"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99893 w 4979083"/>
              <a:gd name="connsiteY35" fmla="*/ 1606538 h 5212190"/>
              <a:gd name="connsiteX36" fmla="*/ 702725 w 4979083"/>
              <a:gd name="connsiteY36" fmla="*/ 1364567 h 5212190"/>
              <a:gd name="connsiteX37" fmla="*/ 576115 w 4979083"/>
              <a:gd name="connsiteY37" fmla="*/ 1212863 h 5212190"/>
              <a:gd name="connsiteX38" fmla="*/ 620479 w 4979083"/>
              <a:gd name="connsiteY38" fmla="*/ 1123474 h 5212190"/>
              <a:gd name="connsiteX39" fmla="*/ 318794 w 4979083"/>
              <a:gd name="connsiteY39" fmla="*/ 794276 h 5212190"/>
              <a:gd name="connsiteX40" fmla="*/ 412285 w 4979083"/>
              <a:gd name="connsiteY40" fmla="*/ 682613 h 5212190"/>
              <a:gd name="connsiteX41" fmla="*/ 634987 w 4979083"/>
              <a:gd name="connsiteY41" fmla="*/ 858569 h 5212190"/>
              <a:gd name="connsiteX42" fmla="*/ 392796 w 4979083"/>
              <a:gd name="connsiteY42" fmla="*/ 420310 h 5212190"/>
              <a:gd name="connsiteX43" fmla="*/ 304286 w 4979083"/>
              <a:gd name="connsiteY43" fmla="*/ 314252 h 5212190"/>
              <a:gd name="connsiteX44" fmla="*/ 410124 w 4979083"/>
              <a:gd name="connsiteY44" fmla="*/ 225303 h 5212190"/>
              <a:gd name="connsiteX45" fmla="*/ 859850 w 4979083"/>
              <a:gd name="connsiteY45" fmla="*/ 492589 h 5212190"/>
              <a:gd name="connsiteX46" fmla="*/ 1157433 w 4979083"/>
              <a:gd name="connsiteY46" fmla="*/ 650558 h 5212190"/>
              <a:gd name="connsiteX47" fmla="*/ 1394422 w 4979083"/>
              <a:gd name="connsiteY47" fmla="*/ 710748 h 5212190"/>
              <a:gd name="connsiteX48" fmla="*/ 1630313 w 4979083"/>
              <a:gd name="connsiteY48" fmla="*/ 785410 h 5212190"/>
              <a:gd name="connsiteX49" fmla="*/ 1716991 w 4979083"/>
              <a:gd name="connsiteY49" fmla="*/ 735952 h 5212190"/>
              <a:gd name="connsiteX50" fmla="*/ 1729666 w 4979083"/>
              <a:gd name="connsiteY50" fmla="*/ 647114 h 5212190"/>
              <a:gd name="connsiteX51" fmla="*/ 1413253 w 4979083"/>
              <a:gd name="connsiteY51" fmla="*/ 211859 h 5212190"/>
              <a:gd name="connsiteX52" fmla="*/ 1462380 w 4979083"/>
              <a:gd name="connsiteY52" fmla="*/ 0 h 5212190"/>
              <a:gd name="connsiteX53" fmla="*/ 1631192 w 4979083"/>
              <a:gd name="connsiteY53" fmla="*/ 126610 h 5212190"/>
              <a:gd name="connsiteX54" fmla="*/ 1842208 w 4979083"/>
              <a:gd name="connsiteY54" fmla="*/ 323557 h 5212190"/>
              <a:gd name="connsiteX55" fmla="*/ 2109494 w 4979083"/>
              <a:gd name="connsiteY55" fmla="*/ 562708 h 5212190"/>
              <a:gd name="connsiteX56" fmla="*/ 2278306 w 4979083"/>
              <a:gd name="connsiteY56" fmla="*/ 928468 h 5212190"/>
              <a:gd name="connsiteX57" fmla="*/ 2404915 w 4979083"/>
              <a:gd name="connsiteY57" fmla="*/ 1125416 h 5212190"/>
              <a:gd name="connsiteX58" fmla="*/ 2348645 w 4979083"/>
              <a:gd name="connsiteY58" fmla="*/ 1364567 h 5212190"/>
              <a:gd name="connsiteX59" fmla="*/ 2756608 w 4979083"/>
              <a:gd name="connsiteY59" fmla="*/ 1786597 h 5212190"/>
              <a:gd name="connsiteX60" fmla="*/ 3527729 w 4979083"/>
              <a:gd name="connsiteY60" fmla="*/ 2340659 h 5212190"/>
              <a:gd name="connsiteX61" fmla="*/ 4219648 w 4979083"/>
              <a:gd name="connsiteY61" fmla="*/ 2700997 h 5212190"/>
              <a:gd name="connsiteX62" fmla="*/ 4976703 w 4979083"/>
              <a:gd name="connsiteY62" fmla="*/ 3205052 h 5212190"/>
              <a:gd name="connsiteX63" fmla="*/ 4979083 w 4979083"/>
              <a:gd name="connsiteY63"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99893 w 4979083"/>
              <a:gd name="connsiteY35" fmla="*/ 1606538 h 5212190"/>
              <a:gd name="connsiteX36" fmla="*/ 702725 w 4979083"/>
              <a:gd name="connsiteY36" fmla="*/ 1364567 h 5212190"/>
              <a:gd name="connsiteX37" fmla="*/ 576115 w 4979083"/>
              <a:gd name="connsiteY37" fmla="*/ 1212863 h 5212190"/>
              <a:gd name="connsiteX38" fmla="*/ 620479 w 4979083"/>
              <a:gd name="connsiteY38" fmla="*/ 1123474 h 5212190"/>
              <a:gd name="connsiteX39" fmla="*/ 318794 w 4979083"/>
              <a:gd name="connsiteY39" fmla="*/ 794276 h 5212190"/>
              <a:gd name="connsiteX40" fmla="*/ 412285 w 4979083"/>
              <a:gd name="connsiteY40" fmla="*/ 682613 h 5212190"/>
              <a:gd name="connsiteX41" fmla="*/ 634987 w 4979083"/>
              <a:gd name="connsiteY41" fmla="*/ 858569 h 5212190"/>
              <a:gd name="connsiteX42" fmla="*/ 392796 w 4979083"/>
              <a:gd name="connsiteY42" fmla="*/ 420310 h 5212190"/>
              <a:gd name="connsiteX43" fmla="*/ 304286 w 4979083"/>
              <a:gd name="connsiteY43" fmla="*/ 314252 h 5212190"/>
              <a:gd name="connsiteX44" fmla="*/ 410124 w 4979083"/>
              <a:gd name="connsiteY44" fmla="*/ 225303 h 5212190"/>
              <a:gd name="connsiteX45" fmla="*/ 859850 w 4979083"/>
              <a:gd name="connsiteY45" fmla="*/ 492589 h 5212190"/>
              <a:gd name="connsiteX46" fmla="*/ 1157433 w 4979083"/>
              <a:gd name="connsiteY46" fmla="*/ 650558 h 5212190"/>
              <a:gd name="connsiteX47" fmla="*/ 1394422 w 4979083"/>
              <a:gd name="connsiteY47" fmla="*/ 710748 h 5212190"/>
              <a:gd name="connsiteX48" fmla="*/ 1630313 w 4979083"/>
              <a:gd name="connsiteY48" fmla="*/ 785410 h 5212190"/>
              <a:gd name="connsiteX49" fmla="*/ 1716991 w 4979083"/>
              <a:gd name="connsiteY49" fmla="*/ 735952 h 5212190"/>
              <a:gd name="connsiteX50" fmla="*/ 1729666 w 4979083"/>
              <a:gd name="connsiteY50" fmla="*/ 647114 h 5212190"/>
              <a:gd name="connsiteX51" fmla="*/ 1413253 w 4979083"/>
              <a:gd name="connsiteY51" fmla="*/ 211859 h 5212190"/>
              <a:gd name="connsiteX52" fmla="*/ 1462380 w 4979083"/>
              <a:gd name="connsiteY52" fmla="*/ 0 h 5212190"/>
              <a:gd name="connsiteX53" fmla="*/ 1631192 w 4979083"/>
              <a:gd name="connsiteY53" fmla="*/ 126610 h 5212190"/>
              <a:gd name="connsiteX54" fmla="*/ 1842208 w 4979083"/>
              <a:gd name="connsiteY54" fmla="*/ 323557 h 5212190"/>
              <a:gd name="connsiteX55" fmla="*/ 2109494 w 4979083"/>
              <a:gd name="connsiteY55" fmla="*/ 562708 h 5212190"/>
              <a:gd name="connsiteX56" fmla="*/ 2278306 w 4979083"/>
              <a:gd name="connsiteY56" fmla="*/ 928468 h 5212190"/>
              <a:gd name="connsiteX57" fmla="*/ 2404915 w 4979083"/>
              <a:gd name="connsiteY57" fmla="*/ 1125416 h 5212190"/>
              <a:gd name="connsiteX58" fmla="*/ 2348645 w 4979083"/>
              <a:gd name="connsiteY58" fmla="*/ 1364567 h 5212190"/>
              <a:gd name="connsiteX59" fmla="*/ 2756608 w 4979083"/>
              <a:gd name="connsiteY59" fmla="*/ 1786597 h 5212190"/>
              <a:gd name="connsiteX60" fmla="*/ 3527729 w 4979083"/>
              <a:gd name="connsiteY60" fmla="*/ 2340659 h 5212190"/>
              <a:gd name="connsiteX61" fmla="*/ 4219648 w 4979083"/>
              <a:gd name="connsiteY61" fmla="*/ 2700997 h 5212190"/>
              <a:gd name="connsiteX62" fmla="*/ 4976703 w 4979083"/>
              <a:gd name="connsiteY62" fmla="*/ 3205052 h 5212190"/>
              <a:gd name="connsiteX63" fmla="*/ 4979083 w 4979083"/>
              <a:gd name="connsiteY63"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99893 w 4979083"/>
              <a:gd name="connsiteY35" fmla="*/ 1606538 h 5212190"/>
              <a:gd name="connsiteX36" fmla="*/ 702725 w 4979083"/>
              <a:gd name="connsiteY36" fmla="*/ 1364567 h 5212190"/>
              <a:gd name="connsiteX37" fmla="*/ 576115 w 4979083"/>
              <a:gd name="connsiteY37" fmla="*/ 1212863 h 5212190"/>
              <a:gd name="connsiteX38" fmla="*/ 620479 w 4979083"/>
              <a:gd name="connsiteY38" fmla="*/ 1123474 h 5212190"/>
              <a:gd name="connsiteX39" fmla="*/ 318794 w 4979083"/>
              <a:gd name="connsiteY39" fmla="*/ 794276 h 5212190"/>
              <a:gd name="connsiteX40" fmla="*/ 412285 w 4979083"/>
              <a:gd name="connsiteY40" fmla="*/ 682613 h 5212190"/>
              <a:gd name="connsiteX41" fmla="*/ 634987 w 4979083"/>
              <a:gd name="connsiteY41" fmla="*/ 858569 h 5212190"/>
              <a:gd name="connsiteX42" fmla="*/ 392796 w 4979083"/>
              <a:gd name="connsiteY42" fmla="*/ 420310 h 5212190"/>
              <a:gd name="connsiteX43" fmla="*/ 304286 w 4979083"/>
              <a:gd name="connsiteY43" fmla="*/ 314252 h 5212190"/>
              <a:gd name="connsiteX44" fmla="*/ 410124 w 4979083"/>
              <a:gd name="connsiteY44" fmla="*/ 225303 h 5212190"/>
              <a:gd name="connsiteX45" fmla="*/ 859850 w 4979083"/>
              <a:gd name="connsiteY45" fmla="*/ 492589 h 5212190"/>
              <a:gd name="connsiteX46" fmla="*/ 1157433 w 4979083"/>
              <a:gd name="connsiteY46" fmla="*/ 650558 h 5212190"/>
              <a:gd name="connsiteX47" fmla="*/ 1394422 w 4979083"/>
              <a:gd name="connsiteY47" fmla="*/ 710748 h 5212190"/>
              <a:gd name="connsiteX48" fmla="*/ 1630313 w 4979083"/>
              <a:gd name="connsiteY48" fmla="*/ 785410 h 5212190"/>
              <a:gd name="connsiteX49" fmla="*/ 1716991 w 4979083"/>
              <a:gd name="connsiteY49" fmla="*/ 735952 h 5212190"/>
              <a:gd name="connsiteX50" fmla="*/ 1729666 w 4979083"/>
              <a:gd name="connsiteY50" fmla="*/ 647114 h 5212190"/>
              <a:gd name="connsiteX51" fmla="*/ 1413253 w 4979083"/>
              <a:gd name="connsiteY51" fmla="*/ 211859 h 5212190"/>
              <a:gd name="connsiteX52" fmla="*/ 1462380 w 4979083"/>
              <a:gd name="connsiteY52" fmla="*/ 0 h 5212190"/>
              <a:gd name="connsiteX53" fmla="*/ 1631192 w 4979083"/>
              <a:gd name="connsiteY53" fmla="*/ 126610 h 5212190"/>
              <a:gd name="connsiteX54" fmla="*/ 1842208 w 4979083"/>
              <a:gd name="connsiteY54" fmla="*/ 323557 h 5212190"/>
              <a:gd name="connsiteX55" fmla="*/ 2109494 w 4979083"/>
              <a:gd name="connsiteY55" fmla="*/ 562708 h 5212190"/>
              <a:gd name="connsiteX56" fmla="*/ 2278306 w 4979083"/>
              <a:gd name="connsiteY56" fmla="*/ 928468 h 5212190"/>
              <a:gd name="connsiteX57" fmla="*/ 2404915 w 4979083"/>
              <a:gd name="connsiteY57" fmla="*/ 1125416 h 5212190"/>
              <a:gd name="connsiteX58" fmla="*/ 2348645 w 4979083"/>
              <a:gd name="connsiteY58" fmla="*/ 1364567 h 5212190"/>
              <a:gd name="connsiteX59" fmla="*/ 2756608 w 4979083"/>
              <a:gd name="connsiteY59" fmla="*/ 1786597 h 5212190"/>
              <a:gd name="connsiteX60" fmla="*/ 3527729 w 4979083"/>
              <a:gd name="connsiteY60" fmla="*/ 2340659 h 5212190"/>
              <a:gd name="connsiteX61" fmla="*/ 4219648 w 4979083"/>
              <a:gd name="connsiteY61" fmla="*/ 2700997 h 5212190"/>
              <a:gd name="connsiteX62" fmla="*/ 4976703 w 4979083"/>
              <a:gd name="connsiteY62" fmla="*/ 3205052 h 5212190"/>
              <a:gd name="connsiteX63" fmla="*/ 4979083 w 4979083"/>
              <a:gd name="connsiteY63"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99893 w 4979083"/>
              <a:gd name="connsiteY35" fmla="*/ 1606538 h 5212190"/>
              <a:gd name="connsiteX36" fmla="*/ 702725 w 4979083"/>
              <a:gd name="connsiteY36" fmla="*/ 1364567 h 5212190"/>
              <a:gd name="connsiteX37" fmla="*/ 576115 w 4979083"/>
              <a:gd name="connsiteY37" fmla="*/ 1212863 h 5212190"/>
              <a:gd name="connsiteX38" fmla="*/ 620479 w 4979083"/>
              <a:gd name="connsiteY38" fmla="*/ 1123474 h 5212190"/>
              <a:gd name="connsiteX39" fmla="*/ 318794 w 4979083"/>
              <a:gd name="connsiteY39" fmla="*/ 794276 h 5212190"/>
              <a:gd name="connsiteX40" fmla="*/ 412285 w 4979083"/>
              <a:gd name="connsiteY40" fmla="*/ 682613 h 5212190"/>
              <a:gd name="connsiteX41" fmla="*/ 634987 w 4979083"/>
              <a:gd name="connsiteY41" fmla="*/ 858569 h 5212190"/>
              <a:gd name="connsiteX42" fmla="*/ 392796 w 4979083"/>
              <a:gd name="connsiteY42" fmla="*/ 420310 h 5212190"/>
              <a:gd name="connsiteX43" fmla="*/ 304286 w 4979083"/>
              <a:gd name="connsiteY43" fmla="*/ 314252 h 5212190"/>
              <a:gd name="connsiteX44" fmla="*/ 410124 w 4979083"/>
              <a:gd name="connsiteY44" fmla="*/ 225303 h 5212190"/>
              <a:gd name="connsiteX45" fmla="*/ 859850 w 4979083"/>
              <a:gd name="connsiteY45" fmla="*/ 492589 h 5212190"/>
              <a:gd name="connsiteX46" fmla="*/ 1157433 w 4979083"/>
              <a:gd name="connsiteY46" fmla="*/ 650558 h 5212190"/>
              <a:gd name="connsiteX47" fmla="*/ 1394422 w 4979083"/>
              <a:gd name="connsiteY47" fmla="*/ 710748 h 5212190"/>
              <a:gd name="connsiteX48" fmla="*/ 1630313 w 4979083"/>
              <a:gd name="connsiteY48" fmla="*/ 785410 h 5212190"/>
              <a:gd name="connsiteX49" fmla="*/ 1716991 w 4979083"/>
              <a:gd name="connsiteY49" fmla="*/ 735952 h 5212190"/>
              <a:gd name="connsiteX50" fmla="*/ 1729666 w 4979083"/>
              <a:gd name="connsiteY50" fmla="*/ 647114 h 5212190"/>
              <a:gd name="connsiteX51" fmla="*/ 1557447 w 4979083"/>
              <a:gd name="connsiteY51" fmla="*/ 421627 h 5212190"/>
              <a:gd name="connsiteX52" fmla="*/ 1413253 w 4979083"/>
              <a:gd name="connsiteY52" fmla="*/ 211859 h 5212190"/>
              <a:gd name="connsiteX53" fmla="*/ 1462380 w 4979083"/>
              <a:gd name="connsiteY53" fmla="*/ 0 h 5212190"/>
              <a:gd name="connsiteX54" fmla="*/ 1631192 w 4979083"/>
              <a:gd name="connsiteY54" fmla="*/ 126610 h 5212190"/>
              <a:gd name="connsiteX55" fmla="*/ 1842208 w 4979083"/>
              <a:gd name="connsiteY55" fmla="*/ 323557 h 5212190"/>
              <a:gd name="connsiteX56" fmla="*/ 2109494 w 4979083"/>
              <a:gd name="connsiteY56" fmla="*/ 562708 h 5212190"/>
              <a:gd name="connsiteX57" fmla="*/ 2278306 w 4979083"/>
              <a:gd name="connsiteY57" fmla="*/ 928468 h 5212190"/>
              <a:gd name="connsiteX58" fmla="*/ 2404915 w 4979083"/>
              <a:gd name="connsiteY58" fmla="*/ 1125416 h 5212190"/>
              <a:gd name="connsiteX59" fmla="*/ 2348645 w 4979083"/>
              <a:gd name="connsiteY59" fmla="*/ 1364567 h 5212190"/>
              <a:gd name="connsiteX60" fmla="*/ 2756608 w 4979083"/>
              <a:gd name="connsiteY60" fmla="*/ 1786597 h 5212190"/>
              <a:gd name="connsiteX61" fmla="*/ 3527729 w 4979083"/>
              <a:gd name="connsiteY61" fmla="*/ 2340659 h 5212190"/>
              <a:gd name="connsiteX62" fmla="*/ 4219648 w 4979083"/>
              <a:gd name="connsiteY62" fmla="*/ 2700997 h 5212190"/>
              <a:gd name="connsiteX63" fmla="*/ 4976703 w 4979083"/>
              <a:gd name="connsiteY63" fmla="*/ 3205052 h 5212190"/>
              <a:gd name="connsiteX64" fmla="*/ 4979083 w 4979083"/>
              <a:gd name="connsiteY64"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99893 w 4979083"/>
              <a:gd name="connsiteY35" fmla="*/ 1606538 h 5212190"/>
              <a:gd name="connsiteX36" fmla="*/ 702725 w 4979083"/>
              <a:gd name="connsiteY36" fmla="*/ 1364567 h 5212190"/>
              <a:gd name="connsiteX37" fmla="*/ 576115 w 4979083"/>
              <a:gd name="connsiteY37" fmla="*/ 1212863 h 5212190"/>
              <a:gd name="connsiteX38" fmla="*/ 620479 w 4979083"/>
              <a:gd name="connsiteY38" fmla="*/ 1123474 h 5212190"/>
              <a:gd name="connsiteX39" fmla="*/ 318794 w 4979083"/>
              <a:gd name="connsiteY39" fmla="*/ 794276 h 5212190"/>
              <a:gd name="connsiteX40" fmla="*/ 412285 w 4979083"/>
              <a:gd name="connsiteY40" fmla="*/ 682613 h 5212190"/>
              <a:gd name="connsiteX41" fmla="*/ 634987 w 4979083"/>
              <a:gd name="connsiteY41" fmla="*/ 858569 h 5212190"/>
              <a:gd name="connsiteX42" fmla="*/ 392796 w 4979083"/>
              <a:gd name="connsiteY42" fmla="*/ 420310 h 5212190"/>
              <a:gd name="connsiteX43" fmla="*/ 304286 w 4979083"/>
              <a:gd name="connsiteY43" fmla="*/ 314252 h 5212190"/>
              <a:gd name="connsiteX44" fmla="*/ 410124 w 4979083"/>
              <a:gd name="connsiteY44" fmla="*/ 225303 h 5212190"/>
              <a:gd name="connsiteX45" fmla="*/ 859850 w 4979083"/>
              <a:gd name="connsiteY45" fmla="*/ 492589 h 5212190"/>
              <a:gd name="connsiteX46" fmla="*/ 1157433 w 4979083"/>
              <a:gd name="connsiteY46" fmla="*/ 650558 h 5212190"/>
              <a:gd name="connsiteX47" fmla="*/ 1394422 w 4979083"/>
              <a:gd name="connsiteY47" fmla="*/ 710748 h 5212190"/>
              <a:gd name="connsiteX48" fmla="*/ 1630313 w 4979083"/>
              <a:gd name="connsiteY48" fmla="*/ 785410 h 5212190"/>
              <a:gd name="connsiteX49" fmla="*/ 1716991 w 4979083"/>
              <a:gd name="connsiteY49" fmla="*/ 735952 h 5212190"/>
              <a:gd name="connsiteX50" fmla="*/ 1729666 w 4979083"/>
              <a:gd name="connsiteY50" fmla="*/ 647114 h 5212190"/>
              <a:gd name="connsiteX51" fmla="*/ 1557447 w 4979083"/>
              <a:gd name="connsiteY51" fmla="*/ 421627 h 5212190"/>
              <a:gd name="connsiteX52" fmla="*/ 1413253 w 4979083"/>
              <a:gd name="connsiteY52" fmla="*/ 211859 h 5212190"/>
              <a:gd name="connsiteX53" fmla="*/ 1462380 w 4979083"/>
              <a:gd name="connsiteY53" fmla="*/ 0 h 5212190"/>
              <a:gd name="connsiteX54" fmla="*/ 1631192 w 4979083"/>
              <a:gd name="connsiteY54" fmla="*/ 126610 h 5212190"/>
              <a:gd name="connsiteX55" fmla="*/ 1842208 w 4979083"/>
              <a:gd name="connsiteY55" fmla="*/ 323557 h 5212190"/>
              <a:gd name="connsiteX56" fmla="*/ 2109494 w 4979083"/>
              <a:gd name="connsiteY56" fmla="*/ 562708 h 5212190"/>
              <a:gd name="connsiteX57" fmla="*/ 2278306 w 4979083"/>
              <a:gd name="connsiteY57" fmla="*/ 928468 h 5212190"/>
              <a:gd name="connsiteX58" fmla="*/ 2404915 w 4979083"/>
              <a:gd name="connsiteY58" fmla="*/ 1125416 h 5212190"/>
              <a:gd name="connsiteX59" fmla="*/ 2348645 w 4979083"/>
              <a:gd name="connsiteY59" fmla="*/ 1364567 h 5212190"/>
              <a:gd name="connsiteX60" fmla="*/ 2756608 w 4979083"/>
              <a:gd name="connsiteY60" fmla="*/ 1786597 h 5212190"/>
              <a:gd name="connsiteX61" fmla="*/ 3527729 w 4979083"/>
              <a:gd name="connsiteY61" fmla="*/ 2340659 h 5212190"/>
              <a:gd name="connsiteX62" fmla="*/ 4219648 w 4979083"/>
              <a:gd name="connsiteY62" fmla="*/ 2700997 h 5212190"/>
              <a:gd name="connsiteX63" fmla="*/ 4976703 w 4979083"/>
              <a:gd name="connsiteY63" fmla="*/ 3205052 h 5212190"/>
              <a:gd name="connsiteX64" fmla="*/ 4979083 w 4979083"/>
              <a:gd name="connsiteY64"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99893 w 4979083"/>
              <a:gd name="connsiteY35" fmla="*/ 1606538 h 5212190"/>
              <a:gd name="connsiteX36" fmla="*/ 702725 w 4979083"/>
              <a:gd name="connsiteY36" fmla="*/ 1364567 h 5212190"/>
              <a:gd name="connsiteX37" fmla="*/ 576115 w 4979083"/>
              <a:gd name="connsiteY37" fmla="*/ 1212863 h 5212190"/>
              <a:gd name="connsiteX38" fmla="*/ 620479 w 4979083"/>
              <a:gd name="connsiteY38" fmla="*/ 1123474 h 5212190"/>
              <a:gd name="connsiteX39" fmla="*/ 318794 w 4979083"/>
              <a:gd name="connsiteY39" fmla="*/ 794276 h 5212190"/>
              <a:gd name="connsiteX40" fmla="*/ 412285 w 4979083"/>
              <a:gd name="connsiteY40" fmla="*/ 682613 h 5212190"/>
              <a:gd name="connsiteX41" fmla="*/ 634987 w 4979083"/>
              <a:gd name="connsiteY41" fmla="*/ 858569 h 5212190"/>
              <a:gd name="connsiteX42" fmla="*/ 392796 w 4979083"/>
              <a:gd name="connsiteY42" fmla="*/ 420310 h 5212190"/>
              <a:gd name="connsiteX43" fmla="*/ 304286 w 4979083"/>
              <a:gd name="connsiteY43" fmla="*/ 314252 h 5212190"/>
              <a:gd name="connsiteX44" fmla="*/ 410124 w 4979083"/>
              <a:gd name="connsiteY44" fmla="*/ 225303 h 5212190"/>
              <a:gd name="connsiteX45" fmla="*/ 859850 w 4979083"/>
              <a:gd name="connsiteY45" fmla="*/ 492589 h 5212190"/>
              <a:gd name="connsiteX46" fmla="*/ 1157433 w 4979083"/>
              <a:gd name="connsiteY46" fmla="*/ 650558 h 5212190"/>
              <a:gd name="connsiteX47" fmla="*/ 1394422 w 4979083"/>
              <a:gd name="connsiteY47" fmla="*/ 710748 h 5212190"/>
              <a:gd name="connsiteX48" fmla="*/ 1630313 w 4979083"/>
              <a:gd name="connsiteY48" fmla="*/ 785410 h 5212190"/>
              <a:gd name="connsiteX49" fmla="*/ 1716991 w 4979083"/>
              <a:gd name="connsiteY49" fmla="*/ 735952 h 5212190"/>
              <a:gd name="connsiteX50" fmla="*/ 1739191 w 4979083"/>
              <a:gd name="connsiteY50" fmla="*/ 644733 h 5212190"/>
              <a:gd name="connsiteX51" fmla="*/ 1557447 w 4979083"/>
              <a:gd name="connsiteY51" fmla="*/ 421627 h 5212190"/>
              <a:gd name="connsiteX52" fmla="*/ 1413253 w 4979083"/>
              <a:gd name="connsiteY52" fmla="*/ 211859 h 5212190"/>
              <a:gd name="connsiteX53" fmla="*/ 1462380 w 4979083"/>
              <a:gd name="connsiteY53" fmla="*/ 0 h 5212190"/>
              <a:gd name="connsiteX54" fmla="*/ 1631192 w 4979083"/>
              <a:gd name="connsiteY54" fmla="*/ 126610 h 5212190"/>
              <a:gd name="connsiteX55" fmla="*/ 1842208 w 4979083"/>
              <a:gd name="connsiteY55" fmla="*/ 323557 h 5212190"/>
              <a:gd name="connsiteX56" fmla="*/ 2109494 w 4979083"/>
              <a:gd name="connsiteY56" fmla="*/ 562708 h 5212190"/>
              <a:gd name="connsiteX57" fmla="*/ 2278306 w 4979083"/>
              <a:gd name="connsiteY57" fmla="*/ 928468 h 5212190"/>
              <a:gd name="connsiteX58" fmla="*/ 2404915 w 4979083"/>
              <a:gd name="connsiteY58" fmla="*/ 1125416 h 5212190"/>
              <a:gd name="connsiteX59" fmla="*/ 2348645 w 4979083"/>
              <a:gd name="connsiteY59" fmla="*/ 1364567 h 5212190"/>
              <a:gd name="connsiteX60" fmla="*/ 2756608 w 4979083"/>
              <a:gd name="connsiteY60" fmla="*/ 1786597 h 5212190"/>
              <a:gd name="connsiteX61" fmla="*/ 3527729 w 4979083"/>
              <a:gd name="connsiteY61" fmla="*/ 2340659 h 5212190"/>
              <a:gd name="connsiteX62" fmla="*/ 4219648 w 4979083"/>
              <a:gd name="connsiteY62" fmla="*/ 2700997 h 5212190"/>
              <a:gd name="connsiteX63" fmla="*/ 4976703 w 4979083"/>
              <a:gd name="connsiteY63" fmla="*/ 3205052 h 5212190"/>
              <a:gd name="connsiteX64" fmla="*/ 4979083 w 4979083"/>
              <a:gd name="connsiteY64" fmla="*/ 5212190 h 5212190"/>
              <a:gd name="connsiteX0" fmla="*/ 4979083 w 4979083"/>
              <a:gd name="connsiteY0" fmla="*/ 5212190 h 5212190"/>
              <a:gd name="connsiteX1" fmla="*/ 4065123 w 4979083"/>
              <a:gd name="connsiteY1" fmla="*/ 5129946 h 5212190"/>
              <a:gd name="connsiteX2" fmla="*/ 3564841 w 4979083"/>
              <a:gd name="connsiteY2" fmla="*/ 5046015 h 5212190"/>
              <a:gd name="connsiteX3" fmla="*/ 2490861 w 4979083"/>
              <a:gd name="connsiteY3" fmla="*/ 4768729 h 5212190"/>
              <a:gd name="connsiteX4" fmla="*/ 2212730 w 4979083"/>
              <a:gd name="connsiteY4" fmla="*/ 4677618 h 5212190"/>
              <a:gd name="connsiteX5" fmla="*/ 2067291 w 4979083"/>
              <a:gd name="connsiteY5" fmla="*/ 4656407 h 5212190"/>
              <a:gd name="connsiteX6" fmla="*/ 1463259 w 4979083"/>
              <a:gd name="connsiteY6" fmla="*/ 4481110 h 5212190"/>
              <a:gd name="connsiteX7" fmla="*/ 1024780 w 4979083"/>
              <a:gd name="connsiteY7" fmla="*/ 4490635 h 5212190"/>
              <a:gd name="connsiteX8" fmla="*/ 798816 w 4979083"/>
              <a:gd name="connsiteY8" fmla="*/ 4327025 h 5212190"/>
              <a:gd name="connsiteX9" fmla="*/ 0 w 4979083"/>
              <a:gd name="connsiteY9" fmla="*/ 4050213 h 5212190"/>
              <a:gd name="connsiteX10" fmla="*/ 77702 w 4979083"/>
              <a:gd name="connsiteY10" fmla="*/ 3937233 h 5212190"/>
              <a:gd name="connsiteX11" fmla="*/ 294982 w 4979083"/>
              <a:gd name="connsiteY11" fmla="*/ 3946098 h 5212190"/>
              <a:gd name="connsiteX12" fmla="*/ 58432 w 4979083"/>
              <a:gd name="connsiteY12" fmla="*/ 3550261 h 5212190"/>
              <a:gd name="connsiteX13" fmla="*/ 192404 w 4979083"/>
              <a:gd name="connsiteY13" fmla="*/ 3510438 h 5212190"/>
              <a:gd name="connsiteX14" fmla="*/ 360557 w 4979083"/>
              <a:gd name="connsiteY14" fmla="*/ 3706727 h 5212190"/>
              <a:gd name="connsiteX15" fmla="*/ 191526 w 4979083"/>
              <a:gd name="connsiteY15" fmla="*/ 3366722 h 5212190"/>
              <a:gd name="connsiteX16" fmla="*/ 285017 w 4979083"/>
              <a:gd name="connsiteY16" fmla="*/ 3315652 h 5212190"/>
              <a:gd name="connsiteX17" fmla="*/ 691698 w 4979083"/>
              <a:gd name="connsiteY17" fmla="*/ 3832678 h 5212190"/>
              <a:gd name="connsiteX18" fmla="*/ 870658 w 4979083"/>
              <a:gd name="connsiteY18" fmla="*/ 3964488 h 5212190"/>
              <a:gd name="connsiteX19" fmla="*/ 489107 w 4979083"/>
              <a:gd name="connsiteY19" fmla="*/ 3345950 h 5212190"/>
              <a:gd name="connsiteX20" fmla="*/ 620919 w 4979083"/>
              <a:gd name="connsiteY20" fmla="*/ 3322577 h 5212190"/>
              <a:gd name="connsiteX21" fmla="*/ 1044672 w 4979083"/>
              <a:gd name="connsiteY21" fmla="*/ 3872499 h 5212190"/>
              <a:gd name="connsiteX22" fmla="*/ 1221691 w 4979083"/>
              <a:gd name="connsiteY22" fmla="*/ 3931590 h 5212190"/>
              <a:gd name="connsiteX23" fmla="*/ 1394203 w 4979083"/>
              <a:gd name="connsiteY23" fmla="*/ 3786371 h 5212190"/>
              <a:gd name="connsiteX24" fmla="*/ 960046 w 4979083"/>
              <a:gd name="connsiteY24" fmla="*/ 3492232 h 5212190"/>
              <a:gd name="connsiteX25" fmla="*/ 1015035 w 4979083"/>
              <a:gd name="connsiteY25" fmla="*/ 3292720 h 5212190"/>
              <a:gd name="connsiteX26" fmla="*/ 1293568 w 4979083"/>
              <a:gd name="connsiteY26" fmla="*/ 3432517 h 5212190"/>
              <a:gd name="connsiteX27" fmla="*/ 1757801 w 4979083"/>
              <a:gd name="connsiteY27" fmla="*/ 3671668 h 5212190"/>
              <a:gd name="connsiteX28" fmla="*/ 2081358 w 4979083"/>
              <a:gd name="connsiteY28" fmla="*/ 4009293 h 5212190"/>
              <a:gd name="connsiteX29" fmla="*/ 3139037 w 4979083"/>
              <a:gd name="connsiteY29" fmla="*/ 4125096 h 5212190"/>
              <a:gd name="connsiteX30" fmla="*/ 4121174 w 4979083"/>
              <a:gd name="connsiteY30" fmla="*/ 4093699 h 5212190"/>
              <a:gd name="connsiteX31" fmla="*/ 3054629 w 4979083"/>
              <a:gd name="connsiteY31" fmla="*/ 3167393 h 5212190"/>
              <a:gd name="connsiteX32" fmla="*/ 2156019 w 4979083"/>
              <a:gd name="connsiteY32" fmla="*/ 2178772 h 5212190"/>
              <a:gd name="connsiteX33" fmla="*/ 1965777 w 4979083"/>
              <a:gd name="connsiteY33" fmla="*/ 2004757 h 5212190"/>
              <a:gd name="connsiteX34" fmla="*/ 1328847 w 4979083"/>
              <a:gd name="connsiteY34" fmla="*/ 1803486 h 5212190"/>
              <a:gd name="connsiteX35" fmla="*/ 899893 w 4979083"/>
              <a:gd name="connsiteY35" fmla="*/ 1606538 h 5212190"/>
              <a:gd name="connsiteX36" fmla="*/ 702725 w 4979083"/>
              <a:gd name="connsiteY36" fmla="*/ 1364567 h 5212190"/>
              <a:gd name="connsiteX37" fmla="*/ 576115 w 4979083"/>
              <a:gd name="connsiteY37" fmla="*/ 1212863 h 5212190"/>
              <a:gd name="connsiteX38" fmla="*/ 620479 w 4979083"/>
              <a:gd name="connsiteY38" fmla="*/ 1123474 h 5212190"/>
              <a:gd name="connsiteX39" fmla="*/ 318794 w 4979083"/>
              <a:gd name="connsiteY39" fmla="*/ 794276 h 5212190"/>
              <a:gd name="connsiteX40" fmla="*/ 412285 w 4979083"/>
              <a:gd name="connsiteY40" fmla="*/ 682613 h 5212190"/>
              <a:gd name="connsiteX41" fmla="*/ 634987 w 4979083"/>
              <a:gd name="connsiteY41" fmla="*/ 858569 h 5212190"/>
              <a:gd name="connsiteX42" fmla="*/ 392796 w 4979083"/>
              <a:gd name="connsiteY42" fmla="*/ 420310 h 5212190"/>
              <a:gd name="connsiteX43" fmla="*/ 304286 w 4979083"/>
              <a:gd name="connsiteY43" fmla="*/ 314252 h 5212190"/>
              <a:gd name="connsiteX44" fmla="*/ 410124 w 4979083"/>
              <a:gd name="connsiteY44" fmla="*/ 225303 h 5212190"/>
              <a:gd name="connsiteX45" fmla="*/ 859850 w 4979083"/>
              <a:gd name="connsiteY45" fmla="*/ 492589 h 5212190"/>
              <a:gd name="connsiteX46" fmla="*/ 1157433 w 4979083"/>
              <a:gd name="connsiteY46" fmla="*/ 650558 h 5212190"/>
              <a:gd name="connsiteX47" fmla="*/ 1394422 w 4979083"/>
              <a:gd name="connsiteY47" fmla="*/ 710748 h 5212190"/>
              <a:gd name="connsiteX48" fmla="*/ 1630313 w 4979083"/>
              <a:gd name="connsiteY48" fmla="*/ 785410 h 5212190"/>
              <a:gd name="connsiteX49" fmla="*/ 1716991 w 4979083"/>
              <a:gd name="connsiteY49" fmla="*/ 735952 h 5212190"/>
              <a:gd name="connsiteX50" fmla="*/ 1739191 w 4979083"/>
              <a:gd name="connsiteY50" fmla="*/ 644733 h 5212190"/>
              <a:gd name="connsiteX51" fmla="*/ 1557447 w 4979083"/>
              <a:gd name="connsiteY51" fmla="*/ 421627 h 5212190"/>
              <a:gd name="connsiteX52" fmla="*/ 1415635 w 4979083"/>
              <a:gd name="connsiteY52" fmla="*/ 192809 h 5212190"/>
              <a:gd name="connsiteX53" fmla="*/ 1462380 w 4979083"/>
              <a:gd name="connsiteY53" fmla="*/ 0 h 5212190"/>
              <a:gd name="connsiteX54" fmla="*/ 1631192 w 4979083"/>
              <a:gd name="connsiteY54" fmla="*/ 126610 h 5212190"/>
              <a:gd name="connsiteX55" fmla="*/ 1842208 w 4979083"/>
              <a:gd name="connsiteY55" fmla="*/ 323557 h 5212190"/>
              <a:gd name="connsiteX56" fmla="*/ 2109494 w 4979083"/>
              <a:gd name="connsiteY56" fmla="*/ 562708 h 5212190"/>
              <a:gd name="connsiteX57" fmla="*/ 2278306 w 4979083"/>
              <a:gd name="connsiteY57" fmla="*/ 928468 h 5212190"/>
              <a:gd name="connsiteX58" fmla="*/ 2404915 w 4979083"/>
              <a:gd name="connsiteY58" fmla="*/ 1125416 h 5212190"/>
              <a:gd name="connsiteX59" fmla="*/ 2348645 w 4979083"/>
              <a:gd name="connsiteY59" fmla="*/ 1364567 h 5212190"/>
              <a:gd name="connsiteX60" fmla="*/ 2756608 w 4979083"/>
              <a:gd name="connsiteY60" fmla="*/ 1786597 h 5212190"/>
              <a:gd name="connsiteX61" fmla="*/ 3527729 w 4979083"/>
              <a:gd name="connsiteY61" fmla="*/ 2340659 h 5212190"/>
              <a:gd name="connsiteX62" fmla="*/ 4219648 w 4979083"/>
              <a:gd name="connsiteY62" fmla="*/ 2700997 h 5212190"/>
              <a:gd name="connsiteX63" fmla="*/ 4976703 w 4979083"/>
              <a:gd name="connsiteY63" fmla="*/ 3205052 h 5212190"/>
              <a:gd name="connsiteX64" fmla="*/ 4979083 w 4979083"/>
              <a:gd name="connsiteY64" fmla="*/ 5212190 h 5212190"/>
              <a:gd name="connsiteX0" fmla="*/ 4979083 w 4979083"/>
              <a:gd name="connsiteY0" fmla="*/ 5159803 h 5159803"/>
              <a:gd name="connsiteX1" fmla="*/ 4065123 w 4979083"/>
              <a:gd name="connsiteY1" fmla="*/ 5077559 h 5159803"/>
              <a:gd name="connsiteX2" fmla="*/ 3564841 w 4979083"/>
              <a:gd name="connsiteY2" fmla="*/ 4993628 h 5159803"/>
              <a:gd name="connsiteX3" fmla="*/ 2490861 w 4979083"/>
              <a:gd name="connsiteY3" fmla="*/ 4716342 h 5159803"/>
              <a:gd name="connsiteX4" fmla="*/ 2212730 w 4979083"/>
              <a:gd name="connsiteY4" fmla="*/ 4625231 h 5159803"/>
              <a:gd name="connsiteX5" fmla="*/ 2067291 w 4979083"/>
              <a:gd name="connsiteY5" fmla="*/ 4604020 h 5159803"/>
              <a:gd name="connsiteX6" fmla="*/ 1463259 w 4979083"/>
              <a:gd name="connsiteY6" fmla="*/ 4428723 h 5159803"/>
              <a:gd name="connsiteX7" fmla="*/ 1024780 w 4979083"/>
              <a:gd name="connsiteY7" fmla="*/ 4438248 h 5159803"/>
              <a:gd name="connsiteX8" fmla="*/ 798816 w 4979083"/>
              <a:gd name="connsiteY8" fmla="*/ 4274638 h 5159803"/>
              <a:gd name="connsiteX9" fmla="*/ 0 w 4979083"/>
              <a:gd name="connsiteY9" fmla="*/ 3997826 h 5159803"/>
              <a:gd name="connsiteX10" fmla="*/ 77702 w 4979083"/>
              <a:gd name="connsiteY10" fmla="*/ 3884846 h 5159803"/>
              <a:gd name="connsiteX11" fmla="*/ 294982 w 4979083"/>
              <a:gd name="connsiteY11" fmla="*/ 3893711 h 5159803"/>
              <a:gd name="connsiteX12" fmla="*/ 58432 w 4979083"/>
              <a:gd name="connsiteY12" fmla="*/ 3497874 h 5159803"/>
              <a:gd name="connsiteX13" fmla="*/ 192404 w 4979083"/>
              <a:gd name="connsiteY13" fmla="*/ 3458051 h 5159803"/>
              <a:gd name="connsiteX14" fmla="*/ 360557 w 4979083"/>
              <a:gd name="connsiteY14" fmla="*/ 3654340 h 5159803"/>
              <a:gd name="connsiteX15" fmla="*/ 191526 w 4979083"/>
              <a:gd name="connsiteY15" fmla="*/ 3314335 h 5159803"/>
              <a:gd name="connsiteX16" fmla="*/ 285017 w 4979083"/>
              <a:gd name="connsiteY16" fmla="*/ 3263265 h 5159803"/>
              <a:gd name="connsiteX17" fmla="*/ 691698 w 4979083"/>
              <a:gd name="connsiteY17" fmla="*/ 3780291 h 5159803"/>
              <a:gd name="connsiteX18" fmla="*/ 870658 w 4979083"/>
              <a:gd name="connsiteY18" fmla="*/ 3912101 h 5159803"/>
              <a:gd name="connsiteX19" fmla="*/ 489107 w 4979083"/>
              <a:gd name="connsiteY19" fmla="*/ 3293563 h 5159803"/>
              <a:gd name="connsiteX20" fmla="*/ 620919 w 4979083"/>
              <a:gd name="connsiteY20" fmla="*/ 3270190 h 5159803"/>
              <a:gd name="connsiteX21" fmla="*/ 1044672 w 4979083"/>
              <a:gd name="connsiteY21" fmla="*/ 3820112 h 5159803"/>
              <a:gd name="connsiteX22" fmla="*/ 1221691 w 4979083"/>
              <a:gd name="connsiteY22" fmla="*/ 3879203 h 5159803"/>
              <a:gd name="connsiteX23" fmla="*/ 1394203 w 4979083"/>
              <a:gd name="connsiteY23" fmla="*/ 3733984 h 5159803"/>
              <a:gd name="connsiteX24" fmla="*/ 960046 w 4979083"/>
              <a:gd name="connsiteY24" fmla="*/ 3439845 h 5159803"/>
              <a:gd name="connsiteX25" fmla="*/ 1015035 w 4979083"/>
              <a:gd name="connsiteY25" fmla="*/ 3240333 h 5159803"/>
              <a:gd name="connsiteX26" fmla="*/ 1293568 w 4979083"/>
              <a:gd name="connsiteY26" fmla="*/ 3380130 h 5159803"/>
              <a:gd name="connsiteX27" fmla="*/ 1757801 w 4979083"/>
              <a:gd name="connsiteY27" fmla="*/ 3619281 h 5159803"/>
              <a:gd name="connsiteX28" fmla="*/ 2081358 w 4979083"/>
              <a:gd name="connsiteY28" fmla="*/ 3956906 h 5159803"/>
              <a:gd name="connsiteX29" fmla="*/ 3139037 w 4979083"/>
              <a:gd name="connsiteY29" fmla="*/ 4072709 h 5159803"/>
              <a:gd name="connsiteX30" fmla="*/ 4121174 w 4979083"/>
              <a:gd name="connsiteY30" fmla="*/ 4041312 h 5159803"/>
              <a:gd name="connsiteX31" fmla="*/ 3054629 w 4979083"/>
              <a:gd name="connsiteY31" fmla="*/ 3115006 h 5159803"/>
              <a:gd name="connsiteX32" fmla="*/ 2156019 w 4979083"/>
              <a:gd name="connsiteY32" fmla="*/ 2126385 h 5159803"/>
              <a:gd name="connsiteX33" fmla="*/ 1965777 w 4979083"/>
              <a:gd name="connsiteY33" fmla="*/ 1952370 h 5159803"/>
              <a:gd name="connsiteX34" fmla="*/ 1328847 w 4979083"/>
              <a:gd name="connsiteY34" fmla="*/ 1751099 h 5159803"/>
              <a:gd name="connsiteX35" fmla="*/ 899893 w 4979083"/>
              <a:gd name="connsiteY35" fmla="*/ 1554151 h 5159803"/>
              <a:gd name="connsiteX36" fmla="*/ 702725 w 4979083"/>
              <a:gd name="connsiteY36" fmla="*/ 1312180 h 5159803"/>
              <a:gd name="connsiteX37" fmla="*/ 576115 w 4979083"/>
              <a:gd name="connsiteY37" fmla="*/ 1160476 h 5159803"/>
              <a:gd name="connsiteX38" fmla="*/ 620479 w 4979083"/>
              <a:gd name="connsiteY38" fmla="*/ 1071087 h 5159803"/>
              <a:gd name="connsiteX39" fmla="*/ 318794 w 4979083"/>
              <a:gd name="connsiteY39" fmla="*/ 741889 h 5159803"/>
              <a:gd name="connsiteX40" fmla="*/ 412285 w 4979083"/>
              <a:gd name="connsiteY40" fmla="*/ 630226 h 5159803"/>
              <a:gd name="connsiteX41" fmla="*/ 634987 w 4979083"/>
              <a:gd name="connsiteY41" fmla="*/ 806182 h 5159803"/>
              <a:gd name="connsiteX42" fmla="*/ 392796 w 4979083"/>
              <a:gd name="connsiteY42" fmla="*/ 367923 h 5159803"/>
              <a:gd name="connsiteX43" fmla="*/ 304286 w 4979083"/>
              <a:gd name="connsiteY43" fmla="*/ 261865 h 5159803"/>
              <a:gd name="connsiteX44" fmla="*/ 410124 w 4979083"/>
              <a:gd name="connsiteY44" fmla="*/ 172916 h 5159803"/>
              <a:gd name="connsiteX45" fmla="*/ 859850 w 4979083"/>
              <a:gd name="connsiteY45" fmla="*/ 440202 h 5159803"/>
              <a:gd name="connsiteX46" fmla="*/ 1157433 w 4979083"/>
              <a:gd name="connsiteY46" fmla="*/ 598171 h 5159803"/>
              <a:gd name="connsiteX47" fmla="*/ 1394422 w 4979083"/>
              <a:gd name="connsiteY47" fmla="*/ 658361 h 5159803"/>
              <a:gd name="connsiteX48" fmla="*/ 1630313 w 4979083"/>
              <a:gd name="connsiteY48" fmla="*/ 733023 h 5159803"/>
              <a:gd name="connsiteX49" fmla="*/ 1716991 w 4979083"/>
              <a:gd name="connsiteY49" fmla="*/ 683565 h 5159803"/>
              <a:gd name="connsiteX50" fmla="*/ 1739191 w 4979083"/>
              <a:gd name="connsiteY50" fmla="*/ 592346 h 5159803"/>
              <a:gd name="connsiteX51" fmla="*/ 1557447 w 4979083"/>
              <a:gd name="connsiteY51" fmla="*/ 369240 h 5159803"/>
              <a:gd name="connsiteX52" fmla="*/ 1415635 w 4979083"/>
              <a:gd name="connsiteY52" fmla="*/ 140422 h 5159803"/>
              <a:gd name="connsiteX53" fmla="*/ 1510005 w 4979083"/>
              <a:gd name="connsiteY53" fmla="*/ 0 h 5159803"/>
              <a:gd name="connsiteX54" fmla="*/ 1631192 w 4979083"/>
              <a:gd name="connsiteY54" fmla="*/ 74223 h 5159803"/>
              <a:gd name="connsiteX55" fmla="*/ 1842208 w 4979083"/>
              <a:gd name="connsiteY55" fmla="*/ 271170 h 5159803"/>
              <a:gd name="connsiteX56" fmla="*/ 2109494 w 4979083"/>
              <a:gd name="connsiteY56" fmla="*/ 510321 h 5159803"/>
              <a:gd name="connsiteX57" fmla="*/ 2278306 w 4979083"/>
              <a:gd name="connsiteY57" fmla="*/ 876081 h 5159803"/>
              <a:gd name="connsiteX58" fmla="*/ 2404915 w 4979083"/>
              <a:gd name="connsiteY58" fmla="*/ 1073029 h 5159803"/>
              <a:gd name="connsiteX59" fmla="*/ 2348645 w 4979083"/>
              <a:gd name="connsiteY59" fmla="*/ 1312180 h 5159803"/>
              <a:gd name="connsiteX60" fmla="*/ 2756608 w 4979083"/>
              <a:gd name="connsiteY60" fmla="*/ 1734210 h 5159803"/>
              <a:gd name="connsiteX61" fmla="*/ 3527729 w 4979083"/>
              <a:gd name="connsiteY61" fmla="*/ 2288272 h 5159803"/>
              <a:gd name="connsiteX62" fmla="*/ 4219648 w 4979083"/>
              <a:gd name="connsiteY62" fmla="*/ 2648610 h 5159803"/>
              <a:gd name="connsiteX63" fmla="*/ 4976703 w 4979083"/>
              <a:gd name="connsiteY63" fmla="*/ 3152665 h 5159803"/>
              <a:gd name="connsiteX64" fmla="*/ 4979083 w 4979083"/>
              <a:gd name="connsiteY64" fmla="*/ 5159803 h 5159803"/>
              <a:gd name="connsiteX0" fmla="*/ 4979083 w 4979083"/>
              <a:gd name="connsiteY0" fmla="*/ 5160521 h 5160521"/>
              <a:gd name="connsiteX1" fmla="*/ 4065123 w 4979083"/>
              <a:gd name="connsiteY1" fmla="*/ 5078277 h 5160521"/>
              <a:gd name="connsiteX2" fmla="*/ 3564841 w 4979083"/>
              <a:gd name="connsiteY2" fmla="*/ 4994346 h 5160521"/>
              <a:gd name="connsiteX3" fmla="*/ 2490861 w 4979083"/>
              <a:gd name="connsiteY3" fmla="*/ 4717060 h 5160521"/>
              <a:gd name="connsiteX4" fmla="*/ 2212730 w 4979083"/>
              <a:gd name="connsiteY4" fmla="*/ 4625949 h 5160521"/>
              <a:gd name="connsiteX5" fmla="*/ 2067291 w 4979083"/>
              <a:gd name="connsiteY5" fmla="*/ 4604738 h 5160521"/>
              <a:gd name="connsiteX6" fmla="*/ 1463259 w 4979083"/>
              <a:gd name="connsiteY6" fmla="*/ 4429441 h 5160521"/>
              <a:gd name="connsiteX7" fmla="*/ 1024780 w 4979083"/>
              <a:gd name="connsiteY7" fmla="*/ 4438966 h 5160521"/>
              <a:gd name="connsiteX8" fmla="*/ 798816 w 4979083"/>
              <a:gd name="connsiteY8" fmla="*/ 4275356 h 5160521"/>
              <a:gd name="connsiteX9" fmla="*/ 0 w 4979083"/>
              <a:gd name="connsiteY9" fmla="*/ 3998544 h 5160521"/>
              <a:gd name="connsiteX10" fmla="*/ 77702 w 4979083"/>
              <a:gd name="connsiteY10" fmla="*/ 3885564 h 5160521"/>
              <a:gd name="connsiteX11" fmla="*/ 294982 w 4979083"/>
              <a:gd name="connsiteY11" fmla="*/ 3894429 h 5160521"/>
              <a:gd name="connsiteX12" fmla="*/ 58432 w 4979083"/>
              <a:gd name="connsiteY12" fmla="*/ 3498592 h 5160521"/>
              <a:gd name="connsiteX13" fmla="*/ 192404 w 4979083"/>
              <a:gd name="connsiteY13" fmla="*/ 3458769 h 5160521"/>
              <a:gd name="connsiteX14" fmla="*/ 360557 w 4979083"/>
              <a:gd name="connsiteY14" fmla="*/ 3655058 h 5160521"/>
              <a:gd name="connsiteX15" fmla="*/ 191526 w 4979083"/>
              <a:gd name="connsiteY15" fmla="*/ 3315053 h 5160521"/>
              <a:gd name="connsiteX16" fmla="*/ 285017 w 4979083"/>
              <a:gd name="connsiteY16" fmla="*/ 3263983 h 5160521"/>
              <a:gd name="connsiteX17" fmla="*/ 691698 w 4979083"/>
              <a:gd name="connsiteY17" fmla="*/ 3781009 h 5160521"/>
              <a:gd name="connsiteX18" fmla="*/ 870658 w 4979083"/>
              <a:gd name="connsiteY18" fmla="*/ 3912819 h 5160521"/>
              <a:gd name="connsiteX19" fmla="*/ 489107 w 4979083"/>
              <a:gd name="connsiteY19" fmla="*/ 3294281 h 5160521"/>
              <a:gd name="connsiteX20" fmla="*/ 620919 w 4979083"/>
              <a:gd name="connsiteY20" fmla="*/ 3270908 h 5160521"/>
              <a:gd name="connsiteX21" fmla="*/ 1044672 w 4979083"/>
              <a:gd name="connsiteY21" fmla="*/ 3820830 h 5160521"/>
              <a:gd name="connsiteX22" fmla="*/ 1221691 w 4979083"/>
              <a:gd name="connsiteY22" fmla="*/ 3879921 h 5160521"/>
              <a:gd name="connsiteX23" fmla="*/ 1394203 w 4979083"/>
              <a:gd name="connsiteY23" fmla="*/ 3734702 h 5160521"/>
              <a:gd name="connsiteX24" fmla="*/ 960046 w 4979083"/>
              <a:gd name="connsiteY24" fmla="*/ 3440563 h 5160521"/>
              <a:gd name="connsiteX25" fmla="*/ 1015035 w 4979083"/>
              <a:gd name="connsiteY25" fmla="*/ 3241051 h 5160521"/>
              <a:gd name="connsiteX26" fmla="*/ 1293568 w 4979083"/>
              <a:gd name="connsiteY26" fmla="*/ 3380848 h 5160521"/>
              <a:gd name="connsiteX27" fmla="*/ 1757801 w 4979083"/>
              <a:gd name="connsiteY27" fmla="*/ 3619999 h 5160521"/>
              <a:gd name="connsiteX28" fmla="*/ 2081358 w 4979083"/>
              <a:gd name="connsiteY28" fmla="*/ 3957624 h 5160521"/>
              <a:gd name="connsiteX29" fmla="*/ 3139037 w 4979083"/>
              <a:gd name="connsiteY29" fmla="*/ 4073427 h 5160521"/>
              <a:gd name="connsiteX30" fmla="*/ 4121174 w 4979083"/>
              <a:gd name="connsiteY30" fmla="*/ 4042030 h 5160521"/>
              <a:gd name="connsiteX31" fmla="*/ 3054629 w 4979083"/>
              <a:gd name="connsiteY31" fmla="*/ 3115724 h 5160521"/>
              <a:gd name="connsiteX32" fmla="*/ 2156019 w 4979083"/>
              <a:gd name="connsiteY32" fmla="*/ 2127103 h 5160521"/>
              <a:gd name="connsiteX33" fmla="*/ 1965777 w 4979083"/>
              <a:gd name="connsiteY33" fmla="*/ 1953088 h 5160521"/>
              <a:gd name="connsiteX34" fmla="*/ 1328847 w 4979083"/>
              <a:gd name="connsiteY34" fmla="*/ 1751817 h 5160521"/>
              <a:gd name="connsiteX35" fmla="*/ 899893 w 4979083"/>
              <a:gd name="connsiteY35" fmla="*/ 1554869 h 5160521"/>
              <a:gd name="connsiteX36" fmla="*/ 702725 w 4979083"/>
              <a:gd name="connsiteY36" fmla="*/ 1312898 h 5160521"/>
              <a:gd name="connsiteX37" fmla="*/ 576115 w 4979083"/>
              <a:gd name="connsiteY37" fmla="*/ 1161194 h 5160521"/>
              <a:gd name="connsiteX38" fmla="*/ 620479 w 4979083"/>
              <a:gd name="connsiteY38" fmla="*/ 1071805 h 5160521"/>
              <a:gd name="connsiteX39" fmla="*/ 318794 w 4979083"/>
              <a:gd name="connsiteY39" fmla="*/ 742607 h 5160521"/>
              <a:gd name="connsiteX40" fmla="*/ 412285 w 4979083"/>
              <a:gd name="connsiteY40" fmla="*/ 630944 h 5160521"/>
              <a:gd name="connsiteX41" fmla="*/ 634987 w 4979083"/>
              <a:gd name="connsiteY41" fmla="*/ 806900 h 5160521"/>
              <a:gd name="connsiteX42" fmla="*/ 392796 w 4979083"/>
              <a:gd name="connsiteY42" fmla="*/ 368641 h 5160521"/>
              <a:gd name="connsiteX43" fmla="*/ 304286 w 4979083"/>
              <a:gd name="connsiteY43" fmla="*/ 262583 h 5160521"/>
              <a:gd name="connsiteX44" fmla="*/ 410124 w 4979083"/>
              <a:gd name="connsiteY44" fmla="*/ 173634 h 5160521"/>
              <a:gd name="connsiteX45" fmla="*/ 859850 w 4979083"/>
              <a:gd name="connsiteY45" fmla="*/ 440920 h 5160521"/>
              <a:gd name="connsiteX46" fmla="*/ 1157433 w 4979083"/>
              <a:gd name="connsiteY46" fmla="*/ 598889 h 5160521"/>
              <a:gd name="connsiteX47" fmla="*/ 1394422 w 4979083"/>
              <a:gd name="connsiteY47" fmla="*/ 659079 h 5160521"/>
              <a:gd name="connsiteX48" fmla="*/ 1630313 w 4979083"/>
              <a:gd name="connsiteY48" fmla="*/ 733741 h 5160521"/>
              <a:gd name="connsiteX49" fmla="*/ 1716991 w 4979083"/>
              <a:gd name="connsiteY49" fmla="*/ 684283 h 5160521"/>
              <a:gd name="connsiteX50" fmla="*/ 1739191 w 4979083"/>
              <a:gd name="connsiteY50" fmla="*/ 593064 h 5160521"/>
              <a:gd name="connsiteX51" fmla="*/ 1557447 w 4979083"/>
              <a:gd name="connsiteY51" fmla="*/ 369958 h 5160521"/>
              <a:gd name="connsiteX52" fmla="*/ 1415635 w 4979083"/>
              <a:gd name="connsiteY52" fmla="*/ 141140 h 5160521"/>
              <a:gd name="connsiteX53" fmla="*/ 1510005 w 4979083"/>
              <a:gd name="connsiteY53" fmla="*/ 718 h 5160521"/>
              <a:gd name="connsiteX54" fmla="*/ 1631192 w 4979083"/>
              <a:gd name="connsiteY54" fmla="*/ 74941 h 5160521"/>
              <a:gd name="connsiteX55" fmla="*/ 1842208 w 4979083"/>
              <a:gd name="connsiteY55" fmla="*/ 271888 h 5160521"/>
              <a:gd name="connsiteX56" fmla="*/ 2109494 w 4979083"/>
              <a:gd name="connsiteY56" fmla="*/ 511039 h 5160521"/>
              <a:gd name="connsiteX57" fmla="*/ 2278306 w 4979083"/>
              <a:gd name="connsiteY57" fmla="*/ 876799 h 5160521"/>
              <a:gd name="connsiteX58" fmla="*/ 2404915 w 4979083"/>
              <a:gd name="connsiteY58" fmla="*/ 1073747 h 5160521"/>
              <a:gd name="connsiteX59" fmla="*/ 2348645 w 4979083"/>
              <a:gd name="connsiteY59" fmla="*/ 1312898 h 5160521"/>
              <a:gd name="connsiteX60" fmla="*/ 2756608 w 4979083"/>
              <a:gd name="connsiteY60" fmla="*/ 1734928 h 5160521"/>
              <a:gd name="connsiteX61" fmla="*/ 3527729 w 4979083"/>
              <a:gd name="connsiteY61" fmla="*/ 2288990 h 5160521"/>
              <a:gd name="connsiteX62" fmla="*/ 4219648 w 4979083"/>
              <a:gd name="connsiteY62" fmla="*/ 2649328 h 5160521"/>
              <a:gd name="connsiteX63" fmla="*/ 4976703 w 4979083"/>
              <a:gd name="connsiteY63" fmla="*/ 3153383 h 5160521"/>
              <a:gd name="connsiteX64" fmla="*/ 4979083 w 4979083"/>
              <a:gd name="connsiteY64" fmla="*/ 5160521 h 5160521"/>
              <a:gd name="connsiteX0" fmla="*/ 4979083 w 4979083"/>
              <a:gd name="connsiteY0" fmla="*/ 5160604 h 5160604"/>
              <a:gd name="connsiteX1" fmla="*/ 4065123 w 4979083"/>
              <a:gd name="connsiteY1" fmla="*/ 5078360 h 5160604"/>
              <a:gd name="connsiteX2" fmla="*/ 3564841 w 4979083"/>
              <a:gd name="connsiteY2" fmla="*/ 4994429 h 5160604"/>
              <a:gd name="connsiteX3" fmla="*/ 2490861 w 4979083"/>
              <a:gd name="connsiteY3" fmla="*/ 4717143 h 5160604"/>
              <a:gd name="connsiteX4" fmla="*/ 2212730 w 4979083"/>
              <a:gd name="connsiteY4" fmla="*/ 4626032 h 5160604"/>
              <a:gd name="connsiteX5" fmla="*/ 2067291 w 4979083"/>
              <a:gd name="connsiteY5" fmla="*/ 4604821 h 5160604"/>
              <a:gd name="connsiteX6" fmla="*/ 1463259 w 4979083"/>
              <a:gd name="connsiteY6" fmla="*/ 4429524 h 5160604"/>
              <a:gd name="connsiteX7" fmla="*/ 1024780 w 4979083"/>
              <a:gd name="connsiteY7" fmla="*/ 4439049 h 5160604"/>
              <a:gd name="connsiteX8" fmla="*/ 798816 w 4979083"/>
              <a:gd name="connsiteY8" fmla="*/ 4275439 h 5160604"/>
              <a:gd name="connsiteX9" fmla="*/ 0 w 4979083"/>
              <a:gd name="connsiteY9" fmla="*/ 3998627 h 5160604"/>
              <a:gd name="connsiteX10" fmla="*/ 77702 w 4979083"/>
              <a:gd name="connsiteY10" fmla="*/ 3885647 h 5160604"/>
              <a:gd name="connsiteX11" fmla="*/ 294982 w 4979083"/>
              <a:gd name="connsiteY11" fmla="*/ 3894512 h 5160604"/>
              <a:gd name="connsiteX12" fmla="*/ 58432 w 4979083"/>
              <a:gd name="connsiteY12" fmla="*/ 3498675 h 5160604"/>
              <a:gd name="connsiteX13" fmla="*/ 192404 w 4979083"/>
              <a:gd name="connsiteY13" fmla="*/ 3458852 h 5160604"/>
              <a:gd name="connsiteX14" fmla="*/ 360557 w 4979083"/>
              <a:gd name="connsiteY14" fmla="*/ 3655141 h 5160604"/>
              <a:gd name="connsiteX15" fmla="*/ 191526 w 4979083"/>
              <a:gd name="connsiteY15" fmla="*/ 3315136 h 5160604"/>
              <a:gd name="connsiteX16" fmla="*/ 285017 w 4979083"/>
              <a:gd name="connsiteY16" fmla="*/ 3264066 h 5160604"/>
              <a:gd name="connsiteX17" fmla="*/ 691698 w 4979083"/>
              <a:gd name="connsiteY17" fmla="*/ 3781092 h 5160604"/>
              <a:gd name="connsiteX18" fmla="*/ 870658 w 4979083"/>
              <a:gd name="connsiteY18" fmla="*/ 3912902 h 5160604"/>
              <a:gd name="connsiteX19" fmla="*/ 489107 w 4979083"/>
              <a:gd name="connsiteY19" fmla="*/ 3294364 h 5160604"/>
              <a:gd name="connsiteX20" fmla="*/ 620919 w 4979083"/>
              <a:gd name="connsiteY20" fmla="*/ 3270991 h 5160604"/>
              <a:gd name="connsiteX21" fmla="*/ 1044672 w 4979083"/>
              <a:gd name="connsiteY21" fmla="*/ 3820913 h 5160604"/>
              <a:gd name="connsiteX22" fmla="*/ 1221691 w 4979083"/>
              <a:gd name="connsiteY22" fmla="*/ 3880004 h 5160604"/>
              <a:gd name="connsiteX23" fmla="*/ 1394203 w 4979083"/>
              <a:gd name="connsiteY23" fmla="*/ 3734785 h 5160604"/>
              <a:gd name="connsiteX24" fmla="*/ 960046 w 4979083"/>
              <a:gd name="connsiteY24" fmla="*/ 3440646 h 5160604"/>
              <a:gd name="connsiteX25" fmla="*/ 1015035 w 4979083"/>
              <a:gd name="connsiteY25" fmla="*/ 3241134 h 5160604"/>
              <a:gd name="connsiteX26" fmla="*/ 1293568 w 4979083"/>
              <a:gd name="connsiteY26" fmla="*/ 3380931 h 5160604"/>
              <a:gd name="connsiteX27" fmla="*/ 1757801 w 4979083"/>
              <a:gd name="connsiteY27" fmla="*/ 3620082 h 5160604"/>
              <a:gd name="connsiteX28" fmla="*/ 2081358 w 4979083"/>
              <a:gd name="connsiteY28" fmla="*/ 3957707 h 5160604"/>
              <a:gd name="connsiteX29" fmla="*/ 3139037 w 4979083"/>
              <a:gd name="connsiteY29" fmla="*/ 4073510 h 5160604"/>
              <a:gd name="connsiteX30" fmla="*/ 4121174 w 4979083"/>
              <a:gd name="connsiteY30" fmla="*/ 4042113 h 5160604"/>
              <a:gd name="connsiteX31" fmla="*/ 3054629 w 4979083"/>
              <a:gd name="connsiteY31" fmla="*/ 3115807 h 5160604"/>
              <a:gd name="connsiteX32" fmla="*/ 2156019 w 4979083"/>
              <a:gd name="connsiteY32" fmla="*/ 2127186 h 5160604"/>
              <a:gd name="connsiteX33" fmla="*/ 1965777 w 4979083"/>
              <a:gd name="connsiteY33" fmla="*/ 1953171 h 5160604"/>
              <a:gd name="connsiteX34" fmla="*/ 1328847 w 4979083"/>
              <a:gd name="connsiteY34" fmla="*/ 1751900 h 5160604"/>
              <a:gd name="connsiteX35" fmla="*/ 899893 w 4979083"/>
              <a:gd name="connsiteY35" fmla="*/ 1554952 h 5160604"/>
              <a:gd name="connsiteX36" fmla="*/ 702725 w 4979083"/>
              <a:gd name="connsiteY36" fmla="*/ 1312981 h 5160604"/>
              <a:gd name="connsiteX37" fmla="*/ 576115 w 4979083"/>
              <a:gd name="connsiteY37" fmla="*/ 1161277 h 5160604"/>
              <a:gd name="connsiteX38" fmla="*/ 620479 w 4979083"/>
              <a:gd name="connsiteY38" fmla="*/ 1071888 h 5160604"/>
              <a:gd name="connsiteX39" fmla="*/ 318794 w 4979083"/>
              <a:gd name="connsiteY39" fmla="*/ 742690 h 5160604"/>
              <a:gd name="connsiteX40" fmla="*/ 412285 w 4979083"/>
              <a:gd name="connsiteY40" fmla="*/ 631027 h 5160604"/>
              <a:gd name="connsiteX41" fmla="*/ 634987 w 4979083"/>
              <a:gd name="connsiteY41" fmla="*/ 806983 h 5160604"/>
              <a:gd name="connsiteX42" fmla="*/ 392796 w 4979083"/>
              <a:gd name="connsiteY42" fmla="*/ 368724 h 5160604"/>
              <a:gd name="connsiteX43" fmla="*/ 304286 w 4979083"/>
              <a:gd name="connsiteY43" fmla="*/ 262666 h 5160604"/>
              <a:gd name="connsiteX44" fmla="*/ 410124 w 4979083"/>
              <a:gd name="connsiteY44" fmla="*/ 173717 h 5160604"/>
              <a:gd name="connsiteX45" fmla="*/ 859850 w 4979083"/>
              <a:gd name="connsiteY45" fmla="*/ 441003 h 5160604"/>
              <a:gd name="connsiteX46" fmla="*/ 1157433 w 4979083"/>
              <a:gd name="connsiteY46" fmla="*/ 598972 h 5160604"/>
              <a:gd name="connsiteX47" fmla="*/ 1394422 w 4979083"/>
              <a:gd name="connsiteY47" fmla="*/ 659162 h 5160604"/>
              <a:gd name="connsiteX48" fmla="*/ 1630313 w 4979083"/>
              <a:gd name="connsiteY48" fmla="*/ 733824 h 5160604"/>
              <a:gd name="connsiteX49" fmla="*/ 1716991 w 4979083"/>
              <a:gd name="connsiteY49" fmla="*/ 684366 h 5160604"/>
              <a:gd name="connsiteX50" fmla="*/ 1739191 w 4979083"/>
              <a:gd name="connsiteY50" fmla="*/ 593147 h 5160604"/>
              <a:gd name="connsiteX51" fmla="*/ 1557447 w 4979083"/>
              <a:gd name="connsiteY51" fmla="*/ 370041 h 5160604"/>
              <a:gd name="connsiteX52" fmla="*/ 1415635 w 4979083"/>
              <a:gd name="connsiteY52" fmla="*/ 141223 h 5160604"/>
              <a:gd name="connsiteX53" fmla="*/ 1510005 w 4979083"/>
              <a:gd name="connsiteY53" fmla="*/ 801 h 5160604"/>
              <a:gd name="connsiteX54" fmla="*/ 1631192 w 4979083"/>
              <a:gd name="connsiteY54" fmla="*/ 75024 h 5160604"/>
              <a:gd name="connsiteX55" fmla="*/ 1842208 w 4979083"/>
              <a:gd name="connsiteY55" fmla="*/ 271971 h 5160604"/>
              <a:gd name="connsiteX56" fmla="*/ 2109494 w 4979083"/>
              <a:gd name="connsiteY56" fmla="*/ 511122 h 5160604"/>
              <a:gd name="connsiteX57" fmla="*/ 2278306 w 4979083"/>
              <a:gd name="connsiteY57" fmla="*/ 876882 h 5160604"/>
              <a:gd name="connsiteX58" fmla="*/ 2404915 w 4979083"/>
              <a:gd name="connsiteY58" fmla="*/ 1073830 h 5160604"/>
              <a:gd name="connsiteX59" fmla="*/ 2348645 w 4979083"/>
              <a:gd name="connsiteY59" fmla="*/ 1312981 h 5160604"/>
              <a:gd name="connsiteX60" fmla="*/ 2756608 w 4979083"/>
              <a:gd name="connsiteY60" fmla="*/ 1735011 h 5160604"/>
              <a:gd name="connsiteX61" fmla="*/ 3527729 w 4979083"/>
              <a:gd name="connsiteY61" fmla="*/ 2289073 h 5160604"/>
              <a:gd name="connsiteX62" fmla="*/ 4219648 w 4979083"/>
              <a:gd name="connsiteY62" fmla="*/ 2649411 h 5160604"/>
              <a:gd name="connsiteX63" fmla="*/ 4976703 w 4979083"/>
              <a:gd name="connsiteY63" fmla="*/ 3153466 h 5160604"/>
              <a:gd name="connsiteX64" fmla="*/ 4979083 w 4979083"/>
              <a:gd name="connsiteY64" fmla="*/ 5160604 h 5160604"/>
              <a:gd name="connsiteX0" fmla="*/ 4979083 w 4979083"/>
              <a:gd name="connsiteY0" fmla="*/ 5160604 h 5160604"/>
              <a:gd name="connsiteX1" fmla="*/ 4065123 w 4979083"/>
              <a:gd name="connsiteY1" fmla="*/ 5078360 h 5160604"/>
              <a:gd name="connsiteX2" fmla="*/ 3564841 w 4979083"/>
              <a:gd name="connsiteY2" fmla="*/ 4994429 h 5160604"/>
              <a:gd name="connsiteX3" fmla="*/ 2490861 w 4979083"/>
              <a:gd name="connsiteY3" fmla="*/ 4717143 h 5160604"/>
              <a:gd name="connsiteX4" fmla="*/ 2212730 w 4979083"/>
              <a:gd name="connsiteY4" fmla="*/ 4626032 h 5160604"/>
              <a:gd name="connsiteX5" fmla="*/ 2067291 w 4979083"/>
              <a:gd name="connsiteY5" fmla="*/ 4604821 h 5160604"/>
              <a:gd name="connsiteX6" fmla="*/ 1463259 w 4979083"/>
              <a:gd name="connsiteY6" fmla="*/ 4429524 h 5160604"/>
              <a:gd name="connsiteX7" fmla="*/ 1024780 w 4979083"/>
              <a:gd name="connsiteY7" fmla="*/ 4439049 h 5160604"/>
              <a:gd name="connsiteX8" fmla="*/ 798816 w 4979083"/>
              <a:gd name="connsiteY8" fmla="*/ 4275439 h 5160604"/>
              <a:gd name="connsiteX9" fmla="*/ 0 w 4979083"/>
              <a:gd name="connsiteY9" fmla="*/ 3998627 h 5160604"/>
              <a:gd name="connsiteX10" fmla="*/ 77702 w 4979083"/>
              <a:gd name="connsiteY10" fmla="*/ 3885647 h 5160604"/>
              <a:gd name="connsiteX11" fmla="*/ 294982 w 4979083"/>
              <a:gd name="connsiteY11" fmla="*/ 3894512 h 5160604"/>
              <a:gd name="connsiteX12" fmla="*/ 58432 w 4979083"/>
              <a:gd name="connsiteY12" fmla="*/ 3498675 h 5160604"/>
              <a:gd name="connsiteX13" fmla="*/ 192404 w 4979083"/>
              <a:gd name="connsiteY13" fmla="*/ 3458852 h 5160604"/>
              <a:gd name="connsiteX14" fmla="*/ 360557 w 4979083"/>
              <a:gd name="connsiteY14" fmla="*/ 3655141 h 5160604"/>
              <a:gd name="connsiteX15" fmla="*/ 191526 w 4979083"/>
              <a:gd name="connsiteY15" fmla="*/ 3315136 h 5160604"/>
              <a:gd name="connsiteX16" fmla="*/ 285017 w 4979083"/>
              <a:gd name="connsiteY16" fmla="*/ 3264066 h 5160604"/>
              <a:gd name="connsiteX17" fmla="*/ 691698 w 4979083"/>
              <a:gd name="connsiteY17" fmla="*/ 3781092 h 5160604"/>
              <a:gd name="connsiteX18" fmla="*/ 870658 w 4979083"/>
              <a:gd name="connsiteY18" fmla="*/ 3912902 h 5160604"/>
              <a:gd name="connsiteX19" fmla="*/ 489107 w 4979083"/>
              <a:gd name="connsiteY19" fmla="*/ 3294364 h 5160604"/>
              <a:gd name="connsiteX20" fmla="*/ 620919 w 4979083"/>
              <a:gd name="connsiteY20" fmla="*/ 3270991 h 5160604"/>
              <a:gd name="connsiteX21" fmla="*/ 1044672 w 4979083"/>
              <a:gd name="connsiteY21" fmla="*/ 3820913 h 5160604"/>
              <a:gd name="connsiteX22" fmla="*/ 1221691 w 4979083"/>
              <a:gd name="connsiteY22" fmla="*/ 3880004 h 5160604"/>
              <a:gd name="connsiteX23" fmla="*/ 1394203 w 4979083"/>
              <a:gd name="connsiteY23" fmla="*/ 3734785 h 5160604"/>
              <a:gd name="connsiteX24" fmla="*/ 960046 w 4979083"/>
              <a:gd name="connsiteY24" fmla="*/ 3440646 h 5160604"/>
              <a:gd name="connsiteX25" fmla="*/ 1015035 w 4979083"/>
              <a:gd name="connsiteY25" fmla="*/ 3241134 h 5160604"/>
              <a:gd name="connsiteX26" fmla="*/ 1293568 w 4979083"/>
              <a:gd name="connsiteY26" fmla="*/ 3380931 h 5160604"/>
              <a:gd name="connsiteX27" fmla="*/ 1757801 w 4979083"/>
              <a:gd name="connsiteY27" fmla="*/ 3620082 h 5160604"/>
              <a:gd name="connsiteX28" fmla="*/ 2081358 w 4979083"/>
              <a:gd name="connsiteY28" fmla="*/ 3957707 h 5160604"/>
              <a:gd name="connsiteX29" fmla="*/ 3139037 w 4979083"/>
              <a:gd name="connsiteY29" fmla="*/ 4073510 h 5160604"/>
              <a:gd name="connsiteX30" fmla="*/ 4121174 w 4979083"/>
              <a:gd name="connsiteY30" fmla="*/ 4042113 h 5160604"/>
              <a:gd name="connsiteX31" fmla="*/ 3054629 w 4979083"/>
              <a:gd name="connsiteY31" fmla="*/ 3115807 h 5160604"/>
              <a:gd name="connsiteX32" fmla="*/ 2156019 w 4979083"/>
              <a:gd name="connsiteY32" fmla="*/ 2127186 h 5160604"/>
              <a:gd name="connsiteX33" fmla="*/ 1965777 w 4979083"/>
              <a:gd name="connsiteY33" fmla="*/ 1953171 h 5160604"/>
              <a:gd name="connsiteX34" fmla="*/ 1328847 w 4979083"/>
              <a:gd name="connsiteY34" fmla="*/ 1751900 h 5160604"/>
              <a:gd name="connsiteX35" fmla="*/ 899893 w 4979083"/>
              <a:gd name="connsiteY35" fmla="*/ 1554952 h 5160604"/>
              <a:gd name="connsiteX36" fmla="*/ 702725 w 4979083"/>
              <a:gd name="connsiteY36" fmla="*/ 1312981 h 5160604"/>
              <a:gd name="connsiteX37" fmla="*/ 576115 w 4979083"/>
              <a:gd name="connsiteY37" fmla="*/ 1161277 h 5160604"/>
              <a:gd name="connsiteX38" fmla="*/ 620479 w 4979083"/>
              <a:gd name="connsiteY38" fmla="*/ 1071888 h 5160604"/>
              <a:gd name="connsiteX39" fmla="*/ 318794 w 4979083"/>
              <a:gd name="connsiteY39" fmla="*/ 742690 h 5160604"/>
              <a:gd name="connsiteX40" fmla="*/ 412285 w 4979083"/>
              <a:gd name="connsiteY40" fmla="*/ 631027 h 5160604"/>
              <a:gd name="connsiteX41" fmla="*/ 634987 w 4979083"/>
              <a:gd name="connsiteY41" fmla="*/ 806983 h 5160604"/>
              <a:gd name="connsiteX42" fmla="*/ 392796 w 4979083"/>
              <a:gd name="connsiteY42" fmla="*/ 368724 h 5160604"/>
              <a:gd name="connsiteX43" fmla="*/ 304286 w 4979083"/>
              <a:gd name="connsiteY43" fmla="*/ 262666 h 5160604"/>
              <a:gd name="connsiteX44" fmla="*/ 410124 w 4979083"/>
              <a:gd name="connsiteY44" fmla="*/ 173717 h 5160604"/>
              <a:gd name="connsiteX45" fmla="*/ 859850 w 4979083"/>
              <a:gd name="connsiteY45" fmla="*/ 441003 h 5160604"/>
              <a:gd name="connsiteX46" fmla="*/ 1157433 w 4979083"/>
              <a:gd name="connsiteY46" fmla="*/ 598972 h 5160604"/>
              <a:gd name="connsiteX47" fmla="*/ 1394422 w 4979083"/>
              <a:gd name="connsiteY47" fmla="*/ 659162 h 5160604"/>
              <a:gd name="connsiteX48" fmla="*/ 1630313 w 4979083"/>
              <a:gd name="connsiteY48" fmla="*/ 733824 h 5160604"/>
              <a:gd name="connsiteX49" fmla="*/ 1716991 w 4979083"/>
              <a:gd name="connsiteY49" fmla="*/ 684366 h 5160604"/>
              <a:gd name="connsiteX50" fmla="*/ 1739191 w 4979083"/>
              <a:gd name="connsiteY50" fmla="*/ 593147 h 5160604"/>
              <a:gd name="connsiteX51" fmla="*/ 1557447 w 4979083"/>
              <a:gd name="connsiteY51" fmla="*/ 370041 h 5160604"/>
              <a:gd name="connsiteX52" fmla="*/ 1415635 w 4979083"/>
              <a:gd name="connsiteY52" fmla="*/ 141223 h 5160604"/>
              <a:gd name="connsiteX53" fmla="*/ 1510005 w 4979083"/>
              <a:gd name="connsiteY53" fmla="*/ 801 h 5160604"/>
              <a:gd name="connsiteX54" fmla="*/ 1631192 w 4979083"/>
              <a:gd name="connsiteY54" fmla="*/ 75024 h 5160604"/>
              <a:gd name="connsiteX55" fmla="*/ 1738422 w 4979083"/>
              <a:gd name="connsiteY55" fmla="*/ 131916 h 5160604"/>
              <a:gd name="connsiteX56" fmla="*/ 1842208 w 4979083"/>
              <a:gd name="connsiteY56" fmla="*/ 271971 h 5160604"/>
              <a:gd name="connsiteX57" fmla="*/ 2109494 w 4979083"/>
              <a:gd name="connsiteY57" fmla="*/ 511122 h 5160604"/>
              <a:gd name="connsiteX58" fmla="*/ 2278306 w 4979083"/>
              <a:gd name="connsiteY58" fmla="*/ 876882 h 5160604"/>
              <a:gd name="connsiteX59" fmla="*/ 2404915 w 4979083"/>
              <a:gd name="connsiteY59" fmla="*/ 1073830 h 5160604"/>
              <a:gd name="connsiteX60" fmla="*/ 2348645 w 4979083"/>
              <a:gd name="connsiteY60" fmla="*/ 1312981 h 5160604"/>
              <a:gd name="connsiteX61" fmla="*/ 2756608 w 4979083"/>
              <a:gd name="connsiteY61" fmla="*/ 1735011 h 5160604"/>
              <a:gd name="connsiteX62" fmla="*/ 3527729 w 4979083"/>
              <a:gd name="connsiteY62" fmla="*/ 2289073 h 5160604"/>
              <a:gd name="connsiteX63" fmla="*/ 4219648 w 4979083"/>
              <a:gd name="connsiteY63" fmla="*/ 2649411 h 5160604"/>
              <a:gd name="connsiteX64" fmla="*/ 4976703 w 4979083"/>
              <a:gd name="connsiteY64" fmla="*/ 3153466 h 5160604"/>
              <a:gd name="connsiteX65" fmla="*/ 4979083 w 4979083"/>
              <a:gd name="connsiteY65" fmla="*/ 5160604 h 5160604"/>
              <a:gd name="connsiteX0" fmla="*/ 4979083 w 4979083"/>
              <a:gd name="connsiteY0" fmla="*/ 5160604 h 5160604"/>
              <a:gd name="connsiteX1" fmla="*/ 4065123 w 4979083"/>
              <a:gd name="connsiteY1" fmla="*/ 5078360 h 5160604"/>
              <a:gd name="connsiteX2" fmla="*/ 3564841 w 4979083"/>
              <a:gd name="connsiteY2" fmla="*/ 4994429 h 5160604"/>
              <a:gd name="connsiteX3" fmla="*/ 2490861 w 4979083"/>
              <a:gd name="connsiteY3" fmla="*/ 4717143 h 5160604"/>
              <a:gd name="connsiteX4" fmla="*/ 2212730 w 4979083"/>
              <a:gd name="connsiteY4" fmla="*/ 4626032 h 5160604"/>
              <a:gd name="connsiteX5" fmla="*/ 2067291 w 4979083"/>
              <a:gd name="connsiteY5" fmla="*/ 4604821 h 5160604"/>
              <a:gd name="connsiteX6" fmla="*/ 1463259 w 4979083"/>
              <a:gd name="connsiteY6" fmla="*/ 4429524 h 5160604"/>
              <a:gd name="connsiteX7" fmla="*/ 1024780 w 4979083"/>
              <a:gd name="connsiteY7" fmla="*/ 4439049 h 5160604"/>
              <a:gd name="connsiteX8" fmla="*/ 798816 w 4979083"/>
              <a:gd name="connsiteY8" fmla="*/ 4275439 h 5160604"/>
              <a:gd name="connsiteX9" fmla="*/ 0 w 4979083"/>
              <a:gd name="connsiteY9" fmla="*/ 3998627 h 5160604"/>
              <a:gd name="connsiteX10" fmla="*/ 77702 w 4979083"/>
              <a:gd name="connsiteY10" fmla="*/ 3885647 h 5160604"/>
              <a:gd name="connsiteX11" fmla="*/ 294982 w 4979083"/>
              <a:gd name="connsiteY11" fmla="*/ 3894512 h 5160604"/>
              <a:gd name="connsiteX12" fmla="*/ 58432 w 4979083"/>
              <a:gd name="connsiteY12" fmla="*/ 3498675 h 5160604"/>
              <a:gd name="connsiteX13" fmla="*/ 192404 w 4979083"/>
              <a:gd name="connsiteY13" fmla="*/ 3458852 h 5160604"/>
              <a:gd name="connsiteX14" fmla="*/ 360557 w 4979083"/>
              <a:gd name="connsiteY14" fmla="*/ 3655141 h 5160604"/>
              <a:gd name="connsiteX15" fmla="*/ 191526 w 4979083"/>
              <a:gd name="connsiteY15" fmla="*/ 3315136 h 5160604"/>
              <a:gd name="connsiteX16" fmla="*/ 285017 w 4979083"/>
              <a:gd name="connsiteY16" fmla="*/ 3264066 h 5160604"/>
              <a:gd name="connsiteX17" fmla="*/ 691698 w 4979083"/>
              <a:gd name="connsiteY17" fmla="*/ 3781092 h 5160604"/>
              <a:gd name="connsiteX18" fmla="*/ 870658 w 4979083"/>
              <a:gd name="connsiteY18" fmla="*/ 3912902 h 5160604"/>
              <a:gd name="connsiteX19" fmla="*/ 489107 w 4979083"/>
              <a:gd name="connsiteY19" fmla="*/ 3294364 h 5160604"/>
              <a:gd name="connsiteX20" fmla="*/ 620919 w 4979083"/>
              <a:gd name="connsiteY20" fmla="*/ 3270991 h 5160604"/>
              <a:gd name="connsiteX21" fmla="*/ 1044672 w 4979083"/>
              <a:gd name="connsiteY21" fmla="*/ 3820913 h 5160604"/>
              <a:gd name="connsiteX22" fmla="*/ 1221691 w 4979083"/>
              <a:gd name="connsiteY22" fmla="*/ 3880004 h 5160604"/>
              <a:gd name="connsiteX23" fmla="*/ 1394203 w 4979083"/>
              <a:gd name="connsiteY23" fmla="*/ 3734785 h 5160604"/>
              <a:gd name="connsiteX24" fmla="*/ 960046 w 4979083"/>
              <a:gd name="connsiteY24" fmla="*/ 3440646 h 5160604"/>
              <a:gd name="connsiteX25" fmla="*/ 1015035 w 4979083"/>
              <a:gd name="connsiteY25" fmla="*/ 3241134 h 5160604"/>
              <a:gd name="connsiteX26" fmla="*/ 1293568 w 4979083"/>
              <a:gd name="connsiteY26" fmla="*/ 3380931 h 5160604"/>
              <a:gd name="connsiteX27" fmla="*/ 1757801 w 4979083"/>
              <a:gd name="connsiteY27" fmla="*/ 3620082 h 5160604"/>
              <a:gd name="connsiteX28" fmla="*/ 2081358 w 4979083"/>
              <a:gd name="connsiteY28" fmla="*/ 3957707 h 5160604"/>
              <a:gd name="connsiteX29" fmla="*/ 3139037 w 4979083"/>
              <a:gd name="connsiteY29" fmla="*/ 4073510 h 5160604"/>
              <a:gd name="connsiteX30" fmla="*/ 4121174 w 4979083"/>
              <a:gd name="connsiteY30" fmla="*/ 4042113 h 5160604"/>
              <a:gd name="connsiteX31" fmla="*/ 3054629 w 4979083"/>
              <a:gd name="connsiteY31" fmla="*/ 3115807 h 5160604"/>
              <a:gd name="connsiteX32" fmla="*/ 2156019 w 4979083"/>
              <a:gd name="connsiteY32" fmla="*/ 2127186 h 5160604"/>
              <a:gd name="connsiteX33" fmla="*/ 1965777 w 4979083"/>
              <a:gd name="connsiteY33" fmla="*/ 1953171 h 5160604"/>
              <a:gd name="connsiteX34" fmla="*/ 1328847 w 4979083"/>
              <a:gd name="connsiteY34" fmla="*/ 1751900 h 5160604"/>
              <a:gd name="connsiteX35" fmla="*/ 899893 w 4979083"/>
              <a:gd name="connsiteY35" fmla="*/ 1554952 h 5160604"/>
              <a:gd name="connsiteX36" fmla="*/ 702725 w 4979083"/>
              <a:gd name="connsiteY36" fmla="*/ 1312981 h 5160604"/>
              <a:gd name="connsiteX37" fmla="*/ 576115 w 4979083"/>
              <a:gd name="connsiteY37" fmla="*/ 1161277 h 5160604"/>
              <a:gd name="connsiteX38" fmla="*/ 620479 w 4979083"/>
              <a:gd name="connsiteY38" fmla="*/ 1071888 h 5160604"/>
              <a:gd name="connsiteX39" fmla="*/ 318794 w 4979083"/>
              <a:gd name="connsiteY39" fmla="*/ 742690 h 5160604"/>
              <a:gd name="connsiteX40" fmla="*/ 412285 w 4979083"/>
              <a:gd name="connsiteY40" fmla="*/ 631027 h 5160604"/>
              <a:gd name="connsiteX41" fmla="*/ 634987 w 4979083"/>
              <a:gd name="connsiteY41" fmla="*/ 806983 h 5160604"/>
              <a:gd name="connsiteX42" fmla="*/ 392796 w 4979083"/>
              <a:gd name="connsiteY42" fmla="*/ 368724 h 5160604"/>
              <a:gd name="connsiteX43" fmla="*/ 304286 w 4979083"/>
              <a:gd name="connsiteY43" fmla="*/ 262666 h 5160604"/>
              <a:gd name="connsiteX44" fmla="*/ 410124 w 4979083"/>
              <a:gd name="connsiteY44" fmla="*/ 173717 h 5160604"/>
              <a:gd name="connsiteX45" fmla="*/ 859850 w 4979083"/>
              <a:gd name="connsiteY45" fmla="*/ 441003 h 5160604"/>
              <a:gd name="connsiteX46" fmla="*/ 1157433 w 4979083"/>
              <a:gd name="connsiteY46" fmla="*/ 598972 h 5160604"/>
              <a:gd name="connsiteX47" fmla="*/ 1394422 w 4979083"/>
              <a:gd name="connsiteY47" fmla="*/ 659162 h 5160604"/>
              <a:gd name="connsiteX48" fmla="*/ 1630313 w 4979083"/>
              <a:gd name="connsiteY48" fmla="*/ 733824 h 5160604"/>
              <a:gd name="connsiteX49" fmla="*/ 1716991 w 4979083"/>
              <a:gd name="connsiteY49" fmla="*/ 684366 h 5160604"/>
              <a:gd name="connsiteX50" fmla="*/ 1739191 w 4979083"/>
              <a:gd name="connsiteY50" fmla="*/ 593147 h 5160604"/>
              <a:gd name="connsiteX51" fmla="*/ 1557447 w 4979083"/>
              <a:gd name="connsiteY51" fmla="*/ 370041 h 5160604"/>
              <a:gd name="connsiteX52" fmla="*/ 1415635 w 4979083"/>
              <a:gd name="connsiteY52" fmla="*/ 141223 h 5160604"/>
              <a:gd name="connsiteX53" fmla="*/ 1510005 w 4979083"/>
              <a:gd name="connsiteY53" fmla="*/ 801 h 5160604"/>
              <a:gd name="connsiteX54" fmla="*/ 1631192 w 4979083"/>
              <a:gd name="connsiteY54" fmla="*/ 75024 h 5160604"/>
              <a:gd name="connsiteX55" fmla="*/ 1738422 w 4979083"/>
              <a:gd name="connsiteY55" fmla="*/ 131916 h 5160604"/>
              <a:gd name="connsiteX56" fmla="*/ 1842208 w 4979083"/>
              <a:gd name="connsiteY56" fmla="*/ 271971 h 5160604"/>
              <a:gd name="connsiteX57" fmla="*/ 2109494 w 4979083"/>
              <a:gd name="connsiteY57" fmla="*/ 511122 h 5160604"/>
              <a:gd name="connsiteX58" fmla="*/ 2278306 w 4979083"/>
              <a:gd name="connsiteY58" fmla="*/ 876882 h 5160604"/>
              <a:gd name="connsiteX59" fmla="*/ 2404915 w 4979083"/>
              <a:gd name="connsiteY59" fmla="*/ 1073830 h 5160604"/>
              <a:gd name="connsiteX60" fmla="*/ 2348645 w 4979083"/>
              <a:gd name="connsiteY60" fmla="*/ 1312981 h 5160604"/>
              <a:gd name="connsiteX61" fmla="*/ 2756608 w 4979083"/>
              <a:gd name="connsiteY61" fmla="*/ 1735011 h 5160604"/>
              <a:gd name="connsiteX62" fmla="*/ 3527729 w 4979083"/>
              <a:gd name="connsiteY62" fmla="*/ 2289073 h 5160604"/>
              <a:gd name="connsiteX63" fmla="*/ 4219648 w 4979083"/>
              <a:gd name="connsiteY63" fmla="*/ 2649411 h 5160604"/>
              <a:gd name="connsiteX64" fmla="*/ 4976703 w 4979083"/>
              <a:gd name="connsiteY64" fmla="*/ 3153466 h 5160604"/>
              <a:gd name="connsiteX65" fmla="*/ 4979083 w 4979083"/>
              <a:gd name="connsiteY65" fmla="*/ 5160604 h 5160604"/>
              <a:gd name="connsiteX0" fmla="*/ 4979083 w 4979083"/>
              <a:gd name="connsiteY0" fmla="*/ 5160604 h 5160604"/>
              <a:gd name="connsiteX1" fmla="*/ 4065123 w 4979083"/>
              <a:gd name="connsiteY1" fmla="*/ 5078360 h 5160604"/>
              <a:gd name="connsiteX2" fmla="*/ 3564841 w 4979083"/>
              <a:gd name="connsiteY2" fmla="*/ 4994429 h 5160604"/>
              <a:gd name="connsiteX3" fmla="*/ 2490861 w 4979083"/>
              <a:gd name="connsiteY3" fmla="*/ 4717143 h 5160604"/>
              <a:gd name="connsiteX4" fmla="*/ 2212730 w 4979083"/>
              <a:gd name="connsiteY4" fmla="*/ 4626032 h 5160604"/>
              <a:gd name="connsiteX5" fmla="*/ 2067291 w 4979083"/>
              <a:gd name="connsiteY5" fmla="*/ 4604821 h 5160604"/>
              <a:gd name="connsiteX6" fmla="*/ 1463259 w 4979083"/>
              <a:gd name="connsiteY6" fmla="*/ 4429524 h 5160604"/>
              <a:gd name="connsiteX7" fmla="*/ 1024780 w 4979083"/>
              <a:gd name="connsiteY7" fmla="*/ 4439049 h 5160604"/>
              <a:gd name="connsiteX8" fmla="*/ 798816 w 4979083"/>
              <a:gd name="connsiteY8" fmla="*/ 4275439 h 5160604"/>
              <a:gd name="connsiteX9" fmla="*/ 0 w 4979083"/>
              <a:gd name="connsiteY9" fmla="*/ 3998627 h 5160604"/>
              <a:gd name="connsiteX10" fmla="*/ 77702 w 4979083"/>
              <a:gd name="connsiteY10" fmla="*/ 3885647 h 5160604"/>
              <a:gd name="connsiteX11" fmla="*/ 294982 w 4979083"/>
              <a:gd name="connsiteY11" fmla="*/ 3894512 h 5160604"/>
              <a:gd name="connsiteX12" fmla="*/ 58432 w 4979083"/>
              <a:gd name="connsiteY12" fmla="*/ 3498675 h 5160604"/>
              <a:gd name="connsiteX13" fmla="*/ 192404 w 4979083"/>
              <a:gd name="connsiteY13" fmla="*/ 3458852 h 5160604"/>
              <a:gd name="connsiteX14" fmla="*/ 360557 w 4979083"/>
              <a:gd name="connsiteY14" fmla="*/ 3655141 h 5160604"/>
              <a:gd name="connsiteX15" fmla="*/ 191526 w 4979083"/>
              <a:gd name="connsiteY15" fmla="*/ 3315136 h 5160604"/>
              <a:gd name="connsiteX16" fmla="*/ 285017 w 4979083"/>
              <a:gd name="connsiteY16" fmla="*/ 3264066 h 5160604"/>
              <a:gd name="connsiteX17" fmla="*/ 691698 w 4979083"/>
              <a:gd name="connsiteY17" fmla="*/ 3781092 h 5160604"/>
              <a:gd name="connsiteX18" fmla="*/ 870658 w 4979083"/>
              <a:gd name="connsiteY18" fmla="*/ 3912902 h 5160604"/>
              <a:gd name="connsiteX19" fmla="*/ 489107 w 4979083"/>
              <a:gd name="connsiteY19" fmla="*/ 3294364 h 5160604"/>
              <a:gd name="connsiteX20" fmla="*/ 620919 w 4979083"/>
              <a:gd name="connsiteY20" fmla="*/ 3270991 h 5160604"/>
              <a:gd name="connsiteX21" fmla="*/ 1044672 w 4979083"/>
              <a:gd name="connsiteY21" fmla="*/ 3820913 h 5160604"/>
              <a:gd name="connsiteX22" fmla="*/ 1221691 w 4979083"/>
              <a:gd name="connsiteY22" fmla="*/ 3880004 h 5160604"/>
              <a:gd name="connsiteX23" fmla="*/ 1394203 w 4979083"/>
              <a:gd name="connsiteY23" fmla="*/ 3734785 h 5160604"/>
              <a:gd name="connsiteX24" fmla="*/ 960046 w 4979083"/>
              <a:gd name="connsiteY24" fmla="*/ 3440646 h 5160604"/>
              <a:gd name="connsiteX25" fmla="*/ 1015035 w 4979083"/>
              <a:gd name="connsiteY25" fmla="*/ 3241134 h 5160604"/>
              <a:gd name="connsiteX26" fmla="*/ 1293568 w 4979083"/>
              <a:gd name="connsiteY26" fmla="*/ 3380931 h 5160604"/>
              <a:gd name="connsiteX27" fmla="*/ 1757801 w 4979083"/>
              <a:gd name="connsiteY27" fmla="*/ 3620082 h 5160604"/>
              <a:gd name="connsiteX28" fmla="*/ 2081358 w 4979083"/>
              <a:gd name="connsiteY28" fmla="*/ 3957707 h 5160604"/>
              <a:gd name="connsiteX29" fmla="*/ 3139037 w 4979083"/>
              <a:gd name="connsiteY29" fmla="*/ 4073510 h 5160604"/>
              <a:gd name="connsiteX30" fmla="*/ 4121174 w 4979083"/>
              <a:gd name="connsiteY30" fmla="*/ 4042113 h 5160604"/>
              <a:gd name="connsiteX31" fmla="*/ 3054629 w 4979083"/>
              <a:gd name="connsiteY31" fmla="*/ 3115807 h 5160604"/>
              <a:gd name="connsiteX32" fmla="*/ 2156019 w 4979083"/>
              <a:gd name="connsiteY32" fmla="*/ 2127186 h 5160604"/>
              <a:gd name="connsiteX33" fmla="*/ 1965777 w 4979083"/>
              <a:gd name="connsiteY33" fmla="*/ 1953171 h 5160604"/>
              <a:gd name="connsiteX34" fmla="*/ 1328847 w 4979083"/>
              <a:gd name="connsiteY34" fmla="*/ 1751900 h 5160604"/>
              <a:gd name="connsiteX35" fmla="*/ 899893 w 4979083"/>
              <a:gd name="connsiteY35" fmla="*/ 1554952 h 5160604"/>
              <a:gd name="connsiteX36" fmla="*/ 702725 w 4979083"/>
              <a:gd name="connsiteY36" fmla="*/ 1312981 h 5160604"/>
              <a:gd name="connsiteX37" fmla="*/ 576115 w 4979083"/>
              <a:gd name="connsiteY37" fmla="*/ 1161277 h 5160604"/>
              <a:gd name="connsiteX38" fmla="*/ 620479 w 4979083"/>
              <a:gd name="connsiteY38" fmla="*/ 1071888 h 5160604"/>
              <a:gd name="connsiteX39" fmla="*/ 318794 w 4979083"/>
              <a:gd name="connsiteY39" fmla="*/ 742690 h 5160604"/>
              <a:gd name="connsiteX40" fmla="*/ 412285 w 4979083"/>
              <a:gd name="connsiteY40" fmla="*/ 631027 h 5160604"/>
              <a:gd name="connsiteX41" fmla="*/ 634987 w 4979083"/>
              <a:gd name="connsiteY41" fmla="*/ 806983 h 5160604"/>
              <a:gd name="connsiteX42" fmla="*/ 392796 w 4979083"/>
              <a:gd name="connsiteY42" fmla="*/ 368724 h 5160604"/>
              <a:gd name="connsiteX43" fmla="*/ 304286 w 4979083"/>
              <a:gd name="connsiteY43" fmla="*/ 262666 h 5160604"/>
              <a:gd name="connsiteX44" fmla="*/ 410124 w 4979083"/>
              <a:gd name="connsiteY44" fmla="*/ 173717 h 5160604"/>
              <a:gd name="connsiteX45" fmla="*/ 859850 w 4979083"/>
              <a:gd name="connsiteY45" fmla="*/ 441003 h 5160604"/>
              <a:gd name="connsiteX46" fmla="*/ 1157433 w 4979083"/>
              <a:gd name="connsiteY46" fmla="*/ 598972 h 5160604"/>
              <a:gd name="connsiteX47" fmla="*/ 1394422 w 4979083"/>
              <a:gd name="connsiteY47" fmla="*/ 659162 h 5160604"/>
              <a:gd name="connsiteX48" fmla="*/ 1630313 w 4979083"/>
              <a:gd name="connsiteY48" fmla="*/ 733824 h 5160604"/>
              <a:gd name="connsiteX49" fmla="*/ 1716991 w 4979083"/>
              <a:gd name="connsiteY49" fmla="*/ 684366 h 5160604"/>
              <a:gd name="connsiteX50" fmla="*/ 1739191 w 4979083"/>
              <a:gd name="connsiteY50" fmla="*/ 593147 h 5160604"/>
              <a:gd name="connsiteX51" fmla="*/ 1557447 w 4979083"/>
              <a:gd name="connsiteY51" fmla="*/ 370041 h 5160604"/>
              <a:gd name="connsiteX52" fmla="*/ 1415635 w 4979083"/>
              <a:gd name="connsiteY52" fmla="*/ 141223 h 5160604"/>
              <a:gd name="connsiteX53" fmla="*/ 1510005 w 4979083"/>
              <a:gd name="connsiteY53" fmla="*/ 801 h 5160604"/>
              <a:gd name="connsiteX54" fmla="*/ 1631192 w 4979083"/>
              <a:gd name="connsiteY54" fmla="*/ 75024 h 5160604"/>
              <a:gd name="connsiteX55" fmla="*/ 1738422 w 4979083"/>
              <a:gd name="connsiteY55" fmla="*/ 131916 h 5160604"/>
              <a:gd name="connsiteX56" fmla="*/ 1842208 w 4979083"/>
              <a:gd name="connsiteY56" fmla="*/ 271971 h 5160604"/>
              <a:gd name="connsiteX57" fmla="*/ 2052344 w 4979083"/>
              <a:gd name="connsiteY57" fmla="*/ 501597 h 5160604"/>
              <a:gd name="connsiteX58" fmla="*/ 2278306 w 4979083"/>
              <a:gd name="connsiteY58" fmla="*/ 876882 h 5160604"/>
              <a:gd name="connsiteX59" fmla="*/ 2404915 w 4979083"/>
              <a:gd name="connsiteY59" fmla="*/ 1073830 h 5160604"/>
              <a:gd name="connsiteX60" fmla="*/ 2348645 w 4979083"/>
              <a:gd name="connsiteY60" fmla="*/ 1312981 h 5160604"/>
              <a:gd name="connsiteX61" fmla="*/ 2756608 w 4979083"/>
              <a:gd name="connsiteY61" fmla="*/ 1735011 h 5160604"/>
              <a:gd name="connsiteX62" fmla="*/ 3527729 w 4979083"/>
              <a:gd name="connsiteY62" fmla="*/ 2289073 h 5160604"/>
              <a:gd name="connsiteX63" fmla="*/ 4219648 w 4979083"/>
              <a:gd name="connsiteY63" fmla="*/ 2649411 h 5160604"/>
              <a:gd name="connsiteX64" fmla="*/ 4976703 w 4979083"/>
              <a:gd name="connsiteY64" fmla="*/ 3153466 h 5160604"/>
              <a:gd name="connsiteX65" fmla="*/ 4979083 w 4979083"/>
              <a:gd name="connsiteY65" fmla="*/ 5160604 h 5160604"/>
              <a:gd name="connsiteX0" fmla="*/ 4979083 w 4979083"/>
              <a:gd name="connsiteY0" fmla="*/ 5160604 h 5160604"/>
              <a:gd name="connsiteX1" fmla="*/ 4065123 w 4979083"/>
              <a:gd name="connsiteY1" fmla="*/ 5078360 h 5160604"/>
              <a:gd name="connsiteX2" fmla="*/ 3564841 w 4979083"/>
              <a:gd name="connsiteY2" fmla="*/ 4994429 h 5160604"/>
              <a:gd name="connsiteX3" fmla="*/ 2490861 w 4979083"/>
              <a:gd name="connsiteY3" fmla="*/ 4717143 h 5160604"/>
              <a:gd name="connsiteX4" fmla="*/ 2212730 w 4979083"/>
              <a:gd name="connsiteY4" fmla="*/ 4626032 h 5160604"/>
              <a:gd name="connsiteX5" fmla="*/ 2067291 w 4979083"/>
              <a:gd name="connsiteY5" fmla="*/ 4604821 h 5160604"/>
              <a:gd name="connsiteX6" fmla="*/ 1463259 w 4979083"/>
              <a:gd name="connsiteY6" fmla="*/ 4429524 h 5160604"/>
              <a:gd name="connsiteX7" fmla="*/ 1024780 w 4979083"/>
              <a:gd name="connsiteY7" fmla="*/ 4439049 h 5160604"/>
              <a:gd name="connsiteX8" fmla="*/ 798816 w 4979083"/>
              <a:gd name="connsiteY8" fmla="*/ 4275439 h 5160604"/>
              <a:gd name="connsiteX9" fmla="*/ 0 w 4979083"/>
              <a:gd name="connsiteY9" fmla="*/ 3998627 h 5160604"/>
              <a:gd name="connsiteX10" fmla="*/ 77702 w 4979083"/>
              <a:gd name="connsiteY10" fmla="*/ 3885647 h 5160604"/>
              <a:gd name="connsiteX11" fmla="*/ 294982 w 4979083"/>
              <a:gd name="connsiteY11" fmla="*/ 3894512 h 5160604"/>
              <a:gd name="connsiteX12" fmla="*/ 58432 w 4979083"/>
              <a:gd name="connsiteY12" fmla="*/ 3498675 h 5160604"/>
              <a:gd name="connsiteX13" fmla="*/ 192404 w 4979083"/>
              <a:gd name="connsiteY13" fmla="*/ 3458852 h 5160604"/>
              <a:gd name="connsiteX14" fmla="*/ 360557 w 4979083"/>
              <a:gd name="connsiteY14" fmla="*/ 3655141 h 5160604"/>
              <a:gd name="connsiteX15" fmla="*/ 191526 w 4979083"/>
              <a:gd name="connsiteY15" fmla="*/ 3315136 h 5160604"/>
              <a:gd name="connsiteX16" fmla="*/ 285017 w 4979083"/>
              <a:gd name="connsiteY16" fmla="*/ 3264066 h 5160604"/>
              <a:gd name="connsiteX17" fmla="*/ 691698 w 4979083"/>
              <a:gd name="connsiteY17" fmla="*/ 3781092 h 5160604"/>
              <a:gd name="connsiteX18" fmla="*/ 870658 w 4979083"/>
              <a:gd name="connsiteY18" fmla="*/ 3912902 h 5160604"/>
              <a:gd name="connsiteX19" fmla="*/ 489107 w 4979083"/>
              <a:gd name="connsiteY19" fmla="*/ 3294364 h 5160604"/>
              <a:gd name="connsiteX20" fmla="*/ 620919 w 4979083"/>
              <a:gd name="connsiteY20" fmla="*/ 3270991 h 5160604"/>
              <a:gd name="connsiteX21" fmla="*/ 1044672 w 4979083"/>
              <a:gd name="connsiteY21" fmla="*/ 3820913 h 5160604"/>
              <a:gd name="connsiteX22" fmla="*/ 1221691 w 4979083"/>
              <a:gd name="connsiteY22" fmla="*/ 3880004 h 5160604"/>
              <a:gd name="connsiteX23" fmla="*/ 1394203 w 4979083"/>
              <a:gd name="connsiteY23" fmla="*/ 3734785 h 5160604"/>
              <a:gd name="connsiteX24" fmla="*/ 960046 w 4979083"/>
              <a:gd name="connsiteY24" fmla="*/ 3440646 h 5160604"/>
              <a:gd name="connsiteX25" fmla="*/ 1015035 w 4979083"/>
              <a:gd name="connsiteY25" fmla="*/ 3241134 h 5160604"/>
              <a:gd name="connsiteX26" fmla="*/ 1293568 w 4979083"/>
              <a:gd name="connsiteY26" fmla="*/ 3380931 h 5160604"/>
              <a:gd name="connsiteX27" fmla="*/ 1757801 w 4979083"/>
              <a:gd name="connsiteY27" fmla="*/ 3620082 h 5160604"/>
              <a:gd name="connsiteX28" fmla="*/ 2081358 w 4979083"/>
              <a:gd name="connsiteY28" fmla="*/ 3957707 h 5160604"/>
              <a:gd name="connsiteX29" fmla="*/ 3139037 w 4979083"/>
              <a:gd name="connsiteY29" fmla="*/ 4073510 h 5160604"/>
              <a:gd name="connsiteX30" fmla="*/ 4121174 w 4979083"/>
              <a:gd name="connsiteY30" fmla="*/ 4042113 h 5160604"/>
              <a:gd name="connsiteX31" fmla="*/ 3054629 w 4979083"/>
              <a:gd name="connsiteY31" fmla="*/ 3115807 h 5160604"/>
              <a:gd name="connsiteX32" fmla="*/ 2156019 w 4979083"/>
              <a:gd name="connsiteY32" fmla="*/ 2127186 h 5160604"/>
              <a:gd name="connsiteX33" fmla="*/ 1965777 w 4979083"/>
              <a:gd name="connsiteY33" fmla="*/ 1953171 h 5160604"/>
              <a:gd name="connsiteX34" fmla="*/ 1328847 w 4979083"/>
              <a:gd name="connsiteY34" fmla="*/ 1751900 h 5160604"/>
              <a:gd name="connsiteX35" fmla="*/ 899893 w 4979083"/>
              <a:gd name="connsiteY35" fmla="*/ 1554952 h 5160604"/>
              <a:gd name="connsiteX36" fmla="*/ 702725 w 4979083"/>
              <a:gd name="connsiteY36" fmla="*/ 1312981 h 5160604"/>
              <a:gd name="connsiteX37" fmla="*/ 576115 w 4979083"/>
              <a:gd name="connsiteY37" fmla="*/ 1161277 h 5160604"/>
              <a:gd name="connsiteX38" fmla="*/ 620479 w 4979083"/>
              <a:gd name="connsiteY38" fmla="*/ 1071888 h 5160604"/>
              <a:gd name="connsiteX39" fmla="*/ 318794 w 4979083"/>
              <a:gd name="connsiteY39" fmla="*/ 742690 h 5160604"/>
              <a:gd name="connsiteX40" fmla="*/ 412285 w 4979083"/>
              <a:gd name="connsiteY40" fmla="*/ 631027 h 5160604"/>
              <a:gd name="connsiteX41" fmla="*/ 634987 w 4979083"/>
              <a:gd name="connsiteY41" fmla="*/ 806983 h 5160604"/>
              <a:gd name="connsiteX42" fmla="*/ 392796 w 4979083"/>
              <a:gd name="connsiteY42" fmla="*/ 368724 h 5160604"/>
              <a:gd name="connsiteX43" fmla="*/ 304286 w 4979083"/>
              <a:gd name="connsiteY43" fmla="*/ 262666 h 5160604"/>
              <a:gd name="connsiteX44" fmla="*/ 410124 w 4979083"/>
              <a:gd name="connsiteY44" fmla="*/ 173717 h 5160604"/>
              <a:gd name="connsiteX45" fmla="*/ 859850 w 4979083"/>
              <a:gd name="connsiteY45" fmla="*/ 441003 h 5160604"/>
              <a:gd name="connsiteX46" fmla="*/ 1157433 w 4979083"/>
              <a:gd name="connsiteY46" fmla="*/ 598972 h 5160604"/>
              <a:gd name="connsiteX47" fmla="*/ 1394422 w 4979083"/>
              <a:gd name="connsiteY47" fmla="*/ 659162 h 5160604"/>
              <a:gd name="connsiteX48" fmla="*/ 1630313 w 4979083"/>
              <a:gd name="connsiteY48" fmla="*/ 733824 h 5160604"/>
              <a:gd name="connsiteX49" fmla="*/ 1716991 w 4979083"/>
              <a:gd name="connsiteY49" fmla="*/ 684366 h 5160604"/>
              <a:gd name="connsiteX50" fmla="*/ 1739191 w 4979083"/>
              <a:gd name="connsiteY50" fmla="*/ 593147 h 5160604"/>
              <a:gd name="connsiteX51" fmla="*/ 1557447 w 4979083"/>
              <a:gd name="connsiteY51" fmla="*/ 370041 h 5160604"/>
              <a:gd name="connsiteX52" fmla="*/ 1415635 w 4979083"/>
              <a:gd name="connsiteY52" fmla="*/ 141223 h 5160604"/>
              <a:gd name="connsiteX53" fmla="*/ 1510005 w 4979083"/>
              <a:gd name="connsiteY53" fmla="*/ 801 h 5160604"/>
              <a:gd name="connsiteX54" fmla="*/ 1631192 w 4979083"/>
              <a:gd name="connsiteY54" fmla="*/ 75024 h 5160604"/>
              <a:gd name="connsiteX55" fmla="*/ 1738422 w 4979083"/>
              <a:gd name="connsiteY55" fmla="*/ 131916 h 5160604"/>
              <a:gd name="connsiteX56" fmla="*/ 1842208 w 4979083"/>
              <a:gd name="connsiteY56" fmla="*/ 271971 h 5160604"/>
              <a:gd name="connsiteX57" fmla="*/ 2052344 w 4979083"/>
              <a:gd name="connsiteY57" fmla="*/ 501597 h 5160604"/>
              <a:gd name="connsiteX58" fmla="*/ 2254494 w 4979083"/>
              <a:gd name="connsiteY58" fmla="*/ 893551 h 5160604"/>
              <a:gd name="connsiteX59" fmla="*/ 2404915 w 4979083"/>
              <a:gd name="connsiteY59" fmla="*/ 1073830 h 5160604"/>
              <a:gd name="connsiteX60" fmla="*/ 2348645 w 4979083"/>
              <a:gd name="connsiteY60" fmla="*/ 1312981 h 5160604"/>
              <a:gd name="connsiteX61" fmla="*/ 2756608 w 4979083"/>
              <a:gd name="connsiteY61" fmla="*/ 1735011 h 5160604"/>
              <a:gd name="connsiteX62" fmla="*/ 3527729 w 4979083"/>
              <a:gd name="connsiteY62" fmla="*/ 2289073 h 5160604"/>
              <a:gd name="connsiteX63" fmla="*/ 4219648 w 4979083"/>
              <a:gd name="connsiteY63" fmla="*/ 2649411 h 5160604"/>
              <a:gd name="connsiteX64" fmla="*/ 4976703 w 4979083"/>
              <a:gd name="connsiteY64" fmla="*/ 3153466 h 5160604"/>
              <a:gd name="connsiteX65" fmla="*/ 4979083 w 4979083"/>
              <a:gd name="connsiteY65" fmla="*/ 5160604 h 5160604"/>
              <a:gd name="connsiteX0" fmla="*/ 4979083 w 4979083"/>
              <a:gd name="connsiteY0" fmla="*/ 5160604 h 5160604"/>
              <a:gd name="connsiteX1" fmla="*/ 4065123 w 4979083"/>
              <a:gd name="connsiteY1" fmla="*/ 5078360 h 5160604"/>
              <a:gd name="connsiteX2" fmla="*/ 3564841 w 4979083"/>
              <a:gd name="connsiteY2" fmla="*/ 4994429 h 5160604"/>
              <a:gd name="connsiteX3" fmla="*/ 2490861 w 4979083"/>
              <a:gd name="connsiteY3" fmla="*/ 4717143 h 5160604"/>
              <a:gd name="connsiteX4" fmla="*/ 2212730 w 4979083"/>
              <a:gd name="connsiteY4" fmla="*/ 4626032 h 5160604"/>
              <a:gd name="connsiteX5" fmla="*/ 2067291 w 4979083"/>
              <a:gd name="connsiteY5" fmla="*/ 4604821 h 5160604"/>
              <a:gd name="connsiteX6" fmla="*/ 1463259 w 4979083"/>
              <a:gd name="connsiteY6" fmla="*/ 4429524 h 5160604"/>
              <a:gd name="connsiteX7" fmla="*/ 1024780 w 4979083"/>
              <a:gd name="connsiteY7" fmla="*/ 4439049 h 5160604"/>
              <a:gd name="connsiteX8" fmla="*/ 798816 w 4979083"/>
              <a:gd name="connsiteY8" fmla="*/ 4275439 h 5160604"/>
              <a:gd name="connsiteX9" fmla="*/ 0 w 4979083"/>
              <a:gd name="connsiteY9" fmla="*/ 3998627 h 5160604"/>
              <a:gd name="connsiteX10" fmla="*/ 77702 w 4979083"/>
              <a:gd name="connsiteY10" fmla="*/ 3885647 h 5160604"/>
              <a:gd name="connsiteX11" fmla="*/ 294982 w 4979083"/>
              <a:gd name="connsiteY11" fmla="*/ 3894512 h 5160604"/>
              <a:gd name="connsiteX12" fmla="*/ 58432 w 4979083"/>
              <a:gd name="connsiteY12" fmla="*/ 3498675 h 5160604"/>
              <a:gd name="connsiteX13" fmla="*/ 192404 w 4979083"/>
              <a:gd name="connsiteY13" fmla="*/ 3458852 h 5160604"/>
              <a:gd name="connsiteX14" fmla="*/ 360557 w 4979083"/>
              <a:gd name="connsiteY14" fmla="*/ 3655141 h 5160604"/>
              <a:gd name="connsiteX15" fmla="*/ 191526 w 4979083"/>
              <a:gd name="connsiteY15" fmla="*/ 3315136 h 5160604"/>
              <a:gd name="connsiteX16" fmla="*/ 285017 w 4979083"/>
              <a:gd name="connsiteY16" fmla="*/ 3264066 h 5160604"/>
              <a:gd name="connsiteX17" fmla="*/ 691698 w 4979083"/>
              <a:gd name="connsiteY17" fmla="*/ 3781092 h 5160604"/>
              <a:gd name="connsiteX18" fmla="*/ 870658 w 4979083"/>
              <a:gd name="connsiteY18" fmla="*/ 3912902 h 5160604"/>
              <a:gd name="connsiteX19" fmla="*/ 489107 w 4979083"/>
              <a:gd name="connsiteY19" fmla="*/ 3294364 h 5160604"/>
              <a:gd name="connsiteX20" fmla="*/ 620919 w 4979083"/>
              <a:gd name="connsiteY20" fmla="*/ 3270991 h 5160604"/>
              <a:gd name="connsiteX21" fmla="*/ 1044672 w 4979083"/>
              <a:gd name="connsiteY21" fmla="*/ 3820913 h 5160604"/>
              <a:gd name="connsiteX22" fmla="*/ 1221691 w 4979083"/>
              <a:gd name="connsiteY22" fmla="*/ 3880004 h 5160604"/>
              <a:gd name="connsiteX23" fmla="*/ 1394203 w 4979083"/>
              <a:gd name="connsiteY23" fmla="*/ 3734785 h 5160604"/>
              <a:gd name="connsiteX24" fmla="*/ 960046 w 4979083"/>
              <a:gd name="connsiteY24" fmla="*/ 3440646 h 5160604"/>
              <a:gd name="connsiteX25" fmla="*/ 1015035 w 4979083"/>
              <a:gd name="connsiteY25" fmla="*/ 3241134 h 5160604"/>
              <a:gd name="connsiteX26" fmla="*/ 1293568 w 4979083"/>
              <a:gd name="connsiteY26" fmla="*/ 3380931 h 5160604"/>
              <a:gd name="connsiteX27" fmla="*/ 1757801 w 4979083"/>
              <a:gd name="connsiteY27" fmla="*/ 3620082 h 5160604"/>
              <a:gd name="connsiteX28" fmla="*/ 2081358 w 4979083"/>
              <a:gd name="connsiteY28" fmla="*/ 3957707 h 5160604"/>
              <a:gd name="connsiteX29" fmla="*/ 3139037 w 4979083"/>
              <a:gd name="connsiteY29" fmla="*/ 4073510 h 5160604"/>
              <a:gd name="connsiteX30" fmla="*/ 4121174 w 4979083"/>
              <a:gd name="connsiteY30" fmla="*/ 4042113 h 5160604"/>
              <a:gd name="connsiteX31" fmla="*/ 3054629 w 4979083"/>
              <a:gd name="connsiteY31" fmla="*/ 3115807 h 5160604"/>
              <a:gd name="connsiteX32" fmla="*/ 2156019 w 4979083"/>
              <a:gd name="connsiteY32" fmla="*/ 2127186 h 5160604"/>
              <a:gd name="connsiteX33" fmla="*/ 1965777 w 4979083"/>
              <a:gd name="connsiteY33" fmla="*/ 1953171 h 5160604"/>
              <a:gd name="connsiteX34" fmla="*/ 1328847 w 4979083"/>
              <a:gd name="connsiteY34" fmla="*/ 1751900 h 5160604"/>
              <a:gd name="connsiteX35" fmla="*/ 899893 w 4979083"/>
              <a:gd name="connsiteY35" fmla="*/ 1554952 h 5160604"/>
              <a:gd name="connsiteX36" fmla="*/ 702725 w 4979083"/>
              <a:gd name="connsiteY36" fmla="*/ 1312981 h 5160604"/>
              <a:gd name="connsiteX37" fmla="*/ 576115 w 4979083"/>
              <a:gd name="connsiteY37" fmla="*/ 1161277 h 5160604"/>
              <a:gd name="connsiteX38" fmla="*/ 620479 w 4979083"/>
              <a:gd name="connsiteY38" fmla="*/ 1071888 h 5160604"/>
              <a:gd name="connsiteX39" fmla="*/ 318794 w 4979083"/>
              <a:gd name="connsiteY39" fmla="*/ 742690 h 5160604"/>
              <a:gd name="connsiteX40" fmla="*/ 412285 w 4979083"/>
              <a:gd name="connsiteY40" fmla="*/ 631027 h 5160604"/>
              <a:gd name="connsiteX41" fmla="*/ 634987 w 4979083"/>
              <a:gd name="connsiteY41" fmla="*/ 806983 h 5160604"/>
              <a:gd name="connsiteX42" fmla="*/ 392796 w 4979083"/>
              <a:gd name="connsiteY42" fmla="*/ 368724 h 5160604"/>
              <a:gd name="connsiteX43" fmla="*/ 304286 w 4979083"/>
              <a:gd name="connsiteY43" fmla="*/ 262666 h 5160604"/>
              <a:gd name="connsiteX44" fmla="*/ 410124 w 4979083"/>
              <a:gd name="connsiteY44" fmla="*/ 173717 h 5160604"/>
              <a:gd name="connsiteX45" fmla="*/ 859850 w 4979083"/>
              <a:gd name="connsiteY45" fmla="*/ 441003 h 5160604"/>
              <a:gd name="connsiteX46" fmla="*/ 1157433 w 4979083"/>
              <a:gd name="connsiteY46" fmla="*/ 598972 h 5160604"/>
              <a:gd name="connsiteX47" fmla="*/ 1394422 w 4979083"/>
              <a:gd name="connsiteY47" fmla="*/ 659162 h 5160604"/>
              <a:gd name="connsiteX48" fmla="*/ 1630313 w 4979083"/>
              <a:gd name="connsiteY48" fmla="*/ 733824 h 5160604"/>
              <a:gd name="connsiteX49" fmla="*/ 1716991 w 4979083"/>
              <a:gd name="connsiteY49" fmla="*/ 684366 h 5160604"/>
              <a:gd name="connsiteX50" fmla="*/ 1739191 w 4979083"/>
              <a:gd name="connsiteY50" fmla="*/ 593147 h 5160604"/>
              <a:gd name="connsiteX51" fmla="*/ 1557447 w 4979083"/>
              <a:gd name="connsiteY51" fmla="*/ 370041 h 5160604"/>
              <a:gd name="connsiteX52" fmla="*/ 1415635 w 4979083"/>
              <a:gd name="connsiteY52" fmla="*/ 141223 h 5160604"/>
              <a:gd name="connsiteX53" fmla="*/ 1510005 w 4979083"/>
              <a:gd name="connsiteY53" fmla="*/ 801 h 5160604"/>
              <a:gd name="connsiteX54" fmla="*/ 1631192 w 4979083"/>
              <a:gd name="connsiteY54" fmla="*/ 75024 h 5160604"/>
              <a:gd name="connsiteX55" fmla="*/ 1738422 w 4979083"/>
              <a:gd name="connsiteY55" fmla="*/ 131916 h 5160604"/>
              <a:gd name="connsiteX56" fmla="*/ 1842208 w 4979083"/>
              <a:gd name="connsiteY56" fmla="*/ 271971 h 5160604"/>
              <a:gd name="connsiteX57" fmla="*/ 2052344 w 4979083"/>
              <a:gd name="connsiteY57" fmla="*/ 501597 h 5160604"/>
              <a:gd name="connsiteX58" fmla="*/ 2254494 w 4979083"/>
              <a:gd name="connsiteY58" fmla="*/ 893551 h 5160604"/>
              <a:gd name="connsiteX59" fmla="*/ 2350147 w 4979083"/>
              <a:gd name="connsiteY59" fmla="*/ 1083355 h 5160604"/>
              <a:gd name="connsiteX60" fmla="*/ 2348645 w 4979083"/>
              <a:gd name="connsiteY60" fmla="*/ 1312981 h 5160604"/>
              <a:gd name="connsiteX61" fmla="*/ 2756608 w 4979083"/>
              <a:gd name="connsiteY61" fmla="*/ 1735011 h 5160604"/>
              <a:gd name="connsiteX62" fmla="*/ 3527729 w 4979083"/>
              <a:gd name="connsiteY62" fmla="*/ 2289073 h 5160604"/>
              <a:gd name="connsiteX63" fmla="*/ 4219648 w 4979083"/>
              <a:gd name="connsiteY63" fmla="*/ 2649411 h 5160604"/>
              <a:gd name="connsiteX64" fmla="*/ 4976703 w 4979083"/>
              <a:gd name="connsiteY64" fmla="*/ 3153466 h 5160604"/>
              <a:gd name="connsiteX65" fmla="*/ 4979083 w 4979083"/>
              <a:gd name="connsiteY65" fmla="*/ 5160604 h 5160604"/>
              <a:gd name="connsiteX0" fmla="*/ 4979083 w 4979083"/>
              <a:gd name="connsiteY0" fmla="*/ 5160604 h 5160604"/>
              <a:gd name="connsiteX1" fmla="*/ 4065123 w 4979083"/>
              <a:gd name="connsiteY1" fmla="*/ 5078360 h 5160604"/>
              <a:gd name="connsiteX2" fmla="*/ 3564841 w 4979083"/>
              <a:gd name="connsiteY2" fmla="*/ 4994429 h 5160604"/>
              <a:gd name="connsiteX3" fmla="*/ 2490861 w 4979083"/>
              <a:gd name="connsiteY3" fmla="*/ 4717143 h 5160604"/>
              <a:gd name="connsiteX4" fmla="*/ 2212730 w 4979083"/>
              <a:gd name="connsiteY4" fmla="*/ 4626032 h 5160604"/>
              <a:gd name="connsiteX5" fmla="*/ 2067291 w 4979083"/>
              <a:gd name="connsiteY5" fmla="*/ 4604821 h 5160604"/>
              <a:gd name="connsiteX6" fmla="*/ 1463259 w 4979083"/>
              <a:gd name="connsiteY6" fmla="*/ 4429524 h 5160604"/>
              <a:gd name="connsiteX7" fmla="*/ 1024780 w 4979083"/>
              <a:gd name="connsiteY7" fmla="*/ 4439049 h 5160604"/>
              <a:gd name="connsiteX8" fmla="*/ 798816 w 4979083"/>
              <a:gd name="connsiteY8" fmla="*/ 4275439 h 5160604"/>
              <a:gd name="connsiteX9" fmla="*/ 0 w 4979083"/>
              <a:gd name="connsiteY9" fmla="*/ 3998627 h 5160604"/>
              <a:gd name="connsiteX10" fmla="*/ 77702 w 4979083"/>
              <a:gd name="connsiteY10" fmla="*/ 3885647 h 5160604"/>
              <a:gd name="connsiteX11" fmla="*/ 294982 w 4979083"/>
              <a:gd name="connsiteY11" fmla="*/ 3894512 h 5160604"/>
              <a:gd name="connsiteX12" fmla="*/ 58432 w 4979083"/>
              <a:gd name="connsiteY12" fmla="*/ 3498675 h 5160604"/>
              <a:gd name="connsiteX13" fmla="*/ 192404 w 4979083"/>
              <a:gd name="connsiteY13" fmla="*/ 3458852 h 5160604"/>
              <a:gd name="connsiteX14" fmla="*/ 360557 w 4979083"/>
              <a:gd name="connsiteY14" fmla="*/ 3655141 h 5160604"/>
              <a:gd name="connsiteX15" fmla="*/ 191526 w 4979083"/>
              <a:gd name="connsiteY15" fmla="*/ 3315136 h 5160604"/>
              <a:gd name="connsiteX16" fmla="*/ 285017 w 4979083"/>
              <a:gd name="connsiteY16" fmla="*/ 3264066 h 5160604"/>
              <a:gd name="connsiteX17" fmla="*/ 691698 w 4979083"/>
              <a:gd name="connsiteY17" fmla="*/ 3781092 h 5160604"/>
              <a:gd name="connsiteX18" fmla="*/ 870658 w 4979083"/>
              <a:gd name="connsiteY18" fmla="*/ 3912902 h 5160604"/>
              <a:gd name="connsiteX19" fmla="*/ 489107 w 4979083"/>
              <a:gd name="connsiteY19" fmla="*/ 3294364 h 5160604"/>
              <a:gd name="connsiteX20" fmla="*/ 620919 w 4979083"/>
              <a:gd name="connsiteY20" fmla="*/ 3270991 h 5160604"/>
              <a:gd name="connsiteX21" fmla="*/ 1044672 w 4979083"/>
              <a:gd name="connsiteY21" fmla="*/ 3820913 h 5160604"/>
              <a:gd name="connsiteX22" fmla="*/ 1221691 w 4979083"/>
              <a:gd name="connsiteY22" fmla="*/ 3880004 h 5160604"/>
              <a:gd name="connsiteX23" fmla="*/ 1394203 w 4979083"/>
              <a:gd name="connsiteY23" fmla="*/ 3734785 h 5160604"/>
              <a:gd name="connsiteX24" fmla="*/ 960046 w 4979083"/>
              <a:gd name="connsiteY24" fmla="*/ 3440646 h 5160604"/>
              <a:gd name="connsiteX25" fmla="*/ 1015035 w 4979083"/>
              <a:gd name="connsiteY25" fmla="*/ 3241134 h 5160604"/>
              <a:gd name="connsiteX26" fmla="*/ 1293568 w 4979083"/>
              <a:gd name="connsiteY26" fmla="*/ 3380931 h 5160604"/>
              <a:gd name="connsiteX27" fmla="*/ 1757801 w 4979083"/>
              <a:gd name="connsiteY27" fmla="*/ 3620082 h 5160604"/>
              <a:gd name="connsiteX28" fmla="*/ 2081358 w 4979083"/>
              <a:gd name="connsiteY28" fmla="*/ 3957707 h 5160604"/>
              <a:gd name="connsiteX29" fmla="*/ 3139037 w 4979083"/>
              <a:gd name="connsiteY29" fmla="*/ 4073510 h 5160604"/>
              <a:gd name="connsiteX30" fmla="*/ 4121174 w 4979083"/>
              <a:gd name="connsiteY30" fmla="*/ 4042113 h 5160604"/>
              <a:gd name="connsiteX31" fmla="*/ 3054629 w 4979083"/>
              <a:gd name="connsiteY31" fmla="*/ 3115807 h 5160604"/>
              <a:gd name="connsiteX32" fmla="*/ 2156019 w 4979083"/>
              <a:gd name="connsiteY32" fmla="*/ 2127186 h 5160604"/>
              <a:gd name="connsiteX33" fmla="*/ 1965777 w 4979083"/>
              <a:gd name="connsiteY33" fmla="*/ 1953171 h 5160604"/>
              <a:gd name="connsiteX34" fmla="*/ 1328847 w 4979083"/>
              <a:gd name="connsiteY34" fmla="*/ 1751900 h 5160604"/>
              <a:gd name="connsiteX35" fmla="*/ 899893 w 4979083"/>
              <a:gd name="connsiteY35" fmla="*/ 1554952 h 5160604"/>
              <a:gd name="connsiteX36" fmla="*/ 702725 w 4979083"/>
              <a:gd name="connsiteY36" fmla="*/ 1312981 h 5160604"/>
              <a:gd name="connsiteX37" fmla="*/ 576115 w 4979083"/>
              <a:gd name="connsiteY37" fmla="*/ 1161277 h 5160604"/>
              <a:gd name="connsiteX38" fmla="*/ 620479 w 4979083"/>
              <a:gd name="connsiteY38" fmla="*/ 1071888 h 5160604"/>
              <a:gd name="connsiteX39" fmla="*/ 318794 w 4979083"/>
              <a:gd name="connsiteY39" fmla="*/ 742690 h 5160604"/>
              <a:gd name="connsiteX40" fmla="*/ 412285 w 4979083"/>
              <a:gd name="connsiteY40" fmla="*/ 631027 h 5160604"/>
              <a:gd name="connsiteX41" fmla="*/ 634987 w 4979083"/>
              <a:gd name="connsiteY41" fmla="*/ 806983 h 5160604"/>
              <a:gd name="connsiteX42" fmla="*/ 392796 w 4979083"/>
              <a:gd name="connsiteY42" fmla="*/ 368724 h 5160604"/>
              <a:gd name="connsiteX43" fmla="*/ 304286 w 4979083"/>
              <a:gd name="connsiteY43" fmla="*/ 262666 h 5160604"/>
              <a:gd name="connsiteX44" fmla="*/ 410124 w 4979083"/>
              <a:gd name="connsiteY44" fmla="*/ 173717 h 5160604"/>
              <a:gd name="connsiteX45" fmla="*/ 859850 w 4979083"/>
              <a:gd name="connsiteY45" fmla="*/ 441003 h 5160604"/>
              <a:gd name="connsiteX46" fmla="*/ 1157433 w 4979083"/>
              <a:gd name="connsiteY46" fmla="*/ 598972 h 5160604"/>
              <a:gd name="connsiteX47" fmla="*/ 1394422 w 4979083"/>
              <a:gd name="connsiteY47" fmla="*/ 659162 h 5160604"/>
              <a:gd name="connsiteX48" fmla="*/ 1630313 w 4979083"/>
              <a:gd name="connsiteY48" fmla="*/ 733824 h 5160604"/>
              <a:gd name="connsiteX49" fmla="*/ 1716991 w 4979083"/>
              <a:gd name="connsiteY49" fmla="*/ 684366 h 5160604"/>
              <a:gd name="connsiteX50" fmla="*/ 1739191 w 4979083"/>
              <a:gd name="connsiteY50" fmla="*/ 593147 h 5160604"/>
              <a:gd name="connsiteX51" fmla="*/ 1557447 w 4979083"/>
              <a:gd name="connsiteY51" fmla="*/ 370041 h 5160604"/>
              <a:gd name="connsiteX52" fmla="*/ 1415635 w 4979083"/>
              <a:gd name="connsiteY52" fmla="*/ 141223 h 5160604"/>
              <a:gd name="connsiteX53" fmla="*/ 1510005 w 4979083"/>
              <a:gd name="connsiteY53" fmla="*/ 801 h 5160604"/>
              <a:gd name="connsiteX54" fmla="*/ 1631192 w 4979083"/>
              <a:gd name="connsiteY54" fmla="*/ 75024 h 5160604"/>
              <a:gd name="connsiteX55" fmla="*/ 1738422 w 4979083"/>
              <a:gd name="connsiteY55" fmla="*/ 131916 h 5160604"/>
              <a:gd name="connsiteX56" fmla="*/ 1842208 w 4979083"/>
              <a:gd name="connsiteY56" fmla="*/ 271971 h 5160604"/>
              <a:gd name="connsiteX57" fmla="*/ 2052344 w 4979083"/>
              <a:gd name="connsiteY57" fmla="*/ 501597 h 5160604"/>
              <a:gd name="connsiteX58" fmla="*/ 2254494 w 4979083"/>
              <a:gd name="connsiteY58" fmla="*/ 893551 h 5160604"/>
              <a:gd name="connsiteX59" fmla="*/ 2350147 w 4979083"/>
              <a:gd name="connsiteY59" fmla="*/ 1083355 h 5160604"/>
              <a:gd name="connsiteX60" fmla="*/ 2353408 w 4979083"/>
              <a:gd name="connsiteY60" fmla="*/ 1243925 h 5160604"/>
              <a:gd name="connsiteX61" fmla="*/ 2756608 w 4979083"/>
              <a:gd name="connsiteY61" fmla="*/ 1735011 h 5160604"/>
              <a:gd name="connsiteX62" fmla="*/ 3527729 w 4979083"/>
              <a:gd name="connsiteY62" fmla="*/ 2289073 h 5160604"/>
              <a:gd name="connsiteX63" fmla="*/ 4219648 w 4979083"/>
              <a:gd name="connsiteY63" fmla="*/ 2649411 h 5160604"/>
              <a:gd name="connsiteX64" fmla="*/ 4976703 w 4979083"/>
              <a:gd name="connsiteY64" fmla="*/ 3153466 h 5160604"/>
              <a:gd name="connsiteX65" fmla="*/ 4979083 w 4979083"/>
              <a:gd name="connsiteY65" fmla="*/ 5160604 h 5160604"/>
              <a:gd name="connsiteX0" fmla="*/ 4979083 w 4979083"/>
              <a:gd name="connsiteY0" fmla="*/ 5160604 h 5160604"/>
              <a:gd name="connsiteX1" fmla="*/ 4065123 w 4979083"/>
              <a:gd name="connsiteY1" fmla="*/ 5078360 h 5160604"/>
              <a:gd name="connsiteX2" fmla="*/ 3564841 w 4979083"/>
              <a:gd name="connsiteY2" fmla="*/ 4994429 h 5160604"/>
              <a:gd name="connsiteX3" fmla="*/ 2490861 w 4979083"/>
              <a:gd name="connsiteY3" fmla="*/ 4717143 h 5160604"/>
              <a:gd name="connsiteX4" fmla="*/ 2212730 w 4979083"/>
              <a:gd name="connsiteY4" fmla="*/ 4626032 h 5160604"/>
              <a:gd name="connsiteX5" fmla="*/ 2067291 w 4979083"/>
              <a:gd name="connsiteY5" fmla="*/ 4604821 h 5160604"/>
              <a:gd name="connsiteX6" fmla="*/ 1463259 w 4979083"/>
              <a:gd name="connsiteY6" fmla="*/ 4429524 h 5160604"/>
              <a:gd name="connsiteX7" fmla="*/ 1024780 w 4979083"/>
              <a:gd name="connsiteY7" fmla="*/ 4439049 h 5160604"/>
              <a:gd name="connsiteX8" fmla="*/ 798816 w 4979083"/>
              <a:gd name="connsiteY8" fmla="*/ 4275439 h 5160604"/>
              <a:gd name="connsiteX9" fmla="*/ 0 w 4979083"/>
              <a:gd name="connsiteY9" fmla="*/ 3998627 h 5160604"/>
              <a:gd name="connsiteX10" fmla="*/ 77702 w 4979083"/>
              <a:gd name="connsiteY10" fmla="*/ 3885647 h 5160604"/>
              <a:gd name="connsiteX11" fmla="*/ 294982 w 4979083"/>
              <a:gd name="connsiteY11" fmla="*/ 3894512 h 5160604"/>
              <a:gd name="connsiteX12" fmla="*/ 58432 w 4979083"/>
              <a:gd name="connsiteY12" fmla="*/ 3498675 h 5160604"/>
              <a:gd name="connsiteX13" fmla="*/ 192404 w 4979083"/>
              <a:gd name="connsiteY13" fmla="*/ 3458852 h 5160604"/>
              <a:gd name="connsiteX14" fmla="*/ 360557 w 4979083"/>
              <a:gd name="connsiteY14" fmla="*/ 3655141 h 5160604"/>
              <a:gd name="connsiteX15" fmla="*/ 191526 w 4979083"/>
              <a:gd name="connsiteY15" fmla="*/ 3315136 h 5160604"/>
              <a:gd name="connsiteX16" fmla="*/ 285017 w 4979083"/>
              <a:gd name="connsiteY16" fmla="*/ 3264066 h 5160604"/>
              <a:gd name="connsiteX17" fmla="*/ 691698 w 4979083"/>
              <a:gd name="connsiteY17" fmla="*/ 3781092 h 5160604"/>
              <a:gd name="connsiteX18" fmla="*/ 870658 w 4979083"/>
              <a:gd name="connsiteY18" fmla="*/ 3912902 h 5160604"/>
              <a:gd name="connsiteX19" fmla="*/ 489107 w 4979083"/>
              <a:gd name="connsiteY19" fmla="*/ 3294364 h 5160604"/>
              <a:gd name="connsiteX20" fmla="*/ 620919 w 4979083"/>
              <a:gd name="connsiteY20" fmla="*/ 3270991 h 5160604"/>
              <a:gd name="connsiteX21" fmla="*/ 1044672 w 4979083"/>
              <a:gd name="connsiteY21" fmla="*/ 3820913 h 5160604"/>
              <a:gd name="connsiteX22" fmla="*/ 1221691 w 4979083"/>
              <a:gd name="connsiteY22" fmla="*/ 3880004 h 5160604"/>
              <a:gd name="connsiteX23" fmla="*/ 1394203 w 4979083"/>
              <a:gd name="connsiteY23" fmla="*/ 3734785 h 5160604"/>
              <a:gd name="connsiteX24" fmla="*/ 960046 w 4979083"/>
              <a:gd name="connsiteY24" fmla="*/ 3440646 h 5160604"/>
              <a:gd name="connsiteX25" fmla="*/ 1015035 w 4979083"/>
              <a:gd name="connsiteY25" fmla="*/ 3241134 h 5160604"/>
              <a:gd name="connsiteX26" fmla="*/ 1293568 w 4979083"/>
              <a:gd name="connsiteY26" fmla="*/ 3380931 h 5160604"/>
              <a:gd name="connsiteX27" fmla="*/ 1757801 w 4979083"/>
              <a:gd name="connsiteY27" fmla="*/ 3620082 h 5160604"/>
              <a:gd name="connsiteX28" fmla="*/ 2081358 w 4979083"/>
              <a:gd name="connsiteY28" fmla="*/ 3957707 h 5160604"/>
              <a:gd name="connsiteX29" fmla="*/ 3139037 w 4979083"/>
              <a:gd name="connsiteY29" fmla="*/ 4073510 h 5160604"/>
              <a:gd name="connsiteX30" fmla="*/ 4121174 w 4979083"/>
              <a:gd name="connsiteY30" fmla="*/ 4042113 h 5160604"/>
              <a:gd name="connsiteX31" fmla="*/ 3054629 w 4979083"/>
              <a:gd name="connsiteY31" fmla="*/ 3115807 h 5160604"/>
              <a:gd name="connsiteX32" fmla="*/ 2156019 w 4979083"/>
              <a:gd name="connsiteY32" fmla="*/ 2127186 h 5160604"/>
              <a:gd name="connsiteX33" fmla="*/ 1965777 w 4979083"/>
              <a:gd name="connsiteY33" fmla="*/ 1953171 h 5160604"/>
              <a:gd name="connsiteX34" fmla="*/ 1328847 w 4979083"/>
              <a:gd name="connsiteY34" fmla="*/ 1751900 h 5160604"/>
              <a:gd name="connsiteX35" fmla="*/ 899893 w 4979083"/>
              <a:gd name="connsiteY35" fmla="*/ 1554952 h 5160604"/>
              <a:gd name="connsiteX36" fmla="*/ 702725 w 4979083"/>
              <a:gd name="connsiteY36" fmla="*/ 1312981 h 5160604"/>
              <a:gd name="connsiteX37" fmla="*/ 576115 w 4979083"/>
              <a:gd name="connsiteY37" fmla="*/ 1161277 h 5160604"/>
              <a:gd name="connsiteX38" fmla="*/ 620479 w 4979083"/>
              <a:gd name="connsiteY38" fmla="*/ 1071888 h 5160604"/>
              <a:gd name="connsiteX39" fmla="*/ 318794 w 4979083"/>
              <a:gd name="connsiteY39" fmla="*/ 742690 h 5160604"/>
              <a:gd name="connsiteX40" fmla="*/ 412285 w 4979083"/>
              <a:gd name="connsiteY40" fmla="*/ 631027 h 5160604"/>
              <a:gd name="connsiteX41" fmla="*/ 634987 w 4979083"/>
              <a:gd name="connsiteY41" fmla="*/ 806983 h 5160604"/>
              <a:gd name="connsiteX42" fmla="*/ 392796 w 4979083"/>
              <a:gd name="connsiteY42" fmla="*/ 368724 h 5160604"/>
              <a:gd name="connsiteX43" fmla="*/ 304286 w 4979083"/>
              <a:gd name="connsiteY43" fmla="*/ 262666 h 5160604"/>
              <a:gd name="connsiteX44" fmla="*/ 410124 w 4979083"/>
              <a:gd name="connsiteY44" fmla="*/ 173717 h 5160604"/>
              <a:gd name="connsiteX45" fmla="*/ 859850 w 4979083"/>
              <a:gd name="connsiteY45" fmla="*/ 441003 h 5160604"/>
              <a:gd name="connsiteX46" fmla="*/ 1157433 w 4979083"/>
              <a:gd name="connsiteY46" fmla="*/ 598972 h 5160604"/>
              <a:gd name="connsiteX47" fmla="*/ 1394422 w 4979083"/>
              <a:gd name="connsiteY47" fmla="*/ 659162 h 5160604"/>
              <a:gd name="connsiteX48" fmla="*/ 1630313 w 4979083"/>
              <a:gd name="connsiteY48" fmla="*/ 733824 h 5160604"/>
              <a:gd name="connsiteX49" fmla="*/ 1716991 w 4979083"/>
              <a:gd name="connsiteY49" fmla="*/ 684366 h 5160604"/>
              <a:gd name="connsiteX50" fmla="*/ 1739191 w 4979083"/>
              <a:gd name="connsiteY50" fmla="*/ 593147 h 5160604"/>
              <a:gd name="connsiteX51" fmla="*/ 1557447 w 4979083"/>
              <a:gd name="connsiteY51" fmla="*/ 370041 h 5160604"/>
              <a:gd name="connsiteX52" fmla="*/ 1415635 w 4979083"/>
              <a:gd name="connsiteY52" fmla="*/ 141223 h 5160604"/>
              <a:gd name="connsiteX53" fmla="*/ 1510005 w 4979083"/>
              <a:gd name="connsiteY53" fmla="*/ 801 h 5160604"/>
              <a:gd name="connsiteX54" fmla="*/ 1631192 w 4979083"/>
              <a:gd name="connsiteY54" fmla="*/ 75024 h 5160604"/>
              <a:gd name="connsiteX55" fmla="*/ 1738422 w 4979083"/>
              <a:gd name="connsiteY55" fmla="*/ 131916 h 5160604"/>
              <a:gd name="connsiteX56" fmla="*/ 1842208 w 4979083"/>
              <a:gd name="connsiteY56" fmla="*/ 271971 h 5160604"/>
              <a:gd name="connsiteX57" fmla="*/ 2052344 w 4979083"/>
              <a:gd name="connsiteY57" fmla="*/ 501597 h 5160604"/>
              <a:gd name="connsiteX58" fmla="*/ 2254494 w 4979083"/>
              <a:gd name="connsiteY58" fmla="*/ 893551 h 5160604"/>
              <a:gd name="connsiteX59" fmla="*/ 2350147 w 4979083"/>
              <a:gd name="connsiteY59" fmla="*/ 1083355 h 5160604"/>
              <a:gd name="connsiteX60" fmla="*/ 2353408 w 4979083"/>
              <a:gd name="connsiteY60" fmla="*/ 1243925 h 5160604"/>
              <a:gd name="connsiteX61" fmla="*/ 2756608 w 4979083"/>
              <a:gd name="connsiteY61" fmla="*/ 1735011 h 5160604"/>
              <a:gd name="connsiteX62" fmla="*/ 3527729 w 4979083"/>
              <a:gd name="connsiteY62" fmla="*/ 2289073 h 5160604"/>
              <a:gd name="connsiteX63" fmla="*/ 4219648 w 4979083"/>
              <a:gd name="connsiteY63" fmla="*/ 2649411 h 5160604"/>
              <a:gd name="connsiteX64" fmla="*/ 4976703 w 4979083"/>
              <a:gd name="connsiteY64" fmla="*/ 3153466 h 5160604"/>
              <a:gd name="connsiteX65" fmla="*/ 4979083 w 4979083"/>
              <a:gd name="connsiteY65" fmla="*/ 5160604 h 5160604"/>
              <a:gd name="connsiteX0" fmla="*/ 4979083 w 4979083"/>
              <a:gd name="connsiteY0" fmla="*/ 5160604 h 5160604"/>
              <a:gd name="connsiteX1" fmla="*/ 4065123 w 4979083"/>
              <a:gd name="connsiteY1" fmla="*/ 5078360 h 5160604"/>
              <a:gd name="connsiteX2" fmla="*/ 3564841 w 4979083"/>
              <a:gd name="connsiteY2" fmla="*/ 4994429 h 5160604"/>
              <a:gd name="connsiteX3" fmla="*/ 2490861 w 4979083"/>
              <a:gd name="connsiteY3" fmla="*/ 4717143 h 5160604"/>
              <a:gd name="connsiteX4" fmla="*/ 2212730 w 4979083"/>
              <a:gd name="connsiteY4" fmla="*/ 4626032 h 5160604"/>
              <a:gd name="connsiteX5" fmla="*/ 2067291 w 4979083"/>
              <a:gd name="connsiteY5" fmla="*/ 4604821 h 5160604"/>
              <a:gd name="connsiteX6" fmla="*/ 1463259 w 4979083"/>
              <a:gd name="connsiteY6" fmla="*/ 4429524 h 5160604"/>
              <a:gd name="connsiteX7" fmla="*/ 1024780 w 4979083"/>
              <a:gd name="connsiteY7" fmla="*/ 4439049 h 5160604"/>
              <a:gd name="connsiteX8" fmla="*/ 798816 w 4979083"/>
              <a:gd name="connsiteY8" fmla="*/ 4275439 h 5160604"/>
              <a:gd name="connsiteX9" fmla="*/ 0 w 4979083"/>
              <a:gd name="connsiteY9" fmla="*/ 3998627 h 5160604"/>
              <a:gd name="connsiteX10" fmla="*/ 77702 w 4979083"/>
              <a:gd name="connsiteY10" fmla="*/ 3885647 h 5160604"/>
              <a:gd name="connsiteX11" fmla="*/ 294982 w 4979083"/>
              <a:gd name="connsiteY11" fmla="*/ 3894512 h 5160604"/>
              <a:gd name="connsiteX12" fmla="*/ 58432 w 4979083"/>
              <a:gd name="connsiteY12" fmla="*/ 3498675 h 5160604"/>
              <a:gd name="connsiteX13" fmla="*/ 192404 w 4979083"/>
              <a:gd name="connsiteY13" fmla="*/ 3458852 h 5160604"/>
              <a:gd name="connsiteX14" fmla="*/ 360557 w 4979083"/>
              <a:gd name="connsiteY14" fmla="*/ 3655141 h 5160604"/>
              <a:gd name="connsiteX15" fmla="*/ 191526 w 4979083"/>
              <a:gd name="connsiteY15" fmla="*/ 3315136 h 5160604"/>
              <a:gd name="connsiteX16" fmla="*/ 285017 w 4979083"/>
              <a:gd name="connsiteY16" fmla="*/ 3264066 h 5160604"/>
              <a:gd name="connsiteX17" fmla="*/ 691698 w 4979083"/>
              <a:gd name="connsiteY17" fmla="*/ 3781092 h 5160604"/>
              <a:gd name="connsiteX18" fmla="*/ 870658 w 4979083"/>
              <a:gd name="connsiteY18" fmla="*/ 3912902 h 5160604"/>
              <a:gd name="connsiteX19" fmla="*/ 489107 w 4979083"/>
              <a:gd name="connsiteY19" fmla="*/ 3294364 h 5160604"/>
              <a:gd name="connsiteX20" fmla="*/ 620919 w 4979083"/>
              <a:gd name="connsiteY20" fmla="*/ 3270991 h 5160604"/>
              <a:gd name="connsiteX21" fmla="*/ 1044672 w 4979083"/>
              <a:gd name="connsiteY21" fmla="*/ 3820913 h 5160604"/>
              <a:gd name="connsiteX22" fmla="*/ 1221691 w 4979083"/>
              <a:gd name="connsiteY22" fmla="*/ 3880004 h 5160604"/>
              <a:gd name="connsiteX23" fmla="*/ 1394203 w 4979083"/>
              <a:gd name="connsiteY23" fmla="*/ 3734785 h 5160604"/>
              <a:gd name="connsiteX24" fmla="*/ 960046 w 4979083"/>
              <a:gd name="connsiteY24" fmla="*/ 3440646 h 5160604"/>
              <a:gd name="connsiteX25" fmla="*/ 1015035 w 4979083"/>
              <a:gd name="connsiteY25" fmla="*/ 3241134 h 5160604"/>
              <a:gd name="connsiteX26" fmla="*/ 1293568 w 4979083"/>
              <a:gd name="connsiteY26" fmla="*/ 3380931 h 5160604"/>
              <a:gd name="connsiteX27" fmla="*/ 1757801 w 4979083"/>
              <a:gd name="connsiteY27" fmla="*/ 3620082 h 5160604"/>
              <a:gd name="connsiteX28" fmla="*/ 2081358 w 4979083"/>
              <a:gd name="connsiteY28" fmla="*/ 3957707 h 5160604"/>
              <a:gd name="connsiteX29" fmla="*/ 3139037 w 4979083"/>
              <a:gd name="connsiteY29" fmla="*/ 4073510 h 5160604"/>
              <a:gd name="connsiteX30" fmla="*/ 4121174 w 4979083"/>
              <a:gd name="connsiteY30" fmla="*/ 4042113 h 5160604"/>
              <a:gd name="connsiteX31" fmla="*/ 3054629 w 4979083"/>
              <a:gd name="connsiteY31" fmla="*/ 3115807 h 5160604"/>
              <a:gd name="connsiteX32" fmla="*/ 2156019 w 4979083"/>
              <a:gd name="connsiteY32" fmla="*/ 2127186 h 5160604"/>
              <a:gd name="connsiteX33" fmla="*/ 1965777 w 4979083"/>
              <a:gd name="connsiteY33" fmla="*/ 1953171 h 5160604"/>
              <a:gd name="connsiteX34" fmla="*/ 1328847 w 4979083"/>
              <a:gd name="connsiteY34" fmla="*/ 1751900 h 5160604"/>
              <a:gd name="connsiteX35" fmla="*/ 899893 w 4979083"/>
              <a:gd name="connsiteY35" fmla="*/ 1554952 h 5160604"/>
              <a:gd name="connsiteX36" fmla="*/ 702725 w 4979083"/>
              <a:gd name="connsiteY36" fmla="*/ 1312981 h 5160604"/>
              <a:gd name="connsiteX37" fmla="*/ 576115 w 4979083"/>
              <a:gd name="connsiteY37" fmla="*/ 1161277 h 5160604"/>
              <a:gd name="connsiteX38" fmla="*/ 620479 w 4979083"/>
              <a:gd name="connsiteY38" fmla="*/ 1071888 h 5160604"/>
              <a:gd name="connsiteX39" fmla="*/ 318794 w 4979083"/>
              <a:gd name="connsiteY39" fmla="*/ 742690 h 5160604"/>
              <a:gd name="connsiteX40" fmla="*/ 412285 w 4979083"/>
              <a:gd name="connsiteY40" fmla="*/ 631027 h 5160604"/>
              <a:gd name="connsiteX41" fmla="*/ 634987 w 4979083"/>
              <a:gd name="connsiteY41" fmla="*/ 806983 h 5160604"/>
              <a:gd name="connsiteX42" fmla="*/ 392796 w 4979083"/>
              <a:gd name="connsiteY42" fmla="*/ 368724 h 5160604"/>
              <a:gd name="connsiteX43" fmla="*/ 304286 w 4979083"/>
              <a:gd name="connsiteY43" fmla="*/ 262666 h 5160604"/>
              <a:gd name="connsiteX44" fmla="*/ 410124 w 4979083"/>
              <a:gd name="connsiteY44" fmla="*/ 173717 h 5160604"/>
              <a:gd name="connsiteX45" fmla="*/ 859850 w 4979083"/>
              <a:gd name="connsiteY45" fmla="*/ 441003 h 5160604"/>
              <a:gd name="connsiteX46" fmla="*/ 1157433 w 4979083"/>
              <a:gd name="connsiteY46" fmla="*/ 598972 h 5160604"/>
              <a:gd name="connsiteX47" fmla="*/ 1394422 w 4979083"/>
              <a:gd name="connsiteY47" fmla="*/ 659162 h 5160604"/>
              <a:gd name="connsiteX48" fmla="*/ 1630313 w 4979083"/>
              <a:gd name="connsiteY48" fmla="*/ 733824 h 5160604"/>
              <a:gd name="connsiteX49" fmla="*/ 1716991 w 4979083"/>
              <a:gd name="connsiteY49" fmla="*/ 684366 h 5160604"/>
              <a:gd name="connsiteX50" fmla="*/ 1739191 w 4979083"/>
              <a:gd name="connsiteY50" fmla="*/ 593147 h 5160604"/>
              <a:gd name="connsiteX51" fmla="*/ 1557447 w 4979083"/>
              <a:gd name="connsiteY51" fmla="*/ 370041 h 5160604"/>
              <a:gd name="connsiteX52" fmla="*/ 1415635 w 4979083"/>
              <a:gd name="connsiteY52" fmla="*/ 141223 h 5160604"/>
              <a:gd name="connsiteX53" fmla="*/ 1510005 w 4979083"/>
              <a:gd name="connsiteY53" fmla="*/ 801 h 5160604"/>
              <a:gd name="connsiteX54" fmla="*/ 1631192 w 4979083"/>
              <a:gd name="connsiteY54" fmla="*/ 75024 h 5160604"/>
              <a:gd name="connsiteX55" fmla="*/ 1738422 w 4979083"/>
              <a:gd name="connsiteY55" fmla="*/ 131916 h 5160604"/>
              <a:gd name="connsiteX56" fmla="*/ 1842208 w 4979083"/>
              <a:gd name="connsiteY56" fmla="*/ 271971 h 5160604"/>
              <a:gd name="connsiteX57" fmla="*/ 2052344 w 4979083"/>
              <a:gd name="connsiteY57" fmla="*/ 501597 h 5160604"/>
              <a:gd name="connsiteX58" fmla="*/ 2254494 w 4979083"/>
              <a:gd name="connsiteY58" fmla="*/ 893551 h 5160604"/>
              <a:gd name="connsiteX59" fmla="*/ 2350147 w 4979083"/>
              <a:gd name="connsiteY59" fmla="*/ 1083355 h 5160604"/>
              <a:gd name="connsiteX60" fmla="*/ 2353408 w 4979083"/>
              <a:gd name="connsiteY60" fmla="*/ 1243925 h 5160604"/>
              <a:gd name="connsiteX61" fmla="*/ 2756608 w 4979083"/>
              <a:gd name="connsiteY61" fmla="*/ 1735011 h 5160604"/>
              <a:gd name="connsiteX62" fmla="*/ 3527729 w 4979083"/>
              <a:gd name="connsiteY62" fmla="*/ 2289073 h 5160604"/>
              <a:gd name="connsiteX63" fmla="*/ 4219648 w 4979083"/>
              <a:gd name="connsiteY63" fmla="*/ 2649411 h 5160604"/>
              <a:gd name="connsiteX64" fmla="*/ 4976703 w 4979083"/>
              <a:gd name="connsiteY64" fmla="*/ 3153466 h 5160604"/>
              <a:gd name="connsiteX65" fmla="*/ 4979083 w 4979083"/>
              <a:gd name="connsiteY65" fmla="*/ 5160604 h 516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79083" h="5160604">
                <a:moveTo>
                  <a:pt x="4979083" y="5160604"/>
                </a:moveTo>
                <a:lnTo>
                  <a:pt x="4065123" y="5078360"/>
                </a:lnTo>
                <a:cubicBezTo>
                  <a:pt x="3906300" y="5041652"/>
                  <a:pt x="3723664" y="5031137"/>
                  <a:pt x="3564841" y="4994429"/>
                </a:cubicBezTo>
                <a:lnTo>
                  <a:pt x="2490861" y="4717143"/>
                </a:lnTo>
                <a:lnTo>
                  <a:pt x="2212730" y="4626032"/>
                </a:lnTo>
                <a:lnTo>
                  <a:pt x="2067291" y="4604821"/>
                </a:lnTo>
                <a:cubicBezTo>
                  <a:pt x="1894522" y="4527339"/>
                  <a:pt x="1681271" y="4471287"/>
                  <a:pt x="1463259" y="4429524"/>
                </a:cubicBezTo>
                <a:cubicBezTo>
                  <a:pt x="1321861" y="4408886"/>
                  <a:pt x="1173322" y="4412061"/>
                  <a:pt x="1024780" y="4439049"/>
                </a:cubicBezTo>
                <a:lnTo>
                  <a:pt x="798816" y="4275439"/>
                </a:lnTo>
                <a:cubicBezTo>
                  <a:pt x="532544" y="4183168"/>
                  <a:pt x="306754" y="4062323"/>
                  <a:pt x="0" y="3998627"/>
                </a:cubicBezTo>
                <a:cubicBezTo>
                  <a:pt x="5263" y="3948267"/>
                  <a:pt x="29577" y="3916957"/>
                  <a:pt x="77702" y="3885647"/>
                </a:cubicBezTo>
                <a:lnTo>
                  <a:pt x="294982" y="3894512"/>
                </a:lnTo>
                <a:lnTo>
                  <a:pt x="58432" y="3498675"/>
                </a:lnTo>
                <a:cubicBezTo>
                  <a:pt x="72134" y="3459207"/>
                  <a:pt x="133459" y="3422121"/>
                  <a:pt x="192404" y="3458852"/>
                </a:cubicBezTo>
                <a:lnTo>
                  <a:pt x="360557" y="3655141"/>
                </a:lnTo>
                <a:lnTo>
                  <a:pt x="191526" y="3315136"/>
                </a:lnTo>
                <a:cubicBezTo>
                  <a:pt x="190146" y="3261600"/>
                  <a:pt x="241154" y="3258070"/>
                  <a:pt x="285017" y="3264066"/>
                </a:cubicBezTo>
                <a:cubicBezTo>
                  <a:pt x="453122" y="3439582"/>
                  <a:pt x="547406" y="3612720"/>
                  <a:pt x="691698" y="3781092"/>
                </a:cubicBezTo>
                <a:cubicBezTo>
                  <a:pt x="751351" y="3825029"/>
                  <a:pt x="801480" y="3880872"/>
                  <a:pt x="870658" y="3912902"/>
                </a:cubicBezTo>
                <a:cubicBezTo>
                  <a:pt x="762524" y="3697198"/>
                  <a:pt x="642485" y="3483874"/>
                  <a:pt x="489107" y="3294364"/>
                </a:cubicBezTo>
                <a:cubicBezTo>
                  <a:pt x="507644" y="3245297"/>
                  <a:pt x="569045" y="3231951"/>
                  <a:pt x="620919" y="3270991"/>
                </a:cubicBezTo>
                <a:cubicBezTo>
                  <a:pt x="795508" y="3447155"/>
                  <a:pt x="951046" y="3616174"/>
                  <a:pt x="1044672" y="3820913"/>
                </a:cubicBezTo>
                <a:cubicBezTo>
                  <a:pt x="1123522" y="3831086"/>
                  <a:pt x="1159510" y="3891263"/>
                  <a:pt x="1221691" y="3880004"/>
                </a:cubicBezTo>
                <a:lnTo>
                  <a:pt x="1394203" y="3734785"/>
                </a:lnTo>
                <a:cubicBezTo>
                  <a:pt x="1249484" y="3636739"/>
                  <a:pt x="1092858" y="3572030"/>
                  <a:pt x="960046" y="3440646"/>
                </a:cubicBezTo>
                <a:cubicBezTo>
                  <a:pt x="934720" y="3362235"/>
                  <a:pt x="947492" y="3295732"/>
                  <a:pt x="1015035" y="3241134"/>
                </a:cubicBezTo>
                <a:cubicBezTo>
                  <a:pt x="1124548" y="3275826"/>
                  <a:pt x="1200724" y="3334332"/>
                  <a:pt x="1293568" y="3380931"/>
                </a:cubicBezTo>
                <a:cubicBezTo>
                  <a:pt x="1441169" y="3486842"/>
                  <a:pt x="1603057" y="3540365"/>
                  <a:pt x="1757801" y="3620082"/>
                </a:cubicBezTo>
                <a:cubicBezTo>
                  <a:pt x="1887084" y="3725480"/>
                  <a:pt x="1973506" y="3845165"/>
                  <a:pt x="2081358" y="3957707"/>
                </a:cubicBezTo>
                <a:cubicBezTo>
                  <a:pt x="2431537" y="4032026"/>
                  <a:pt x="2774571" y="4051578"/>
                  <a:pt x="3139037" y="4073510"/>
                </a:cubicBezTo>
                <a:lnTo>
                  <a:pt x="4121174" y="4042113"/>
                </a:lnTo>
                <a:lnTo>
                  <a:pt x="3054629" y="3115807"/>
                </a:lnTo>
                <a:lnTo>
                  <a:pt x="2156019" y="2127186"/>
                </a:lnTo>
                <a:cubicBezTo>
                  <a:pt x="2092605" y="2069181"/>
                  <a:pt x="2055385" y="2006413"/>
                  <a:pt x="1965777" y="1953171"/>
                </a:cubicBezTo>
                <a:cubicBezTo>
                  <a:pt x="1753467" y="1886081"/>
                  <a:pt x="1553063" y="1788033"/>
                  <a:pt x="1328847" y="1751900"/>
                </a:cubicBezTo>
                <a:cubicBezTo>
                  <a:pt x="1185862" y="1686251"/>
                  <a:pt x="1059547" y="1577739"/>
                  <a:pt x="899893" y="1554952"/>
                </a:cubicBezTo>
                <a:lnTo>
                  <a:pt x="702725" y="1312981"/>
                </a:lnTo>
                <a:cubicBezTo>
                  <a:pt x="686716" y="1252888"/>
                  <a:pt x="618318" y="1211845"/>
                  <a:pt x="576115" y="1161277"/>
                </a:cubicBezTo>
                <a:lnTo>
                  <a:pt x="620479" y="1071888"/>
                </a:lnTo>
                <a:lnTo>
                  <a:pt x="318794" y="742690"/>
                </a:lnTo>
                <a:cubicBezTo>
                  <a:pt x="305508" y="676100"/>
                  <a:pt x="358896" y="630942"/>
                  <a:pt x="412285" y="631027"/>
                </a:cubicBezTo>
                <a:lnTo>
                  <a:pt x="634987" y="806983"/>
                </a:lnTo>
                <a:cubicBezTo>
                  <a:pt x="554257" y="660897"/>
                  <a:pt x="490195" y="488616"/>
                  <a:pt x="392796" y="368724"/>
                </a:cubicBezTo>
                <a:cubicBezTo>
                  <a:pt x="377580" y="328608"/>
                  <a:pt x="321883" y="307544"/>
                  <a:pt x="304286" y="262666"/>
                </a:cubicBezTo>
                <a:cubicBezTo>
                  <a:pt x="296704" y="217934"/>
                  <a:pt x="351032" y="182729"/>
                  <a:pt x="410124" y="173717"/>
                </a:cubicBezTo>
                <a:lnTo>
                  <a:pt x="859850" y="441003"/>
                </a:lnTo>
                <a:lnTo>
                  <a:pt x="1157433" y="598972"/>
                </a:lnTo>
                <a:lnTo>
                  <a:pt x="1394422" y="659162"/>
                </a:lnTo>
                <a:lnTo>
                  <a:pt x="1630313" y="733824"/>
                </a:lnTo>
                <a:cubicBezTo>
                  <a:pt x="1675081" y="738770"/>
                  <a:pt x="1698417" y="710377"/>
                  <a:pt x="1716991" y="684366"/>
                </a:cubicBezTo>
                <a:cubicBezTo>
                  <a:pt x="1721216" y="654753"/>
                  <a:pt x="1758778" y="644191"/>
                  <a:pt x="1739191" y="593147"/>
                </a:cubicBezTo>
                <a:cubicBezTo>
                  <a:pt x="1714188" y="537585"/>
                  <a:pt x="1648283" y="430677"/>
                  <a:pt x="1557447" y="370041"/>
                </a:cubicBezTo>
                <a:cubicBezTo>
                  <a:pt x="1504711" y="297498"/>
                  <a:pt x="1433067" y="208319"/>
                  <a:pt x="1415635" y="141223"/>
                </a:cubicBezTo>
                <a:cubicBezTo>
                  <a:pt x="1406611" y="82510"/>
                  <a:pt x="1430923" y="-9542"/>
                  <a:pt x="1510005" y="801"/>
                </a:cubicBezTo>
                <a:lnTo>
                  <a:pt x="1631192" y="75024"/>
                </a:lnTo>
                <a:cubicBezTo>
                  <a:pt x="1663760" y="108276"/>
                  <a:pt x="1703472" y="120095"/>
                  <a:pt x="1738422" y="131916"/>
                </a:cubicBezTo>
                <a:lnTo>
                  <a:pt x="1842208" y="271971"/>
                </a:lnTo>
                <a:lnTo>
                  <a:pt x="2052344" y="501597"/>
                </a:lnTo>
                <a:lnTo>
                  <a:pt x="2254494" y="893551"/>
                </a:lnTo>
                <a:lnTo>
                  <a:pt x="2350147" y="1083355"/>
                </a:lnTo>
                <a:cubicBezTo>
                  <a:pt x="2349646" y="1159897"/>
                  <a:pt x="2353909" y="1167383"/>
                  <a:pt x="2353408" y="1243925"/>
                </a:cubicBezTo>
                <a:cubicBezTo>
                  <a:pt x="2466377" y="1462389"/>
                  <a:pt x="2593633" y="1587985"/>
                  <a:pt x="2756608" y="1735011"/>
                </a:cubicBezTo>
                <a:lnTo>
                  <a:pt x="3527729" y="2289073"/>
                </a:lnTo>
                <a:lnTo>
                  <a:pt x="4219648" y="2649411"/>
                </a:lnTo>
                <a:lnTo>
                  <a:pt x="4976703" y="3153466"/>
                </a:lnTo>
                <a:cubicBezTo>
                  <a:pt x="4980672" y="3820131"/>
                  <a:pt x="4975114" y="4493939"/>
                  <a:pt x="4979083" y="5160604"/>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5E4BAA4-C493-483D-818E-701634E34E83}"/>
              </a:ext>
            </a:extLst>
          </p:cNvPr>
          <p:cNvSpPr txBox="1">
            <a:spLocks/>
          </p:cNvSpPr>
          <p:nvPr/>
        </p:nvSpPr>
        <p:spPr>
          <a:xfrm>
            <a:off x="2119458" y="2278985"/>
            <a:ext cx="351692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2133600"/>
            <a:ext cx="82296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godly sorrow produces repentance leading to salvation, not to be regretted; but the sorrow of the world produces death.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7:10 </a:t>
            </a:r>
          </a:p>
        </p:txBody>
      </p:sp>
      <p:sp>
        <p:nvSpPr>
          <p:cNvPr id="4" name="Rectangle 2">
            <a:extLst>
              <a:ext uri="{FF2B5EF4-FFF2-40B4-BE49-F238E27FC236}">
                <a16:creationId xmlns:a16="http://schemas.microsoft.com/office/drawing/2014/main" id="{12F22F53-B719-4BE3-9188-AEADEC952093}"/>
              </a:ext>
            </a:extLst>
          </p:cNvPr>
          <p:cNvSpPr txBox="1">
            <a:spLocks noChangeArrowheads="1"/>
          </p:cNvSpPr>
          <p:nvPr/>
        </p:nvSpPr>
        <p:spPr bwMode="auto">
          <a:xfrm>
            <a:off x="585913" y="2902138"/>
            <a:ext cx="3149169"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repentance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76640033-BF01-4638-93B3-B472FB464F6C}"/>
              </a:ext>
            </a:extLst>
          </p:cNvPr>
          <p:cNvSpPr txBox="1">
            <a:spLocks noChangeArrowheads="1"/>
          </p:cNvSpPr>
          <p:nvPr/>
        </p:nvSpPr>
        <p:spPr bwMode="auto">
          <a:xfrm>
            <a:off x="2131623" y="2229644"/>
            <a:ext cx="1741944"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godly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1131915A-A144-4398-A6AF-8D1C17B85E31}"/>
              </a:ext>
            </a:extLst>
          </p:cNvPr>
          <p:cNvSpPr txBox="1">
            <a:spLocks noChangeArrowheads="1"/>
          </p:cNvSpPr>
          <p:nvPr/>
        </p:nvSpPr>
        <p:spPr bwMode="auto">
          <a:xfrm>
            <a:off x="2097522" y="2213864"/>
            <a:ext cx="356959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godly sorrow</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B2B8FB5C-8030-418B-9394-F764C6265812}"/>
              </a:ext>
            </a:extLst>
          </p:cNvPr>
          <p:cNvSpPr txBox="1">
            <a:spLocks noChangeArrowheads="1"/>
          </p:cNvSpPr>
          <p:nvPr/>
        </p:nvSpPr>
        <p:spPr bwMode="auto">
          <a:xfrm>
            <a:off x="4139495" y="4248633"/>
            <a:ext cx="1866636"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world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 name="Arrow: Up 1">
            <a:extLst>
              <a:ext uri="{FF2B5EF4-FFF2-40B4-BE49-F238E27FC236}">
                <a16:creationId xmlns:a16="http://schemas.microsoft.com/office/drawing/2014/main" id="{9BE4310B-9309-4E65-A616-FDF5256B558F}"/>
              </a:ext>
            </a:extLst>
          </p:cNvPr>
          <p:cNvSpPr/>
          <p:nvPr/>
        </p:nvSpPr>
        <p:spPr>
          <a:xfrm>
            <a:off x="5447923" y="162643"/>
            <a:ext cx="411617" cy="620486"/>
          </a:xfrm>
          <a:prstGeom prst="upArrow">
            <a:avLst>
              <a:gd name="adj1" fmla="val 43620"/>
              <a:gd name="adj2" fmla="val 56380"/>
            </a:avLst>
          </a:prstGeom>
          <a:solidFill>
            <a:schemeClr val="bg1"/>
          </a:solid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Up 12">
            <a:extLst>
              <a:ext uri="{FF2B5EF4-FFF2-40B4-BE49-F238E27FC236}">
                <a16:creationId xmlns:a16="http://schemas.microsoft.com/office/drawing/2014/main" id="{4653B56C-4473-4235-8571-B8D4DC1D74AA}"/>
              </a:ext>
            </a:extLst>
          </p:cNvPr>
          <p:cNvSpPr/>
          <p:nvPr/>
        </p:nvSpPr>
        <p:spPr>
          <a:xfrm rot="10800000">
            <a:off x="5450011" y="4774300"/>
            <a:ext cx="411617" cy="620486"/>
          </a:xfrm>
          <a:prstGeom prst="upArrow">
            <a:avLst>
              <a:gd name="adj1" fmla="val 43620"/>
              <a:gd name="adj2" fmla="val 56380"/>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2" hidden="1">
            <a:extLst>
              <a:ext uri="{FF2B5EF4-FFF2-40B4-BE49-F238E27FC236}">
                <a16:creationId xmlns:a16="http://schemas.microsoft.com/office/drawing/2014/main" id="{9CC6225B-D1F9-4B5B-91DE-D3321DC3E0CE}"/>
              </a:ext>
            </a:extLst>
          </p:cNvPr>
          <p:cNvSpPr txBox="1">
            <a:spLocks noChangeArrowheads="1"/>
          </p:cNvSpPr>
          <p:nvPr/>
        </p:nvSpPr>
        <p:spPr bwMode="auto">
          <a:xfrm>
            <a:off x="1542515" y="4414303"/>
            <a:ext cx="3233575"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repentance</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1" name="Rectangle 2" hidden="1">
            <a:extLst>
              <a:ext uri="{FF2B5EF4-FFF2-40B4-BE49-F238E27FC236}">
                <a16:creationId xmlns:a16="http://schemas.microsoft.com/office/drawing/2014/main" id="{19B34591-6B49-44EC-AF93-679D0C90EC95}"/>
              </a:ext>
            </a:extLst>
          </p:cNvPr>
          <p:cNvSpPr txBox="1">
            <a:spLocks noChangeArrowheads="1"/>
          </p:cNvSpPr>
          <p:nvPr/>
        </p:nvSpPr>
        <p:spPr bwMode="auto">
          <a:xfrm>
            <a:off x="4713899" y="4043950"/>
            <a:ext cx="1866636"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world</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Rectangle 2" hidden="1">
            <a:extLst>
              <a:ext uri="{FF2B5EF4-FFF2-40B4-BE49-F238E27FC236}">
                <a16:creationId xmlns:a16="http://schemas.microsoft.com/office/drawing/2014/main" id="{095A562E-35F2-4D02-A597-3DB12BCEFA57}"/>
              </a:ext>
            </a:extLst>
          </p:cNvPr>
          <p:cNvSpPr txBox="1">
            <a:spLocks noChangeArrowheads="1"/>
          </p:cNvSpPr>
          <p:nvPr/>
        </p:nvSpPr>
        <p:spPr bwMode="auto">
          <a:xfrm>
            <a:off x="4776245" y="822000"/>
            <a:ext cx="1741944"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godly</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01998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8" presetClass="emph" presetSubtype="0" fill="hold" grpId="1" nodeType="withEffect">
                                  <p:stCondLst>
                                    <p:cond delay="0"/>
                                  </p:stCondLst>
                                  <p:childTnLst>
                                    <p:set>
                                      <p:cBhvr override="childStyle">
                                        <p:cTn id="19" dur="500" fill="hold"/>
                                        <p:tgtEl>
                                          <p:spTgt spid="5"/>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5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50"/>
                                        <p:tgtEl>
                                          <p:spTgt spid="4"/>
                                        </p:tgtEl>
                                      </p:cBhvr>
                                    </p:animEffect>
                                  </p:childTnLst>
                                </p:cTn>
                              </p:par>
                              <p:par>
                                <p:cTn id="34" presetID="42" presetClass="path" presetSubtype="0" accel="50000" decel="50000" fill="hold" grpId="2" nodeType="withEffect">
                                  <p:stCondLst>
                                    <p:cond delay="0"/>
                                  </p:stCondLst>
                                  <p:childTnLst>
                                    <p:animMotion origin="layout" path="M 1.38889E-6 2.22222E-6 L 0.28941 -0.20533 " pathEditMode="relative" rAng="0" ptsTypes="AA">
                                      <p:cBhvr>
                                        <p:cTn id="35" dur="2000" fill="hold"/>
                                        <p:tgtEl>
                                          <p:spTgt spid="8"/>
                                        </p:tgtEl>
                                        <p:attrNameLst>
                                          <p:attrName>ppt_x</p:attrName>
                                          <p:attrName>ppt_y</p:attrName>
                                        </p:attrNameLst>
                                      </p:cBhvr>
                                      <p:rCtr x="14462" y="-10278"/>
                                    </p:animMotion>
                                  </p:childTnLst>
                                </p:cTn>
                              </p:par>
                              <p:par>
                                <p:cTn id="36" presetID="42" presetClass="path" presetSubtype="0" accel="50000" decel="50000" fill="hold" grpId="2" nodeType="withEffect">
                                  <p:stCondLst>
                                    <p:cond delay="0"/>
                                  </p:stCondLst>
                                  <p:childTnLst>
                                    <p:animMotion origin="layout" path="M 2.5E-6 -7.40741E-7 L 0.06284 -0.02963 " pathEditMode="relative" rAng="0" ptsTypes="AA">
                                      <p:cBhvr>
                                        <p:cTn id="37" dur="2000" fill="hold"/>
                                        <p:tgtEl>
                                          <p:spTgt spid="9"/>
                                        </p:tgtEl>
                                        <p:attrNameLst>
                                          <p:attrName>ppt_x</p:attrName>
                                          <p:attrName>ppt_y</p:attrName>
                                        </p:attrNameLst>
                                      </p:cBhvr>
                                      <p:rCtr x="3142" y="-1481"/>
                                    </p:animMotion>
                                  </p:childTnLst>
                                </p:cTn>
                              </p:par>
                              <p:par>
                                <p:cTn id="38" presetID="42" presetClass="path" presetSubtype="0" accel="50000" decel="50000" fill="hold" grpId="2" nodeType="withEffect">
                                  <p:stCondLst>
                                    <p:cond delay="0"/>
                                  </p:stCondLst>
                                  <p:childTnLst>
                                    <p:animMotion origin="layout" path="M -4.72222E-6 -4.44444E-6 L 0.10938 0.22037 " pathEditMode="relative" rAng="0" ptsTypes="AA">
                                      <p:cBhvr>
                                        <p:cTn id="39" dur="2000" fill="hold"/>
                                        <p:tgtEl>
                                          <p:spTgt spid="4"/>
                                        </p:tgtEl>
                                        <p:attrNameLst>
                                          <p:attrName>ppt_x</p:attrName>
                                          <p:attrName>ppt_y</p:attrName>
                                        </p:attrNameLst>
                                      </p:cBhvr>
                                      <p:rCtr x="5469" y="11019"/>
                                    </p:animMotion>
                                  </p:childTnLst>
                                </p:cTn>
                              </p:par>
                              <p:par>
                                <p:cTn id="40" presetID="10" presetClass="exit" presetSubtype="0" fill="hold" grpId="1" nodeType="withEffect">
                                  <p:stCondLst>
                                    <p:cond delay="0"/>
                                  </p:stCondLst>
                                  <p:childTnLst>
                                    <p:animEffect transition="out" filter="fade">
                                      <p:cBhvr>
                                        <p:cTn id="41" dur="1250"/>
                                        <p:tgtEl>
                                          <p:spTgt spid="3074"/>
                                        </p:tgtEl>
                                      </p:cBhvr>
                                    </p:animEffect>
                                    <p:set>
                                      <p:cBhvr>
                                        <p:cTn id="42" dur="1" fill="hold">
                                          <p:stCondLst>
                                            <p:cond delay="1249"/>
                                          </p:stCondLst>
                                        </p:cTn>
                                        <p:tgtEl>
                                          <p:spTgt spid="3074"/>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childTnLst>
                          </p:cTn>
                        </p:par>
                        <p:par>
                          <p:cTn id="49" fill="hold">
                            <p:stCondLst>
                              <p:cond delay="2000"/>
                            </p:stCondLst>
                            <p:childTnLst>
                              <p:par>
                                <p:cTn id="50" presetID="22" presetClass="entr" presetSubtype="4" fill="hold" grpId="0" nodeType="after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down)">
                                      <p:cBhvr>
                                        <p:cTn id="52" dur="500"/>
                                        <p:tgtEl>
                                          <p:spTgt spid="2"/>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up)">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47" presetClass="exit" presetSubtype="0" fill="hold" grpId="1" nodeType="clickEffect">
                                  <p:stCondLst>
                                    <p:cond delay="0"/>
                                  </p:stCondLst>
                                  <p:childTnLst>
                                    <p:animEffect transition="out" filter="fade">
                                      <p:cBhvr>
                                        <p:cTn id="59" dur="1000"/>
                                        <p:tgtEl>
                                          <p:spTgt spid="2"/>
                                        </p:tgtEl>
                                      </p:cBhvr>
                                    </p:animEffect>
                                    <p:anim calcmode="lin" valueType="num">
                                      <p:cBhvr>
                                        <p:cTn id="60" dur="1000"/>
                                        <p:tgtEl>
                                          <p:spTgt spid="2"/>
                                        </p:tgtEl>
                                        <p:attrNameLst>
                                          <p:attrName>ppt_x</p:attrName>
                                        </p:attrNameLst>
                                      </p:cBhvr>
                                      <p:tavLst>
                                        <p:tav tm="0">
                                          <p:val>
                                            <p:strVal val="ppt_x"/>
                                          </p:val>
                                        </p:tav>
                                        <p:tav tm="100000">
                                          <p:val>
                                            <p:strVal val="ppt_x"/>
                                          </p:val>
                                        </p:tav>
                                      </p:tavLst>
                                    </p:anim>
                                    <p:anim calcmode="lin" valueType="num">
                                      <p:cBhvr>
                                        <p:cTn id="61" dur="1000"/>
                                        <p:tgtEl>
                                          <p:spTgt spid="2"/>
                                        </p:tgtEl>
                                        <p:attrNameLst>
                                          <p:attrName>ppt_y</p:attrName>
                                        </p:attrNameLst>
                                      </p:cBhvr>
                                      <p:tavLst>
                                        <p:tav tm="0">
                                          <p:val>
                                            <p:strVal val="ppt_y"/>
                                          </p:val>
                                        </p:tav>
                                        <p:tav tm="100000">
                                          <p:val>
                                            <p:strVal val="ppt_y-.1"/>
                                          </p:val>
                                        </p:tav>
                                      </p:tavLst>
                                    </p:anim>
                                    <p:set>
                                      <p:cBhvr>
                                        <p:cTn id="62" dur="1" fill="hold">
                                          <p:stCondLst>
                                            <p:cond delay="999"/>
                                          </p:stCondLst>
                                        </p:cTn>
                                        <p:tgtEl>
                                          <p:spTgt spid="2"/>
                                        </p:tgtEl>
                                        <p:attrNameLst>
                                          <p:attrName>style.visibility</p:attrName>
                                        </p:attrNameLst>
                                      </p:cBhvr>
                                      <p:to>
                                        <p:strVal val="hidden"/>
                                      </p:to>
                                    </p:set>
                                  </p:childTnLst>
                                </p:cTn>
                              </p:par>
                              <p:par>
                                <p:cTn id="63" presetID="42" presetClass="exit" presetSubtype="0" fill="hold" grpId="1" nodeType="withEffect">
                                  <p:stCondLst>
                                    <p:cond delay="0"/>
                                  </p:stCondLst>
                                  <p:childTnLst>
                                    <p:animEffect transition="out" filter="fade">
                                      <p:cBhvr>
                                        <p:cTn id="64" dur="1000"/>
                                        <p:tgtEl>
                                          <p:spTgt spid="13"/>
                                        </p:tgtEl>
                                      </p:cBhvr>
                                    </p:animEffect>
                                    <p:anim calcmode="lin" valueType="num">
                                      <p:cBhvr>
                                        <p:cTn id="65" dur="1000"/>
                                        <p:tgtEl>
                                          <p:spTgt spid="13"/>
                                        </p:tgtEl>
                                        <p:attrNameLst>
                                          <p:attrName>ppt_x</p:attrName>
                                        </p:attrNameLst>
                                      </p:cBhvr>
                                      <p:tavLst>
                                        <p:tav tm="0">
                                          <p:val>
                                            <p:strVal val="ppt_x"/>
                                          </p:val>
                                        </p:tav>
                                        <p:tav tm="100000">
                                          <p:val>
                                            <p:strVal val="ppt_x"/>
                                          </p:val>
                                        </p:tav>
                                      </p:tavLst>
                                    </p:anim>
                                    <p:anim calcmode="lin" valueType="num">
                                      <p:cBhvr>
                                        <p:cTn id="66" dur="1000"/>
                                        <p:tgtEl>
                                          <p:spTgt spid="13"/>
                                        </p:tgtEl>
                                        <p:attrNameLst>
                                          <p:attrName>ppt_y</p:attrName>
                                        </p:attrNameLst>
                                      </p:cBhvr>
                                      <p:tavLst>
                                        <p:tav tm="0">
                                          <p:val>
                                            <p:strVal val="ppt_y"/>
                                          </p:val>
                                        </p:tav>
                                        <p:tav tm="100000">
                                          <p:val>
                                            <p:strVal val="ppt_y+.1"/>
                                          </p:val>
                                        </p:tav>
                                      </p:tavLst>
                                    </p:anim>
                                    <p:set>
                                      <p:cBhvr>
                                        <p:cTn id="67" dur="1" fill="hold">
                                          <p:stCondLst>
                                            <p:cond delay="999"/>
                                          </p:stCondLst>
                                        </p:cTn>
                                        <p:tgtEl>
                                          <p:spTgt spid="13"/>
                                        </p:tgtEl>
                                        <p:attrNameLst>
                                          <p:attrName>style.visibility</p:attrName>
                                        </p:attrNameLst>
                                      </p:cBhvr>
                                      <p:to>
                                        <p:strVal val="hidden"/>
                                      </p:to>
                                    </p:set>
                                  </p:childTnLst>
                                </p:cTn>
                              </p:par>
                              <p:par>
                                <p:cTn id="68" presetID="47" presetClass="exit" presetSubtype="0" fill="hold" grpId="1" nodeType="withEffect">
                                  <p:stCondLst>
                                    <p:cond delay="0"/>
                                  </p:stCondLst>
                                  <p:childTnLst>
                                    <p:animEffect transition="out" filter="fade">
                                      <p:cBhvr>
                                        <p:cTn id="69" dur="1000"/>
                                        <p:tgtEl>
                                          <p:spTgt spid="8"/>
                                        </p:tgtEl>
                                      </p:cBhvr>
                                    </p:animEffect>
                                    <p:anim calcmode="lin" valueType="num">
                                      <p:cBhvr>
                                        <p:cTn id="70" dur="1000"/>
                                        <p:tgtEl>
                                          <p:spTgt spid="8"/>
                                        </p:tgtEl>
                                        <p:attrNameLst>
                                          <p:attrName>ppt_x</p:attrName>
                                        </p:attrNameLst>
                                      </p:cBhvr>
                                      <p:tavLst>
                                        <p:tav tm="0">
                                          <p:val>
                                            <p:strVal val="ppt_x"/>
                                          </p:val>
                                        </p:tav>
                                        <p:tav tm="100000">
                                          <p:val>
                                            <p:strVal val="ppt_x"/>
                                          </p:val>
                                        </p:tav>
                                      </p:tavLst>
                                    </p:anim>
                                    <p:anim calcmode="lin" valueType="num">
                                      <p:cBhvr>
                                        <p:cTn id="71" dur="1000"/>
                                        <p:tgtEl>
                                          <p:spTgt spid="8"/>
                                        </p:tgtEl>
                                        <p:attrNameLst>
                                          <p:attrName>ppt_y</p:attrName>
                                        </p:attrNameLst>
                                      </p:cBhvr>
                                      <p:tavLst>
                                        <p:tav tm="0">
                                          <p:val>
                                            <p:strVal val="ppt_y"/>
                                          </p:val>
                                        </p:tav>
                                        <p:tav tm="100000">
                                          <p:val>
                                            <p:strVal val="ppt_y-.1"/>
                                          </p:val>
                                        </p:tav>
                                      </p:tavLst>
                                    </p:anim>
                                    <p:set>
                                      <p:cBhvr>
                                        <p:cTn id="72" dur="1" fill="hold">
                                          <p:stCondLst>
                                            <p:cond delay="999"/>
                                          </p:stCondLst>
                                        </p:cTn>
                                        <p:tgtEl>
                                          <p:spTgt spid="8"/>
                                        </p:tgtEl>
                                        <p:attrNameLst>
                                          <p:attrName>style.visibility</p:attrName>
                                        </p:attrNameLst>
                                      </p:cBhvr>
                                      <p:to>
                                        <p:strVal val="hidden"/>
                                      </p:to>
                                    </p:set>
                                  </p:childTnLst>
                                </p:cTn>
                              </p:par>
                              <p:par>
                                <p:cTn id="73" presetID="42" presetClass="exit" presetSubtype="0" fill="hold" grpId="1" nodeType="withEffect">
                                  <p:stCondLst>
                                    <p:cond delay="0"/>
                                  </p:stCondLst>
                                  <p:childTnLst>
                                    <p:animEffect transition="out" filter="fade">
                                      <p:cBhvr>
                                        <p:cTn id="74" dur="1000"/>
                                        <p:tgtEl>
                                          <p:spTgt spid="9"/>
                                        </p:tgtEl>
                                      </p:cBhvr>
                                    </p:animEffect>
                                    <p:anim calcmode="lin" valueType="num">
                                      <p:cBhvr>
                                        <p:cTn id="75" dur="1000"/>
                                        <p:tgtEl>
                                          <p:spTgt spid="9"/>
                                        </p:tgtEl>
                                        <p:attrNameLst>
                                          <p:attrName>ppt_x</p:attrName>
                                        </p:attrNameLst>
                                      </p:cBhvr>
                                      <p:tavLst>
                                        <p:tav tm="0">
                                          <p:val>
                                            <p:strVal val="ppt_x"/>
                                          </p:val>
                                        </p:tav>
                                        <p:tav tm="100000">
                                          <p:val>
                                            <p:strVal val="ppt_x"/>
                                          </p:val>
                                        </p:tav>
                                      </p:tavLst>
                                    </p:anim>
                                    <p:anim calcmode="lin" valueType="num">
                                      <p:cBhvr>
                                        <p:cTn id="76" dur="1000"/>
                                        <p:tgtEl>
                                          <p:spTgt spid="9"/>
                                        </p:tgtEl>
                                        <p:attrNameLst>
                                          <p:attrName>ppt_y</p:attrName>
                                        </p:attrNameLst>
                                      </p:cBhvr>
                                      <p:tavLst>
                                        <p:tav tm="0">
                                          <p:val>
                                            <p:strVal val="ppt_y"/>
                                          </p:val>
                                        </p:tav>
                                        <p:tav tm="100000">
                                          <p:val>
                                            <p:strVal val="ppt_y+.1"/>
                                          </p:val>
                                        </p:tav>
                                      </p:tavLst>
                                    </p:anim>
                                    <p:set>
                                      <p:cBhvr>
                                        <p:cTn id="77"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4" grpId="0"/>
      <p:bldP spid="4" grpId="2"/>
      <p:bldP spid="8" grpId="0"/>
      <p:bldP spid="8" grpId="1"/>
      <p:bldP spid="8" grpId="2"/>
      <p:bldP spid="6" grpId="0"/>
      <p:bldP spid="6" grpId="1"/>
      <p:bldP spid="9" grpId="0"/>
      <p:bldP spid="9" grpId="1"/>
      <p:bldP spid="9" grpId="2"/>
      <p:bldP spid="2" grpId="0" animBg="1"/>
      <p:bldP spid="2" grpId="1" animBg="1"/>
      <p:bldP spid="13" grpId="0" animBg="1"/>
      <p:bldP spid="1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AEBCC6-36B1-4923-A5CF-8A11A0239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4"/>
          <p:cNvSpPr>
            <a:spLocks noChangeArrowheads="1"/>
          </p:cNvSpPr>
          <p:nvPr/>
        </p:nvSpPr>
        <p:spPr bwMode="auto">
          <a:xfrm>
            <a:off x="265386" y="381000"/>
            <a:ext cx="7924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perspectiveLef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15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Repentance</a:t>
            </a:r>
          </a:p>
          <a:p>
            <a:pPr algn="ctr"/>
            <a:r>
              <a:rPr lang="en-US" sz="40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aka: Repent, Repent, Repent</a:t>
            </a:r>
          </a:p>
        </p:txBody>
      </p:sp>
      <p:sp>
        <p:nvSpPr>
          <p:cNvPr id="5" name="Rectangle 12"/>
          <p:cNvSpPr>
            <a:spLocks noChangeArrowheads="1"/>
          </p:cNvSpPr>
          <p:nvPr/>
        </p:nvSpPr>
        <p:spPr bwMode="auto">
          <a:xfrm>
            <a:off x="609600" y="3867150"/>
            <a:ext cx="3062288"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perspectiveContrastingRightFacing"/>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6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60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perspectiveHeroicExtremeLeftFacing"/>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May 24, 2020</a:t>
            </a:r>
            <a:endParaRPr lang="en-US" altLang="en-US" sz="48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39" presetClass="entr" presetSubtype="0" accel="100000" fill="hold" grpId="0" nodeType="withEffect">
                                  <p:stCondLst>
                                    <p:cond delay="75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0" presetClass="exit" presetSubtype="0" fill="hold" grpId="1" nodeType="clickEffect">
                                  <p:stCondLst>
                                    <p:cond delay="0"/>
                                  </p:stCondLst>
                                  <p:childTnLst>
                                    <p:set>
                                      <p:cBhvr>
                                        <p:cTn id="25" dur="1" fill="hold">
                                          <p:stCondLst>
                                            <p:cond delay="999"/>
                                          </p:stCondLst>
                                        </p:cTn>
                                        <p:tgtEl>
                                          <p:spTgt spid="4"/>
                                        </p:tgtEl>
                                        <p:attrNameLst>
                                          <p:attrName>style.visibility</p:attrName>
                                        </p:attrNameLst>
                                      </p:cBhvr>
                                      <p:to>
                                        <p:strVal val="hidden"/>
                                      </p:to>
                                    </p:set>
                                    <p:animEffect transition="out" filter="dissolve">
                                      <p:cBhvr>
                                        <p:cTn id="26" dur="1000">
                                          <p:stCondLst>
                                            <p:cond delay="0"/>
                                          </p:stCondLst>
                                        </p:cTn>
                                        <p:tgtEl>
                                          <p:spTgt spid="4"/>
                                        </p:tgtEl>
                                      </p:cBhvr>
                                    </p:animEffect>
                                    <p:anim to="" calcmode="lin" valueType="num">
                                      <p:cBhvr>
                                        <p:cTn id="27"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28"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29" presetID="42" presetClass="path" presetSubtype="0" accel="50000" decel="50000" fill="hold" grpId="2" nodeType="withEffect">
                                  <p:stCondLst>
                                    <p:cond delay="0"/>
                                  </p:stCondLst>
                                  <p:childTnLst>
                                    <p:animMotion origin="layout" path="M 3.61111E-6 -3.33333E-6 L 0.01927 0.24491 " pathEditMode="relative" rAng="0" ptsTypes="AA">
                                      <p:cBhvr>
                                        <p:cTn id="30" dur="1000" fill="hold"/>
                                        <p:tgtEl>
                                          <p:spTgt spid="4"/>
                                        </p:tgtEl>
                                        <p:attrNameLst>
                                          <p:attrName>ppt_x</p:attrName>
                                          <p:attrName>ppt_y</p:attrName>
                                        </p:attrNameLst>
                                      </p:cBhvr>
                                      <p:rCtr x="955" y="12245"/>
                                    </p:animMotion>
                                  </p:childTnLst>
                                </p:cTn>
                              </p:par>
                              <p:par>
                                <p:cTn id="31" presetID="9" presetClass="exit" presetSubtype="0" fill="hold" grpId="1" nodeType="withEffect">
                                  <p:stCondLst>
                                    <p:cond delay="500"/>
                                  </p:stCondLst>
                                  <p:childTnLst>
                                    <p:animEffect transition="out" filter="dissolve">
                                      <p:cBhvr>
                                        <p:cTn id="32" dur="1500"/>
                                        <p:tgtEl>
                                          <p:spTgt spid="5"/>
                                        </p:tgtEl>
                                      </p:cBhvr>
                                    </p:animEffect>
                                    <p:set>
                                      <p:cBhvr>
                                        <p:cTn id="33" dur="1" fill="hold">
                                          <p:stCondLst>
                                            <p:cond delay="1499"/>
                                          </p:stCondLst>
                                        </p:cTn>
                                        <p:tgtEl>
                                          <p:spTgt spid="5"/>
                                        </p:tgtEl>
                                        <p:attrNameLst>
                                          <p:attrName>style.visibility</p:attrName>
                                        </p:attrNameLst>
                                      </p:cBhvr>
                                      <p:to>
                                        <p:strVal val="hidden"/>
                                      </p:to>
                                    </p:set>
                                  </p:childTnLst>
                                </p:cTn>
                              </p:par>
                              <p:par>
                                <p:cTn id="34" presetID="0" presetClass="path" presetSubtype="0" accel="50000" decel="50000" fill="hold" grpId="2" nodeType="withEffect">
                                  <p:stCondLst>
                                    <p:cond delay="500"/>
                                  </p:stCondLst>
                                  <p:childTnLst>
                                    <p:animMotion origin="layout" path="M 2.22222E-6 3.33333E-6 L 0.4941 -0.09792 " pathEditMode="relative" rAng="0" ptsTypes="AA">
                                      <p:cBhvr>
                                        <p:cTn id="35" dur="1500" fill="hold"/>
                                        <p:tgtEl>
                                          <p:spTgt spid="5"/>
                                        </p:tgtEl>
                                        <p:attrNameLst>
                                          <p:attrName>ppt_x</p:attrName>
                                          <p:attrName>ppt_y</p:attrName>
                                        </p:attrNameLst>
                                      </p:cBhvr>
                                      <p:rCtr x="24705" y="-4907"/>
                                    </p:animMotion>
                                  </p:childTnLst>
                                </p:cTn>
                              </p:par>
                              <p:par>
                                <p:cTn id="36" presetID="31" presetClass="exit" presetSubtype="0" fill="hold" grpId="1" nodeType="withEffect">
                                  <p:stCondLst>
                                    <p:cond delay="1250"/>
                                  </p:stCondLst>
                                  <p:childTnLst>
                                    <p:anim calcmode="lin" valueType="num">
                                      <p:cBhvr>
                                        <p:cTn id="37" dur="1000"/>
                                        <p:tgtEl>
                                          <p:spTgt spid="6"/>
                                        </p:tgtEl>
                                        <p:attrNameLst>
                                          <p:attrName>ppt_w</p:attrName>
                                        </p:attrNameLst>
                                      </p:cBhvr>
                                      <p:tavLst>
                                        <p:tav tm="0">
                                          <p:val>
                                            <p:strVal val="ppt_w"/>
                                          </p:val>
                                        </p:tav>
                                        <p:tav tm="100000">
                                          <p:val>
                                            <p:fltVal val="0"/>
                                          </p:val>
                                        </p:tav>
                                      </p:tavLst>
                                    </p:anim>
                                    <p:anim calcmode="lin" valueType="num">
                                      <p:cBhvr>
                                        <p:cTn id="38" dur="1000"/>
                                        <p:tgtEl>
                                          <p:spTgt spid="6"/>
                                        </p:tgtEl>
                                        <p:attrNameLst>
                                          <p:attrName>ppt_h</p:attrName>
                                        </p:attrNameLst>
                                      </p:cBhvr>
                                      <p:tavLst>
                                        <p:tav tm="0">
                                          <p:val>
                                            <p:strVal val="ppt_h"/>
                                          </p:val>
                                        </p:tav>
                                        <p:tav tm="100000">
                                          <p:val>
                                            <p:fltVal val="0"/>
                                          </p:val>
                                        </p:tav>
                                      </p:tavLst>
                                    </p:anim>
                                    <p:anim calcmode="lin" valueType="num">
                                      <p:cBhvr>
                                        <p:cTn id="39" dur="1000"/>
                                        <p:tgtEl>
                                          <p:spTgt spid="6"/>
                                        </p:tgtEl>
                                        <p:attrNameLst>
                                          <p:attrName>style.rotation</p:attrName>
                                        </p:attrNameLst>
                                      </p:cBhvr>
                                      <p:tavLst>
                                        <p:tav tm="0">
                                          <p:val>
                                            <p:fltVal val="0"/>
                                          </p:val>
                                        </p:tav>
                                        <p:tav tm="100000">
                                          <p:val>
                                            <p:fltVal val="90"/>
                                          </p:val>
                                        </p:tav>
                                      </p:tavLst>
                                    </p:anim>
                                    <p:animEffect transition="out" filter="fade">
                                      <p:cBhvr>
                                        <p:cTn id="40" dur="1000"/>
                                        <p:tgtEl>
                                          <p:spTgt spid="6"/>
                                        </p:tgtEl>
                                      </p:cBhvr>
                                    </p:animEffect>
                                    <p:set>
                                      <p:cBhvr>
                                        <p:cTn id="41" dur="1" fill="hold">
                                          <p:stCondLst>
                                            <p:cond delay="999"/>
                                          </p:stCondLst>
                                        </p:cTn>
                                        <p:tgtEl>
                                          <p:spTgt spid="6"/>
                                        </p:tgtEl>
                                        <p:attrNameLst>
                                          <p:attrName>style.visibility</p:attrName>
                                        </p:attrNameLst>
                                      </p:cBhvr>
                                      <p:to>
                                        <p:strVal val="hidden"/>
                                      </p:to>
                                    </p:set>
                                  </p:childTnLst>
                                </p:cTn>
                              </p:par>
                              <p:par>
                                <p:cTn id="42" presetID="42" presetClass="path" presetSubtype="0" accel="50000" decel="50000" fill="hold" grpId="2" nodeType="withEffect">
                                  <p:stCondLst>
                                    <p:cond delay="1250"/>
                                  </p:stCondLst>
                                  <p:childTnLst>
                                    <p:animMotion origin="layout" path="M 3.33333E-6 2.22222E-6 L 0.125 -0.25116 " pathEditMode="relative" rAng="0" ptsTypes="AA">
                                      <p:cBhvr>
                                        <p:cTn id="43" dur="1000" fill="hold"/>
                                        <p:tgtEl>
                                          <p:spTgt spid="6"/>
                                        </p:tgtEl>
                                        <p:attrNameLst>
                                          <p:attrName>ppt_x</p:attrName>
                                          <p:attrName>ppt_y</p:attrName>
                                        </p:attrNameLst>
                                      </p:cBhvr>
                                      <p:rCtr x="6250" y="-125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6B6565-3F84-4042-BE4D-CCFF9DED67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Cross">
            <a:extLst>
              <a:ext uri="{FF2B5EF4-FFF2-40B4-BE49-F238E27FC236}">
                <a16:creationId xmlns:a16="http://schemas.microsoft.com/office/drawing/2014/main" id="{B15425E9-1388-4A38-8F2A-0B5A3E0BD7DA}"/>
              </a:ext>
            </a:extLst>
          </p:cNvPr>
          <p:cNvSpPr/>
          <p:nvPr/>
        </p:nvSpPr>
        <p:spPr>
          <a:xfrm>
            <a:off x="2317306" y="897111"/>
            <a:ext cx="1914326" cy="5248210"/>
          </a:xfrm>
          <a:custGeom>
            <a:avLst/>
            <a:gdLst>
              <a:gd name="connsiteX0" fmla="*/ 939114 w 1915298"/>
              <a:gd name="connsiteY0" fmla="*/ 5226908 h 5288692"/>
              <a:gd name="connsiteX1" fmla="*/ 766119 w 1915298"/>
              <a:gd name="connsiteY1" fmla="*/ 5288692 h 5288692"/>
              <a:gd name="connsiteX2" fmla="*/ 667265 w 1915298"/>
              <a:gd name="connsiteY2" fmla="*/ 5239265 h 5288692"/>
              <a:gd name="connsiteX3" fmla="*/ 790833 w 1915298"/>
              <a:gd name="connsiteY3" fmla="*/ 1680519 h 5288692"/>
              <a:gd name="connsiteX4" fmla="*/ 0 w 1915298"/>
              <a:gd name="connsiteY4" fmla="*/ 1717589 h 5288692"/>
              <a:gd name="connsiteX5" fmla="*/ 0 w 1915298"/>
              <a:gd name="connsiteY5" fmla="*/ 1482811 h 5288692"/>
              <a:gd name="connsiteX6" fmla="*/ 827903 w 1915298"/>
              <a:gd name="connsiteY6" fmla="*/ 1458098 h 5288692"/>
              <a:gd name="connsiteX7" fmla="*/ 852616 w 1915298"/>
              <a:gd name="connsiteY7" fmla="*/ 37070 h 5288692"/>
              <a:gd name="connsiteX8" fmla="*/ 976184 w 1915298"/>
              <a:gd name="connsiteY8" fmla="*/ 0 h 5288692"/>
              <a:gd name="connsiteX9" fmla="*/ 1087395 w 1915298"/>
              <a:gd name="connsiteY9" fmla="*/ 86498 h 5288692"/>
              <a:gd name="connsiteX10" fmla="*/ 1050325 w 1915298"/>
              <a:gd name="connsiteY10" fmla="*/ 1445741 h 5288692"/>
              <a:gd name="connsiteX11" fmla="*/ 1915298 w 1915298"/>
              <a:gd name="connsiteY11" fmla="*/ 1421027 h 5288692"/>
              <a:gd name="connsiteX12" fmla="*/ 1915298 w 1915298"/>
              <a:gd name="connsiteY12" fmla="*/ 1470454 h 5288692"/>
              <a:gd name="connsiteX13" fmla="*/ 1902941 w 1915298"/>
              <a:gd name="connsiteY13" fmla="*/ 1655806 h 5288692"/>
              <a:gd name="connsiteX14" fmla="*/ 988541 w 1915298"/>
              <a:gd name="connsiteY14" fmla="*/ 1692876 h 5288692"/>
              <a:gd name="connsiteX15" fmla="*/ 902044 w 1915298"/>
              <a:gd name="connsiteY15" fmla="*/ 4782065 h 5288692"/>
              <a:gd name="connsiteX16" fmla="*/ 939114 w 1915298"/>
              <a:gd name="connsiteY16" fmla="*/ 5226908 h 5288692"/>
              <a:gd name="connsiteX0" fmla="*/ 939114 w 1915298"/>
              <a:gd name="connsiteY0" fmla="*/ 5226908 h 5288692"/>
              <a:gd name="connsiteX1" fmla="*/ 766119 w 1915298"/>
              <a:gd name="connsiteY1" fmla="*/ 5288692 h 5288692"/>
              <a:gd name="connsiteX2" fmla="*/ 667265 w 1915298"/>
              <a:gd name="connsiteY2" fmla="*/ 5239265 h 5288692"/>
              <a:gd name="connsiteX3" fmla="*/ 790833 w 1915298"/>
              <a:gd name="connsiteY3" fmla="*/ 1680519 h 5288692"/>
              <a:gd name="connsiteX4" fmla="*/ 0 w 1915298"/>
              <a:gd name="connsiteY4" fmla="*/ 1717589 h 5288692"/>
              <a:gd name="connsiteX5" fmla="*/ 0 w 1915298"/>
              <a:gd name="connsiteY5" fmla="*/ 1482811 h 5288692"/>
              <a:gd name="connsiteX6" fmla="*/ 827903 w 1915298"/>
              <a:gd name="connsiteY6" fmla="*/ 1458098 h 5288692"/>
              <a:gd name="connsiteX7" fmla="*/ 852616 w 1915298"/>
              <a:gd name="connsiteY7" fmla="*/ 37070 h 5288692"/>
              <a:gd name="connsiteX8" fmla="*/ 976184 w 1915298"/>
              <a:gd name="connsiteY8" fmla="*/ 0 h 5288692"/>
              <a:gd name="connsiteX9" fmla="*/ 1087395 w 1915298"/>
              <a:gd name="connsiteY9" fmla="*/ 86498 h 5288692"/>
              <a:gd name="connsiteX10" fmla="*/ 1050325 w 1915298"/>
              <a:gd name="connsiteY10" fmla="*/ 1445741 h 5288692"/>
              <a:gd name="connsiteX11" fmla="*/ 1915298 w 1915298"/>
              <a:gd name="connsiteY11" fmla="*/ 1421027 h 5288692"/>
              <a:gd name="connsiteX12" fmla="*/ 1915298 w 1915298"/>
              <a:gd name="connsiteY12" fmla="*/ 1470454 h 5288692"/>
              <a:gd name="connsiteX13" fmla="*/ 1902941 w 1915298"/>
              <a:gd name="connsiteY13" fmla="*/ 1655806 h 5288692"/>
              <a:gd name="connsiteX14" fmla="*/ 983778 w 1915298"/>
              <a:gd name="connsiteY14" fmla="*/ 1707163 h 5288692"/>
              <a:gd name="connsiteX15" fmla="*/ 902044 w 1915298"/>
              <a:gd name="connsiteY15" fmla="*/ 4782065 h 5288692"/>
              <a:gd name="connsiteX16" fmla="*/ 939114 w 1915298"/>
              <a:gd name="connsiteY16" fmla="*/ 5226908 h 5288692"/>
              <a:gd name="connsiteX0" fmla="*/ 939114 w 1915298"/>
              <a:gd name="connsiteY0" fmla="*/ 5226908 h 5288692"/>
              <a:gd name="connsiteX1" fmla="*/ 766119 w 1915298"/>
              <a:gd name="connsiteY1" fmla="*/ 5288692 h 5288692"/>
              <a:gd name="connsiteX2" fmla="*/ 667265 w 1915298"/>
              <a:gd name="connsiteY2" fmla="*/ 5239265 h 5288692"/>
              <a:gd name="connsiteX3" fmla="*/ 783690 w 1915298"/>
              <a:gd name="connsiteY3" fmla="*/ 1704332 h 5288692"/>
              <a:gd name="connsiteX4" fmla="*/ 0 w 1915298"/>
              <a:gd name="connsiteY4" fmla="*/ 1717589 h 5288692"/>
              <a:gd name="connsiteX5" fmla="*/ 0 w 1915298"/>
              <a:gd name="connsiteY5" fmla="*/ 1482811 h 5288692"/>
              <a:gd name="connsiteX6" fmla="*/ 827903 w 1915298"/>
              <a:gd name="connsiteY6" fmla="*/ 1458098 h 5288692"/>
              <a:gd name="connsiteX7" fmla="*/ 852616 w 1915298"/>
              <a:gd name="connsiteY7" fmla="*/ 37070 h 5288692"/>
              <a:gd name="connsiteX8" fmla="*/ 976184 w 1915298"/>
              <a:gd name="connsiteY8" fmla="*/ 0 h 5288692"/>
              <a:gd name="connsiteX9" fmla="*/ 1087395 w 1915298"/>
              <a:gd name="connsiteY9" fmla="*/ 86498 h 5288692"/>
              <a:gd name="connsiteX10" fmla="*/ 1050325 w 1915298"/>
              <a:gd name="connsiteY10" fmla="*/ 1445741 h 5288692"/>
              <a:gd name="connsiteX11" fmla="*/ 1915298 w 1915298"/>
              <a:gd name="connsiteY11" fmla="*/ 1421027 h 5288692"/>
              <a:gd name="connsiteX12" fmla="*/ 1915298 w 1915298"/>
              <a:gd name="connsiteY12" fmla="*/ 1470454 h 5288692"/>
              <a:gd name="connsiteX13" fmla="*/ 1902941 w 1915298"/>
              <a:gd name="connsiteY13" fmla="*/ 1655806 h 5288692"/>
              <a:gd name="connsiteX14" fmla="*/ 983778 w 1915298"/>
              <a:gd name="connsiteY14" fmla="*/ 1707163 h 5288692"/>
              <a:gd name="connsiteX15" fmla="*/ 902044 w 1915298"/>
              <a:gd name="connsiteY15" fmla="*/ 4782065 h 5288692"/>
              <a:gd name="connsiteX16" fmla="*/ 939114 w 1915298"/>
              <a:gd name="connsiteY16" fmla="*/ 5226908 h 5288692"/>
              <a:gd name="connsiteX0" fmla="*/ 939114 w 1915298"/>
              <a:gd name="connsiteY0" fmla="*/ 5226908 h 5288692"/>
              <a:gd name="connsiteX1" fmla="*/ 766119 w 1915298"/>
              <a:gd name="connsiteY1" fmla="*/ 5288692 h 5288692"/>
              <a:gd name="connsiteX2" fmla="*/ 667265 w 1915298"/>
              <a:gd name="connsiteY2" fmla="*/ 5239265 h 5288692"/>
              <a:gd name="connsiteX3" fmla="*/ 783690 w 1915298"/>
              <a:gd name="connsiteY3" fmla="*/ 1704332 h 5288692"/>
              <a:gd name="connsiteX4" fmla="*/ 0 w 1915298"/>
              <a:gd name="connsiteY4" fmla="*/ 1717589 h 5288692"/>
              <a:gd name="connsiteX5" fmla="*/ 0 w 1915298"/>
              <a:gd name="connsiteY5" fmla="*/ 1482811 h 5288692"/>
              <a:gd name="connsiteX6" fmla="*/ 799328 w 1915298"/>
              <a:gd name="connsiteY6" fmla="*/ 1477148 h 5288692"/>
              <a:gd name="connsiteX7" fmla="*/ 852616 w 1915298"/>
              <a:gd name="connsiteY7" fmla="*/ 37070 h 5288692"/>
              <a:gd name="connsiteX8" fmla="*/ 976184 w 1915298"/>
              <a:gd name="connsiteY8" fmla="*/ 0 h 5288692"/>
              <a:gd name="connsiteX9" fmla="*/ 1087395 w 1915298"/>
              <a:gd name="connsiteY9" fmla="*/ 86498 h 5288692"/>
              <a:gd name="connsiteX10" fmla="*/ 1050325 w 1915298"/>
              <a:gd name="connsiteY10" fmla="*/ 1445741 h 5288692"/>
              <a:gd name="connsiteX11" fmla="*/ 1915298 w 1915298"/>
              <a:gd name="connsiteY11" fmla="*/ 1421027 h 5288692"/>
              <a:gd name="connsiteX12" fmla="*/ 1915298 w 1915298"/>
              <a:gd name="connsiteY12" fmla="*/ 1470454 h 5288692"/>
              <a:gd name="connsiteX13" fmla="*/ 1902941 w 1915298"/>
              <a:gd name="connsiteY13" fmla="*/ 1655806 h 5288692"/>
              <a:gd name="connsiteX14" fmla="*/ 983778 w 1915298"/>
              <a:gd name="connsiteY14" fmla="*/ 1707163 h 5288692"/>
              <a:gd name="connsiteX15" fmla="*/ 902044 w 1915298"/>
              <a:gd name="connsiteY15" fmla="*/ 4782065 h 5288692"/>
              <a:gd name="connsiteX16" fmla="*/ 939114 w 1915298"/>
              <a:gd name="connsiteY16" fmla="*/ 5226908 h 5288692"/>
              <a:gd name="connsiteX0" fmla="*/ 939114 w 1915298"/>
              <a:gd name="connsiteY0" fmla="*/ 5226908 h 5288692"/>
              <a:gd name="connsiteX1" fmla="*/ 766119 w 1915298"/>
              <a:gd name="connsiteY1" fmla="*/ 5288692 h 5288692"/>
              <a:gd name="connsiteX2" fmla="*/ 667265 w 1915298"/>
              <a:gd name="connsiteY2" fmla="*/ 5239265 h 5288692"/>
              <a:gd name="connsiteX3" fmla="*/ 783690 w 1915298"/>
              <a:gd name="connsiteY3" fmla="*/ 1704332 h 5288692"/>
              <a:gd name="connsiteX4" fmla="*/ 0 w 1915298"/>
              <a:gd name="connsiteY4" fmla="*/ 1717589 h 5288692"/>
              <a:gd name="connsiteX5" fmla="*/ 0 w 1915298"/>
              <a:gd name="connsiteY5" fmla="*/ 1482811 h 5288692"/>
              <a:gd name="connsiteX6" fmla="*/ 799328 w 1915298"/>
              <a:gd name="connsiteY6" fmla="*/ 1477148 h 5288692"/>
              <a:gd name="connsiteX7" fmla="*/ 852616 w 1915298"/>
              <a:gd name="connsiteY7" fmla="*/ 37070 h 5288692"/>
              <a:gd name="connsiteX8" fmla="*/ 976184 w 1915298"/>
              <a:gd name="connsiteY8" fmla="*/ 0 h 5288692"/>
              <a:gd name="connsiteX9" fmla="*/ 1087395 w 1915298"/>
              <a:gd name="connsiteY9" fmla="*/ 86498 h 5288692"/>
              <a:gd name="connsiteX10" fmla="*/ 995557 w 1915298"/>
              <a:gd name="connsiteY10" fmla="*/ 1462410 h 5288692"/>
              <a:gd name="connsiteX11" fmla="*/ 1915298 w 1915298"/>
              <a:gd name="connsiteY11" fmla="*/ 1421027 h 5288692"/>
              <a:gd name="connsiteX12" fmla="*/ 1915298 w 1915298"/>
              <a:gd name="connsiteY12" fmla="*/ 1470454 h 5288692"/>
              <a:gd name="connsiteX13" fmla="*/ 1902941 w 1915298"/>
              <a:gd name="connsiteY13" fmla="*/ 1655806 h 5288692"/>
              <a:gd name="connsiteX14" fmla="*/ 983778 w 1915298"/>
              <a:gd name="connsiteY14" fmla="*/ 1707163 h 5288692"/>
              <a:gd name="connsiteX15" fmla="*/ 902044 w 1915298"/>
              <a:gd name="connsiteY15" fmla="*/ 4782065 h 5288692"/>
              <a:gd name="connsiteX16" fmla="*/ 939114 w 1915298"/>
              <a:gd name="connsiteY16" fmla="*/ 5226908 h 5288692"/>
              <a:gd name="connsiteX0" fmla="*/ 939114 w 1915298"/>
              <a:gd name="connsiteY0" fmla="*/ 5226908 h 5288692"/>
              <a:gd name="connsiteX1" fmla="*/ 766119 w 1915298"/>
              <a:gd name="connsiteY1" fmla="*/ 5288692 h 5288692"/>
              <a:gd name="connsiteX2" fmla="*/ 667265 w 1915298"/>
              <a:gd name="connsiteY2" fmla="*/ 5239265 h 5288692"/>
              <a:gd name="connsiteX3" fmla="*/ 783690 w 1915298"/>
              <a:gd name="connsiteY3" fmla="*/ 1704332 h 5288692"/>
              <a:gd name="connsiteX4" fmla="*/ 0 w 1915298"/>
              <a:gd name="connsiteY4" fmla="*/ 1717589 h 5288692"/>
              <a:gd name="connsiteX5" fmla="*/ 0 w 1915298"/>
              <a:gd name="connsiteY5" fmla="*/ 1482811 h 5288692"/>
              <a:gd name="connsiteX6" fmla="*/ 799328 w 1915298"/>
              <a:gd name="connsiteY6" fmla="*/ 1477148 h 5288692"/>
              <a:gd name="connsiteX7" fmla="*/ 852616 w 1915298"/>
              <a:gd name="connsiteY7" fmla="*/ 37070 h 5288692"/>
              <a:gd name="connsiteX8" fmla="*/ 976184 w 1915298"/>
              <a:gd name="connsiteY8" fmla="*/ 0 h 5288692"/>
              <a:gd name="connsiteX9" fmla="*/ 1087395 w 1915298"/>
              <a:gd name="connsiteY9" fmla="*/ 86498 h 5288692"/>
              <a:gd name="connsiteX10" fmla="*/ 995557 w 1915298"/>
              <a:gd name="connsiteY10" fmla="*/ 1462410 h 5288692"/>
              <a:gd name="connsiteX11" fmla="*/ 1915298 w 1915298"/>
              <a:gd name="connsiteY11" fmla="*/ 1421027 h 5288692"/>
              <a:gd name="connsiteX12" fmla="*/ 1915298 w 1915298"/>
              <a:gd name="connsiteY12" fmla="*/ 1470454 h 5288692"/>
              <a:gd name="connsiteX13" fmla="*/ 1895797 w 1915298"/>
              <a:gd name="connsiteY13" fmla="*/ 1670094 h 5288692"/>
              <a:gd name="connsiteX14" fmla="*/ 983778 w 1915298"/>
              <a:gd name="connsiteY14" fmla="*/ 1707163 h 5288692"/>
              <a:gd name="connsiteX15" fmla="*/ 902044 w 1915298"/>
              <a:gd name="connsiteY15" fmla="*/ 4782065 h 5288692"/>
              <a:gd name="connsiteX16" fmla="*/ 939114 w 1915298"/>
              <a:gd name="connsiteY16" fmla="*/ 5226908 h 5288692"/>
              <a:gd name="connsiteX0" fmla="*/ 939114 w 1915298"/>
              <a:gd name="connsiteY0" fmla="*/ 5226908 h 5288692"/>
              <a:gd name="connsiteX1" fmla="*/ 766119 w 1915298"/>
              <a:gd name="connsiteY1" fmla="*/ 5288692 h 5288692"/>
              <a:gd name="connsiteX2" fmla="*/ 667265 w 1915298"/>
              <a:gd name="connsiteY2" fmla="*/ 5239265 h 5288692"/>
              <a:gd name="connsiteX3" fmla="*/ 783690 w 1915298"/>
              <a:gd name="connsiteY3" fmla="*/ 1704332 h 5288692"/>
              <a:gd name="connsiteX4" fmla="*/ 0 w 1915298"/>
              <a:gd name="connsiteY4" fmla="*/ 1717589 h 5288692"/>
              <a:gd name="connsiteX5" fmla="*/ 0 w 1915298"/>
              <a:gd name="connsiteY5" fmla="*/ 1482811 h 5288692"/>
              <a:gd name="connsiteX6" fmla="*/ 799328 w 1915298"/>
              <a:gd name="connsiteY6" fmla="*/ 1477148 h 5288692"/>
              <a:gd name="connsiteX7" fmla="*/ 852616 w 1915298"/>
              <a:gd name="connsiteY7" fmla="*/ 37070 h 5288692"/>
              <a:gd name="connsiteX8" fmla="*/ 976184 w 1915298"/>
              <a:gd name="connsiteY8" fmla="*/ 0 h 5288692"/>
              <a:gd name="connsiteX9" fmla="*/ 1087395 w 1915298"/>
              <a:gd name="connsiteY9" fmla="*/ 86498 h 5288692"/>
              <a:gd name="connsiteX10" fmla="*/ 995557 w 1915298"/>
              <a:gd name="connsiteY10" fmla="*/ 1462410 h 5288692"/>
              <a:gd name="connsiteX11" fmla="*/ 1889105 w 1915298"/>
              <a:gd name="connsiteY11" fmla="*/ 1418646 h 5288692"/>
              <a:gd name="connsiteX12" fmla="*/ 1915298 w 1915298"/>
              <a:gd name="connsiteY12" fmla="*/ 1470454 h 5288692"/>
              <a:gd name="connsiteX13" fmla="*/ 1895797 w 1915298"/>
              <a:gd name="connsiteY13" fmla="*/ 1670094 h 5288692"/>
              <a:gd name="connsiteX14" fmla="*/ 983778 w 1915298"/>
              <a:gd name="connsiteY14" fmla="*/ 1707163 h 5288692"/>
              <a:gd name="connsiteX15" fmla="*/ 902044 w 1915298"/>
              <a:gd name="connsiteY15" fmla="*/ 4782065 h 5288692"/>
              <a:gd name="connsiteX16" fmla="*/ 939114 w 1915298"/>
              <a:gd name="connsiteY16" fmla="*/ 5226908 h 5288692"/>
              <a:gd name="connsiteX0" fmla="*/ 939114 w 1912917"/>
              <a:gd name="connsiteY0" fmla="*/ 5226908 h 5288692"/>
              <a:gd name="connsiteX1" fmla="*/ 766119 w 1912917"/>
              <a:gd name="connsiteY1" fmla="*/ 5288692 h 5288692"/>
              <a:gd name="connsiteX2" fmla="*/ 667265 w 1912917"/>
              <a:gd name="connsiteY2" fmla="*/ 5239265 h 5288692"/>
              <a:gd name="connsiteX3" fmla="*/ 783690 w 1912917"/>
              <a:gd name="connsiteY3" fmla="*/ 1704332 h 5288692"/>
              <a:gd name="connsiteX4" fmla="*/ 0 w 1912917"/>
              <a:gd name="connsiteY4" fmla="*/ 1717589 h 5288692"/>
              <a:gd name="connsiteX5" fmla="*/ 0 w 1912917"/>
              <a:gd name="connsiteY5" fmla="*/ 1482811 h 5288692"/>
              <a:gd name="connsiteX6" fmla="*/ 799328 w 1912917"/>
              <a:gd name="connsiteY6" fmla="*/ 1477148 h 5288692"/>
              <a:gd name="connsiteX7" fmla="*/ 852616 w 1912917"/>
              <a:gd name="connsiteY7" fmla="*/ 37070 h 5288692"/>
              <a:gd name="connsiteX8" fmla="*/ 976184 w 1912917"/>
              <a:gd name="connsiteY8" fmla="*/ 0 h 5288692"/>
              <a:gd name="connsiteX9" fmla="*/ 1087395 w 1912917"/>
              <a:gd name="connsiteY9" fmla="*/ 86498 h 5288692"/>
              <a:gd name="connsiteX10" fmla="*/ 995557 w 1912917"/>
              <a:gd name="connsiteY10" fmla="*/ 1462410 h 5288692"/>
              <a:gd name="connsiteX11" fmla="*/ 1889105 w 1912917"/>
              <a:gd name="connsiteY11" fmla="*/ 1418646 h 5288692"/>
              <a:gd name="connsiteX12" fmla="*/ 1912917 w 1912917"/>
              <a:gd name="connsiteY12" fmla="*/ 1482361 h 5288692"/>
              <a:gd name="connsiteX13" fmla="*/ 1895797 w 1912917"/>
              <a:gd name="connsiteY13" fmla="*/ 1670094 h 5288692"/>
              <a:gd name="connsiteX14" fmla="*/ 983778 w 1912917"/>
              <a:gd name="connsiteY14" fmla="*/ 1707163 h 5288692"/>
              <a:gd name="connsiteX15" fmla="*/ 902044 w 1912917"/>
              <a:gd name="connsiteY15" fmla="*/ 4782065 h 5288692"/>
              <a:gd name="connsiteX16" fmla="*/ 939114 w 1912917"/>
              <a:gd name="connsiteY16" fmla="*/ 5226908 h 5288692"/>
              <a:gd name="connsiteX0" fmla="*/ 939114 w 1912917"/>
              <a:gd name="connsiteY0" fmla="*/ 5226908 h 5288692"/>
              <a:gd name="connsiteX1" fmla="*/ 766119 w 1912917"/>
              <a:gd name="connsiteY1" fmla="*/ 5288692 h 5288692"/>
              <a:gd name="connsiteX2" fmla="*/ 667265 w 1912917"/>
              <a:gd name="connsiteY2" fmla="*/ 5239265 h 5288692"/>
              <a:gd name="connsiteX3" fmla="*/ 783690 w 1912917"/>
              <a:gd name="connsiteY3" fmla="*/ 1704332 h 5288692"/>
              <a:gd name="connsiteX4" fmla="*/ 0 w 1912917"/>
              <a:gd name="connsiteY4" fmla="*/ 1717589 h 5288692"/>
              <a:gd name="connsiteX5" fmla="*/ 0 w 1912917"/>
              <a:gd name="connsiteY5" fmla="*/ 1482811 h 5288692"/>
              <a:gd name="connsiteX6" fmla="*/ 799328 w 1912917"/>
              <a:gd name="connsiteY6" fmla="*/ 1477148 h 5288692"/>
              <a:gd name="connsiteX7" fmla="*/ 852616 w 1912917"/>
              <a:gd name="connsiteY7" fmla="*/ 37070 h 5288692"/>
              <a:gd name="connsiteX8" fmla="*/ 976184 w 1912917"/>
              <a:gd name="connsiteY8" fmla="*/ 0 h 5288692"/>
              <a:gd name="connsiteX9" fmla="*/ 1070726 w 1912917"/>
              <a:gd name="connsiteY9" fmla="*/ 131742 h 5288692"/>
              <a:gd name="connsiteX10" fmla="*/ 995557 w 1912917"/>
              <a:gd name="connsiteY10" fmla="*/ 1462410 h 5288692"/>
              <a:gd name="connsiteX11" fmla="*/ 1889105 w 1912917"/>
              <a:gd name="connsiteY11" fmla="*/ 1418646 h 5288692"/>
              <a:gd name="connsiteX12" fmla="*/ 1912917 w 1912917"/>
              <a:gd name="connsiteY12" fmla="*/ 1482361 h 5288692"/>
              <a:gd name="connsiteX13" fmla="*/ 1895797 w 1912917"/>
              <a:gd name="connsiteY13" fmla="*/ 1670094 h 5288692"/>
              <a:gd name="connsiteX14" fmla="*/ 983778 w 1912917"/>
              <a:gd name="connsiteY14" fmla="*/ 1707163 h 5288692"/>
              <a:gd name="connsiteX15" fmla="*/ 902044 w 1912917"/>
              <a:gd name="connsiteY15" fmla="*/ 4782065 h 5288692"/>
              <a:gd name="connsiteX16" fmla="*/ 939114 w 1912917"/>
              <a:gd name="connsiteY16" fmla="*/ 5226908 h 5288692"/>
              <a:gd name="connsiteX0" fmla="*/ 939114 w 1912917"/>
              <a:gd name="connsiteY0" fmla="*/ 5189838 h 5251622"/>
              <a:gd name="connsiteX1" fmla="*/ 766119 w 1912917"/>
              <a:gd name="connsiteY1" fmla="*/ 5251622 h 5251622"/>
              <a:gd name="connsiteX2" fmla="*/ 667265 w 1912917"/>
              <a:gd name="connsiteY2" fmla="*/ 5202195 h 5251622"/>
              <a:gd name="connsiteX3" fmla="*/ 783690 w 1912917"/>
              <a:gd name="connsiteY3" fmla="*/ 1667262 h 5251622"/>
              <a:gd name="connsiteX4" fmla="*/ 0 w 1912917"/>
              <a:gd name="connsiteY4" fmla="*/ 1680519 h 5251622"/>
              <a:gd name="connsiteX5" fmla="*/ 0 w 1912917"/>
              <a:gd name="connsiteY5" fmla="*/ 1445741 h 5251622"/>
              <a:gd name="connsiteX6" fmla="*/ 799328 w 1912917"/>
              <a:gd name="connsiteY6" fmla="*/ 1440078 h 5251622"/>
              <a:gd name="connsiteX7" fmla="*/ 852616 w 1912917"/>
              <a:gd name="connsiteY7" fmla="*/ 0 h 5251622"/>
              <a:gd name="connsiteX8" fmla="*/ 999996 w 1912917"/>
              <a:gd name="connsiteY8" fmla="*/ 10555 h 5251622"/>
              <a:gd name="connsiteX9" fmla="*/ 1070726 w 1912917"/>
              <a:gd name="connsiteY9" fmla="*/ 94672 h 5251622"/>
              <a:gd name="connsiteX10" fmla="*/ 995557 w 1912917"/>
              <a:gd name="connsiteY10" fmla="*/ 1425340 h 5251622"/>
              <a:gd name="connsiteX11" fmla="*/ 1889105 w 1912917"/>
              <a:gd name="connsiteY11" fmla="*/ 1381576 h 5251622"/>
              <a:gd name="connsiteX12" fmla="*/ 1912917 w 1912917"/>
              <a:gd name="connsiteY12" fmla="*/ 1445291 h 5251622"/>
              <a:gd name="connsiteX13" fmla="*/ 1895797 w 1912917"/>
              <a:gd name="connsiteY13" fmla="*/ 1633024 h 5251622"/>
              <a:gd name="connsiteX14" fmla="*/ 983778 w 1912917"/>
              <a:gd name="connsiteY14" fmla="*/ 1670093 h 5251622"/>
              <a:gd name="connsiteX15" fmla="*/ 902044 w 1912917"/>
              <a:gd name="connsiteY15" fmla="*/ 4744995 h 5251622"/>
              <a:gd name="connsiteX16" fmla="*/ 939114 w 1912917"/>
              <a:gd name="connsiteY16" fmla="*/ 5189838 h 5251622"/>
              <a:gd name="connsiteX0" fmla="*/ 939114 w 1912917"/>
              <a:gd name="connsiteY0" fmla="*/ 5179283 h 5241067"/>
              <a:gd name="connsiteX1" fmla="*/ 766119 w 1912917"/>
              <a:gd name="connsiteY1" fmla="*/ 5241067 h 5241067"/>
              <a:gd name="connsiteX2" fmla="*/ 667265 w 1912917"/>
              <a:gd name="connsiteY2" fmla="*/ 5191640 h 5241067"/>
              <a:gd name="connsiteX3" fmla="*/ 783690 w 1912917"/>
              <a:gd name="connsiteY3" fmla="*/ 1656707 h 5241067"/>
              <a:gd name="connsiteX4" fmla="*/ 0 w 1912917"/>
              <a:gd name="connsiteY4" fmla="*/ 1669964 h 5241067"/>
              <a:gd name="connsiteX5" fmla="*/ 0 w 1912917"/>
              <a:gd name="connsiteY5" fmla="*/ 1435186 h 5241067"/>
              <a:gd name="connsiteX6" fmla="*/ 799328 w 1912917"/>
              <a:gd name="connsiteY6" fmla="*/ 1429523 h 5241067"/>
              <a:gd name="connsiteX7" fmla="*/ 874047 w 1912917"/>
              <a:gd name="connsiteY7" fmla="*/ 20401 h 5241067"/>
              <a:gd name="connsiteX8" fmla="*/ 999996 w 1912917"/>
              <a:gd name="connsiteY8" fmla="*/ 0 h 5241067"/>
              <a:gd name="connsiteX9" fmla="*/ 1070726 w 1912917"/>
              <a:gd name="connsiteY9" fmla="*/ 84117 h 5241067"/>
              <a:gd name="connsiteX10" fmla="*/ 995557 w 1912917"/>
              <a:gd name="connsiteY10" fmla="*/ 1414785 h 5241067"/>
              <a:gd name="connsiteX11" fmla="*/ 1889105 w 1912917"/>
              <a:gd name="connsiteY11" fmla="*/ 1371021 h 5241067"/>
              <a:gd name="connsiteX12" fmla="*/ 1912917 w 1912917"/>
              <a:gd name="connsiteY12" fmla="*/ 1434736 h 5241067"/>
              <a:gd name="connsiteX13" fmla="*/ 1895797 w 1912917"/>
              <a:gd name="connsiteY13" fmla="*/ 1622469 h 5241067"/>
              <a:gd name="connsiteX14" fmla="*/ 983778 w 1912917"/>
              <a:gd name="connsiteY14" fmla="*/ 1659538 h 5241067"/>
              <a:gd name="connsiteX15" fmla="*/ 902044 w 1912917"/>
              <a:gd name="connsiteY15" fmla="*/ 4734440 h 5241067"/>
              <a:gd name="connsiteX16" fmla="*/ 939114 w 1912917"/>
              <a:gd name="connsiteY16" fmla="*/ 5179283 h 5241067"/>
              <a:gd name="connsiteX0" fmla="*/ 939114 w 1912917"/>
              <a:gd name="connsiteY0" fmla="*/ 5179283 h 5241067"/>
              <a:gd name="connsiteX1" fmla="*/ 766119 w 1912917"/>
              <a:gd name="connsiteY1" fmla="*/ 5241067 h 5241067"/>
              <a:gd name="connsiteX2" fmla="*/ 667265 w 1912917"/>
              <a:gd name="connsiteY2" fmla="*/ 5191640 h 5241067"/>
              <a:gd name="connsiteX3" fmla="*/ 783690 w 1912917"/>
              <a:gd name="connsiteY3" fmla="*/ 1656707 h 5241067"/>
              <a:gd name="connsiteX4" fmla="*/ 0 w 1912917"/>
              <a:gd name="connsiteY4" fmla="*/ 1669964 h 5241067"/>
              <a:gd name="connsiteX5" fmla="*/ 2381 w 1912917"/>
              <a:gd name="connsiteY5" fmla="*/ 1475668 h 5241067"/>
              <a:gd name="connsiteX6" fmla="*/ 799328 w 1912917"/>
              <a:gd name="connsiteY6" fmla="*/ 1429523 h 5241067"/>
              <a:gd name="connsiteX7" fmla="*/ 874047 w 1912917"/>
              <a:gd name="connsiteY7" fmla="*/ 20401 h 5241067"/>
              <a:gd name="connsiteX8" fmla="*/ 999996 w 1912917"/>
              <a:gd name="connsiteY8" fmla="*/ 0 h 5241067"/>
              <a:gd name="connsiteX9" fmla="*/ 1070726 w 1912917"/>
              <a:gd name="connsiteY9" fmla="*/ 84117 h 5241067"/>
              <a:gd name="connsiteX10" fmla="*/ 995557 w 1912917"/>
              <a:gd name="connsiteY10" fmla="*/ 1414785 h 5241067"/>
              <a:gd name="connsiteX11" fmla="*/ 1889105 w 1912917"/>
              <a:gd name="connsiteY11" fmla="*/ 1371021 h 5241067"/>
              <a:gd name="connsiteX12" fmla="*/ 1912917 w 1912917"/>
              <a:gd name="connsiteY12" fmla="*/ 1434736 h 5241067"/>
              <a:gd name="connsiteX13" fmla="*/ 1895797 w 1912917"/>
              <a:gd name="connsiteY13" fmla="*/ 1622469 h 5241067"/>
              <a:gd name="connsiteX14" fmla="*/ 983778 w 1912917"/>
              <a:gd name="connsiteY14" fmla="*/ 1659538 h 5241067"/>
              <a:gd name="connsiteX15" fmla="*/ 902044 w 1912917"/>
              <a:gd name="connsiteY15" fmla="*/ 4734440 h 5241067"/>
              <a:gd name="connsiteX16" fmla="*/ 939114 w 1912917"/>
              <a:gd name="connsiteY16" fmla="*/ 5179283 h 5241067"/>
              <a:gd name="connsiteX0" fmla="*/ 939114 w 1912917"/>
              <a:gd name="connsiteY0" fmla="*/ 5179283 h 5241067"/>
              <a:gd name="connsiteX1" fmla="*/ 766119 w 1912917"/>
              <a:gd name="connsiteY1" fmla="*/ 5241067 h 5241067"/>
              <a:gd name="connsiteX2" fmla="*/ 667265 w 1912917"/>
              <a:gd name="connsiteY2" fmla="*/ 5191640 h 5241067"/>
              <a:gd name="connsiteX3" fmla="*/ 783690 w 1912917"/>
              <a:gd name="connsiteY3" fmla="*/ 1656707 h 5241067"/>
              <a:gd name="connsiteX4" fmla="*/ 0 w 1912917"/>
              <a:gd name="connsiteY4" fmla="*/ 1689014 h 5241067"/>
              <a:gd name="connsiteX5" fmla="*/ 2381 w 1912917"/>
              <a:gd name="connsiteY5" fmla="*/ 1475668 h 5241067"/>
              <a:gd name="connsiteX6" fmla="*/ 799328 w 1912917"/>
              <a:gd name="connsiteY6" fmla="*/ 1429523 h 5241067"/>
              <a:gd name="connsiteX7" fmla="*/ 874047 w 1912917"/>
              <a:gd name="connsiteY7" fmla="*/ 20401 h 5241067"/>
              <a:gd name="connsiteX8" fmla="*/ 999996 w 1912917"/>
              <a:gd name="connsiteY8" fmla="*/ 0 h 5241067"/>
              <a:gd name="connsiteX9" fmla="*/ 1070726 w 1912917"/>
              <a:gd name="connsiteY9" fmla="*/ 84117 h 5241067"/>
              <a:gd name="connsiteX10" fmla="*/ 995557 w 1912917"/>
              <a:gd name="connsiteY10" fmla="*/ 1414785 h 5241067"/>
              <a:gd name="connsiteX11" fmla="*/ 1889105 w 1912917"/>
              <a:gd name="connsiteY11" fmla="*/ 1371021 h 5241067"/>
              <a:gd name="connsiteX12" fmla="*/ 1912917 w 1912917"/>
              <a:gd name="connsiteY12" fmla="*/ 1434736 h 5241067"/>
              <a:gd name="connsiteX13" fmla="*/ 1895797 w 1912917"/>
              <a:gd name="connsiteY13" fmla="*/ 1622469 h 5241067"/>
              <a:gd name="connsiteX14" fmla="*/ 983778 w 1912917"/>
              <a:gd name="connsiteY14" fmla="*/ 1659538 h 5241067"/>
              <a:gd name="connsiteX15" fmla="*/ 902044 w 1912917"/>
              <a:gd name="connsiteY15" fmla="*/ 4734440 h 5241067"/>
              <a:gd name="connsiteX16" fmla="*/ 939114 w 1912917"/>
              <a:gd name="connsiteY16" fmla="*/ 5179283 h 5241067"/>
              <a:gd name="connsiteX0" fmla="*/ 936785 w 1910588"/>
              <a:gd name="connsiteY0" fmla="*/ 5179283 h 5241067"/>
              <a:gd name="connsiteX1" fmla="*/ 763790 w 1910588"/>
              <a:gd name="connsiteY1" fmla="*/ 5241067 h 5241067"/>
              <a:gd name="connsiteX2" fmla="*/ 664936 w 1910588"/>
              <a:gd name="connsiteY2" fmla="*/ 5191640 h 5241067"/>
              <a:gd name="connsiteX3" fmla="*/ 781361 w 1910588"/>
              <a:gd name="connsiteY3" fmla="*/ 1656707 h 5241067"/>
              <a:gd name="connsiteX4" fmla="*/ 7196 w 1910588"/>
              <a:gd name="connsiteY4" fmla="*/ 1672345 h 5241067"/>
              <a:gd name="connsiteX5" fmla="*/ 52 w 1910588"/>
              <a:gd name="connsiteY5" fmla="*/ 1475668 h 5241067"/>
              <a:gd name="connsiteX6" fmla="*/ 796999 w 1910588"/>
              <a:gd name="connsiteY6" fmla="*/ 1429523 h 5241067"/>
              <a:gd name="connsiteX7" fmla="*/ 871718 w 1910588"/>
              <a:gd name="connsiteY7" fmla="*/ 20401 h 5241067"/>
              <a:gd name="connsiteX8" fmla="*/ 997667 w 1910588"/>
              <a:gd name="connsiteY8" fmla="*/ 0 h 5241067"/>
              <a:gd name="connsiteX9" fmla="*/ 1068397 w 1910588"/>
              <a:gd name="connsiteY9" fmla="*/ 84117 h 5241067"/>
              <a:gd name="connsiteX10" fmla="*/ 993228 w 1910588"/>
              <a:gd name="connsiteY10" fmla="*/ 1414785 h 5241067"/>
              <a:gd name="connsiteX11" fmla="*/ 1886776 w 1910588"/>
              <a:gd name="connsiteY11" fmla="*/ 1371021 h 5241067"/>
              <a:gd name="connsiteX12" fmla="*/ 1910588 w 1910588"/>
              <a:gd name="connsiteY12" fmla="*/ 1434736 h 5241067"/>
              <a:gd name="connsiteX13" fmla="*/ 1893468 w 1910588"/>
              <a:gd name="connsiteY13" fmla="*/ 1622469 h 5241067"/>
              <a:gd name="connsiteX14" fmla="*/ 981449 w 1910588"/>
              <a:gd name="connsiteY14" fmla="*/ 1659538 h 5241067"/>
              <a:gd name="connsiteX15" fmla="*/ 899715 w 1910588"/>
              <a:gd name="connsiteY15" fmla="*/ 4734440 h 5241067"/>
              <a:gd name="connsiteX16" fmla="*/ 936785 w 1910588"/>
              <a:gd name="connsiteY16" fmla="*/ 5179283 h 5241067"/>
              <a:gd name="connsiteX0" fmla="*/ 936785 w 1910588"/>
              <a:gd name="connsiteY0" fmla="*/ 5179283 h 5241067"/>
              <a:gd name="connsiteX1" fmla="*/ 763790 w 1910588"/>
              <a:gd name="connsiteY1" fmla="*/ 5241067 h 5241067"/>
              <a:gd name="connsiteX2" fmla="*/ 664936 w 1910588"/>
              <a:gd name="connsiteY2" fmla="*/ 5191640 h 5241067"/>
              <a:gd name="connsiteX3" fmla="*/ 781361 w 1910588"/>
              <a:gd name="connsiteY3" fmla="*/ 1656707 h 5241067"/>
              <a:gd name="connsiteX4" fmla="*/ 7196 w 1910588"/>
              <a:gd name="connsiteY4" fmla="*/ 1672345 h 5241067"/>
              <a:gd name="connsiteX5" fmla="*/ 52 w 1910588"/>
              <a:gd name="connsiteY5" fmla="*/ 1475668 h 5241067"/>
              <a:gd name="connsiteX6" fmla="*/ 796999 w 1910588"/>
              <a:gd name="connsiteY6" fmla="*/ 1429523 h 5241067"/>
              <a:gd name="connsiteX7" fmla="*/ 871718 w 1910588"/>
              <a:gd name="connsiteY7" fmla="*/ 20401 h 5241067"/>
              <a:gd name="connsiteX8" fmla="*/ 997667 w 1910588"/>
              <a:gd name="connsiteY8" fmla="*/ 0 h 5241067"/>
              <a:gd name="connsiteX9" fmla="*/ 1068397 w 1910588"/>
              <a:gd name="connsiteY9" fmla="*/ 84117 h 5241067"/>
              <a:gd name="connsiteX10" fmla="*/ 993228 w 1910588"/>
              <a:gd name="connsiteY10" fmla="*/ 1414785 h 5241067"/>
              <a:gd name="connsiteX11" fmla="*/ 1886776 w 1910588"/>
              <a:gd name="connsiteY11" fmla="*/ 1371021 h 5241067"/>
              <a:gd name="connsiteX12" fmla="*/ 1910588 w 1910588"/>
              <a:gd name="connsiteY12" fmla="*/ 1434736 h 5241067"/>
              <a:gd name="connsiteX13" fmla="*/ 1893468 w 1910588"/>
              <a:gd name="connsiteY13" fmla="*/ 1622469 h 5241067"/>
              <a:gd name="connsiteX14" fmla="*/ 981449 w 1910588"/>
              <a:gd name="connsiteY14" fmla="*/ 1659538 h 5241067"/>
              <a:gd name="connsiteX15" fmla="*/ 899715 w 1910588"/>
              <a:gd name="connsiteY15" fmla="*/ 4734440 h 5241067"/>
              <a:gd name="connsiteX16" fmla="*/ 936785 w 1910588"/>
              <a:gd name="connsiteY16" fmla="*/ 5179283 h 5241067"/>
              <a:gd name="connsiteX0" fmla="*/ 936774 w 1910577"/>
              <a:gd name="connsiteY0" fmla="*/ 5179283 h 5241067"/>
              <a:gd name="connsiteX1" fmla="*/ 763779 w 1910577"/>
              <a:gd name="connsiteY1" fmla="*/ 5241067 h 5241067"/>
              <a:gd name="connsiteX2" fmla="*/ 664925 w 1910577"/>
              <a:gd name="connsiteY2" fmla="*/ 5191640 h 5241067"/>
              <a:gd name="connsiteX3" fmla="*/ 781350 w 1910577"/>
              <a:gd name="connsiteY3" fmla="*/ 1656707 h 5241067"/>
              <a:gd name="connsiteX4" fmla="*/ 9566 w 1910577"/>
              <a:gd name="connsiteY4" fmla="*/ 1677107 h 5241067"/>
              <a:gd name="connsiteX5" fmla="*/ 41 w 1910577"/>
              <a:gd name="connsiteY5" fmla="*/ 1475668 h 5241067"/>
              <a:gd name="connsiteX6" fmla="*/ 796988 w 1910577"/>
              <a:gd name="connsiteY6" fmla="*/ 1429523 h 5241067"/>
              <a:gd name="connsiteX7" fmla="*/ 871707 w 1910577"/>
              <a:gd name="connsiteY7" fmla="*/ 20401 h 5241067"/>
              <a:gd name="connsiteX8" fmla="*/ 997656 w 1910577"/>
              <a:gd name="connsiteY8" fmla="*/ 0 h 5241067"/>
              <a:gd name="connsiteX9" fmla="*/ 1068386 w 1910577"/>
              <a:gd name="connsiteY9" fmla="*/ 84117 h 5241067"/>
              <a:gd name="connsiteX10" fmla="*/ 993217 w 1910577"/>
              <a:gd name="connsiteY10" fmla="*/ 1414785 h 5241067"/>
              <a:gd name="connsiteX11" fmla="*/ 1886765 w 1910577"/>
              <a:gd name="connsiteY11" fmla="*/ 1371021 h 5241067"/>
              <a:gd name="connsiteX12" fmla="*/ 1910577 w 1910577"/>
              <a:gd name="connsiteY12" fmla="*/ 1434736 h 5241067"/>
              <a:gd name="connsiteX13" fmla="*/ 1893457 w 1910577"/>
              <a:gd name="connsiteY13" fmla="*/ 1622469 h 5241067"/>
              <a:gd name="connsiteX14" fmla="*/ 981438 w 1910577"/>
              <a:gd name="connsiteY14" fmla="*/ 1659538 h 5241067"/>
              <a:gd name="connsiteX15" fmla="*/ 899704 w 1910577"/>
              <a:gd name="connsiteY15" fmla="*/ 4734440 h 5241067"/>
              <a:gd name="connsiteX16" fmla="*/ 936774 w 1910577"/>
              <a:gd name="connsiteY16" fmla="*/ 5179283 h 5241067"/>
              <a:gd name="connsiteX0" fmla="*/ 939126 w 1912929"/>
              <a:gd name="connsiteY0" fmla="*/ 5179283 h 5241067"/>
              <a:gd name="connsiteX1" fmla="*/ 766131 w 1912929"/>
              <a:gd name="connsiteY1" fmla="*/ 5241067 h 5241067"/>
              <a:gd name="connsiteX2" fmla="*/ 667277 w 1912929"/>
              <a:gd name="connsiteY2" fmla="*/ 5191640 h 5241067"/>
              <a:gd name="connsiteX3" fmla="*/ 783702 w 1912929"/>
              <a:gd name="connsiteY3" fmla="*/ 1656707 h 5241067"/>
              <a:gd name="connsiteX4" fmla="*/ 11918 w 1912929"/>
              <a:gd name="connsiteY4" fmla="*/ 1677107 h 5241067"/>
              <a:gd name="connsiteX5" fmla="*/ 2393 w 1912929"/>
              <a:gd name="connsiteY5" fmla="*/ 1475668 h 5241067"/>
              <a:gd name="connsiteX6" fmla="*/ 799340 w 1912929"/>
              <a:gd name="connsiteY6" fmla="*/ 1429523 h 5241067"/>
              <a:gd name="connsiteX7" fmla="*/ 874059 w 1912929"/>
              <a:gd name="connsiteY7" fmla="*/ 20401 h 5241067"/>
              <a:gd name="connsiteX8" fmla="*/ 1000008 w 1912929"/>
              <a:gd name="connsiteY8" fmla="*/ 0 h 5241067"/>
              <a:gd name="connsiteX9" fmla="*/ 1070738 w 1912929"/>
              <a:gd name="connsiteY9" fmla="*/ 84117 h 5241067"/>
              <a:gd name="connsiteX10" fmla="*/ 995569 w 1912929"/>
              <a:gd name="connsiteY10" fmla="*/ 1414785 h 5241067"/>
              <a:gd name="connsiteX11" fmla="*/ 1889117 w 1912929"/>
              <a:gd name="connsiteY11" fmla="*/ 1371021 h 5241067"/>
              <a:gd name="connsiteX12" fmla="*/ 1912929 w 1912929"/>
              <a:gd name="connsiteY12" fmla="*/ 1434736 h 5241067"/>
              <a:gd name="connsiteX13" fmla="*/ 1895809 w 1912929"/>
              <a:gd name="connsiteY13" fmla="*/ 1622469 h 5241067"/>
              <a:gd name="connsiteX14" fmla="*/ 983790 w 1912929"/>
              <a:gd name="connsiteY14" fmla="*/ 1659538 h 5241067"/>
              <a:gd name="connsiteX15" fmla="*/ 902056 w 1912929"/>
              <a:gd name="connsiteY15" fmla="*/ 4734440 h 5241067"/>
              <a:gd name="connsiteX16" fmla="*/ 939126 w 1912929"/>
              <a:gd name="connsiteY16" fmla="*/ 5179283 h 5241067"/>
              <a:gd name="connsiteX0" fmla="*/ 940523 w 1914326"/>
              <a:gd name="connsiteY0" fmla="*/ 5179283 h 5241067"/>
              <a:gd name="connsiteX1" fmla="*/ 767528 w 1914326"/>
              <a:gd name="connsiteY1" fmla="*/ 5241067 h 5241067"/>
              <a:gd name="connsiteX2" fmla="*/ 668674 w 1914326"/>
              <a:gd name="connsiteY2" fmla="*/ 5191640 h 5241067"/>
              <a:gd name="connsiteX3" fmla="*/ 785099 w 1914326"/>
              <a:gd name="connsiteY3" fmla="*/ 1656707 h 5241067"/>
              <a:gd name="connsiteX4" fmla="*/ 13315 w 1914326"/>
              <a:gd name="connsiteY4" fmla="*/ 1677107 h 5241067"/>
              <a:gd name="connsiteX5" fmla="*/ 1409 w 1914326"/>
              <a:gd name="connsiteY5" fmla="*/ 1485193 h 5241067"/>
              <a:gd name="connsiteX6" fmla="*/ 800737 w 1914326"/>
              <a:gd name="connsiteY6" fmla="*/ 1429523 h 5241067"/>
              <a:gd name="connsiteX7" fmla="*/ 875456 w 1914326"/>
              <a:gd name="connsiteY7" fmla="*/ 20401 h 5241067"/>
              <a:gd name="connsiteX8" fmla="*/ 1001405 w 1914326"/>
              <a:gd name="connsiteY8" fmla="*/ 0 h 5241067"/>
              <a:gd name="connsiteX9" fmla="*/ 1072135 w 1914326"/>
              <a:gd name="connsiteY9" fmla="*/ 84117 h 5241067"/>
              <a:gd name="connsiteX10" fmla="*/ 996966 w 1914326"/>
              <a:gd name="connsiteY10" fmla="*/ 1414785 h 5241067"/>
              <a:gd name="connsiteX11" fmla="*/ 1890514 w 1914326"/>
              <a:gd name="connsiteY11" fmla="*/ 1371021 h 5241067"/>
              <a:gd name="connsiteX12" fmla="*/ 1914326 w 1914326"/>
              <a:gd name="connsiteY12" fmla="*/ 1434736 h 5241067"/>
              <a:gd name="connsiteX13" fmla="*/ 1897206 w 1914326"/>
              <a:gd name="connsiteY13" fmla="*/ 1622469 h 5241067"/>
              <a:gd name="connsiteX14" fmla="*/ 985187 w 1914326"/>
              <a:gd name="connsiteY14" fmla="*/ 1659538 h 5241067"/>
              <a:gd name="connsiteX15" fmla="*/ 903453 w 1914326"/>
              <a:gd name="connsiteY15" fmla="*/ 4734440 h 5241067"/>
              <a:gd name="connsiteX16" fmla="*/ 940523 w 1914326"/>
              <a:gd name="connsiteY16" fmla="*/ 5179283 h 5241067"/>
              <a:gd name="connsiteX0" fmla="*/ 911948 w 1914326"/>
              <a:gd name="connsiteY0" fmla="*/ 5188808 h 5241067"/>
              <a:gd name="connsiteX1" fmla="*/ 767528 w 1914326"/>
              <a:gd name="connsiteY1" fmla="*/ 5241067 h 5241067"/>
              <a:gd name="connsiteX2" fmla="*/ 668674 w 1914326"/>
              <a:gd name="connsiteY2" fmla="*/ 5191640 h 5241067"/>
              <a:gd name="connsiteX3" fmla="*/ 785099 w 1914326"/>
              <a:gd name="connsiteY3" fmla="*/ 1656707 h 5241067"/>
              <a:gd name="connsiteX4" fmla="*/ 13315 w 1914326"/>
              <a:gd name="connsiteY4" fmla="*/ 1677107 h 5241067"/>
              <a:gd name="connsiteX5" fmla="*/ 1409 w 1914326"/>
              <a:gd name="connsiteY5" fmla="*/ 1485193 h 5241067"/>
              <a:gd name="connsiteX6" fmla="*/ 800737 w 1914326"/>
              <a:gd name="connsiteY6" fmla="*/ 1429523 h 5241067"/>
              <a:gd name="connsiteX7" fmla="*/ 875456 w 1914326"/>
              <a:gd name="connsiteY7" fmla="*/ 20401 h 5241067"/>
              <a:gd name="connsiteX8" fmla="*/ 1001405 w 1914326"/>
              <a:gd name="connsiteY8" fmla="*/ 0 h 5241067"/>
              <a:gd name="connsiteX9" fmla="*/ 1072135 w 1914326"/>
              <a:gd name="connsiteY9" fmla="*/ 84117 h 5241067"/>
              <a:gd name="connsiteX10" fmla="*/ 996966 w 1914326"/>
              <a:gd name="connsiteY10" fmla="*/ 1414785 h 5241067"/>
              <a:gd name="connsiteX11" fmla="*/ 1890514 w 1914326"/>
              <a:gd name="connsiteY11" fmla="*/ 1371021 h 5241067"/>
              <a:gd name="connsiteX12" fmla="*/ 1914326 w 1914326"/>
              <a:gd name="connsiteY12" fmla="*/ 1434736 h 5241067"/>
              <a:gd name="connsiteX13" fmla="*/ 1897206 w 1914326"/>
              <a:gd name="connsiteY13" fmla="*/ 1622469 h 5241067"/>
              <a:gd name="connsiteX14" fmla="*/ 985187 w 1914326"/>
              <a:gd name="connsiteY14" fmla="*/ 1659538 h 5241067"/>
              <a:gd name="connsiteX15" fmla="*/ 903453 w 1914326"/>
              <a:gd name="connsiteY15" fmla="*/ 4734440 h 5241067"/>
              <a:gd name="connsiteX16" fmla="*/ 911948 w 1914326"/>
              <a:gd name="connsiteY16" fmla="*/ 5188808 h 5241067"/>
              <a:gd name="connsiteX0" fmla="*/ 911948 w 1914326"/>
              <a:gd name="connsiteY0" fmla="*/ 5188808 h 5248210"/>
              <a:gd name="connsiteX1" fmla="*/ 791341 w 1914326"/>
              <a:gd name="connsiteY1" fmla="*/ 5248210 h 5248210"/>
              <a:gd name="connsiteX2" fmla="*/ 668674 w 1914326"/>
              <a:gd name="connsiteY2" fmla="*/ 5191640 h 5248210"/>
              <a:gd name="connsiteX3" fmla="*/ 785099 w 1914326"/>
              <a:gd name="connsiteY3" fmla="*/ 1656707 h 5248210"/>
              <a:gd name="connsiteX4" fmla="*/ 13315 w 1914326"/>
              <a:gd name="connsiteY4" fmla="*/ 1677107 h 5248210"/>
              <a:gd name="connsiteX5" fmla="*/ 1409 w 1914326"/>
              <a:gd name="connsiteY5" fmla="*/ 1485193 h 5248210"/>
              <a:gd name="connsiteX6" fmla="*/ 800737 w 1914326"/>
              <a:gd name="connsiteY6" fmla="*/ 1429523 h 5248210"/>
              <a:gd name="connsiteX7" fmla="*/ 875456 w 1914326"/>
              <a:gd name="connsiteY7" fmla="*/ 20401 h 5248210"/>
              <a:gd name="connsiteX8" fmla="*/ 1001405 w 1914326"/>
              <a:gd name="connsiteY8" fmla="*/ 0 h 5248210"/>
              <a:gd name="connsiteX9" fmla="*/ 1072135 w 1914326"/>
              <a:gd name="connsiteY9" fmla="*/ 84117 h 5248210"/>
              <a:gd name="connsiteX10" fmla="*/ 996966 w 1914326"/>
              <a:gd name="connsiteY10" fmla="*/ 1414785 h 5248210"/>
              <a:gd name="connsiteX11" fmla="*/ 1890514 w 1914326"/>
              <a:gd name="connsiteY11" fmla="*/ 1371021 h 5248210"/>
              <a:gd name="connsiteX12" fmla="*/ 1914326 w 1914326"/>
              <a:gd name="connsiteY12" fmla="*/ 1434736 h 5248210"/>
              <a:gd name="connsiteX13" fmla="*/ 1897206 w 1914326"/>
              <a:gd name="connsiteY13" fmla="*/ 1622469 h 5248210"/>
              <a:gd name="connsiteX14" fmla="*/ 985187 w 1914326"/>
              <a:gd name="connsiteY14" fmla="*/ 1659538 h 5248210"/>
              <a:gd name="connsiteX15" fmla="*/ 903453 w 1914326"/>
              <a:gd name="connsiteY15" fmla="*/ 4734440 h 5248210"/>
              <a:gd name="connsiteX16" fmla="*/ 911948 w 1914326"/>
              <a:gd name="connsiteY16" fmla="*/ 5188808 h 524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14326" h="5248210">
                <a:moveTo>
                  <a:pt x="911948" y="5188808"/>
                </a:moveTo>
                <a:lnTo>
                  <a:pt x="791341" y="5248210"/>
                </a:lnTo>
                <a:lnTo>
                  <a:pt x="668674" y="5191640"/>
                </a:lnTo>
                <a:lnTo>
                  <a:pt x="785099" y="1656707"/>
                </a:lnTo>
                <a:cubicBezTo>
                  <a:pt x="527044" y="1661920"/>
                  <a:pt x="173739" y="1702850"/>
                  <a:pt x="13315" y="1677107"/>
                </a:cubicBezTo>
                <a:cubicBezTo>
                  <a:pt x="-4941" y="1617104"/>
                  <a:pt x="615" y="1549958"/>
                  <a:pt x="1409" y="1485193"/>
                </a:cubicBezTo>
                <a:lnTo>
                  <a:pt x="800737" y="1429523"/>
                </a:lnTo>
                <a:lnTo>
                  <a:pt x="875456" y="20401"/>
                </a:lnTo>
                <a:lnTo>
                  <a:pt x="1001405" y="0"/>
                </a:lnTo>
                <a:lnTo>
                  <a:pt x="1072135" y="84117"/>
                </a:lnTo>
                <a:lnTo>
                  <a:pt x="996966" y="1414785"/>
                </a:lnTo>
                <a:lnTo>
                  <a:pt x="1890514" y="1371021"/>
                </a:lnTo>
                <a:lnTo>
                  <a:pt x="1914326" y="1434736"/>
                </a:lnTo>
                <a:lnTo>
                  <a:pt x="1897206" y="1622469"/>
                </a:lnTo>
                <a:lnTo>
                  <a:pt x="985187" y="1659538"/>
                </a:lnTo>
                <a:lnTo>
                  <a:pt x="903453" y="4734440"/>
                </a:lnTo>
                <a:lnTo>
                  <a:pt x="911948" y="5188808"/>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8B7EA2B0-6C25-4598-9B81-93A0679192B5}"/>
              </a:ext>
            </a:extLst>
          </p:cNvPr>
          <p:cNvSpPr txBox="1">
            <a:spLocks/>
          </p:cNvSpPr>
          <p:nvPr/>
        </p:nvSpPr>
        <p:spPr>
          <a:xfrm>
            <a:off x="1242819" y="3783797"/>
            <a:ext cx="46090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1661319"/>
            <a:ext cx="8229600" cy="3535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Or do you despise the riches of  His goodness, forbearance, and longsuffering, not knowing that the goodness of God leads you to repentance?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2:4 </a:t>
            </a:r>
          </a:p>
        </p:txBody>
      </p:sp>
      <p:sp>
        <p:nvSpPr>
          <p:cNvPr id="11" name="Rectangle 2">
            <a:extLst>
              <a:ext uri="{FF2B5EF4-FFF2-40B4-BE49-F238E27FC236}">
                <a16:creationId xmlns:a16="http://schemas.microsoft.com/office/drawing/2014/main" id="{838894E6-80D4-4EE2-9290-FB787224CBBC}"/>
              </a:ext>
            </a:extLst>
          </p:cNvPr>
          <p:cNvSpPr txBox="1">
            <a:spLocks noChangeArrowheads="1"/>
          </p:cNvSpPr>
          <p:nvPr/>
        </p:nvSpPr>
        <p:spPr bwMode="auto">
          <a:xfrm>
            <a:off x="4323474" y="3740193"/>
            <a:ext cx="1358434"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61F8D26A-4F8A-480C-A275-EAC23736C5E4}"/>
              </a:ext>
            </a:extLst>
          </p:cNvPr>
          <p:cNvSpPr txBox="1">
            <a:spLocks noChangeArrowheads="1"/>
          </p:cNvSpPr>
          <p:nvPr/>
        </p:nvSpPr>
        <p:spPr bwMode="auto">
          <a:xfrm>
            <a:off x="1542515" y="4414303"/>
            <a:ext cx="3233575"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repentance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CDE4BDC0-6B7D-46C7-8B76-F297ADDCB946}"/>
              </a:ext>
            </a:extLst>
          </p:cNvPr>
          <p:cNvSpPr txBox="1">
            <a:spLocks noChangeArrowheads="1"/>
          </p:cNvSpPr>
          <p:nvPr/>
        </p:nvSpPr>
        <p:spPr bwMode="auto">
          <a:xfrm>
            <a:off x="1346641" y="3722871"/>
            <a:ext cx="438837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goodness of God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hidden="1">
            <a:extLst>
              <a:ext uri="{FF2B5EF4-FFF2-40B4-BE49-F238E27FC236}">
                <a16:creationId xmlns:a16="http://schemas.microsoft.com/office/drawing/2014/main" id="{138E14BD-AE42-4C2C-B2C8-825C7E040E05}"/>
              </a:ext>
            </a:extLst>
          </p:cNvPr>
          <p:cNvSpPr txBox="1">
            <a:spLocks noChangeArrowheads="1"/>
          </p:cNvSpPr>
          <p:nvPr/>
        </p:nvSpPr>
        <p:spPr bwMode="auto">
          <a:xfrm>
            <a:off x="1457689" y="3290170"/>
            <a:ext cx="1358434"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2" name="Rectangle 9">
            <a:extLst>
              <a:ext uri="{FF2B5EF4-FFF2-40B4-BE49-F238E27FC236}">
                <a16:creationId xmlns:a16="http://schemas.microsoft.com/office/drawing/2014/main" id="{DD6CE91B-AB38-478A-BAED-D740FE71A408}"/>
              </a:ext>
            </a:extLst>
          </p:cNvPr>
          <p:cNvSpPr>
            <a:spLocks noChangeArrowheads="1"/>
          </p:cNvSpPr>
          <p:nvPr/>
        </p:nvSpPr>
        <p:spPr bwMode="auto">
          <a:xfrm>
            <a:off x="4282130" y="3741891"/>
            <a:ext cx="1438371"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chemeClr val="bg1"/>
                </a:solidFill>
                <a:latin typeface="Calibri" panose="020F0502020204030204" pitchFamily="34" charset="0"/>
                <a:cs typeface="Calibri" panose="020F0502020204030204" pitchFamily="34" charset="0"/>
              </a:rPr>
              <a:t>God</a:t>
            </a:r>
            <a:endParaRPr lang="en-US" sz="4410" b="1" i="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7634045"/>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18" presetClass="emph" presetSubtype="0" fill="hold" grpId="1" nodeType="withEffect">
                                  <p:stCondLst>
                                    <p:cond delay="0"/>
                                  </p:stCondLst>
                                  <p:childTnLst>
                                    <p:set>
                                      <p:cBhvr override="childStyle">
                                        <p:cTn id="21" dur="500" fill="hold"/>
                                        <p:tgtEl>
                                          <p:spTgt spid="8"/>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0" presetClass="entr" presetSubtype="0" fill="hold" grpId="0" nodeType="withEffect">
                                  <p:stCondLst>
                                    <p:cond delay="400"/>
                                  </p:stCondLst>
                                  <p:iterate type="lt">
                                    <p:tmPct val="10000"/>
                                  </p:iterate>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stCondLst>
                                            <p:cond delay="0"/>
                                          </p:stCondLst>
                                        </p:cTn>
                                        <p:tgtEl>
                                          <p:spTgt spid="12"/>
                                        </p:tgtEl>
                                      </p:cBhvr>
                                    </p:animEffect>
                                    <p:anim to="" calcmode="lin" valueType="num">
                                      <p:cBhvr>
                                        <p:cTn id="28"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30" fill="hold">
                            <p:stCondLst>
                              <p:cond delay="1000"/>
                            </p:stCondLst>
                            <p:childTnLst>
                              <p:par>
                                <p:cTn id="31" presetID="26" presetClass="emph" presetSubtype="0" fill="hold" grpId="1" nodeType="afterEffect">
                                  <p:stCondLst>
                                    <p:cond delay="0"/>
                                  </p:stCondLst>
                                  <p:iterate type="lt">
                                    <p:tmPct val="0"/>
                                  </p:iterate>
                                  <p:childTnLst>
                                    <p:animEffect transition="out" filter="fade">
                                      <p:cBhvr>
                                        <p:cTn id="32" dur="500" tmFilter="0, 0; .2, .5; .8, .5; 1, 0"/>
                                        <p:tgtEl>
                                          <p:spTgt spid="12"/>
                                        </p:tgtEl>
                                      </p:cBhvr>
                                    </p:animEffect>
                                    <p:animScale>
                                      <p:cBhvr>
                                        <p:cTn id="33" dur="250" autoRev="1" fill="hold"/>
                                        <p:tgtEl>
                                          <p:spTgt spid="12"/>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50"/>
                                        <p:tgtEl>
                                          <p:spTgt spid="11"/>
                                        </p:tgtEl>
                                      </p:cBhvr>
                                    </p:animEffect>
                                  </p:childTnLst>
                                </p:cTn>
                              </p:par>
                              <p:par>
                                <p:cTn id="39" presetID="37" presetClass="path" presetSubtype="0" accel="50000" decel="50000" fill="hold" grpId="1" nodeType="withEffect">
                                  <p:stCondLst>
                                    <p:cond delay="0"/>
                                  </p:stCondLst>
                                  <p:childTnLst>
                                    <p:animMotion origin="layout" path="M -0.00052 -0.00093 C 0.00226 -0.04885 -0.03698 -0.17153 -0.07066 -0.21644 C -0.10434 -0.26135 -0.16684 -0.28496 -0.20347 -0.27223 C -0.24983 -0.26065 -0.30399 -0.11042 -0.31337 -0.06598 " pathEditMode="relative" rAng="0" ptsTypes="AAAA">
                                      <p:cBhvr>
                                        <p:cTn id="40" dur="2000" fill="hold"/>
                                        <p:tgtEl>
                                          <p:spTgt spid="11"/>
                                        </p:tgtEl>
                                        <p:attrNameLst>
                                          <p:attrName>ppt_x</p:attrName>
                                          <p:attrName>ppt_y</p:attrName>
                                        </p:attrNameLst>
                                      </p:cBhvr>
                                      <p:rCtr x="-15642" y="-13727"/>
                                    </p:animMotion>
                                  </p:childTnLst>
                                </p:cTn>
                              </p:par>
                              <p:par>
                                <p:cTn id="41" presetID="6" presetClass="emph" presetSubtype="0" fill="hold" grpId="2" nodeType="withEffect">
                                  <p:stCondLst>
                                    <p:cond delay="0"/>
                                  </p:stCondLst>
                                  <p:childTnLst>
                                    <p:animScale>
                                      <p:cBhvr>
                                        <p:cTn id="42" dur="1000" fill="hold"/>
                                        <p:tgtEl>
                                          <p:spTgt spid="11"/>
                                        </p:tgtEl>
                                      </p:cBhvr>
                                      <p:by x="175000" y="175000"/>
                                    </p:animScale>
                                  </p:childTnLst>
                                </p:cTn>
                              </p:par>
                              <p:par>
                                <p:cTn id="43" presetID="6" presetClass="emph" presetSubtype="0" fill="hold" grpId="3" nodeType="withEffect">
                                  <p:stCondLst>
                                    <p:cond delay="1000"/>
                                  </p:stCondLst>
                                  <p:childTnLst>
                                    <p:animScale>
                                      <p:cBhvr>
                                        <p:cTn id="44" dur="1000" fill="hold"/>
                                        <p:tgtEl>
                                          <p:spTgt spid="11"/>
                                        </p:tgtEl>
                                      </p:cBhvr>
                                      <p:by x="58000" y="58000"/>
                                    </p:animScale>
                                  </p:childTnLst>
                                </p:cTn>
                              </p:par>
                              <p:par>
                                <p:cTn id="45" presetID="10" presetClass="exit" presetSubtype="0" fill="hold" grpId="1" nodeType="withEffect">
                                  <p:stCondLst>
                                    <p:cond delay="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10" presetClass="exit" presetSubtype="0" fill="hold" grpId="2" nodeType="withEffect">
                                  <p:stCondLst>
                                    <p:cond delay="0"/>
                                  </p:stCondLst>
                                  <p:iterate type="lt">
                                    <p:tmPct val="0"/>
                                  </p:iterate>
                                  <p:childTnLst>
                                    <p:animEffect transition="out" filter="fade">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3074" grpId="0"/>
      <p:bldP spid="3074" grpId="1"/>
      <p:bldP spid="11" grpId="0"/>
      <p:bldP spid="11" grpId="1"/>
      <p:bldP spid="11" grpId="2"/>
      <p:bldP spid="11" grpId="3"/>
      <p:bldP spid="4" grpId="1"/>
      <p:bldP spid="9" grpId="0"/>
      <p:bldP spid="9" grpId="1"/>
      <p:bldP spid="12" grpId="0"/>
      <p:bldP spid="12" grpId="1"/>
      <p:bldP spid="12" grpId="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20C775-277D-43C6-ABCB-66C08A1134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Cross">
            <a:extLst>
              <a:ext uri="{FF2B5EF4-FFF2-40B4-BE49-F238E27FC236}">
                <a16:creationId xmlns:a16="http://schemas.microsoft.com/office/drawing/2014/main" id="{7861244C-E11D-4ED6-BE66-B6245F6B5EEE}"/>
              </a:ext>
            </a:extLst>
          </p:cNvPr>
          <p:cNvSpPr/>
          <p:nvPr/>
        </p:nvSpPr>
        <p:spPr>
          <a:xfrm>
            <a:off x="4563935" y="2095123"/>
            <a:ext cx="4067965" cy="3873576"/>
          </a:xfrm>
          <a:custGeom>
            <a:avLst/>
            <a:gdLst>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25910 w 4018936"/>
              <a:gd name="connsiteY37" fmla="*/ 1858297 h 3900949"/>
              <a:gd name="connsiteX38" fmla="*/ 1150374 w 4018936"/>
              <a:gd name="connsiteY38" fmla="*/ 1784555 h 3900949"/>
              <a:gd name="connsiteX39" fmla="*/ 1260987 w 4018936"/>
              <a:gd name="connsiteY39" fmla="*/ 1755058 h 3900949"/>
              <a:gd name="connsiteX40" fmla="*/ 1327355 w 4018936"/>
              <a:gd name="connsiteY40" fmla="*/ 1681317 h 3900949"/>
              <a:gd name="connsiteX41" fmla="*/ 1496962 w 4018936"/>
              <a:gd name="connsiteY41" fmla="*/ 1659194 h 3900949"/>
              <a:gd name="connsiteX42" fmla="*/ 1393723 w 4018936"/>
              <a:gd name="connsiteY42" fmla="*/ 1607575 h 3900949"/>
              <a:gd name="connsiteX43" fmla="*/ 1349478 w 4018936"/>
              <a:gd name="connsiteY43" fmla="*/ 1526458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62781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18536 w 4018936"/>
              <a:gd name="connsiteY64" fmla="*/ 1268362 h 3900949"/>
              <a:gd name="connsiteX65" fmla="*/ 958645 w 4018936"/>
              <a:gd name="connsiteY65" fmla="*/ 1157749 h 3900949"/>
              <a:gd name="connsiteX66" fmla="*/ 1238865 w 4018936"/>
              <a:gd name="connsiteY66" fmla="*/ 730046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681316 w 4018936"/>
              <a:gd name="connsiteY76" fmla="*/ 508820 h 3900949"/>
              <a:gd name="connsiteX77" fmla="*/ 1917291 w 4018936"/>
              <a:gd name="connsiteY77" fmla="*/ 530942 h 3900949"/>
              <a:gd name="connsiteX78" fmla="*/ 2197510 w 4018936"/>
              <a:gd name="connsiteY78" fmla="*/ 641555 h 3900949"/>
              <a:gd name="connsiteX79" fmla="*/ 2308123 w 4018936"/>
              <a:gd name="connsiteY79" fmla="*/ 818536 h 3900949"/>
              <a:gd name="connsiteX80" fmla="*/ 2403987 w 4018936"/>
              <a:gd name="connsiteY80" fmla="*/ 966020 h 3900949"/>
              <a:gd name="connsiteX81" fmla="*/ 2521974 w 4018936"/>
              <a:gd name="connsiteY81" fmla="*/ 1187246 h 3900949"/>
              <a:gd name="connsiteX82" fmla="*/ 2566220 w 4018936"/>
              <a:gd name="connsiteY82" fmla="*/ 1371600 h 3900949"/>
              <a:gd name="connsiteX83" fmla="*/ 2794820 w 4018936"/>
              <a:gd name="connsiteY83" fmla="*/ 1578078 h 3900949"/>
              <a:gd name="connsiteX84" fmla="*/ 2890684 w 4018936"/>
              <a:gd name="connsiteY84" fmla="*/ 1850923 h 3900949"/>
              <a:gd name="connsiteX85" fmla="*/ 2942303 w 4018936"/>
              <a:gd name="connsiteY85" fmla="*/ 2175387 h 3900949"/>
              <a:gd name="connsiteX86" fmla="*/ 2883310 w 4018936"/>
              <a:gd name="connsiteY86" fmla="*/ 2403987 h 3900949"/>
              <a:gd name="connsiteX87" fmla="*/ 2846439 w 4018936"/>
              <a:gd name="connsiteY87" fmla="*/ 2455607 h 3900949"/>
              <a:gd name="connsiteX88" fmla="*/ 2802194 w 4018936"/>
              <a:gd name="connsiteY88" fmla="*/ 2455607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25910 w 4018936"/>
              <a:gd name="connsiteY37" fmla="*/ 1858297 h 3900949"/>
              <a:gd name="connsiteX38" fmla="*/ 1150374 w 4018936"/>
              <a:gd name="connsiteY38" fmla="*/ 1784555 h 3900949"/>
              <a:gd name="connsiteX39" fmla="*/ 1260987 w 4018936"/>
              <a:gd name="connsiteY39" fmla="*/ 1755058 h 3900949"/>
              <a:gd name="connsiteX40" fmla="*/ 1327355 w 4018936"/>
              <a:gd name="connsiteY40" fmla="*/ 1681317 h 3900949"/>
              <a:gd name="connsiteX41" fmla="*/ 1496962 w 4018936"/>
              <a:gd name="connsiteY41" fmla="*/ 1659194 h 3900949"/>
              <a:gd name="connsiteX42" fmla="*/ 1393723 w 4018936"/>
              <a:gd name="connsiteY42" fmla="*/ 1607575 h 3900949"/>
              <a:gd name="connsiteX43" fmla="*/ 1349478 w 4018936"/>
              <a:gd name="connsiteY43" fmla="*/ 1526458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62781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18536 w 4018936"/>
              <a:gd name="connsiteY64" fmla="*/ 1268362 h 3900949"/>
              <a:gd name="connsiteX65" fmla="*/ 958645 w 4018936"/>
              <a:gd name="connsiteY65" fmla="*/ 1157749 h 3900949"/>
              <a:gd name="connsiteX66" fmla="*/ 1238865 w 4018936"/>
              <a:gd name="connsiteY66" fmla="*/ 730046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681316 w 4018936"/>
              <a:gd name="connsiteY76" fmla="*/ 508820 h 3900949"/>
              <a:gd name="connsiteX77" fmla="*/ 1917291 w 4018936"/>
              <a:gd name="connsiteY77" fmla="*/ 530942 h 3900949"/>
              <a:gd name="connsiteX78" fmla="*/ 2197510 w 4018936"/>
              <a:gd name="connsiteY78" fmla="*/ 641555 h 3900949"/>
              <a:gd name="connsiteX79" fmla="*/ 2308123 w 4018936"/>
              <a:gd name="connsiteY79" fmla="*/ 818536 h 3900949"/>
              <a:gd name="connsiteX80" fmla="*/ 2403987 w 4018936"/>
              <a:gd name="connsiteY80" fmla="*/ 966020 h 3900949"/>
              <a:gd name="connsiteX81" fmla="*/ 2521974 w 4018936"/>
              <a:gd name="connsiteY81" fmla="*/ 1187246 h 3900949"/>
              <a:gd name="connsiteX82" fmla="*/ 2566220 w 4018936"/>
              <a:gd name="connsiteY82" fmla="*/ 1371600 h 3900949"/>
              <a:gd name="connsiteX83" fmla="*/ 2794820 w 4018936"/>
              <a:gd name="connsiteY83" fmla="*/ 1578078 h 3900949"/>
              <a:gd name="connsiteX84" fmla="*/ 2890684 w 4018936"/>
              <a:gd name="connsiteY84" fmla="*/ 1850923 h 3900949"/>
              <a:gd name="connsiteX85" fmla="*/ 2954209 w 4018936"/>
              <a:gd name="connsiteY85" fmla="*/ 2253968 h 3900949"/>
              <a:gd name="connsiteX86" fmla="*/ 2883310 w 4018936"/>
              <a:gd name="connsiteY86" fmla="*/ 2403987 h 3900949"/>
              <a:gd name="connsiteX87" fmla="*/ 2846439 w 4018936"/>
              <a:gd name="connsiteY87" fmla="*/ 2455607 h 3900949"/>
              <a:gd name="connsiteX88" fmla="*/ 2802194 w 4018936"/>
              <a:gd name="connsiteY88" fmla="*/ 2455607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25910 w 4018936"/>
              <a:gd name="connsiteY37" fmla="*/ 1858297 h 3900949"/>
              <a:gd name="connsiteX38" fmla="*/ 1150374 w 4018936"/>
              <a:gd name="connsiteY38" fmla="*/ 1784555 h 3900949"/>
              <a:gd name="connsiteX39" fmla="*/ 1260987 w 4018936"/>
              <a:gd name="connsiteY39" fmla="*/ 1755058 h 3900949"/>
              <a:gd name="connsiteX40" fmla="*/ 1327355 w 4018936"/>
              <a:gd name="connsiteY40" fmla="*/ 1681317 h 3900949"/>
              <a:gd name="connsiteX41" fmla="*/ 1496962 w 4018936"/>
              <a:gd name="connsiteY41" fmla="*/ 1659194 h 3900949"/>
              <a:gd name="connsiteX42" fmla="*/ 1393723 w 4018936"/>
              <a:gd name="connsiteY42" fmla="*/ 1607575 h 3900949"/>
              <a:gd name="connsiteX43" fmla="*/ 1349478 w 4018936"/>
              <a:gd name="connsiteY43" fmla="*/ 1526458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62781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18536 w 4018936"/>
              <a:gd name="connsiteY64" fmla="*/ 1268362 h 3900949"/>
              <a:gd name="connsiteX65" fmla="*/ 958645 w 4018936"/>
              <a:gd name="connsiteY65" fmla="*/ 1157749 h 3900949"/>
              <a:gd name="connsiteX66" fmla="*/ 1238865 w 4018936"/>
              <a:gd name="connsiteY66" fmla="*/ 730046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681316 w 4018936"/>
              <a:gd name="connsiteY76" fmla="*/ 508820 h 3900949"/>
              <a:gd name="connsiteX77" fmla="*/ 1917291 w 4018936"/>
              <a:gd name="connsiteY77" fmla="*/ 530942 h 3900949"/>
              <a:gd name="connsiteX78" fmla="*/ 2197510 w 4018936"/>
              <a:gd name="connsiteY78" fmla="*/ 641555 h 3900949"/>
              <a:gd name="connsiteX79" fmla="*/ 2308123 w 4018936"/>
              <a:gd name="connsiteY79" fmla="*/ 818536 h 3900949"/>
              <a:gd name="connsiteX80" fmla="*/ 2403987 w 4018936"/>
              <a:gd name="connsiteY80" fmla="*/ 966020 h 3900949"/>
              <a:gd name="connsiteX81" fmla="*/ 2521974 w 4018936"/>
              <a:gd name="connsiteY81" fmla="*/ 1187246 h 3900949"/>
              <a:gd name="connsiteX82" fmla="*/ 2566220 w 4018936"/>
              <a:gd name="connsiteY82" fmla="*/ 1371600 h 3900949"/>
              <a:gd name="connsiteX83" fmla="*/ 2794820 w 4018936"/>
              <a:gd name="connsiteY83" fmla="*/ 1578078 h 3900949"/>
              <a:gd name="connsiteX84" fmla="*/ 2890684 w 4018936"/>
              <a:gd name="connsiteY84" fmla="*/ 1850923 h 3900949"/>
              <a:gd name="connsiteX85" fmla="*/ 2954209 w 4018936"/>
              <a:gd name="connsiteY85" fmla="*/ 2253968 h 3900949"/>
              <a:gd name="connsiteX86" fmla="*/ 2883310 w 4018936"/>
              <a:gd name="connsiteY86" fmla="*/ 2403987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25910 w 4018936"/>
              <a:gd name="connsiteY37" fmla="*/ 1858297 h 3900949"/>
              <a:gd name="connsiteX38" fmla="*/ 1150374 w 4018936"/>
              <a:gd name="connsiteY38" fmla="*/ 1784555 h 3900949"/>
              <a:gd name="connsiteX39" fmla="*/ 1260987 w 4018936"/>
              <a:gd name="connsiteY39" fmla="*/ 1755058 h 3900949"/>
              <a:gd name="connsiteX40" fmla="*/ 1327355 w 4018936"/>
              <a:gd name="connsiteY40" fmla="*/ 1681317 h 3900949"/>
              <a:gd name="connsiteX41" fmla="*/ 1496962 w 4018936"/>
              <a:gd name="connsiteY41" fmla="*/ 1659194 h 3900949"/>
              <a:gd name="connsiteX42" fmla="*/ 1393723 w 4018936"/>
              <a:gd name="connsiteY42" fmla="*/ 1607575 h 3900949"/>
              <a:gd name="connsiteX43" fmla="*/ 1349478 w 4018936"/>
              <a:gd name="connsiteY43" fmla="*/ 1526458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62781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18536 w 4018936"/>
              <a:gd name="connsiteY64" fmla="*/ 1268362 h 3900949"/>
              <a:gd name="connsiteX65" fmla="*/ 958645 w 4018936"/>
              <a:gd name="connsiteY65" fmla="*/ 1157749 h 3900949"/>
              <a:gd name="connsiteX66" fmla="*/ 1238865 w 4018936"/>
              <a:gd name="connsiteY66" fmla="*/ 730046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681316 w 4018936"/>
              <a:gd name="connsiteY76" fmla="*/ 508820 h 3900949"/>
              <a:gd name="connsiteX77" fmla="*/ 1917291 w 4018936"/>
              <a:gd name="connsiteY77" fmla="*/ 530942 h 3900949"/>
              <a:gd name="connsiteX78" fmla="*/ 2197510 w 4018936"/>
              <a:gd name="connsiteY78" fmla="*/ 641555 h 3900949"/>
              <a:gd name="connsiteX79" fmla="*/ 2308123 w 4018936"/>
              <a:gd name="connsiteY79" fmla="*/ 818536 h 3900949"/>
              <a:gd name="connsiteX80" fmla="*/ 2403987 w 4018936"/>
              <a:gd name="connsiteY80" fmla="*/ 966020 h 3900949"/>
              <a:gd name="connsiteX81" fmla="*/ 2521974 w 4018936"/>
              <a:gd name="connsiteY81" fmla="*/ 1187246 h 3900949"/>
              <a:gd name="connsiteX82" fmla="*/ 2566220 w 4018936"/>
              <a:gd name="connsiteY82" fmla="*/ 1371600 h 3900949"/>
              <a:gd name="connsiteX83" fmla="*/ 2794820 w 4018936"/>
              <a:gd name="connsiteY83" fmla="*/ 1578078 h 3900949"/>
              <a:gd name="connsiteX84" fmla="*/ 2890684 w 4018936"/>
              <a:gd name="connsiteY84" fmla="*/ 1850923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25910 w 4018936"/>
              <a:gd name="connsiteY37" fmla="*/ 1858297 h 3900949"/>
              <a:gd name="connsiteX38" fmla="*/ 1150374 w 4018936"/>
              <a:gd name="connsiteY38" fmla="*/ 1784555 h 3900949"/>
              <a:gd name="connsiteX39" fmla="*/ 1260987 w 4018936"/>
              <a:gd name="connsiteY39" fmla="*/ 1755058 h 3900949"/>
              <a:gd name="connsiteX40" fmla="*/ 1327355 w 4018936"/>
              <a:gd name="connsiteY40" fmla="*/ 1681317 h 3900949"/>
              <a:gd name="connsiteX41" fmla="*/ 1496962 w 4018936"/>
              <a:gd name="connsiteY41" fmla="*/ 1659194 h 3900949"/>
              <a:gd name="connsiteX42" fmla="*/ 1393723 w 4018936"/>
              <a:gd name="connsiteY42" fmla="*/ 1607575 h 3900949"/>
              <a:gd name="connsiteX43" fmla="*/ 1349478 w 4018936"/>
              <a:gd name="connsiteY43" fmla="*/ 1526458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62781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18536 w 4018936"/>
              <a:gd name="connsiteY64" fmla="*/ 1268362 h 3900949"/>
              <a:gd name="connsiteX65" fmla="*/ 958645 w 4018936"/>
              <a:gd name="connsiteY65" fmla="*/ 1157749 h 3900949"/>
              <a:gd name="connsiteX66" fmla="*/ 1238865 w 4018936"/>
              <a:gd name="connsiteY66" fmla="*/ 730046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681316 w 4018936"/>
              <a:gd name="connsiteY76" fmla="*/ 508820 h 3900949"/>
              <a:gd name="connsiteX77" fmla="*/ 1917291 w 4018936"/>
              <a:gd name="connsiteY77" fmla="*/ 530942 h 3900949"/>
              <a:gd name="connsiteX78" fmla="*/ 2197510 w 4018936"/>
              <a:gd name="connsiteY78" fmla="*/ 641555 h 3900949"/>
              <a:gd name="connsiteX79" fmla="*/ 2308123 w 4018936"/>
              <a:gd name="connsiteY79" fmla="*/ 818536 h 3900949"/>
              <a:gd name="connsiteX80" fmla="*/ 2403987 w 4018936"/>
              <a:gd name="connsiteY80" fmla="*/ 966020 h 3900949"/>
              <a:gd name="connsiteX81" fmla="*/ 2521974 w 4018936"/>
              <a:gd name="connsiteY81" fmla="*/ 1187246 h 3900949"/>
              <a:gd name="connsiteX82" fmla="*/ 2566220 w 4018936"/>
              <a:gd name="connsiteY82" fmla="*/ 1371600 h 3900949"/>
              <a:gd name="connsiteX83" fmla="*/ 2794820 w 4018936"/>
              <a:gd name="connsiteY83" fmla="*/ 1578078 h 3900949"/>
              <a:gd name="connsiteX84" fmla="*/ 2890684 w 4018936"/>
              <a:gd name="connsiteY84" fmla="*/ 1850923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25910 w 4018936"/>
              <a:gd name="connsiteY37" fmla="*/ 1858297 h 3900949"/>
              <a:gd name="connsiteX38" fmla="*/ 1150374 w 4018936"/>
              <a:gd name="connsiteY38" fmla="*/ 1784555 h 3900949"/>
              <a:gd name="connsiteX39" fmla="*/ 1260987 w 4018936"/>
              <a:gd name="connsiteY39" fmla="*/ 1755058 h 3900949"/>
              <a:gd name="connsiteX40" fmla="*/ 1327355 w 4018936"/>
              <a:gd name="connsiteY40" fmla="*/ 1681317 h 3900949"/>
              <a:gd name="connsiteX41" fmla="*/ 1496962 w 4018936"/>
              <a:gd name="connsiteY41" fmla="*/ 1659194 h 3900949"/>
              <a:gd name="connsiteX42" fmla="*/ 1393723 w 4018936"/>
              <a:gd name="connsiteY42" fmla="*/ 1607575 h 3900949"/>
              <a:gd name="connsiteX43" fmla="*/ 1349478 w 4018936"/>
              <a:gd name="connsiteY43" fmla="*/ 1526458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62781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18536 w 4018936"/>
              <a:gd name="connsiteY64" fmla="*/ 1268362 h 3900949"/>
              <a:gd name="connsiteX65" fmla="*/ 958645 w 4018936"/>
              <a:gd name="connsiteY65" fmla="*/ 1157749 h 3900949"/>
              <a:gd name="connsiteX66" fmla="*/ 1238865 w 4018936"/>
              <a:gd name="connsiteY66" fmla="*/ 730046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681316 w 4018936"/>
              <a:gd name="connsiteY76" fmla="*/ 508820 h 3900949"/>
              <a:gd name="connsiteX77" fmla="*/ 1917291 w 4018936"/>
              <a:gd name="connsiteY77" fmla="*/ 530942 h 3900949"/>
              <a:gd name="connsiteX78" fmla="*/ 2197510 w 4018936"/>
              <a:gd name="connsiteY78" fmla="*/ 641555 h 3900949"/>
              <a:gd name="connsiteX79" fmla="*/ 2308123 w 4018936"/>
              <a:gd name="connsiteY79" fmla="*/ 818536 h 3900949"/>
              <a:gd name="connsiteX80" fmla="*/ 2403987 w 4018936"/>
              <a:gd name="connsiteY80" fmla="*/ 966020 h 3900949"/>
              <a:gd name="connsiteX81" fmla="*/ 2521974 w 4018936"/>
              <a:gd name="connsiteY81" fmla="*/ 1187246 h 3900949"/>
              <a:gd name="connsiteX82" fmla="*/ 2566220 w 4018936"/>
              <a:gd name="connsiteY82" fmla="*/ 1371600 h 3900949"/>
              <a:gd name="connsiteX83" fmla="*/ 2794820 w 4018936"/>
              <a:gd name="connsiteY83" fmla="*/ 1578078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25910 w 4018936"/>
              <a:gd name="connsiteY37" fmla="*/ 1858297 h 3900949"/>
              <a:gd name="connsiteX38" fmla="*/ 1150374 w 4018936"/>
              <a:gd name="connsiteY38" fmla="*/ 1784555 h 3900949"/>
              <a:gd name="connsiteX39" fmla="*/ 1260987 w 4018936"/>
              <a:gd name="connsiteY39" fmla="*/ 1755058 h 3900949"/>
              <a:gd name="connsiteX40" fmla="*/ 1327355 w 4018936"/>
              <a:gd name="connsiteY40" fmla="*/ 1681317 h 3900949"/>
              <a:gd name="connsiteX41" fmla="*/ 1496962 w 4018936"/>
              <a:gd name="connsiteY41" fmla="*/ 1659194 h 3900949"/>
              <a:gd name="connsiteX42" fmla="*/ 1393723 w 4018936"/>
              <a:gd name="connsiteY42" fmla="*/ 1607575 h 3900949"/>
              <a:gd name="connsiteX43" fmla="*/ 1349478 w 4018936"/>
              <a:gd name="connsiteY43" fmla="*/ 1526458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62781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18536 w 4018936"/>
              <a:gd name="connsiteY64" fmla="*/ 1268362 h 3900949"/>
              <a:gd name="connsiteX65" fmla="*/ 958645 w 4018936"/>
              <a:gd name="connsiteY65" fmla="*/ 1157749 h 3900949"/>
              <a:gd name="connsiteX66" fmla="*/ 1238865 w 4018936"/>
              <a:gd name="connsiteY66" fmla="*/ 730046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681316 w 4018936"/>
              <a:gd name="connsiteY76" fmla="*/ 508820 h 3900949"/>
              <a:gd name="connsiteX77" fmla="*/ 1917291 w 4018936"/>
              <a:gd name="connsiteY77" fmla="*/ 530942 h 3900949"/>
              <a:gd name="connsiteX78" fmla="*/ 2197510 w 4018936"/>
              <a:gd name="connsiteY78" fmla="*/ 641555 h 3900949"/>
              <a:gd name="connsiteX79" fmla="*/ 2308123 w 4018936"/>
              <a:gd name="connsiteY79" fmla="*/ 818536 h 3900949"/>
              <a:gd name="connsiteX80" fmla="*/ 2403987 w 4018936"/>
              <a:gd name="connsiteY80" fmla="*/ 966020 h 3900949"/>
              <a:gd name="connsiteX81" fmla="*/ 2521974 w 4018936"/>
              <a:gd name="connsiteY81" fmla="*/ 1187246 h 3900949"/>
              <a:gd name="connsiteX82" fmla="*/ 2566220 w 4018936"/>
              <a:gd name="connsiteY82" fmla="*/ 1371600 h 3900949"/>
              <a:gd name="connsiteX83" fmla="*/ 2728145 w 4018936"/>
              <a:gd name="connsiteY83" fmla="*/ 1606653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25910 w 4018936"/>
              <a:gd name="connsiteY37" fmla="*/ 1858297 h 3900949"/>
              <a:gd name="connsiteX38" fmla="*/ 1150374 w 4018936"/>
              <a:gd name="connsiteY38" fmla="*/ 1784555 h 3900949"/>
              <a:gd name="connsiteX39" fmla="*/ 1260987 w 4018936"/>
              <a:gd name="connsiteY39" fmla="*/ 1755058 h 3900949"/>
              <a:gd name="connsiteX40" fmla="*/ 1327355 w 4018936"/>
              <a:gd name="connsiteY40" fmla="*/ 1681317 h 3900949"/>
              <a:gd name="connsiteX41" fmla="*/ 1496962 w 4018936"/>
              <a:gd name="connsiteY41" fmla="*/ 1659194 h 3900949"/>
              <a:gd name="connsiteX42" fmla="*/ 1393723 w 4018936"/>
              <a:gd name="connsiteY42" fmla="*/ 1607575 h 3900949"/>
              <a:gd name="connsiteX43" fmla="*/ 1349478 w 4018936"/>
              <a:gd name="connsiteY43" fmla="*/ 1526458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62781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18536 w 4018936"/>
              <a:gd name="connsiteY64" fmla="*/ 1268362 h 3900949"/>
              <a:gd name="connsiteX65" fmla="*/ 958645 w 4018936"/>
              <a:gd name="connsiteY65" fmla="*/ 1157749 h 3900949"/>
              <a:gd name="connsiteX66" fmla="*/ 1238865 w 4018936"/>
              <a:gd name="connsiteY66" fmla="*/ 730046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681316 w 4018936"/>
              <a:gd name="connsiteY76" fmla="*/ 508820 h 3900949"/>
              <a:gd name="connsiteX77" fmla="*/ 1917291 w 4018936"/>
              <a:gd name="connsiteY77" fmla="*/ 530942 h 3900949"/>
              <a:gd name="connsiteX78" fmla="*/ 2197510 w 4018936"/>
              <a:gd name="connsiteY78" fmla="*/ 641555 h 3900949"/>
              <a:gd name="connsiteX79" fmla="*/ 2308123 w 4018936"/>
              <a:gd name="connsiteY79" fmla="*/ 818536 h 3900949"/>
              <a:gd name="connsiteX80" fmla="*/ 2403987 w 4018936"/>
              <a:gd name="connsiteY80" fmla="*/ 966020 h 3900949"/>
              <a:gd name="connsiteX81" fmla="*/ 2521974 w 4018936"/>
              <a:gd name="connsiteY81" fmla="*/ 1187246 h 3900949"/>
              <a:gd name="connsiteX82" fmla="*/ 2566220 w 4018936"/>
              <a:gd name="connsiteY82" fmla="*/ 1371600 h 3900949"/>
              <a:gd name="connsiteX83" fmla="*/ 2728145 w 4018936"/>
              <a:gd name="connsiteY83" fmla="*/ 1606653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25910 w 4018936"/>
              <a:gd name="connsiteY37" fmla="*/ 1858297 h 3900949"/>
              <a:gd name="connsiteX38" fmla="*/ 1150374 w 4018936"/>
              <a:gd name="connsiteY38" fmla="*/ 1784555 h 3900949"/>
              <a:gd name="connsiteX39" fmla="*/ 1260987 w 4018936"/>
              <a:gd name="connsiteY39" fmla="*/ 1755058 h 3900949"/>
              <a:gd name="connsiteX40" fmla="*/ 1327355 w 4018936"/>
              <a:gd name="connsiteY40" fmla="*/ 1681317 h 3900949"/>
              <a:gd name="connsiteX41" fmla="*/ 1496962 w 4018936"/>
              <a:gd name="connsiteY41" fmla="*/ 1659194 h 3900949"/>
              <a:gd name="connsiteX42" fmla="*/ 1393723 w 4018936"/>
              <a:gd name="connsiteY42" fmla="*/ 1607575 h 3900949"/>
              <a:gd name="connsiteX43" fmla="*/ 1349478 w 4018936"/>
              <a:gd name="connsiteY43" fmla="*/ 1526458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62781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18536 w 4018936"/>
              <a:gd name="connsiteY64" fmla="*/ 1268362 h 3900949"/>
              <a:gd name="connsiteX65" fmla="*/ 958645 w 4018936"/>
              <a:gd name="connsiteY65" fmla="*/ 1157749 h 3900949"/>
              <a:gd name="connsiteX66" fmla="*/ 1238865 w 4018936"/>
              <a:gd name="connsiteY66" fmla="*/ 730046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681316 w 4018936"/>
              <a:gd name="connsiteY76" fmla="*/ 508820 h 3900949"/>
              <a:gd name="connsiteX77" fmla="*/ 1917291 w 4018936"/>
              <a:gd name="connsiteY77" fmla="*/ 530942 h 3900949"/>
              <a:gd name="connsiteX78" fmla="*/ 2197510 w 4018936"/>
              <a:gd name="connsiteY78" fmla="*/ 641555 h 3900949"/>
              <a:gd name="connsiteX79" fmla="*/ 2308123 w 4018936"/>
              <a:gd name="connsiteY79" fmla="*/ 818536 h 3900949"/>
              <a:gd name="connsiteX80" fmla="*/ 2403987 w 4018936"/>
              <a:gd name="connsiteY80" fmla="*/ 966020 h 3900949"/>
              <a:gd name="connsiteX81" fmla="*/ 2521974 w 4018936"/>
              <a:gd name="connsiteY81" fmla="*/ 1187246 h 3900949"/>
              <a:gd name="connsiteX82" fmla="*/ 2566220 w 4018936"/>
              <a:gd name="connsiteY82" fmla="*/ 1371600 h 3900949"/>
              <a:gd name="connsiteX83" fmla="*/ 2728145 w 4018936"/>
              <a:gd name="connsiteY83" fmla="*/ 1606653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25910 w 4018936"/>
              <a:gd name="connsiteY37" fmla="*/ 1858297 h 3900949"/>
              <a:gd name="connsiteX38" fmla="*/ 1150374 w 4018936"/>
              <a:gd name="connsiteY38" fmla="*/ 1784555 h 3900949"/>
              <a:gd name="connsiteX39" fmla="*/ 1260987 w 4018936"/>
              <a:gd name="connsiteY39" fmla="*/ 1755058 h 3900949"/>
              <a:gd name="connsiteX40" fmla="*/ 1327355 w 4018936"/>
              <a:gd name="connsiteY40" fmla="*/ 1681317 h 3900949"/>
              <a:gd name="connsiteX41" fmla="*/ 1496962 w 4018936"/>
              <a:gd name="connsiteY41" fmla="*/ 1659194 h 3900949"/>
              <a:gd name="connsiteX42" fmla="*/ 1393723 w 4018936"/>
              <a:gd name="connsiteY42" fmla="*/ 1607575 h 3900949"/>
              <a:gd name="connsiteX43" fmla="*/ 1349478 w 4018936"/>
              <a:gd name="connsiteY43" fmla="*/ 1526458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62781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18536 w 4018936"/>
              <a:gd name="connsiteY64" fmla="*/ 1268362 h 3900949"/>
              <a:gd name="connsiteX65" fmla="*/ 958645 w 4018936"/>
              <a:gd name="connsiteY65" fmla="*/ 1157749 h 3900949"/>
              <a:gd name="connsiteX66" fmla="*/ 1238865 w 4018936"/>
              <a:gd name="connsiteY66" fmla="*/ 730046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681316 w 4018936"/>
              <a:gd name="connsiteY76" fmla="*/ 508820 h 3900949"/>
              <a:gd name="connsiteX77" fmla="*/ 1917291 w 4018936"/>
              <a:gd name="connsiteY77" fmla="*/ 530942 h 3900949"/>
              <a:gd name="connsiteX78" fmla="*/ 2197510 w 4018936"/>
              <a:gd name="connsiteY78" fmla="*/ 641555 h 3900949"/>
              <a:gd name="connsiteX79" fmla="*/ 2308123 w 4018936"/>
              <a:gd name="connsiteY79" fmla="*/ 818536 h 3900949"/>
              <a:gd name="connsiteX80" fmla="*/ 2403987 w 4018936"/>
              <a:gd name="connsiteY80" fmla="*/ 966020 h 3900949"/>
              <a:gd name="connsiteX81" fmla="*/ 2521974 w 4018936"/>
              <a:gd name="connsiteY81" fmla="*/ 1187246 h 3900949"/>
              <a:gd name="connsiteX82" fmla="*/ 2580507 w 4018936"/>
              <a:gd name="connsiteY82" fmla="*/ 1357312 h 3900949"/>
              <a:gd name="connsiteX83" fmla="*/ 2728145 w 4018936"/>
              <a:gd name="connsiteY83" fmla="*/ 1606653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25910 w 4018936"/>
              <a:gd name="connsiteY37" fmla="*/ 1858297 h 3900949"/>
              <a:gd name="connsiteX38" fmla="*/ 1150374 w 4018936"/>
              <a:gd name="connsiteY38" fmla="*/ 1784555 h 3900949"/>
              <a:gd name="connsiteX39" fmla="*/ 1260987 w 4018936"/>
              <a:gd name="connsiteY39" fmla="*/ 1755058 h 3900949"/>
              <a:gd name="connsiteX40" fmla="*/ 1327355 w 4018936"/>
              <a:gd name="connsiteY40" fmla="*/ 1681317 h 3900949"/>
              <a:gd name="connsiteX41" fmla="*/ 1496962 w 4018936"/>
              <a:gd name="connsiteY41" fmla="*/ 1659194 h 3900949"/>
              <a:gd name="connsiteX42" fmla="*/ 1393723 w 4018936"/>
              <a:gd name="connsiteY42" fmla="*/ 1607575 h 3900949"/>
              <a:gd name="connsiteX43" fmla="*/ 1349478 w 4018936"/>
              <a:gd name="connsiteY43" fmla="*/ 1526458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62781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18536 w 4018936"/>
              <a:gd name="connsiteY64" fmla="*/ 1268362 h 3900949"/>
              <a:gd name="connsiteX65" fmla="*/ 958645 w 4018936"/>
              <a:gd name="connsiteY65" fmla="*/ 1157749 h 3900949"/>
              <a:gd name="connsiteX66" fmla="*/ 1238865 w 4018936"/>
              <a:gd name="connsiteY66" fmla="*/ 730046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681316 w 4018936"/>
              <a:gd name="connsiteY76" fmla="*/ 508820 h 3900949"/>
              <a:gd name="connsiteX77" fmla="*/ 1917291 w 4018936"/>
              <a:gd name="connsiteY77" fmla="*/ 530942 h 3900949"/>
              <a:gd name="connsiteX78" fmla="*/ 2197510 w 4018936"/>
              <a:gd name="connsiteY78" fmla="*/ 641555 h 3900949"/>
              <a:gd name="connsiteX79" fmla="*/ 2308123 w 4018936"/>
              <a:gd name="connsiteY79" fmla="*/ 818536 h 3900949"/>
              <a:gd name="connsiteX80" fmla="*/ 2403987 w 4018936"/>
              <a:gd name="connsiteY80" fmla="*/ 966020 h 3900949"/>
              <a:gd name="connsiteX81" fmla="*/ 2521974 w 4018936"/>
              <a:gd name="connsiteY81" fmla="*/ 1187246 h 3900949"/>
              <a:gd name="connsiteX82" fmla="*/ 2580507 w 4018936"/>
              <a:gd name="connsiteY82" fmla="*/ 1357312 h 3900949"/>
              <a:gd name="connsiteX83" fmla="*/ 2728145 w 4018936"/>
              <a:gd name="connsiteY83" fmla="*/ 1606653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25910 w 4018936"/>
              <a:gd name="connsiteY37" fmla="*/ 1858297 h 3900949"/>
              <a:gd name="connsiteX38" fmla="*/ 1150374 w 4018936"/>
              <a:gd name="connsiteY38" fmla="*/ 1784555 h 3900949"/>
              <a:gd name="connsiteX39" fmla="*/ 1260987 w 4018936"/>
              <a:gd name="connsiteY39" fmla="*/ 1755058 h 3900949"/>
              <a:gd name="connsiteX40" fmla="*/ 1327355 w 4018936"/>
              <a:gd name="connsiteY40" fmla="*/ 1681317 h 3900949"/>
              <a:gd name="connsiteX41" fmla="*/ 1496962 w 4018936"/>
              <a:gd name="connsiteY41" fmla="*/ 1659194 h 3900949"/>
              <a:gd name="connsiteX42" fmla="*/ 1393723 w 4018936"/>
              <a:gd name="connsiteY42" fmla="*/ 1607575 h 3900949"/>
              <a:gd name="connsiteX43" fmla="*/ 1349478 w 4018936"/>
              <a:gd name="connsiteY43" fmla="*/ 1526458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62781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18536 w 4018936"/>
              <a:gd name="connsiteY64" fmla="*/ 1268362 h 3900949"/>
              <a:gd name="connsiteX65" fmla="*/ 958645 w 4018936"/>
              <a:gd name="connsiteY65" fmla="*/ 1157749 h 3900949"/>
              <a:gd name="connsiteX66" fmla="*/ 1238865 w 4018936"/>
              <a:gd name="connsiteY66" fmla="*/ 730046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681316 w 4018936"/>
              <a:gd name="connsiteY76" fmla="*/ 508820 h 3900949"/>
              <a:gd name="connsiteX77" fmla="*/ 1917291 w 4018936"/>
              <a:gd name="connsiteY77" fmla="*/ 530942 h 3900949"/>
              <a:gd name="connsiteX78" fmla="*/ 2197510 w 4018936"/>
              <a:gd name="connsiteY78" fmla="*/ 641555 h 3900949"/>
              <a:gd name="connsiteX79" fmla="*/ 2308123 w 4018936"/>
              <a:gd name="connsiteY79" fmla="*/ 818536 h 3900949"/>
              <a:gd name="connsiteX80" fmla="*/ 2403987 w 4018936"/>
              <a:gd name="connsiteY80" fmla="*/ 966020 h 3900949"/>
              <a:gd name="connsiteX81" fmla="*/ 2495780 w 4018936"/>
              <a:gd name="connsiteY81" fmla="*/ 1170577 h 3900949"/>
              <a:gd name="connsiteX82" fmla="*/ 2580507 w 4018936"/>
              <a:gd name="connsiteY82" fmla="*/ 1357312 h 3900949"/>
              <a:gd name="connsiteX83" fmla="*/ 2728145 w 4018936"/>
              <a:gd name="connsiteY83" fmla="*/ 1606653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25910 w 4018936"/>
              <a:gd name="connsiteY37" fmla="*/ 1858297 h 3900949"/>
              <a:gd name="connsiteX38" fmla="*/ 1150374 w 4018936"/>
              <a:gd name="connsiteY38" fmla="*/ 1784555 h 3900949"/>
              <a:gd name="connsiteX39" fmla="*/ 1260987 w 4018936"/>
              <a:gd name="connsiteY39" fmla="*/ 1755058 h 3900949"/>
              <a:gd name="connsiteX40" fmla="*/ 1327355 w 4018936"/>
              <a:gd name="connsiteY40" fmla="*/ 1681317 h 3900949"/>
              <a:gd name="connsiteX41" fmla="*/ 1496962 w 4018936"/>
              <a:gd name="connsiteY41" fmla="*/ 1659194 h 3900949"/>
              <a:gd name="connsiteX42" fmla="*/ 1393723 w 4018936"/>
              <a:gd name="connsiteY42" fmla="*/ 1607575 h 3900949"/>
              <a:gd name="connsiteX43" fmla="*/ 1349478 w 4018936"/>
              <a:gd name="connsiteY43" fmla="*/ 1526458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62781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18536 w 4018936"/>
              <a:gd name="connsiteY64" fmla="*/ 1268362 h 3900949"/>
              <a:gd name="connsiteX65" fmla="*/ 958645 w 4018936"/>
              <a:gd name="connsiteY65" fmla="*/ 1157749 h 3900949"/>
              <a:gd name="connsiteX66" fmla="*/ 1238865 w 4018936"/>
              <a:gd name="connsiteY66" fmla="*/ 730046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681316 w 4018936"/>
              <a:gd name="connsiteY76" fmla="*/ 508820 h 3900949"/>
              <a:gd name="connsiteX77" fmla="*/ 1917291 w 4018936"/>
              <a:gd name="connsiteY77" fmla="*/ 530942 h 3900949"/>
              <a:gd name="connsiteX78" fmla="*/ 2197510 w 4018936"/>
              <a:gd name="connsiteY78" fmla="*/ 641555 h 3900949"/>
              <a:gd name="connsiteX79" fmla="*/ 2308123 w 4018936"/>
              <a:gd name="connsiteY79" fmla="*/ 818536 h 3900949"/>
              <a:gd name="connsiteX80" fmla="*/ 2403987 w 4018936"/>
              <a:gd name="connsiteY80" fmla="*/ 966020 h 3900949"/>
              <a:gd name="connsiteX81" fmla="*/ 2495780 w 4018936"/>
              <a:gd name="connsiteY81" fmla="*/ 1170577 h 3900949"/>
              <a:gd name="connsiteX82" fmla="*/ 2580507 w 4018936"/>
              <a:gd name="connsiteY82" fmla="*/ 1357312 h 3900949"/>
              <a:gd name="connsiteX83" fmla="*/ 2728145 w 4018936"/>
              <a:gd name="connsiteY83" fmla="*/ 1606653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25910 w 4018936"/>
              <a:gd name="connsiteY37" fmla="*/ 1858297 h 3900949"/>
              <a:gd name="connsiteX38" fmla="*/ 1150374 w 4018936"/>
              <a:gd name="connsiteY38" fmla="*/ 1784555 h 3900949"/>
              <a:gd name="connsiteX39" fmla="*/ 1260987 w 4018936"/>
              <a:gd name="connsiteY39" fmla="*/ 1755058 h 3900949"/>
              <a:gd name="connsiteX40" fmla="*/ 1327355 w 4018936"/>
              <a:gd name="connsiteY40" fmla="*/ 1681317 h 3900949"/>
              <a:gd name="connsiteX41" fmla="*/ 1496962 w 4018936"/>
              <a:gd name="connsiteY41" fmla="*/ 1659194 h 3900949"/>
              <a:gd name="connsiteX42" fmla="*/ 1393723 w 4018936"/>
              <a:gd name="connsiteY42" fmla="*/ 1607575 h 3900949"/>
              <a:gd name="connsiteX43" fmla="*/ 1349478 w 4018936"/>
              <a:gd name="connsiteY43" fmla="*/ 1526458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62781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18536 w 4018936"/>
              <a:gd name="connsiteY64" fmla="*/ 1268362 h 3900949"/>
              <a:gd name="connsiteX65" fmla="*/ 958645 w 4018936"/>
              <a:gd name="connsiteY65" fmla="*/ 1157749 h 3900949"/>
              <a:gd name="connsiteX66" fmla="*/ 1238865 w 4018936"/>
              <a:gd name="connsiteY66" fmla="*/ 730046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681316 w 4018936"/>
              <a:gd name="connsiteY76" fmla="*/ 508820 h 3900949"/>
              <a:gd name="connsiteX77" fmla="*/ 1917291 w 4018936"/>
              <a:gd name="connsiteY77" fmla="*/ 530942 h 3900949"/>
              <a:gd name="connsiteX78" fmla="*/ 2197510 w 4018936"/>
              <a:gd name="connsiteY78" fmla="*/ 641555 h 3900949"/>
              <a:gd name="connsiteX79" fmla="*/ 2308123 w 4018936"/>
              <a:gd name="connsiteY79" fmla="*/ 818536 h 3900949"/>
              <a:gd name="connsiteX80" fmla="*/ 2423037 w 4018936"/>
              <a:gd name="connsiteY80" fmla="*/ 951732 h 3900949"/>
              <a:gd name="connsiteX81" fmla="*/ 2495780 w 4018936"/>
              <a:gd name="connsiteY81" fmla="*/ 1170577 h 3900949"/>
              <a:gd name="connsiteX82" fmla="*/ 2580507 w 4018936"/>
              <a:gd name="connsiteY82" fmla="*/ 1357312 h 3900949"/>
              <a:gd name="connsiteX83" fmla="*/ 2728145 w 4018936"/>
              <a:gd name="connsiteY83" fmla="*/ 1606653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25910 w 4018936"/>
              <a:gd name="connsiteY37" fmla="*/ 1858297 h 3900949"/>
              <a:gd name="connsiteX38" fmla="*/ 1150374 w 4018936"/>
              <a:gd name="connsiteY38" fmla="*/ 1784555 h 3900949"/>
              <a:gd name="connsiteX39" fmla="*/ 1260987 w 4018936"/>
              <a:gd name="connsiteY39" fmla="*/ 1755058 h 3900949"/>
              <a:gd name="connsiteX40" fmla="*/ 1327355 w 4018936"/>
              <a:gd name="connsiteY40" fmla="*/ 1681317 h 3900949"/>
              <a:gd name="connsiteX41" fmla="*/ 1496962 w 4018936"/>
              <a:gd name="connsiteY41" fmla="*/ 1659194 h 3900949"/>
              <a:gd name="connsiteX42" fmla="*/ 1393723 w 4018936"/>
              <a:gd name="connsiteY42" fmla="*/ 1607575 h 3900949"/>
              <a:gd name="connsiteX43" fmla="*/ 1349478 w 4018936"/>
              <a:gd name="connsiteY43" fmla="*/ 1526458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62781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18536 w 4018936"/>
              <a:gd name="connsiteY64" fmla="*/ 1268362 h 3900949"/>
              <a:gd name="connsiteX65" fmla="*/ 958645 w 4018936"/>
              <a:gd name="connsiteY65" fmla="*/ 1157749 h 3900949"/>
              <a:gd name="connsiteX66" fmla="*/ 1238865 w 4018936"/>
              <a:gd name="connsiteY66" fmla="*/ 730046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681316 w 4018936"/>
              <a:gd name="connsiteY76" fmla="*/ 508820 h 3900949"/>
              <a:gd name="connsiteX77" fmla="*/ 1917291 w 4018936"/>
              <a:gd name="connsiteY77" fmla="*/ 530942 h 3900949"/>
              <a:gd name="connsiteX78" fmla="*/ 2197510 w 4018936"/>
              <a:gd name="connsiteY78" fmla="*/ 641555 h 3900949"/>
              <a:gd name="connsiteX79" fmla="*/ 2303360 w 4018936"/>
              <a:gd name="connsiteY79" fmla="*/ 787580 h 3900949"/>
              <a:gd name="connsiteX80" fmla="*/ 2423037 w 4018936"/>
              <a:gd name="connsiteY80" fmla="*/ 951732 h 3900949"/>
              <a:gd name="connsiteX81" fmla="*/ 2495780 w 4018936"/>
              <a:gd name="connsiteY81" fmla="*/ 1170577 h 3900949"/>
              <a:gd name="connsiteX82" fmla="*/ 2580507 w 4018936"/>
              <a:gd name="connsiteY82" fmla="*/ 1357312 h 3900949"/>
              <a:gd name="connsiteX83" fmla="*/ 2728145 w 4018936"/>
              <a:gd name="connsiteY83" fmla="*/ 1606653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25910 w 4018936"/>
              <a:gd name="connsiteY37" fmla="*/ 1858297 h 3900949"/>
              <a:gd name="connsiteX38" fmla="*/ 1150374 w 4018936"/>
              <a:gd name="connsiteY38" fmla="*/ 1784555 h 3900949"/>
              <a:gd name="connsiteX39" fmla="*/ 1260987 w 4018936"/>
              <a:gd name="connsiteY39" fmla="*/ 1755058 h 3900949"/>
              <a:gd name="connsiteX40" fmla="*/ 1332118 w 4018936"/>
              <a:gd name="connsiteY40" fmla="*/ 1695605 h 3900949"/>
              <a:gd name="connsiteX41" fmla="*/ 1496962 w 4018936"/>
              <a:gd name="connsiteY41" fmla="*/ 1659194 h 3900949"/>
              <a:gd name="connsiteX42" fmla="*/ 1393723 w 4018936"/>
              <a:gd name="connsiteY42" fmla="*/ 1607575 h 3900949"/>
              <a:gd name="connsiteX43" fmla="*/ 1349478 w 4018936"/>
              <a:gd name="connsiteY43" fmla="*/ 1526458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62781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18536 w 4018936"/>
              <a:gd name="connsiteY64" fmla="*/ 1268362 h 3900949"/>
              <a:gd name="connsiteX65" fmla="*/ 958645 w 4018936"/>
              <a:gd name="connsiteY65" fmla="*/ 1157749 h 3900949"/>
              <a:gd name="connsiteX66" fmla="*/ 1238865 w 4018936"/>
              <a:gd name="connsiteY66" fmla="*/ 730046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681316 w 4018936"/>
              <a:gd name="connsiteY76" fmla="*/ 508820 h 3900949"/>
              <a:gd name="connsiteX77" fmla="*/ 1917291 w 4018936"/>
              <a:gd name="connsiteY77" fmla="*/ 530942 h 3900949"/>
              <a:gd name="connsiteX78" fmla="*/ 2197510 w 4018936"/>
              <a:gd name="connsiteY78" fmla="*/ 641555 h 3900949"/>
              <a:gd name="connsiteX79" fmla="*/ 2303360 w 4018936"/>
              <a:gd name="connsiteY79" fmla="*/ 787580 h 3900949"/>
              <a:gd name="connsiteX80" fmla="*/ 2423037 w 4018936"/>
              <a:gd name="connsiteY80" fmla="*/ 951732 h 3900949"/>
              <a:gd name="connsiteX81" fmla="*/ 2495780 w 4018936"/>
              <a:gd name="connsiteY81" fmla="*/ 1170577 h 3900949"/>
              <a:gd name="connsiteX82" fmla="*/ 2580507 w 4018936"/>
              <a:gd name="connsiteY82" fmla="*/ 1357312 h 3900949"/>
              <a:gd name="connsiteX83" fmla="*/ 2728145 w 4018936"/>
              <a:gd name="connsiteY83" fmla="*/ 1606653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25910 w 4018936"/>
              <a:gd name="connsiteY37" fmla="*/ 1858297 h 3900949"/>
              <a:gd name="connsiteX38" fmla="*/ 1150374 w 4018936"/>
              <a:gd name="connsiteY38" fmla="*/ 1784555 h 3900949"/>
              <a:gd name="connsiteX39" fmla="*/ 1260987 w 4018936"/>
              <a:gd name="connsiteY39" fmla="*/ 1755058 h 3900949"/>
              <a:gd name="connsiteX40" fmla="*/ 1332118 w 4018936"/>
              <a:gd name="connsiteY40" fmla="*/ 1695605 h 3900949"/>
              <a:gd name="connsiteX41" fmla="*/ 1496962 w 4018936"/>
              <a:gd name="connsiteY41" fmla="*/ 1659194 h 3900949"/>
              <a:gd name="connsiteX42" fmla="*/ 1393723 w 4018936"/>
              <a:gd name="connsiteY42" fmla="*/ 1607575 h 3900949"/>
              <a:gd name="connsiteX43" fmla="*/ 1349478 w 4018936"/>
              <a:gd name="connsiteY43" fmla="*/ 1526458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62781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18536 w 4018936"/>
              <a:gd name="connsiteY64" fmla="*/ 1268362 h 3900949"/>
              <a:gd name="connsiteX65" fmla="*/ 958645 w 4018936"/>
              <a:gd name="connsiteY65" fmla="*/ 1157749 h 3900949"/>
              <a:gd name="connsiteX66" fmla="*/ 1238865 w 4018936"/>
              <a:gd name="connsiteY66" fmla="*/ 730046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681316 w 4018936"/>
              <a:gd name="connsiteY76" fmla="*/ 508820 h 3900949"/>
              <a:gd name="connsiteX77" fmla="*/ 1917291 w 4018936"/>
              <a:gd name="connsiteY77" fmla="*/ 530942 h 3900949"/>
              <a:gd name="connsiteX78" fmla="*/ 2197510 w 4018936"/>
              <a:gd name="connsiteY78" fmla="*/ 641555 h 3900949"/>
              <a:gd name="connsiteX79" fmla="*/ 2303360 w 4018936"/>
              <a:gd name="connsiteY79" fmla="*/ 787580 h 3900949"/>
              <a:gd name="connsiteX80" fmla="*/ 2423037 w 4018936"/>
              <a:gd name="connsiteY80" fmla="*/ 951732 h 3900949"/>
              <a:gd name="connsiteX81" fmla="*/ 2495780 w 4018936"/>
              <a:gd name="connsiteY81" fmla="*/ 1170577 h 3900949"/>
              <a:gd name="connsiteX82" fmla="*/ 2580507 w 4018936"/>
              <a:gd name="connsiteY82" fmla="*/ 1357312 h 3900949"/>
              <a:gd name="connsiteX83" fmla="*/ 2728145 w 4018936"/>
              <a:gd name="connsiteY83" fmla="*/ 1606653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25910 w 4018936"/>
              <a:gd name="connsiteY37" fmla="*/ 1858297 h 3900949"/>
              <a:gd name="connsiteX38" fmla="*/ 1150374 w 4018936"/>
              <a:gd name="connsiteY38" fmla="*/ 1784555 h 3900949"/>
              <a:gd name="connsiteX39" fmla="*/ 1260987 w 4018936"/>
              <a:gd name="connsiteY39" fmla="*/ 1755058 h 3900949"/>
              <a:gd name="connsiteX40" fmla="*/ 1332118 w 4018936"/>
              <a:gd name="connsiteY40" fmla="*/ 1695605 h 3900949"/>
              <a:gd name="connsiteX41" fmla="*/ 1496962 w 4018936"/>
              <a:gd name="connsiteY41" fmla="*/ 1659194 h 3900949"/>
              <a:gd name="connsiteX42" fmla="*/ 1412773 w 4018936"/>
              <a:gd name="connsiteY42" fmla="*/ 1602812 h 3900949"/>
              <a:gd name="connsiteX43" fmla="*/ 1349478 w 4018936"/>
              <a:gd name="connsiteY43" fmla="*/ 1526458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62781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18536 w 4018936"/>
              <a:gd name="connsiteY64" fmla="*/ 1268362 h 3900949"/>
              <a:gd name="connsiteX65" fmla="*/ 958645 w 4018936"/>
              <a:gd name="connsiteY65" fmla="*/ 1157749 h 3900949"/>
              <a:gd name="connsiteX66" fmla="*/ 1238865 w 4018936"/>
              <a:gd name="connsiteY66" fmla="*/ 730046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681316 w 4018936"/>
              <a:gd name="connsiteY76" fmla="*/ 508820 h 3900949"/>
              <a:gd name="connsiteX77" fmla="*/ 1917291 w 4018936"/>
              <a:gd name="connsiteY77" fmla="*/ 530942 h 3900949"/>
              <a:gd name="connsiteX78" fmla="*/ 2197510 w 4018936"/>
              <a:gd name="connsiteY78" fmla="*/ 641555 h 3900949"/>
              <a:gd name="connsiteX79" fmla="*/ 2303360 w 4018936"/>
              <a:gd name="connsiteY79" fmla="*/ 787580 h 3900949"/>
              <a:gd name="connsiteX80" fmla="*/ 2423037 w 4018936"/>
              <a:gd name="connsiteY80" fmla="*/ 951732 h 3900949"/>
              <a:gd name="connsiteX81" fmla="*/ 2495780 w 4018936"/>
              <a:gd name="connsiteY81" fmla="*/ 1170577 h 3900949"/>
              <a:gd name="connsiteX82" fmla="*/ 2580507 w 4018936"/>
              <a:gd name="connsiteY82" fmla="*/ 1357312 h 3900949"/>
              <a:gd name="connsiteX83" fmla="*/ 2728145 w 4018936"/>
              <a:gd name="connsiteY83" fmla="*/ 1606653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25910 w 4018936"/>
              <a:gd name="connsiteY37" fmla="*/ 1858297 h 3900949"/>
              <a:gd name="connsiteX38" fmla="*/ 1150374 w 4018936"/>
              <a:gd name="connsiteY38" fmla="*/ 1784555 h 3900949"/>
              <a:gd name="connsiteX39" fmla="*/ 1260987 w 4018936"/>
              <a:gd name="connsiteY39" fmla="*/ 1755058 h 3900949"/>
              <a:gd name="connsiteX40" fmla="*/ 1332118 w 4018936"/>
              <a:gd name="connsiteY40" fmla="*/ 1695605 h 3900949"/>
              <a:gd name="connsiteX41" fmla="*/ 1496962 w 4018936"/>
              <a:gd name="connsiteY41" fmla="*/ 1659194 h 3900949"/>
              <a:gd name="connsiteX42" fmla="*/ 1412773 w 4018936"/>
              <a:gd name="connsiteY42" fmla="*/ 1602812 h 3900949"/>
              <a:gd name="connsiteX43" fmla="*/ 1359003 w 4018936"/>
              <a:gd name="connsiteY43" fmla="*/ 1505027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62781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18536 w 4018936"/>
              <a:gd name="connsiteY64" fmla="*/ 1268362 h 3900949"/>
              <a:gd name="connsiteX65" fmla="*/ 958645 w 4018936"/>
              <a:gd name="connsiteY65" fmla="*/ 1157749 h 3900949"/>
              <a:gd name="connsiteX66" fmla="*/ 1238865 w 4018936"/>
              <a:gd name="connsiteY66" fmla="*/ 730046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681316 w 4018936"/>
              <a:gd name="connsiteY76" fmla="*/ 508820 h 3900949"/>
              <a:gd name="connsiteX77" fmla="*/ 1917291 w 4018936"/>
              <a:gd name="connsiteY77" fmla="*/ 530942 h 3900949"/>
              <a:gd name="connsiteX78" fmla="*/ 2197510 w 4018936"/>
              <a:gd name="connsiteY78" fmla="*/ 641555 h 3900949"/>
              <a:gd name="connsiteX79" fmla="*/ 2303360 w 4018936"/>
              <a:gd name="connsiteY79" fmla="*/ 787580 h 3900949"/>
              <a:gd name="connsiteX80" fmla="*/ 2423037 w 4018936"/>
              <a:gd name="connsiteY80" fmla="*/ 951732 h 3900949"/>
              <a:gd name="connsiteX81" fmla="*/ 2495780 w 4018936"/>
              <a:gd name="connsiteY81" fmla="*/ 1170577 h 3900949"/>
              <a:gd name="connsiteX82" fmla="*/ 2580507 w 4018936"/>
              <a:gd name="connsiteY82" fmla="*/ 1357312 h 3900949"/>
              <a:gd name="connsiteX83" fmla="*/ 2728145 w 4018936"/>
              <a:gd name="connsiteY83" fmla="*/ 1606653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25910 w 4018936"/>
              <a:gd name="connsiteY37" fmla="*/ 1858297 h 3900949"/>
              <a:gd name="connsiteX38" fmla="*/ 1150374 w 4018936"/>
              <a:gd name="connsiteY38" fmla="*/ 1784555 h 3900949"/>
              <a:gd name="connsiteX39" fmla="*/ 1260987 w 4018936"/>
              <a:gd name="connsiteY39" fmla="*/ 1755058 h 3900949"/>
              <a:gd name="connsiteX40" fmla="*/ 1332118 w 4018936"/>
              <a:gd name="connsiteY40" fmla="*/ 1695605 h 3900949"/>
              <a:gd name="connsiteX41" fmla="*/ 1496962 w 4018936"/>
              <a:gd name="connsiteY41" fmla="*/ 1659194 h 3900949"/>
              <a:gd name="connsiteX42" fmla="*/ 1412773 w 4018936"/>
              <a:gd name="connsiteY42" fmla="*/ 1602812 h 3900949"/>
              <a:gd name="connsiteX43" fmla="*/ 1359003 w 4018936"/>
              <a:gd name="connsiteY43" fmla="*/ 1505027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62781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18536 w 4018936"/>
              <a:gd name="connsiteY64" fmla="*/ 1268362 h 3900949"/>
              <a:gd name="connsiteX65" fmla="*/ 958645 w 4018936"/>
              <a:gd name="connsiteY65" fmla="*/ 1157749 h 3900949"/>
              <a:gd name="connsiteX66" fmla="*/ 1238865 w 4018936"/>
              <a:gd name="connsiteY66" fmla="*/ 730046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681316 w 4018936"/>
              <a:gd name="connsiteY76" fmla="*/ 508820 h 3900949"/>
              <a:gd name="connsiteX77" fmla="*/ 1917291 w 4018936"/>
              <a:gd name="connsiteY77" fmla="*/ 530942 h 3900949"/>
              <a:gd name="connsiteX78" fmla="*/ 2197510 w 4018936"/>
              <a:gd name="connsiteY78" fmla="*/ 641555 h 3900949"/>
              <a:gd name="connsiteX79" fmla="*/ 2303360 w 4018936"/>
              <a:gd name="connsiteY79" fmla="*/ 787580 h 3900949"/>
              <a:gd name="connsiteX80" fmla="*/ 2423037 w 4018936"/>
              <a:gd name="connsiteY80" fmla="*/ 951732 h 3900949"/>
              <a:gd name="connsiteX81" fmla="*/ 2495780 w 4018936"/>
              <a:gd name="connsiteY81" fmla="*/ 1170577 h 3900949"/>
              <a:gd name="connsiteX82" fmla="*/ 2580507 w 4018936"/>
              <a:gd name="connsiteY82" fmla="*/ 1357312 h 3900949"/>
              <a:gd name="connsiteX83" fmla="*/ 2728145 w 4018936"/>
              <a:gd name="connsiteY83" fmla="*/ 1606653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25910 w 4018936"/>
              <a:gd name="connsiteY37" fmla="*/ 1858297 h 3900949"/>
              <a:gd name="connsiteX38" fmla="*/ 1150374 w 4018936"/>
              <a:gd name="connsiteY38" fmla="*/ 1784555 h 3900949"/>
              <a:gd name="connsiteX39" fmla="*/ 1260987 w 4018936"/>
              <a:gd name="connsiteY39" fmla="*/ 1755058 h 3900949"/>
              <a:gd name="connsiteX40" fmla="*/ 1332118 w 4018936"/>
              <a:gd name="connsiteY40" fmla="*/ 1695605 h 3900949"/>
              <a:gd name="connsiteX41" fmla="*/ 1496962 w 4018936"/>
              <a:gd name="connsiteY41" fmla="*/ 1659194 h 3900949"/>
              <a:gd name="connsiteX42" fmla="*/ 1412773 w 4018936"/>
              <a:gd name="connsiteY42" fmla="*/ 1602812 h 3900949"/>
              <a:gd name="connsiteX43" fmla="*/ 1359003 w 4018936"/>
              <a:gd name="connsiteY43" fmla="*/ 1505027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62781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18536 w 4018936"/>
              <a:gd name="connsiteY64" fmla="*/ 1268362 h 3900949"/>
              <a:gd name="connsiteX65" fmla="*/ 958645 w 4018936"/>
              <a:gd name="connsiteY65" fmla="*/ 1157749 h 3900949"/>
              <a:gd name="connsiteX66" fmla="*/ 1238865 w 4018936"/>
              <a:gd name="connsiteY66" fmla="*/ 730046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681316 w 4018936"/>
              <a:gd name="connsiteY76" fmla="*/ 508820 h 3900949"/>
              <a:gd name="connsiteX77" fmla="*/ 1917291 w 4018936"/>
              <a:gd name="connsiteY77" fmla="*/ 530942 h 3900949"/>
              <a:gd name="connsiteX78" fmla="*/ 2197510 w 4018936"/>
              <a:gd name="connsiteY78" fmla="*/ 641555 h 3900949"/>
              <a:gd name="connsiteX79" fmla="*/ 2303360 w 4018936"/>
              <a:gd name="connsiteY79" fmla="*/ 787580 h 3900949"/>
              <a:gd name="connsiteX80" fmla="*/ 2423037 w 4018936"/>
              <a:gd name="connsiteY80" fmla="*/ 951732 h 3900949"/>
              <a:gd name="connsiteX81" fmla="*/ 2495780 w 4018936"/>
              <a:gd name="connsiteY81" fmla="*/ 1170577 h 3900949"/>
              <a:gd name="connsiteX82" fmla="*/ 2580507 w 4018936"/>
              <a:gd name="connsiteY82" fmla="*/ 1357312 h 3900949"/>
              <a:gd name="connsiteX83" fmla="*/ 2728145 w 4018936"/>
              <a:gd name="connsiteY83" fmla="*/ 1606653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25910 w 4018936"/>
              <a:gd name="connsiteY37" fmla="*/ 1858297 h 3900949"/>
              <a:gd name="connsiteX38" fmla="*/ 1150374 w 4018936"/>
              <a:gd name="connsiteY38" fmla="*/ 1784555 h 3900949"/>
              <a:gd name="connsiteX39" fmla="*/ 1260987 w 4018936"/>
              <a:gd name="connsiteY39" fmla="*/ 1755058 h 3900949"/>
              <a:gd name="connsiteX40" fmla="*/ 1332118 w 4018936"/>
              <a:gd name="connsiteY40" fmla="*/ 1695605 h 3900949"/>
              <a:gd name="connsiteX41" fmla="*/ 1496962 w 4018936"/>
              <a:gd name="connsiteY41" fmla="*/ 1659194 h 3900949"/>
              <a:gd name="connsiteX42" fmla="*/ 1412773 w 4018936"/>
              <a:gd name="connsiteY42" fmla="*/ 1602812 h 3900949"/>
              <a:gd name="connsiteX43" fmla="*/ 1359003 w 4018936"/>
              <a:gd name="connsiteY43" fmla="*/ 1505027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88975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18536 w 4018936"/>
              <a:gd name="connsiteY64" fmla="*/ 1268362 h 3900949"/>
              <a:gd name="connsiteX65" fmla="*/ 958645 w 4018936"/>
              <a:gd name="connsiteY65" fmla="*/ 1157749 h 3900949"/>
              <a:gd name="connsiteX66" fmla="*/ 1238865 w 4018936"/>
              <a:gd name="connsiteY66" fmla="*/ 730046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681316 w 4018936"/>
              <a:gd name="connsiteY76" fmla="*/ 508820 h 3900949"/>
              <a:gd name="connsiteX77" fmla="*/ 1917291 w 4018936"/>
              <a:gd name="connsiteY77" fmla="*/ 530942 h 3900949"/>
              <a:gd name="connsiteX78" fmla="*/ 2197510 w 4018936"/>
              <a:gd name="connsiteY78" fmla="*/ 641555 h 3900949"/>
              <a:gd name="connsiteX79" fmla="*/ 2303360 w 4018936"/>
              <a:gd name="connsiteY79" fmla="*/ 787580 h 3900949"/>
              <a:gd name="connsiteX80" fmla="*/ 2423037 w 4018936"/>
              <a:gd name="connsiteY80" fmla="*/ 951732 h 3900949"/>
              <a:gd name="connsiteX81" fmla="*/ 2495780 w 4018936"/>
              <a:gd name="connsiteY81" fmla="*/ 1170577 h 3900949"/>
              <a:gd name="connsiteX82" fmla="*/ 2580507 w 4018936"/>
              <a:gd name="connsiteY82" fmla="*/ 1357312 h 3900949"/>
              <a:gd name="connsiteX83" fmla="*/ 2728145 w 4018936"/>
              <a:gd name="connsiteY83" fmla="*/ 1606653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25910 w 4018936"/>
              <a:gd name="connsiteY37" fmla="*/ 1858297 h 3900949"/>
              <a:gd name="connsiteX38" fmla="*/ 1150374 w 4018936"/>
              <a:gd name="connsiteY38" fmla="*/ 1784555 h 3900949"/>
              <a:gd name="connsiteX39" fmla="*/ 1260987 w 4018936"/>
              <a:gd name="connsiteY39" fmla="*/ 1755058 h 3900949"/>
              <a:gd name="connsiteX40" fmla="*/ 1332118 w 4018936"/>
              <a:gd name="connsiteY40" fmla="*/ 1695605 h 3900949"/>
              <a:gd name="connsiteX41" fmla="*/ 1496962 w 4018936"/>
              <a:gd name="connsiteY41" fmla="*/ 1659194 h 3900949"/>
              <a:gd name="connsiteX42" fmla="*/ 1412773 w 4018936"/>
              <a:gd name="connsiteY42" fmla="*/ 1602812 h 3900949"/>
              <a:gd name="connsiteX43" fmla="*/ 1359003 w 4018936"/>
              <a:gd name="connsiteY43" fmla="*/ 1505027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88975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18536 w 4018936"/>
              <a:gd name="connsiteY64" fmla="*/ 1268362 h 3900949"/>
              <a:gd name="connsiteX65" fmla="*/ 958645 w 4018936"/>
              <a:gd name="connsiteY65" fmla="*/ 1157749 h 3900949"/>
              <a:gd name="connsiteX66" fmla="*/ 1238865 w 4018936"/>
              <a:gd name="connsiteY66" fmla="*/ 730046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681316 w 4018936"/>
              <a:gd name="connsiteY76" fmla="*/ 508820 h 3900949"/>
              <a:gd name="connsiteX77" fmla="*/ 1917291 w 4018936"/>
              <a:gd name="connsiteY77" fmla="*/ 530942 h 3900949"/>
              <a:gd name="connsiteX78" fmla="*/ 2197510 w 4018936"/>
              <a:gd name="connsiteY78" fmla="*/ 641555 h 3900949"/>
              <a:gd name="connsiteX79" fmla="*/ 2303360 w 4018936"/>
              <a:gd name="connsiteY79" fmla="*/ 787580 h 3900949"/>
              <a:gd name="connsiteX80" fmla="*/ 2423037 w 4018936"/>
              <a:gd name="connsiteY80" fmla="*/ 951732 h 3900949"/>
              <a:gd name="connsiteX81" fmla="*/ 2495780 w 4018936"/>
              <a:gd name="connsiteY81" fmla="*/ 1170577 h 3900949"/>
              <a:gd name="connsiteX82" fmla="*/ 2580507 w 4018936"/>
              <a:gd name="connsiteY82" fmla="*/ 1357312 h 3900949"/>
              <a:gd name="connsiteX83" fmla="*/ 2728145 w 4018936"/>
              <a:gd name="connsiteY83" fmla="*/ 1606653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61629 w 4018936"/>
              <a:gd name="connsiteY37" fmla="*/ 1870203 h 3900949"/>
              <a:gd name="connsiteX38" fmla="*/ 1150374 w 4018936"/>
              <a:gd name="connsiteY38" fmla="*/ 1784555 h 3900949"/>
              <a:gd name="connsiteX39" fmla="*/ 1260987 w 4018936"/>
              <a:gd name="connsiteY39" fmla="*/ 1755058 h 3900949"/>
              <a:gd name="connsiteX40" fmla="*/ 1332118 w 4018936"/>
              <a:gd name="connsiteY40" fmla="*/ 1695605 h 3900949"/>
              <a:gd name="connsiteX41" fmla="*/ 1496962 w 4018936"/>
              <a:gd name="connsiteY41" fmla="*/ 1659194 h 3900949"/>
              <a:gd name="connsiteX42" fmla="*/ 1412773 w 4018936"/>
              <a:gd name="connsiteY42" fmla="*/ 1602812 h 3900949"/>
              <a:gd name="connsiteX43" fmla="*/ 1359003 w 4018936"/>
              <a:gd name="connsiteY43" fmla="*/ 1505027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88975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18536 w 4018936"/>
              <a:gd name="connsiteY64" fmla="*/ 1268362 h 3900949"/>
              <a:gd name="connsiteX65" fmla="*/ 958645 w 4018936"/>
              <a:gd name="connsiteY65" fmla="*/ 1157749 h 3900949"/>
              <a:gd name="connsiteX66" fmla="*/ 1238865 w 4018936"/>
              <a:gd name="connsiteY66" fmla="*/ 730046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681316 w 4018936"/>
              <a:gd name="connsiteY76" fmla="*/ 508820 h 3900949"/>
              <a:gd name="connsiteX77" fmla="*/ 1917291 w 4018936"/>
              <a:gd name="connsiteY77" fmla="*/ 530942 h 3900949"/>
              <a:gd name="connsiteX78" fmla="*/ 2197510 w 4018936"/>
              <a:gd name="connsiteY78" fmla="*/ 641555 h 3900949"/>
              <a:gd name="connsiteX79" fmla="*/ 2303360 w 4018936"/>
              <a:gd name="connsiteY79" fmla="*/ 787580 h 3900949"/>
              <a:gd name="connsiteX80" fmla="*/ 2423037 w 4018936"/>
              <a:gd name="connsiteY80" fmla="*/ 951732 h 3900949"/>
              <a:gd name="connsiteX81" fmla="*/ 2495780 w 4018936"/>
              <a:gd name="connsiteY81" fmla="*/ 1170577 h 3900949"/>
              <a:gd name="connsiteX82" fmla="*/ 2580507 w 4018936"/>
              <a:gd name="connsiteY82" fmla="*/ 1357312 h 3900949"/>
              <a:gd name="connsiteX83" fmla="*/ 2728145 w 4018936"/>
              <a:gd name="connsiteY83" fmla="*/ 1606653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61629 w 4018936"/>
              <a:gd name="connsiteY37" fmla="*/ 1870203 h 3900949"/>
              <a:gd name="connsiteX38" fmla="*/ 1150374 w 4018936"/>
              <a:gd name="connsiteY38" fmla="*/ 1784555 h 3900949"/>
              <a:gd name="connsiteX39" fmla="*/ 1260987 w 4018936"/>
              <a:gd name="connsiteY39" fmla="*/ 1755058 h 3900949"/>
              <a:gd name="connsiteX40" fmla="*/ 1332118 w 4018936"/>
              <a:gd name="connsiteY40" fmla="*/ 1695605 h 3900949"/>
              <a:gd name="connsiteX41" fmla="*/ 1496962 w 4018936"/>
              <a:gd name="connsiteY41" fmla="*/ 1659194 h 3900949"/>
              <a:gd name="connsiteX42" fmla="*/ 1412773 w 4018936"/>
              <a:gd name="connsiteY42" fmla="*/ 1602812 h 3900949"/>
              <a:gd name="connsiteX43" fmla="*/ 1359003 w 4018936"/>
              <a:gd name="connsiteY43" fmla="*/ 1505027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88975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18536 w 4018936"/>
              <a:gd name="connsiteY64" fmla="*/ 1268362 h 3900949"/>
              <a:gd name="connsiteX65" fmla="*/ 958645 w 4018936"/>
              <a:gd name="connsiteY65" fmla="*/ 1157749 h 3900949"/>
              <a:gd name="connsiteX66" fmla="*/ 1238865 w 4018936"/>
              <a:gd name="connsiteY66" fmla="*/ 730046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681316 w 4018936"/>
              <a:gd name="connsiteY76" fmla="*/ 508820 h 3900949"/>
              <a:gd name="connsiteX77" fmla="*/ 1917291 w 4018936"/>
              <a:gd name="connsiteY77" fmla="*/ 530942 h 3900949"/>
              <a:gd name="connsiteX78" fmla="*/ 2197510 w 4018936"/>
              <a:gd name="connsiteY78" fmla="*/ 641555 h 3900949"/>
              <a:gd name="connsiteX79" fmla="*/ 2303360 w 4018936"/>
              <a:gd name="connsiteY79" fmla="*/ 787580 h 3900949"/>
              <a:gd name="connsiteX80" fmla="*/ 2423037 w 4018936"/>
              <a:gd name="connsiteY80" fmla="*/ 951732 h 3900949"/>
              <a:gd name="connsiteX81" fmla="*/ 2495780 w 4018936"/>
              <a:gd name="connsiteY81" fmla="*/ 1170577 h 3900949"/>
              <a:gd name="connsiteX82" fmla="*/ 2580507 w 4018936"/>
              <a:gd name="connsiteY82" fmla="*/ 1357312 h 3900949"/>
              <a:gd name="connsiteX83" fmla="*/ 2728145 w 4018936"/>
              <a:gd name="connsiteY83" fmla="*/ 1606653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61629 w 4018936"/>
              <a:gd name="connsiteY37" fmla="*/ 1870203 h 3900949"/>
              <a:gd name="connsiteX38" fmla="*/ 1150374 w 4018936"/>
              <a:gd name="connsiteY38" fmla="*/ 1784555 h 3900949"/>
              <a:gd name="connsiteX39" fmla="*/ 1260987 w 4018936"/>
              <a:gd name="connsiteY39" fmla="*/ 1755058 h 3900949"/>
              <a:gd name="connsiteX40" fmla="*/ 1332118 w 4018936"/>
              <a:gd name="connsiteY40" fmla="*/ 1695605 h 3900949"/>
              <a:gd name="connsiteX41" fmla="*/ 1496962 w 4018936"/>
              <a:gd name="connsiteY41" fmla="*/ 1659194 h 3900949"/>
              <a:gd name="connsiteX42" fmla="*/ 1412773 w 4018936"/>
              <a:gd name="connsiteY42" fmla="*/ 1602812 h 3900949"/>
              <a:gd name="connsiteX43" fmla="*/ 1359003 w 4018936"/>
              <a:gd name="connsiteY43" fmla="*/ 1505027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88975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18536 w 4018936"/>
              <a:gd name="connsiteY64" fmla="*/ 1268362 h 3900949"/>
              <a:gd name="connsiteX65" fmla="*/ 932452 w 4018936"/>
              <a:gd name="connsiteY65" fmla="*/ 1183942 h 3900949"/>
              <a:gd name="connsiteX66" fmla="*/ 1238865 w 4018936"/>
              <a:gd name="connsiteY66" fmla="*/ 730046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681316 w 4018936"/>
              <a:gd name="connsiteY76" fmla="*/ 508820 h 3900949"/>
              <a:gd name="connsiteX77" fmla="*/ 1917291 w 4018936"/>
              <a:gd name="connsiteY77" fmla="*/ 530942 h 3900949"/>
              <a:gd name="connsiteX78" fmla="*/ 2197510 w 4018936"/>
              <a:gd name="connsiteY78" fmla="*/ 641555 h 3900949"/>
              <a:gd name="connsiteX79" fmla="*/ 2303360 w 4018936"/>
              <a:gd name="connsiteY79" fmla="*/ 787580 h 3900949"/>
              <a:gd name="connsiteX80" fmla="*/ 2423037 w 4018936"/>
              <a:gd name="connsiteY80" fmla="*/ 951732 h 3900949"/>
              <a:gd name="connsiteX81" fmla="*/ 2495780 w 4018936"/>
              <a:gd name="connsiteY81" fmla="*/ 1170577 h 3900949"/>
              <a:gd name="connsiteX82" fmla="*/ 2580507 w 4018936"/>
              <a:gd name="connsiteY82" fmla="*/ 1357312 h 3900949"/>
              <a:gd name="connsiteX83" fmla="*/ 2728145 w 4018936"/>
              <a:gd name="connsiteY83" fmla="*/ 1606653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61629 w 4018936"/>
              <a:gd name="connsiteY37" fmla="*/ 1870203 h 3900949"/>
              <a:gd name="connsiteX38" fmla="*/ 1150374 w 4018936"/>
              <a:gd name="connsiteY38" fmla="*/ 1784555 h 3900949"/>
              <a:gd name="connsiteX39" fmla="*/ 1260987 w 4018936"/>
              <a:gd name="connsiteY39" fmla="*/ 1755058 h 3900949"/>
              <a:gd name="connsiteX40" fmla="*/ 1332118 w 4018936"/>
              <a:gd name="connsiteY40" fmla="*/ 1695605 h 3900949"/>
              <a:gd name="connsiteX41" fmla="*/ 1496962 w 4018936"/>
              <a:gd name="connsiteY41" fmla="*/ 1659194 h 3900949"/>
              <a:gd name="connsiteX42" fmla="*/ 1412773 w 4018936"/>
              <a:gd name="connsiteY42" fmla="*/ 1602812 h 3900949"/>
              <a:gd name="connsiteX43" fmla="*/ 1359003 w 4018936"/>
              <a:gd name="connsiteY43" fmla="*/ 1505027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88975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37586 w 4018936"/>
              <a:gd name="connsiteY64" fmla="*/ 1232643 h 3900949"/>
              <a:gd name="connsiteX65" fmla="*/ 932452 w 4018936"/>
              <a:gd name="connsiteY65" fmla="*/ 1183942 h 3900949"/>
              <a:gd name="connsiteX66" fmla="*/ 1238865 w 4018936"/>
              <a:gd name="connsiteY66" fmla="*/ 730046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681316 w 4018936"/>
              <a:gd name="connsiteY76" fmla="*/ 508820 h 3900949"/>
              <a:gd name="connsiteX77" fmla="*/ 1917291 w 4018936"/>
              <a:gd name="connsiteY77" fmla="*/ 530942 h 3900949"/>
              <a:gd name="connsiteX78" fmla="*/ 2197510 w 4018936"/>
              <a:gd name="connsiteY78" fmla="*/ 641555 h 3900949"/>
              <a:gd name="connsiteX79" fmla="*/ 2303360 w 4018936"/>
              <a:gd name="connsiteY79" fmla="*/ 787580 h 3900949"/>
              <a:gd name="connsiteX80" fmla="*/ 2423037 w 4018936"/>
              <a:gd name="connsiteY80" fmla="*/ 951732 h 3900949"/>
              <a:gd name="connsiteX81" fmla="*/ 2495780 w 4018936"/>
              <a:gd name="connsiteY81" fmla="*/ 1170577 h 3900949"/>
              <a:gd name="connsiteX82" fmla="*/ 2580507 w 4018936"/>
              <a:gd name="connsiteY82" fmla="*/ 1357312 h 3900949"/>
              <a:gd name="connsiteX83" fmla="*/ 2728145 w 4018936"/>
              <a:gd name="connsiteY83" fmla="*/ 1606653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61629 w 4018936"/>
              <a:gd name="connsiteY37" fmla="*/ 1870203 h 3900949"/>
              <a:gd name="connsiteX38" fmla="*/ 1150374 w 4018936"/>
              <a:gd name="connsiteY38" fmla="*/ 1784555 h 3900949"/>
              <a:gd name="connsiteX39" fmla="*/ 1260987 w 4018936"/>
              <a:gd name="connsiteY39" fmla="*/ 1755058 h 3900949"/>
              <a:gd name="connsiteX40" fmla="*/ 1332118 w 4018936"/>
              <a:gd name="connsiteY40" fmla="*/ 1695605 h 3900949"/>
              <a:gd name="connsiteX41" fmla="*/ 1496962 w 4018936"/>
              <a:gd name="connsiteY41" fmla="*/ 1659194 h 3900949"/>
              <a:gd name="connsiteX42" fmla="*/ 1412773 w 4018936"/>
              <a:gd name="connsiteY42" fmla="*/ 1602812 h 3900949"/>
              <a:gd name="connsiteX43" fmla="*/ 1359003 w 4018936"/>
              <a:gd name="connsiteY43" fmla="*/ 1505027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88975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37586 w 4018936"/>
              <a:gd name="connsiteY64" fmla="*/ 1232643 h 3900949"/>
              <a:gd name="connsiteX65" fmla="*/ 932452 w 4018936"/>
              <a:gd name="connsiteY65" fmla="*/ 1183942 h 3900949"/>
              <a:gd name="connsiteX66" fmla="*/ 1250771 w 4018936"/>
              <a:gd name="connsiteY66" fmla="*/ 744334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681316 w 4018936"/>
              <a:gd name="connsiteY76" fmla="*/ 508820 h 3900949"/>
              <a:gd name="connsiteX77" fmla="*/ 1917291 w 4018936"/>
              <a:gd name="connsiteY77" fmla="*/ 530942 h 3900949"/>
              <a:gd name="connsiteX78" fmla="*/ 2197510 w 4018936"/>
              <a:gd name="connsiteY78" fmla="*/ 641555 h 3900949"/>
              <a:gd name="connsiteX79" fmla="*/ 2303360 w 4018936"/>
              <a:gd name="connsiteY79" fmla="*/ 787580 h 3900949"/>
              <a:gd name="connsiteX80" fmla="*/ 2423037 w 4018936"/>
              <a:gd name="connsiteY80" fmla="*/ 951732 h 3900949"/>
              <a:gd name="connsiteX81" fmla="*/ 2495780 w 4018936"/>
              <a:gd name="connsiteY81" fmla="*/ 1170577 h 3900949"/>
              <a:gd name="connsiteX82" fmla="*/ 2580507 w 4018936"/>
              <a:gd name="connsiteY82" fmla="*/ 1357312 h 3900949"/>
              <a:gd name="connsiteX83" fmla="*/ 2728145 w 4018936"/>
              <a:gd name="connsiteY83" fmla="*/ 1606653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61629 w 4018936"/>
              <a:gd name="connsiteY37" fmla="*/ 1870203 h 3900949"/>
              <a:gd name="connsiteX38" fmla="*/ 1150374 w 4018936"/>
              <a:gd name="connsiteY38" fmla="*/ 1784555 h 3900949"/>
              <a:gd name="connsiteX39" fmla="*/ 1260987 w 4018936"/>
              <a:gd name="connsiteY39" fmla="*/ 1755058 h 3900949"/>
              <a:gd name="connsiteX40" fmla="*/ 1332118 w 4018936"/>
              <a:gd name="connsiteY40" fmla="*/ 1695605 h 3900949"/>
              <a:gd name="connsiteX41" fmla="*/ 1496962 w 4018936"/>
              <a:gd name="connsiteY41" fmla="*/ 1659194 h 3900949"/>
              <a:gd name="connsiteX42" fmla="*/ 1412773 w 4018936"/>
              <a:gd name="connsiteY42" fmla="*/ 1602812 h 3900949"/>
              <a:gd name="connsiteX43" fmla="*/ 1359003 w 4018936"/>
              <a:gd name="connsiteY43" fmla="*/ 1505027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88975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37586 w 4018936"/>
              <a:gd name="connsiteY64" fmla="*/ 1232643 h 3900949"/>
              <a:gd name="connsiteX65" fmla="*/ 932452 w 4018936"/>
              <a:gd name="connsiteY65" fmla="*/ 1183942 h 3900949"/>
              <a:gd name="connsiteX66" fmla="*/ 1250771 w 4018936"/>
              <a:gd name="connsiteY66" fmla="*/ 744334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681316 w 4018936"/>
              <a:gd name="connsiteY76" fmla="*/ 508820 h 3900949"/>
              <a:gd name="connsiteX77" fmla="*/ 1917291 w 4018936"/>
              <a:gd name="connsiteY77" fmla="*/ 530942 h 3900949"/>
              <a:gd name="connsiteX78" fmla="*/ 2197510 w 4018936"/>
              <a:gd name="connsiteY78" fmla="*/ 641555 h 3900949"/>
              <a:gd name="connsiteX79" fmla="*/ 2303360 w 4018936"/>
              <a:gd name="connsiteY79" fmla="*/ 787580 h 3900949"/>
              <a:gd name="connsiteX80" fmla="*/ 2423037 w 4018936"/>
              <a:gd name="connsiteY80" fmla="*/ 951732 h 3900949"/>
              <a:gd name="connsiteX81" fmla="*/ 2495780 w 4018936"/>
              <a:gd name="connsiteY81" fmla="*/ 1170577 h 3900949"/>
              <a:gd name="connsiteX82" fmla="*/ 2580507 w 4018936"/>
              <a:gd name="connsiteY82" fmla="*/ 1357312 h 3900949"/>
              <a:gd name="connsiteX83" fmla="*/ 2728145 w 4018936"/>
              <a:gd name="connsiteY83" fmla="*/ 1606653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61629 w 4018936"/>
              <a:gd name="connsiteY37" fmla="*/ 1870203 h 3900949"/>
              <a:gd name="connsiteX38" fmla="*/ 1150374 w 4018936"/>
              <a:gd name="connsiteY38" fmla="*/ 1784555 h 3900949"/>
              <a:gd name="connsiteX39" fmla="*/ 1260987 w 4018936"/>
              <a:gd name="connsiteY39" fmla="*/ 1755058 h 3900949"/>
              <a:gd name="connsiteX40" fmla="*/ 1332118 w 4018936"/>
              <a:gd name="connsiteY40" fmla="*/ 1695605 h 3900949"/>
              <a:gd name="connsiteX41" fmla="*/ 1496962 w 4018936"/>
              <a:gd name="connsiteY41" fmla="*/ 1659194 h 3900949"/>
              <a:gd name="connsiteX42" fmla="*/ 1412773 w 4018936"/>
              <a:gd name="connsiteY42" fmla="*/ 1602812 h 3900949"/>
              <a:gd name="connsiteX43" fmla="*/ 1359003 w 4018936"/>
              <a:gd name="connsiteY43" fmla="*/ 1505027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88975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37586 w 4018936"/>
              <a:gd name="connsiteY64" fmla="*/ 1232643 h 3900949"/>
              <a:gd name="connsiteX65" fmla="*/ 932452 w 4018936"/>
              <a:gd name="connsiteY65" fmla="*/ 1183942 h 3900949"/>
              <a:gd name="connsiteX66" fmla="*/ 1250771 w 4018936"/>
              <a:gd name="connsiteY66" fmla="*/ 744334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681316 w 4018936"/>
              <a:gd name="connsiteY76" fmla="*/ 508820 h 3900949"/>
              <a:gd name="connsiteX77" fmla="*/ 1917291 w 4018936"/>
              <a:gd name="connsiteY77" fmla="*/ 530942 h 3900949"/>
              <a:gd name="connsiteX78" fmla="*/ 2197510 w 4018936"/>
              <a:gd name="connsiteY78" fmla="*/ 641555 h 3900949"/>
              <a:gd name="connsiteX79" fmla="*/ 2303360 w 4018936"/>
              <a:gd name="connsiteY79" fmla="*/ 787580 h 3900949"/>
              <a:gd name="connsiteX80" fmla="*/ 2423037 w 4018936"/>
              <a:gd name="connsiteY80" fmla="*/ 951732 h 3900949"/>
              <a:gd name="connsiteX81" fmla="*/ 2495780 w 4018936"/>
              <a:gd name="connsiteY81" fmla="*/ 1170577 h 3900949"/>
              <a:gd name="connsiteX82" fmla="*/ 2580507 w 4018936"/>
              <a:gd name="connsiteY82" fmla="*/ 1357312 h 3900949"/>
              <a:gd name="connsiteX83" fmla="*/ 2728145 w 4018936"/>
              <a:gd name="connsiteY83" fmla="*/ 1606653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61629 w 4018936"/>
              <a:gd name="connsiteY37" fmla="*/ 1870203 h 3900949"/>
              <a:gd name="connsiteX38" fmla="*/ 1150374 w 4018936"/>
              <a:gd name="connsiteY38" fmla="*/ 1784555 h 3900949"/>
              <a:gd name="connsiteX39" fmla="*/ 1260987 w 4018936"/>
              <a:gd name="connsiteY39" fmla="*/ 1755058 h 3900949"/>
              <a:gd name="connsiteX40" fmla="*/ 1332118 w 4018936"/>
              <a:gd name="connsiteY40" fmla="*/ 1695605 h 3900949"/>
              <a:gd name="connsiteX41" fmla="*/ 1496962 w 4018936"/>
              <a:gd name="connsiteY41" fmla="*/ 1659194 h 3900949"/>
              <a:gd name="connsiteX42" fmla="*/ 1412773 w 4018936"/>
              <a:gd name="connsiteY42" fmla="*/ 1602812 h 3900949"/>
              <a:gd name="connsiteX43" fmla="*/ 1359003 w 4018936"/>
              <a:gd name="connsiteY43" fmla="*/ 1505027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88975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37586 w 4018936"/>
              <a:gd name="connsiteY64" fmla="*/ 1232643 h 3900949"/>
              <a:gd name="connsiteX65" fmla="*/ 932452 w 4018936"/>
              <a:gd name="connsiteY65" fmla="*/ 1183942 h 3900949"/>
              <a:gd name="connsiteX66" fmla="*/ 1250771 w 4018936"/>
              <a:gd name="connsiteY66" fmla="*/ 744334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707509 w 4018936"/>
              <a:gd name="connsiteY76" fmla="*/ 489770 h 3900949"/>
              <a:gd name="connsiteX77" fmla="*/ 1917291 w 4018936"/>
              <a:gd name="connsiteY77" fmla="*/ 530942 h 3900949"/>
              <a:gd name="connsiteX78" fmla="*/ 2197510 w 4018936"/>
              <a:gd name="connsiteY78" fmla="*/ 641555 h 3900949"/>
              <a:gd name="connsiteX79" fmla="*/ 2303360 w 4018936"/>
              <a:gd name="connsiteY79" fmla="*/ 787580 h 3900949"/>
              <a:gd name="connsiteX80" fmla="*/ 2423037 w 4018936"/>
              <a:gd name="connsiteY80" fmla="*/ 951732 h 3900949"/>
              <a:gd name="connsiteX81" fmla="*/ 2495780 w 4018936"/>
              <a:gd name="connsiteY81" fmla="*/ 1170577 h 3900949"/>
              <a:gd name="connsiteX82" fmla="*/ 2580507 w 4018936"/>
              <a:gd name="connsiteY82" fmla="*/ 1357312 h 3900949"/>
              <a:gd name="connsiteX83" fmla="*/ 2728145 w 4018936"/>
              <a:gd name="connsiteY83" fmla="*/ 1606653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61629 w 4018936"/>
              <a:gd name="connsiteY37" fmla="*/ 1870203 h 3900949"/>
              <a:gd name="connsiteX38" fmla="*/ 1150374 w 4018936"/>
              <a:gd name="connsiteY38" fmla="*/ 1784555 h 3900949"/>
              <a:gd name="connsiteX39" fmla="*/ 1260987 w 4018936"/>
              <a:gd name="connsiteY39" fmla="*/ 1755058 h 3900949"/>
              <a:gd name="connsiteX40" fmla="*/ 1332118 w 4018936"/>
              <a:gd name="connsiteY40" fmla="*/ 1695605 h 3900949"/>
              <a:gd name="connsiteX41" fmla="*/ 1496962 w 4018936"/>
              <a:gd name="connsiteY41" fmla="*/ 1659194 h 3900949"/>
              <a:gd name="connsiteX42" fmla="*/ 1412773 w 4018936"/>
              <a:gd name="connsiteY42" fmla="*/ 1602812 h 3900949"/>
              <a:gd name="connsiteX43" fmla="*/ 1359003 w 4018936"/>
              <a:gd name="connsiteY43" fmla="*/ 1505027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88975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37586 w 4018936"/>
              <a:gd name="connsiteY64" fmla="*/ 1232643 h 3900949"/>
              <a:gd name="connsiteX65" fmla="*/ 932452 w 4018936"/>
              <a:gd name="connsiteY65" fmla="*/ 1183942 h 3900949"/>
              <a:gd name="connsiteX66" fmla="*/ 1250771 w 4018936"/>
              <a:gd name="connsiteY66" fmla="*/ 744334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707509 w 4018936"/>
              <a:gd name="connsiteY76" fmla="*/ 489770 h 3900949"/>
              <a:gd name="connsiteX77" fmla="*/ 1917291 w 4018936"/>
              <a:gd name="connsiteY77" fmla="*/ 530942 h 3900949"/>
              <a:gd name="connsiteX78" fmla="*/ 2166553 w 4018936"/>
              <a:gd name="connsiteY78" fmla="*/ 662986 h 3900949"/>
              <a:gd name="connsiteX79" fmla="*/ 2303360 w 4018936"/>
              <a:gd name="connsiteY79" fmla="*/ 787580 h 3900949"/>
              <a:gd name="connsiteX80" fmla="*/ 2423037 w 4018936"/>
              <a:gd name="connsiteY80" fmla="*/ 951732 h 3900949"/>
              <a:gd name="connsiteX81" fmla="*/ 2495780 w 4018936"/>
              <a:gd name="connsiteY81" fmla="*/ 1170577 h 3900949"/>
              <a:gd name="connsiteX82" fmla="*/ 2580507 w 4018936"/>
              <a:gd name="connsiteY82" fmla="*/ 1357312 h 3900949"/>
              <a:gd name="connsiteX83" fmla="*/ 2728145 w 4018936"/>
              <a:gd name="connsiteY83" fmla="*/ 1606653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61629 w 4018936"/>
              <a:gd name="connsiteY37" fmla="*/ 1870203 h 3900949"/>
              <a:gd name="connsiteX38" fmla="*/ 1150374 w 4018936"/>
              <a:gd name="connsiteY38" fmla="*/ 1784555 h 3900949"/>
              <a:gd name="connsiteX39" fmla="*/ 1260987 w 4018936"/>
              <a:gd name="connsiteY39" fmla="*/ 1755058 h 3900949"/>
              <a:gd name="connsiteX40" fmla="*/ 1332118 w 4018936"/>
              <a:gd name="connsiteY40" fmla="*/ 1695605 h 3900949"/>
              <a:gd name="connsiteX41" fmla="*/ 1496962 w 4018936"/>
              <a:gd name="connsiteY41" fmla="*/ 1659194 h 3900949"/>
              <a:gd name="connsiteX42" fmla="*/ 1412773 w 4018936"/>
              <a:gd name="connsiteY42" fmla="*/ 1602812 h 3900949"/>
              <a:gd name="connsiteX43" fmla="*/ 1359003 w 4018936"/>
              <a:gd name="connsiteY43" fmla="*/ 1505027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88975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37586 w 4018936"/>
              <a:gd name="connsiteY64" fmla="*/ 1232643 h 3900949"/>
              <a:gd name="connsiteX65" fmla="*/ 932452 w 4018936"/>
              <a:gd name="connsiteY65" fmla="*/ 1183942 h 3900949"/>
              <a:gd name="connsiteX66" fmla="*/ 1250771 w 4018936"/>
              <a:gd name="connsiteY66" fmla="*/ 744334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707509 w 4018936"/>
              <a:gd name="connsiteY76" fmla="*/ 489770 h 3900949"/>
              <a:gd name="connsiteX77" fmla="*/ 1917291 w 4018936"/>
              <a:gd name="connsiteY77" fmla="*/ 530942 h 3900949"/>
              <a:gd name="connsiteX78" fmla="*/ 2166553 w 4018936"/>
              <a:gd name="connsiteY78" fmla="*/ 662986 h 3900949"/>
              <a:gd name="connsiteX79" fmla="*/ 2303360 w 4018936"/>
              <a:gd name="connsiteY79" fmla="*/ 787580 h 3900949"/>
              <a:gd name="connsiteX80" fmla="*/ 2423037 w 4018936"/>
              <a:gd name="connsiteY80" fmla="*/ 951732 h 3900949"/>
              <a:gd name="connsiteX81" fmla="*/ 2495780 w 4018936"/>
              <a:gd name="connsiteY81" fmla="*/ 1170577 h 3900949"/>
              <a:gd name="connsiteX82" fmla="*/ 2580507 w 4018936"/>
              <a:gd name="connsiteY82" fmla="*/ 1357312 h 3900949"/>
              <a:gd name="connsiteX83" fmla="*/ 2728145 w 4018936"/>
              <a:gd name="connsiteY83" fmla="*/ 1606653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61629 w 4018936"/>
              <a:gd name="connsiteY37" fmla="*/ 1870203 h 3900949"/>
              <a:gd name="connsiteX38" fmla="*/ 1150374 w 4018936"/>
              <a:gd name="connsiteY38" fmla="*/ 1784555 h 3900949"/>
              <a:gd name="connsiteX39" fmla="*/ 1260987 w 4018936"/>
              <a:gd name="connsiteY39" fmla="*/ 1755058 h 3900949"/>
              <a:gd name="connsiteX40" fmla="*/ 1332118 w 4018936"/>
              <a:gd name="connsiteY40" fmla="*/ 1695605 h 3900949"/>
              <a:gd name="connsiteX41" fmla="*/ 1496962 w 4018936"/>
              <a:gd name="connsiteY41" fmla="*/ 1659194 h 3900949"/>
              <a:gd name="connsiteX42" fmla="*/ 1412773 w 4018936"/>
              <a:gd name="connsiteY42" fmla="*/ 1602812 h 3900949"/>
              <a:gd name="connsiteX43" fmla="*/ 1359003 w 4018936"/>
              <a:gd name="connsiteY43" fmla="*/ 1505027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88975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37586 w 4018936"/>
              <a:gd name="connsiteY64" fmla="*/ 1232643 h 3900949"/>
              <a:gd name="connsiteX65" fmla="*/ 932452 w 4018936"/>
              <a:gd name="connsiteY65" fmla="*/ 1183942 h 3900949"/>
              <a:gd name="connsiteX66" fmla="*/ 1250771 w 4018936"/>
              <a:gd name="connsiteY66" fmla="*/ 744334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707509 w 4018936"/>
              <a:gd name="connsiteY76" fmla="*/ 489770 h 3900949"/>
              <a:gd name="connsiteX77" fmla="*/ 1917291 w 4018936"/>
              <a:gd name="connsiteY77" fmla="*/ 530942 h 3900949"/>
              <a:gd name="connsiteX78" fmla="*/ 2166553 w 4018936"/>
              <a:gd name="connsiteY78" fmla="*/ 658224 h 3900949"/>
              <a:gd name="connsiteX79" fmla="*/ 2303360 w 4018936"/>
              <a:gd name="connsiteY79" fmla="*/ 787580 h 3900949"/>
              <a:gd name="connsiteX80" fmla="*/ 2423037 w 4018936"/>
              <a:gd name="connsiteY80" fmla="*/ 951732 h 3900949"/>
              <a:gd name="connsiteX81" fmla="*/ 2495780 w 4018936"/>
              <a:gd name="connsiteY81" fmla="*/ 1170577 h 3900949"/>
              <a:gd name="connsiteX82" fmla="*/ 2580507 w 4018936"/>
              <a:gd name="connsiteY82" fmla="*/ 1357312 h 3900949"/>
              <a:gd name="connsiteX83" fmla="*/ 2728145 w 4018936"/>
              <a:gd name="connsiteY83" fmla="*/ 1606653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61629 w 4018936"/>
              <a:gd name="connsiteY37" fmla="*/ 1870203 h 3900949"/>
              <a:gd name="connsiteX38" fmla="*/ 1150374 w 4018936"/>
              <a:gd name="connsiteY38" fmla="*/ 1784555 h 3900949"/>
              <a:gd name="connsiteX39" fmla="*/ 1260987 w 4018936"/>
              <a:gd name="connsiteY39" fmla="*/ 1755058 h 3900949"/>
              <a:gd name="connsiteX40" fmla="*/ 1332118 w 4018936"/>
              <a:gd name="connsiteY40" fmla="*/ 1695605 h 3900949"/>
              <a:gd name="connsiteX41" fmla="*/ 1496962 w 4018936"/>
              <a:gd name="connsiteY41" fmla="*/ 1659194 h 3900949"/>
              <a:gd name="connsiteX42" fmla="*/ 1412773 w 4018936"/>
              <a:gd name="connsiteY42" fmla="*/ 1602812 h 3900949"/>
              <a:gd name="connsiteX43" fmla="*/ 1359003 w 4018936"/>
              <a:gd name="connsiteY43" fmla="*/ 1505027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88975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37586 w 4018936"/>
              <a:gd name="connsiteY64" fmla="*/ 1232643 h 3900949"/>
              <a:gd name="connsiteX65" fmla="*/ 932452 w 4018936"/>
              <a:gd name="connsiteY65" fmla="*/ 1183942 h 3900949"/>
              <a:gd name="connsiteX66" fmla="*/ 1250771 w 4018936"/>
              <a:gd name="connsiteY66" fmla="*/ 744334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707509 w 4018936"/>
              <a:gd name="connsiteY76" fmla="*/ 489770 h 3900949"/>
              <a:gd name="connsiteX77" fmla="*/ 1931579 w 4018936"/>
              <a:gd name="connsiteY77" fmla="*/ 547611 h 3900949"/>
              <a:gd name="connsiteX78" fmla="*/ 2166553 w 4018936"/>
              <a:gd name="connsiteY78" fmla="*/ 658224 h 3900949"/>
              <a:gd name="connsiteX79" fmla="*/ 2303360 w 4018936"/>
              <a:gd name="connsiteY79" fmla="*/ 787580 h 3900949"/>
              <a:gd name="connsiteX80" fmla="*/ 2423037 w 4018936"/>
              <a:gd name="connsiteY80" fmla="*/ 951732 h 3900949"/>
              <a:gd name="connsiteX81" fmla="*/ 2495780 w 4018936"/>
              <a:gd name="connsiteY81" fmla="*/ 1170577 h 3900949"/>
              <a:gd name="connsiteX82" fmla="*/ 2580507 w 4018936"/>
              <a:gd name="connsiteY82" fmla="*/ 1357312 h 3900949"/>
              <a:gd name="connsiteX83" fmla="*/ 2728145 w 4018936"/>
              <a:gd name="connsiteY83" fmla="*/ 1606653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61629 w 4018936"/>
              <a:gd name="connsiteY37" fmla="*/ 1870203 h 3900949"/>
              <a:gd name="connsiteX38" fmla="*/ 1150374 w 4018936"/>
              <a:gd name="connsiteY38" fmla="*/ 1784555 h 3900949"/>
              <a:gd name="connsiteX39" fmla="*/ 1260987 w 4018936"/>
              <a:gd name="connsiteY39" fmla="*/ 1755058 h 3900949"/>
              <a:gd name="connsiteX40" fmla="*/ 1332118 w 4018936"/>
              <a:gd name="connsiteY40" fmla="*/ 1695605 h 3900949"/>
              <a:gd name="connsiteX41" fmla="*/ 1496962 w 4018936"/>
              <a:gd name="connsiteY41" fmla="*/ 1659194 h 3900949"/>
              <a:gd name="connsiteX42" fmla="*/ 1412773 w 4018936"/>
              <a:gd name="connsiteY42" fmla="*/ 1602812 h 3900949"/>
              <a:gd name="connsiteX43" fmla="*/ 1359003 w 4018936"/>
              <a:gd name="connsiteY43" fmla="*/ 1505027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88975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37586 w 4018936"/>
              <a:gd name="connsiteY64" fmla="*/ 1232643 h 3900949"/>
              <a:gd name="connsiteX65" fmla="*/ 932452 w 4018936"/>
              <a:gd name="connsiteY65" fmla="*/ 1183942 h 3900949"/>
              <a:gd name="connsiteX66" fmla="*/ 1250771 w 4018936"/>
              <a:gd name="connsiteY66" fmla="*/ 744334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707509 w 4018936"/>
              <a:gd name="connsiteY76" fmla="*/ 489770 h 3900949"/>
              <a:gd name="connsiteX77" fmla="*/ 1931579 w 4018936"/>
              <a:gd name="connsiteY77" fmla="*/ 547611 h 3900949"/>
              <a:gd name="connsiteX78" fmla="*/ 2166553 w 4018936"/>
              <a:gd name="connsiteY78" fmla="*/ 658224 h 3900949"/>
              <a:gd name="connsiteX79" fmla="*/ 2303360 w 4018936"/>
              <a:gd name="connsiteY79" fmla="*/ 787580 h 3900949"/>
              <a:gd name="connsiteX80" fmla="*/ 2423037 w 4018936"/>
              <a:gd name="connsiteY80" fmla="*/ 951732 h 3900949"/>
              <a:gd name="connsiteX81" fmla="*/ 2495780 w 4018936"/>
              <a:gd name="connsiteY81" fmla="*/ 1170577 h 3900949"/>
              <a:gd name="connsiteX82" fmla="*/ 2580507 w 4018936"/>
              <a:gd name="connsiteY82" fmla="*/ 1357312 h 3900949"/>
              <a:gd name="connsiteX83" fmla="*/ 2728145 w 4018936"/>
              <a:gd name="connsiteY83" fmla="*/ 1606653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61629 w 4018936"/>
              <a:gd name="connsiteY37" fmla="*/ 1870203 h 3900949"/>
              <a:gd name="connsiteX38" fmla="*/ 1150374 w 4018936"/>
              <a:gd name="connsiteY38" fmla="*/ 1784555 h 3900949"/>
              <a:gd name="connsiteX39" fmla="*/ 1260987 w 4018936"/>
              <a:gd name="connsiteY39" fmla="*/ 1755058 h 3900949"/>
              <a:gd name="connsiteX40" fmla="*/ 1332118 w 4018936"/>
              <a:gd name="connsiteY40" fmla="*/ 1695605 h 3900949"/>
              <a:gd name="connsiteX41" fmla="*/ 1496962 w 4018936"/>
              <a:gd name="connsiteY41" fmla="*/ 1659194 h 3900949"/>
              <a:gd name="connsiteX42" fmla="*/ 1412773 w 4018936"/>
              <a:gd name="connsiteY42" fmla="*/ 1602812 h 3900949"/>
              <a:gd name="connsiteX43" fmla="*/ 1359003 w 4018936"/>
              <a:gd name="connsiteY43" fmla="*/ 1505027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88975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37586 w 4018936"/>
              <a:gd name="connsiteY64" fmla="*/ 1232643 h 3900949"/>
              <a:gd name="connsiteX65" fmla="*/ 932452 w 4018936"/>
              <a:gd name="connsiteY65" fmla="*/ 1183942 h 3900949"/>
              <a:gd name="connsiteX66" fmla="*/ 1250771 w 4018936"/>
              <a:gd name="connsiteY66" fmla="*/ 744334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32936 w 4018936"/>
              <a:gd name="connsiteY75" fmla="*/ 265471 h 3900949"/>
              <a:gd name="connsiteX76" fmla="*/ 1707509 w 4018936"/>
              <a:gd name="connsiteY76" fmla="*/ 489770 h 3900949"/>
              <a:gd name="connsiteX77" fmla="*/ 1931579 w 4018936"/>
              <a:gd name="connsiteY77" fmla="*/ 547611 h 3900949"/>
              <a:gd name="connsiteX78" fmla="*/ 2166553 w 4018936"/>
              <a:gd name="connsiteY78" fmla="*/ 658224 h 3900949"/>
              <a:gd name="connsiteX79" fmla="*/ 2303360 w 4018936"/>
              <a:gd name="connsiteY79" fmla="*/ 787580 h 3900949"/>
              <a:gd name="connsiteX80" fmla="*/ 2423037 w 4018936"/>
              <a:gd name="connsiteY80" fmla="*/ 951732 h 3900949"/>
              <a:gd name="connsiteX81" fmla="*/ 2495780 w 4018936"/>
              <a:gd name="connsiteY81" fmla="*/ 1170577 h 3900949"/>
              <a:gd name="connsiteX82" fmla="*/ 2580507 w 4018936"/>
              <a:gd name="connsiteY82" fmla="*/ 1357312 h 3900949"/>
              <a:gd name="connsiteX83" fmla="*/ 2728145 w 4018936"/>
              <a:gd name="connsiteY83" fmla="*/ 1606653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61629 w 4018936"/>
              <a:gd name="connsiteY37" fmla="*/ 1870203 h 3900949"/>
              <a:gd name="connsiteX38" fmla="*/ 1150374 w 4018936"/>
              <a:gd name="connsiteY38" fmla="*/ 1784555 h 3900949"/>
              <a:gd name="connsiteX39" fmla="*/ 1260987 w 4018936"/>
              <a:gd name="connsiteY39" fmla="*/ 1755058 h 3900949"/>
              <a:gd name="connsiteX40" fmla="*/ 1332118 w 4018936"/>
              <a:gd name="connsiteY40" fmla="*/ 1695605 h 3900949"/>
              <a:gd name="connsiteX41" fmla="*/ 1496962 w 4018936"/>
              <a:gd name="connsiteY41" fmla="*/ 1659194 h 3900949"/>
              <a:gd name="connsiteX42" fmla="*/ 1412773 w 4018936"/>
              <a:gd name="connsiteY42" fmla="*/ 1602812 h 3900949"/>
              <a:gd name="connsiteX43" fmla="*/ 1359003 w 4018936"/>
              <a:gd name="connsiteY43" fmla="*/ 1505027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88975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37586 w 4018936"/>
              <a:gd name="connsiteY64" fmla="*/ 1232643 h 3900949"/>
              <a:gd name="connsiteX65" fmla="*/ 932452 w 4018936"/>
              <a:gd name="connsiteY65" fmla="*/ 1183942 h 3900949"/>
              <a:gd name="connsiteX66" fmla="*/ 1250771 w 4018936"/>
              <a:gd name="connsiteY66" fmla="*/ 744334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18187 w 4018936"/>
              <a:gd name="connsiteY74" fmla="*/ 95865 h 3900949"/>
              <a:gd name="connsiteX75" fmla="*/ 1759130 w 4018936"/>
              <a:gd name="connsiteY75" fmla="*/ 289284 h 3900949"/>
              <a:gd name="connsiteX76" fmla="*/ 1707509 w 4018936"/>
              <a:gd name="connsiteY76" fmla="*/ 489770 h 3900949"/>
              <a:gd name="connsiteX77" fmla="*/ 1931579 w 4018936"/>
              <a:gd name="connsiteY77" fmla="*/ 547611 h 3900949"/>
              <a:gd name="connsiteX78" fmla="*/ 2166553 w 4018936"/>
              <a:gd name="connsiteY78" fmla="*/ 658224 h 3900949"/>
              <a:gd name="connsiteX79" fmla="*/ 2303360 w 4018936"/>
              <a:gd name="connsiteY79" fmla="*/ 787580 h 3900949"/>
              <a:gd name="connsiteX80" fmla="*/ 2423037 w 4018936"/>
              <a:gd name="connsiteY80" fmla="*/ 951732 h 3900949"/>
              <a:gd name="connsiteX81" fmla="*/ 2495780 w 4018936"/>
              <a:gd name="connsiteY81" fmla="*/ 1170577 h 3900949"/>
              <a:gd name="connsiteX82" fmla="*/ 2580507 w 4018936"/>
              <a:gd name="connsiteY82" fmla="*/ 1357312 h 3900949"/>
              <a:gd name="connsiteX83" fmla="*/ 2728145 w 4018936"/>
              <a:gd name="connsiteY83" fmla="*/ 1606653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721078 h 3900949"/>
              <a:gd name="connsiteX1" fmla="*/ 3775587 w 4018936"/>
              <a:gd name="connsiteY1" fmla="*/ 2750575 h 3900949"/>
              <a:gd name="connsiteX2" fmla="*/ 3864078 w 4018936"/>
              <a:gd name="connsiteY2" fmla="*/ 2883310 h 3900949"/>
              <a:gd name="connsiteX3" fmla="*/ 3893574 w 4018936"/>
              <a:gd name="connsiteY3" fmla="*/ 3185652 h 3900949"/>
              <a:gd name="connsiteX4" fmla="*/ 3967316 w 4018936"/>
              <a:gd name="connsiteY4" fmla="*/ 3399504 h 3900949"/>
              <a:gd name="connsiteX5" fmla="*/ 4018936 w 4018936"/>
              <a:gd name="connsiteY5" fmla="*/ 3576484 h 3900949"/>
              <a:gd name="connsiteX6" fmla="*/ 3982065 w 4018936"/>
              <a:gd name="connsiteY6" fmla="*/ 3716594 h 3900949"/>
              <a:gd name="connsiteX7" fmla="*/ 3871452 w 4018936"/>
              <a:gd name="connsiteY7" fmla="*/ 3856704 h 3900949"/>
              <a:gd name="connsiteX8" fmla="*/ 3672349 w 4018936"/>
              <a:gd name="connsiteY8" fmla="*/ 3856704 h 3900949"/>
              <a:gd name="connsiteX9" fmla="*/ 3591232 w 4018936"/>
              <a:gd name="connsiteY9" fmla="*/ 3723968 h 3900949"/>
              <a:gd name="connsiteX10" fmla="*/ 3539613 w 4018936"/>
              <a:gd name="connsiteY10" fmla="*/ 3635478 h 3900949"/>
              <a:gd name="connsiteX11" fmla="*/ 3377381 w 4018936"/>
              <a:gd name="connsiteY11" fmla="*/ 3723968 h 3900949"/>
              <a:gd name="connsiteX12" fmla="*/ 2883310 w 4018936"/>
              <a:gd name="connsiteY12" fmla="*/ 3827207 h 3900949"/>
              <a:gd name="connsiteX13" fmla="*/ 2300749 w 4018936"/>
              <a:gd name="connsiteY13" fmla="*/ 3900949 h 3900949"/>
              <a:gd name="connsiteX14" fmla="*/ 2153265 w 4018936"/>
              <a:gd name="connsiteY14" fmla="*/ 3849329 h 3900949"/>
              <a:gd name="connsiteX15" fmla="*/ 2094271 w 4018936"/>
              <a:gd name="connsiteY15" fmla="*/ 3709220 h 3900949"/>
              <a:gd name="connsiteX16" fmla="*/ 2072149 w 4018936"/>
              <a:gd name="connsiteY16" fmla="*/ 3266768 h 3900949"/>
              <a:gd name="connsiteX17" fmla="*/ 1968910 w 4018936"/>
              <a:gd name="connsiteY17" fmla="*/ 2477729 h 3900949"/>
              <a:gd name="connsiteX18" fmla="*/ 1445342 w 4018936"/>
              <a:gd name="connsiteY18" fmla="*/ 2396613 h 3900949"/>
              <a:gd name="connsiteX19" fmla="*/ 1563329 w 4018936"/>
              <a:gd name="connsiteY19" fmla="*/ 2551471 h 3900949"/>
              <a:gd name="connsiteX20" fmla="*/ 1703439 w 4018936"/>
              <a:gd name="connsiteY20" fmla="*/ 2757949 h 3900949"/>
              <a:gd name="connsiteX21" fmla="*/ 1880420 w 4018936"/>
              <a:gd name="connsiteY21" fmla="*/ 3023420 h 3900949"/>
              <a:gd name="connsiteX22" fmla="*/ 2005781 w 4018936"/>
              <a:gd name="connsiteY22" fmla="*/ 3296265 h 3900949"/>
              <a:gd name="connsiteX23" fmla="*/ 2013155 w 4018936"/>
              <a:gd name="connsiteY23" fmla="*/ 3429000 h 3900949"/>
              <a:gd name="connsiteX24" fmla="*/ 1909916 w 4018936"/>
              <a:gd name="connsiteY24" fmla="*/ 3539613 h 3900949"/>
              <a:gd name="connsiteX25" fmla="*/ 1467465 w 4018936"/>
              <a:gd name="connsiteY25" fmla="*/ 3642852 h 3900949"/>
              <a:gd name="connsiteX26" fmla="*/ 1135626 w 4018936"/>
              <a:gd name="connsiteY26" fmla="*/ 3620729 h 3900949"/>
              <a:gd name="connsiteX27" fmla="*/ 1106129 w 4018936"/>
              <a:gd name="connsiteY27" fmla="*/ 3546987 h 3900949"/>
              <a:gd name="connsiteX28" fmla="*/ 1194620 w 4018936"/>
              <a:gd name="connsiteY28" fmla="*/ 3473246 h 3900949"/>
              <a:gd name="connsiteX29" fmla="*/ 1504336 w 4018936"/>
              <a:gd name="connsiteY29" fmla="*/ 3370007 h 3900949"/>
              <a:gd name="connsiteX30" fmla="*/ 1607574 w 4018936"/>
              <a:gd name="connsiteY30" fmla="*/ 3266768 h 3900949"/>
              <a:gd name="connsiteX31" fmla="*/ 1541207 w 4018936"/>
              <a:gd name="connsiteY31" fmla="*/ 3148781 h 3900949"/>
              <a:gd name="connsiteX32" fmla="*/ 1415845 w 4018936"/>
              <a:gd name="connsiteY32" fmla="*/ 3215149 h 3900949"/>
              <a:gd name="connsiteX33" fmla="*/ 1260987 w 4018936"/>
              <a:gd name="connsiteY33" fmla="*/ 2964426 h 3900949"/>
              <a:gd name="connsiteX34" fmla="*/ 1002891 w 4018936"/>
              <a:gd name="connsiteY34" fmla="*/ 2603091 h 3900949"/>
              <a:gd name="connsiteX35" fmla="*/ 789039 w 4018936"/>
              <a:gd name="connsiteY35" fmla="*/ 2278626 h 3900949"/>
              <a:gd name="connsiteX36" fmla="*/ 744794 w 4018936"/>
              <a:gd name="connsiteY36" fmla="*/ 1961536 h 3900949"/>
              <a:gd name="connsiteX37" fmla="*/ 861629 w 4018936"/>
              <a:gd name="connsiteY37" fmla="*/ 1870203 h 3900949"/>
              <a:gd name="connsiteX38" fmla="*/ 1150374 w 4018936"/>
              <a:gd name="connsiteY38" fmla="*/ 1784555 h 3900949"/>
              <a:gd name="connsiteX39" fmla="*/ 1260987 w 4018936"/>
              <a:gd name="connsiteY39" fmla="*/ 1755058 h 3900949"/>
              <a:gd name="connsiteX40" fmla="*/ 1332118 w 4018936"/>
              <a:gd name="connsiteY40" fmla="*/ 1695605 h 3900949"/>
              <a:gd name="connsiteX41" fmla="*/ 1496962 w 4018936"/>
              <a:gd name="connsiteY41" fmla="*/ 1659194 h 3900949"/>
              <a:gd name="connsiteX42" fmla="*/ 1412773 w 4018936"/>
              <a:gd name="connsiteY42" fmla="*/ 1602812 h 3900949"/>
              <a:gd name="connsiteX43" fmla="*/ 1359003 w 4018936"/>
              <a:gd name="connsiteY43" fmla="*/ 1505027 h 3900949"/>
              <a:gd name="connsiteX44" fmla="*/ 1260987 w 4018936"/>
              <a:gd name="connsiteY44" fmla="*/ 1622323 h 3900949"/>
              <a:gd name="connsiteX45" fmla="*/ 1172497 w 4018936"/>
              <a:gd name="connsiteY45" fmla="*/ 1703439 h 3900949"/>
              <a:gd name="connsiteX46" fmla="*/ 1039762 w 4018936"/>
              <a:gd name="connsiteY46" fmla="*/ 1755058 h 3900949"/>
              <a:gd name="connsiteX47" fmla="*/ 888975 w 4018936"/>
              <a:gd name="connsiteY47" fmla="*/ 1755058 h 3900949"/>
              <a:gd name="connsiteX48" fmla="*/ 567813 w 4018936"/>
              <a:gd name="connsiteY48" fmla="*/ 1799304 h 3900949"/>
              <a:gd name="connsiteX49" fmla="*/ 412955 w 4018936"/>
              <a:gd name="connsiteY49" fmla="*/ 1799304 h 3900949"/>
              <a:gd name="connsiteX50" fmla="*/ 287594 w 4018936"/>
              <a:gd name="connsiteY50" fmla="*/ 1718187 h 3900949"/>
              <a:gd name="connsiteX51" fmla="*/ 184355 w 4018936"/>
              <a:gd name="connsiteY51" fmla="*/ 1681317 h 3900949"/>
              <a:gd name="connsiteX52" fmla="*/ 81116 w 4018936"/>
              <a:gd name="connsiteY52" fmla="*/ 1600200 h 3900949"/>
              <a:gd name="connsiteX53" fmla="*/ 22123 w 4018936"/>
              <a:gd name="connsiteY53" fmla="*/ 1511710 h 3900949"/>
              <a:gd name="connsiteX54" fmla="*/ 0 w 4018936"/>
              <a:gd name="connsiteY54" fmla="*/ 1437968 h 3900949"/>
              <a:gd name="connsiteX55" fmla="*/ 81116 w 4018936"/>
              <a:gd name="connsiteY55" fmla="*/ 1415846 h 3900949"/>
              <a:gd name="connsiteX56" fmla="*/ 191729 w 4018936"/>
              <a:gd name="connsiteY56" fmla="*/ 1467465 h 3900949"/>
              <a:gd name="connsiteX57" fmla="*/ 191729 w 4018936"/>
              <a:gd name="connsiteY57" fmla="*/ 1467465 h 3900949"/>
              <a:gd name="connsiteX58" fmla="*/ 103239 w 4018936"/>
              <a:gd name="connsiteY58" fmla="*/ 1297858 h 3900949"/>
              <a:gd name="connsiteX59" fmla="*/ 154858 w 4018936"/>
              <a:gd name="connsiteY59" fmla="*/ 1187246 h 3900949"/>
              <a:gd name="connsiteX60" fmla="*/ 235974 w 4018936"/>
              <a:gd name="connsiteY60" fmla="*/ 1305233 h 3900949"/>
              <a:gd name="connsiteX61" fmla="*/ 346587 w 4018936"/>
              <a:gd name="connsiteY61" fmla="*/ 1423220 h 3900949"/>
              <a:gd name="connsiteX62" fmla="*/ 619432 w 4018936"/>
              <a:gd name="connsiteY62" fmla="*/ 1364226 h 3900949"/>
              <a:gd name="connsiteX63" fmla="*/ 818536 w 4018936"/>
              <a:gd name="connsiteY63" fmla="*/ 1268362 h 3900949"/>
              <a:gd name="connsiteX64" fmla="*/ 837586 w 4018936"/>
              <a:gd name="connsiteY64" fmla="*/ 1232643 h 3900949"/>
              <a:gd name="connsiteX65" fmla="*/ 932452 w 4018936"/>
              <a:gd name="connsiteY65" fmla="*/ 1183942 h 3900949"/>
              <a:gd name="connsiteX66" fmla="*/ 1250771 w 4018936"/>
              <a:gd name="connsiteY66" fmla="*/ 744334 h 3900949"/>
              <a:gd name="connsiteX67" fmla="*/ 1216742 w 4018936"/>
              <a:gd name="connsiteY67" fmla="*/ 582562 h 3900949"/>
              <a:gd name="connsiteX68" fmla="*/ 1224116 w 4018936"/>
              <a:gd name="connsiteY68" fmla="*/ 442452 h 3900949"/>
              <a:gd name="connsiteX69" fmla="*/ 1179871 w 4018936"/>
              <a:gd name="connsiteY69" fmla="*/ 353962 h 3900949"/>
              <a:gd name="connsiteX70" fmla="*/ 1260987 w 4018936"/>
              <a:gd name="connsiteY70" fmla="*/ 191729 h 3900949"/>
              <a:gd name="connsiteX71" fmla="*/ 1305232 w 4018936"/>
              <a:gd name="connsiteY71" fmla="*/ 88491 h 3900949"/>
              <a:gd name="connsiteX72" fmla="*/ 1327355 w 4018936"/>
              <a:gd name="connsiteY72" fmla="*/ 29497 h 3900949"/>
              <a:gd name="connsiteX73" fmla="*/ 1637071 w 4018936"/>
              <a:gd name="connsiteY73" fmla="*/ 0 h 3900949"/>
              <a:gd name="connsiteX74" fmla="*/ 1732474 w 4018936"/>
              <a:gd name="connsiteY74" fmla="*/ 129203 h 3900949"/>
              <a:gd name="connsiteX75" fmla="*/ 1759130 w 4018936"/>
              <a:gd name="connsiteY75" fmla="*/ 289284 h 3900949"/>
              <a:gd name="connsiteX76" fmla="*/ 1707509 w 4018936"/>
              <a:gd name="connsiteY76" fmla="*/ 489770 h 3900949"/>
              <a:gd name="connsiteX77" fmla="*/ 1931579 w 4018936"/>
              <a:gd name="connsiteY77" fmla="*/ 547611 h 3900949"/>
              <a:gd name="connsiteX78" fmla="*/ 2166553 w 4018936"/>
              <a:gd name="connsiteY78" fmla="*/ 658224 h 3900949"/>
              <a:gd name="connsiteX79" fmla="*/ 2303360 w 4018936"/>
              <a:gd name="connsiteY79" fmla="*/ 787580 h 3900949"/>
              <a:gd name="connsiteX80" fmla="*/ 2423037 w 4018936"/>
              <a:gd name="connsiteY80" fmla="*/ 951732 h 3900949"/>
              <a:gd name="connsiteX81" fmla="*/ 2495780 w 4018936"/>
              <a:gd name="connsiteY81" fmla="*/ 1170577 h 3900949"/>
              <a:gd name="connsiteX82" fmla="*/ 2580507 w 4018936"/>
              <a:gd name="connsiteY82" fmla="*/ 1357312 h 3900949"/>
              <a:gd name="connsiteX83" fmla="*/ 2728145 w 4018936"/>
              <a:gd name="connsiteY83" fmla="*/ 1606653 h 3900949"/>
              <a:gd name="connsiteX84" fmla="*/ 2869253 w 4018936"/>
              <a:gd name="connsiteY84" fmla="*/ 1865210 h 3900949"/>
              <a:gd name="connsiteX85" fmla="*/ 2954209 w 4018936"/>
              <a:gd name="connsiteY85" fmla="*/ 2253968 h 3900949"/>
              <a:gd name="connsiteX86" fmla="*/ 2895216 w 4018936"/>
              <a:gd name="connsiteY86" fmla="*/ 2401606 h 3900949"/>
              <a:gd name="connsiteX87" fmla="*/ 2846439 w 4018936"/>
              <a:gd name="connsiteY87" fmla="*/ 2455607 h 3900949"/>
              <a:gd name="connsiteX88" fmla="*/ 2816481 w 4018936"/>
              <a:gd name="connsiteY88" fmla="*/ 2438938 h 3900949"/>
              <a:gd name="connsiteX89" fmla="*/ 2728452 w 4018936"/>
              <a:gd name="connsiteY89" fmla="*/ 2765323 h 3900949"/>
              <a:gd name="connsiteX90" fmla="*/ 2617839 w 4018936"/>
              <a:gd name="connsiteY90" fmla="*/ 3222523 h 3900949"/>
              <a:gd name="connsiteX91" fmla="*/ 2603091 w 4018936"/>
              <a:gd name="connsiteY91" fmla="*/ 3355258 h 3900949"/>
              <a:gd name="connsiteX92" fmla="*/ 2957052 w 4018936"/>
              <a:gd name="connsiteY92" fmla="*/ 3097162 h 3900949"/>
              <a:gd name="connsiteX93" fmla="*/ 3178278 w 4018936"/>
              <a:gd name="connsiteY93" fmla="*/ 2979175 h 3900949"/>
              <a:gd name="connsiteX94" fmla="*/ 3421626 w 4018936"/>
              <a:gd name="connsiteY94" fmla="*/ 2809568 h 3900949"/>
              <a:gd name="connsiteX95" fmla="*/ 3524865 w 4018936"/>
              <a:gd name="connsiteY95" fmla="*/ 2743200 h 3900949"/>
              <a:gd name="connsiteX96" fmla="*/ 3664974 w 4018936"/>
              <a:gd name="connsiteY96" fmla="*/ 2721078 h 3900949"/>
              <a:gd name="connsiteX0" fmla="*/ 3664974 w 4018936"/>
              <a:gd name="connsiteY0" fmla="*/ 2691581 h 3871452"/>
              <a:gd name="connsiteX1" fmla="*/ 3775587 w 4018936"/>
              <a:gd name="connsiteY1" fmla="*/ 2721078 h 3871452"/>
              <a:gd name="connsiteX2" fmla="*/ 3864078 w 4018936"/>
              <a:gd name="connsiteY2" fmla="*/ 2853813 h 3871452"/>
              <a:gd name="connsiteX3" fmla="*/ 3893574 w 4018936"/>
              <a:gd name="connsiteY3" fmla="*/ 3156155 h 3871452"/>
              <a:gd name="connsiteX4" fmla="*/ 3967316 w 4018936"/>
              <a:gd name="connsiteY4" fmla="*/ 3370007 h 3871452"/>
              <a:gd name="connsiteX5" fmla="*/ 4018936 w 4018936"/>
              <a:gd name="connsiteY5" fmla="*/ 3546987 h 3871452"/>
              <a:gd name="connsiteX6" fmla="*/ 3982065 w 4018936"/>
              <a:gd name="connsiteY6" fmla="*/ 3687097 h 3871452"/>
              <a:gd name="connsiteX7" fmla="*/ 3871452 w 4018936"/>
              <a:gd name="connsiteY7" fmla="*/ 3827207 h 3871452"/>
              <a:gd name="connsiteX8" fmla="*/ 3672349 w 4018936"/>
              <a:gd name="connsiteY8" fmla="*/ 3827207 h 3871452"/>
              <a:gd name="connsiteX9" fmla="*/ 3591232 w 4018936"/>
              <a:gd name="connsiteY9" fmla="*/ 3694471 h 3871452"/>
              <a:gd name="connsiteX10" fmla="*/ 3539613 w 4018936"/>
              <a:gd name="connsiteY10" fmla="*/ 3605981 h 3871452"/>
              <a:gd name="connsiteX11" fmla="*/ 3377381 w 4018936"/>
              <a:gd name="connsiteY11" fmla="*/ 3694471 h 3871452"/>
              <a:gd name="connsiteX12" fmla="*/ 2883310 w 4018936"/>
              <a:gd name="connsiteY12" fmla="*/ 3797710 h 3871452"/>
              <a:gd name="connsiteX13" fmla="*/ 2300749 w 4018936"/>
              <a:gd name="connsiteY13" fmla="*/ 3871452 h 3871452"/>
              <a:gd name="connsiteX14" fmla="*/ 2153265 w 4018936"/>
              <a:gd name="connsiteY14" fmla="*/ 3819832 h 3871452"/>
              <a:gd name="connsiteX15" fmla="*/ 2094271 w 4018936"/>
              <a:gd name="connsiteY15" fmla="*/ 3679723 h 3871452"/>
              <a:gd name="connsiteX16" fmla="*/ 2072149 w 4018936"/>
              <a:gd name="connsiteY16" fmla="*/ 3237271 h 3871452"/>
              <a:gd name="connsiteX17" fmla="*/ 1968910 w 4018936"/>
              <a:gd name="connsiteY17" fmla="*/ 2448232 h 3871452"/>
              <a:gd name="connsiteX18" fmla="*/ 1445342 w 4018936"/>
              <a:gd name="connsiteY18" fmla="*/ 2367116 h 3871452"/>
              <a:gd name="connsiteX19" fmla="*/ 1563329 w 4018936"/>
              <a:gd name="connsiteY19" fmla="*/ 2521974 h 3871452"/>
              <a:gd name="connsiteX20" fmla="*/ 1703439 w 4018936"/>
              <a:gd name="connsiteY20" fmla="*/ 2728452 h 3871452"/>
              <a:gd name="connsiteX21" fmla="*/ 1880420 w 4018936"/>
              <a:gd name="connsiteY21" fmla="*/ 2993923 h 3871452"/>
              <a:gd name="connsiteX22" fmla="*/ 2005781 w 4018936"/>
              <a:gd name="connsiteY22" fmla="*/ 3266768 h 3871452"/>
              <a:gd name="connsiteX23" fmla="*/ 2013155 w 4018936"/>
              <a:gd name="connsiteY23" fmla="*/ 3399503 h 3871452"/>
              <a:gd name="connsiteX24" fmla="*/ 1909916 w 4018936"/>
              <a:gd name="connsiteY24" fmla="*/ 3510116 h 3871452"/>
              <a:gd name="connsiteX25" fmla="*/ 1467465 w 4018936"/>
              <a:gd name="connsiteY25" fmla="*/ 3613355 h 3871452"/>
              <a:gd name="connsiteX26" fmla="*/ 1135626 w 4018936"/>
              <a:gd name="connsiteY26" fmla="*/ 3591232 h 3871452"/>
              <a:gd name="connsiteX27" fmla="*/ 1106129 w 4018936"/>
              <a:gd name="connsiteY27" fmla="*/ 3517490 h 3871452"/>
              <a:gd name="connsiteX28" fmla="*/ 1194620 w 4018936"/>
              <a:gd name="connsiteY28" fmla="*/ 3443749 h 3871452"/>
              <a:gd name="connsiteX29" fmla="*/ 1504336 w 4018936"/>
              <a:gd name="connsiteY29" fmla="*/ 3340510 h 3871452"/>
              <a:gd name="connsiteX30" fmla="*/ 1607574 w 4018936"/>
              <a:gd name="connsiteY30" fmla="*/ 3237271 h 3871452"/>
              <a:gd name="connsiteX31" fmla="*/ 1541207 w 4018936"/>
              <a:gd name="connsiteY31" fmla="*/ 3119284 h 3871452"/>
              <a:gd name="connsiteX32" fmla="*/ 1415845 w 4018936"/>
              <a:gd name="connsiteY32" fmla="*/ 3185652 h 3871452"/>
              <a:gd name="connsiteX33" fmla="*/ 1260987 w 4018936"/>
              <a:gd name="connsiteY33" fmla="*/ 2934929 h 3871452"/>
              <a:gd name="connsiteX34" fmla="*/ 1002891 w 4018936"/>
              <a:gd name="connsiteY34" fmla="*/ 2573594 h 3871452"/>
              <a:gd name="connsiteX35" fmla="*/ 789039 w 4018936"/>
              <a:gd name="connsiteY35" fmla="*/ 2249129 h 3871452"/>
              <a:gd name="connsiteX36" fmla="*/ 744794 w 4018936"/>
              <a:gd name="connsiteY36" fmla="*/ 1932039 h 3871452"/>
              <a:gd name="connsiteX37" fmla="*/ 861629 w 4018936"/>
              <a:gd name="connsiteY37" fmla="*/ 1840706 h 3871452"/>
              <a:gd name="connsiteX38" fmla="*/ 1150374 w 4018936"/>
              <a:gd name="connsiteY38" fmla="*/ 1755058 h 3871452"/>
              <a:gd name="connsiteX39" fmla="*/ 1260987 w 4018936"/>
              <a:gd name="connsiteY39" fmla="*/ 1725561 h 3871452"/>
              <a:gd name="connsiteX40" fmla="*/ 1332118 w 4018936"/>
              <a:gd name="connsiteY40" fmla="*/ 1666108 h 3871452"/>
              <a:gd name="connsiteX41" fmla="*/ 1496962 w 4018936"/>
              <a:gd name="connsiteY41" fmla="*/ 1629697 h 3871452"/>
              <a:gd name="connsiteX42" fmla="*/ 1412773 w 4018936"/>
              <a:gd name="connsiteY42" fmla="*/ 1573315 h 3871452"/>
              <a:gd name="connsiteX43" fmla="*/ 1359003 w 4018936"/>
              <a:gd name="connsiteY43" fmla="*/ 1475530 h 3871452"/>
              <a:gd name="connsiteX44" fmla="*/ 1260987 w 4018936"/>
              <a:gd name="connsiteY44" fmla="*/ 1592826 h 3871452"/>
              <a:gd name="connsiteX45" fmla="*/ 1172497 w 4018936"/>
              <a:gd name="connsiteY45" fmla="*/ 1673942 h 3871452"/>
              <a:gd name="connsiteX46" fmla="*/ 1039762 w 4018936"/>
              <a:gd name="connsiteY46" fmla="*/ 1725561 h 3871452"/>
              <a:gd name="connsiteX47" fmla="*/ 888975 w 4018936"/>
              <a:gd name="connsiteY47" fmla="*/ 1725561 h 3871452"/>
              <a:gd name="connsiteX48" fmla="*/ 567813 w 4018936"/>
              <a:gd name="connsiteY48" fmla="*/ 1769807 h 3871452"/>
              <a:gd name="connsiteX49" fmla="*/ 412955 w 4018936"/>
              <a:gd name="connsiteY49" fmla="*/ 1769807 h 3871452"/>
              <a:gd name="connsiteX50" fmla="*/ 287594 w 4018936"/>
              <a:gd name="connsiteY50" fmla="*/ 1688690 h 3871452"/>
              <a:gd name="connsiteX51" fmla="*/ 184355 w 4018936"/>
              <a:gd name="connsiteY51" fmla="*/ 1651820 h 3871452"/>
              <a:gd name="connsiteX52" fmla="*/ 81116 w 4018936"/>
              <a:gd name="connsiteY52" fmla="*/ 1570703 h 3871452"/>
              <a:gd name="connsiteX53" fmla="*/ 22123 w 4018936"/>
              <a:gd name="connsiteY53" fmla="*/ 1482213 h 3871452"/>
              <a:gd name="connsiteX54" fmla="*/ 0 w 4018936"/>
              <a:gd name="connsiteY54" fmla="*/ 1408471 h 3871452"/>
              <a:gd name="connsiteX55" fmla="*/ 81116 w 4018936"/>
              <a:gd name="connsiteY55" fmla="*/ 1386349 h 3871452"/>
              <a:gd name="connsiteX56" fmla="*/ 191729 w 4018936"/>
              <a:gd name="connsiteY56" fmla="*/ 1437968 h 3871452"/>
              <a:gd name="connsiteX57" fmla="*/ 191729 w 4018936"/>
              <a:gd name="connsiteY57" fmla="*/ 1437968 h 3871452"/>
              <a:gd name="connsiteX58" fmla="*/ 103239 w 4018936"/>
              <a:gd name="connsiteY58" fmla="*/ 1268361 h 3871452"/>
              <a:gd name="connsiteX59" fmla="*/ 154858 w 4018936"/>
              <a:gd name="connsiteY59" fmla="*/ 1157749 h 3871452"/>
              <a:gd name="connsiteX60" fmla="*/ 235974 w 4018936"/>
              <a:gd name="connsiteY60" fmla="*/ 1275736 h 3871452"/>
              <a:gd name="connsiteX61" fmla="*/ 346587 w 4018936"/>
              <a:gd name="connsiteY61" fmla="*/ 1393723 h 3871452"/>
              <a:gd name="connsiteX62" fmla="*/ 619432 w 4018936"/>
              <a:gd name="connsiteY62" fmla="*/ 1334729 h 3871452"/>
              <a:gd name="connsiteX63" fmla="*/ 818536 w 4018936"/>
              <a:gd name="connsiteY63" fmla="*/ 1238865 h 3871452"/>
              <a:gd name="connsiteX64" fmla="*/ 837586 w 4018936"/>
              <a:gd name="connsiteY64" fmla="*/ 1203146 h 3871452"/>
              <a:gd name="connsiteX65" fmla="*/ 932452 w 4018936"/>
              <a:gd name="connsiteY65" fmla="*/ 1154445 h 3871452"/>
              <a:gd name="connsiteX66" fmla="*/ 1250771 w 4018936"/>
              <a:gd name="connsiteY66" fmla="*/ 714837 h 3871452"/>
              <a:gd name="connsiteX67" fmla="*/ 1216742 w 4018936"/>
              <a:gd name="connsiteY67" fmla="*/ 553065 h 3871452"/>
              <a:gd name="connsiteX68" fmla="*/ 1224116 w 4018936"/>
              <a:gd name="connsiteY68" fmla="*/ 412955 h 3871452"/>
              <a:gd name="connsiteX69" fmla="*/ 1179871 w 4018936"/>
              <a:gd name="connsiteY69" fmla="*/ 324465 h 3871452"/>
              <a:gd name="connsiteX70" fmla="*/ 1260987 w 4018936"/>
              <a:gd name="connsiteY70" fmla="*/ 162232 h 3871452"/>
              <a:gd name="connsiteX71" fmla="*/ 1305232 w 4018936"/>
              <a:gd name="connsiteY71" fmla="*/ 58994 h 3871452"/>
              <a:gd name="connsiteX72" fmla="*/ 1327355 w 4018936"/>
              <a:gd name="connsiteY72" fmla="*/ 0 h 3871452"/>
              <a:gd name="connsiteX73" fmla="*/ 1615640 w 4018936"/>
              <a:gd name="connsiteY73" fmla="*/ 8603 h 3871452"/>
              <a:gd name="connsiteX74" fmla="*/ 1732474 w 4018936"/>
              <a:gd name="connsiteY74" fmla="*/ 99706 h 3871452"/>
              <a:gd name="connsiteX75" fmla="*/ 1759130 w 4018936"/>
              <a:gd name="connsiteY75" fmla="*/ 259787 h 3871452"/>
              <a:gd name="connsiteX76" fmla="*/ 1707509 w 4018936"/>
              <a:gd name="connsiteY76" fmla="*/ 460273 h 3871452"/>
              <a:gd name="connsiteX77" fmla="*/ 1931579 w 4018936"/>
              <a:gd name="connsiteY77" fmla="*/ 518114 h 3871452"/>
              <a:gd name="connsiteX78" fmla="*/ 2166553 w 4018936"/>
              <a:gd name="connsiteY78" fmla="*/ 628727 h 3871452"/>
              <a:gd name="connsiteX79" fmla="*/ 2303360 w 4018936"/>
              <a:gd name="connsiteY79" fmla="*/ 758083 h 3871452"/>
              <a:gd name="connsiteX80" fmla="*/ 2423037 w 4018936"/>
              <a:gd name="connsiteY80" fmla="*/ 922235 h 3871452"/>
              <a:gd name="connsiteX81" fmla="*/ 2495780 w 4018936"/>
              <a:gd name="connsiteY81" fmla="*/ 1141080 h 3871452"/>
              <a:gd name="connsiteX82" fmla="*/ 2580507 w 4018936"/>
              <a:gd name="connsiteY82" fmla="*/ 1327815 h 3871452"/>
              <a:gd name="connsiteX83" fmla="*/ 2728145 w 4018936"/>
              <a:gd name="connsiteY83" fmla="*/ 1577156 h 3871452"/>
              <a:gd name="connsiteX84" fmla="*/ 2869253 w 4018936"/>
              <a:gd name="connsiteY84" fmla="*/ 1835713 h 3871452"/>
              <a:gd name="connsiteX85" fmla="*/ 2954209 w 4018936"/>
              <a:gd name="connsiteY85" fmla="*/ 2224471 h 3871452"/>
              <a:gd name="connsiteX86" fmla="*/ 2895216 w 4018936"/>
              <a:gd name="connsiteY86" fmla="*/ 2372109 h 3871452"/>
              <a:gd name="connsiteX87" fmla="*/ 2846439 w 4018936"/>
              <a:gd name="connsiteY87" fmla="*/ 2426110 h 3871452"/>
              <a:gd name="connsiteX88" fmla="*/ 2816481 w 4018936"/>
              <a:gd name="connsiteY88" fmla="*/ 2409441 h 3871452"/>
              <a:gd name="connsiteX89" fmla="*/ 2728452 w 4018936"/>
              <a:gd name="connsiteY89" fmla="*/ 2735826 h 3871452"/>
              <a:gd name="connsiteX90" fmla="*/ 2617839 w 4018936"/>
              <a:gd name="connsiteY90" fmla="*/ 3193026 h 3871452"/>
              <a:gd name="connsiteX91" fmla="*/ 2603091 w 4018936"/>
              <a:gd name="connsiteY91" fmla="*/ 3325761 h 3871452"/>
              <a:gd name="connsiteX92" fmla="*/ 2957052 w 4018936"/>
              <a:gd name="connsiteY92" fmla="*/ 3067665 h 3871452"/>
              <a:gd name="connsiteX93" fmla="*/ 3178278 w 4018936"/>
              <a:gd name="connsiteY93" fmla="*/ 2949678 h 3871452"/>
              <a:gd name="connsiteX94" fmla="*/ 3421626 w 4018936"/>
              <a:gd name="connsiteY94" fmla="*/ 2780071 h 3871452"/>
              <a:gd name="connsiteX95" fmla="*/ 3524865 w 4018936"/>
              <a:gd name="connsiteY95" fmla="*/ 2713703 h 3871452"/>
              <a:gd name="connsiteX96" fmla="*/ 3664974 w 4018936"/>
              <a:gd name="connsiteY96" fmla="*/ 2691581 h 3871452"/>
              <a:gd name="connsiteX0" fmla="*/ 3664974 w 4018936"/>
              <a:gd name="connsiteY0" fmla="*/ 2682978 h 3862849"/>
              <a:gd name="connsiteX1" fmla="*/ 3775587 w 4018936"/>
              <a:gd name="connsiteY1" fmla="*/ 2712475 h 3862849"/>
              <a:gd name="connsiteX2" fmla="*/ 3864078 w 4018936"/>
              <a:gd name="connsiteY2" fmla="*/ 2845210 h 3862849"/>
              <a:gd name="connsiteX3" fmla="*/ 3893574 w 4018936"/>
              <a:gd name="connsiteY3" fmla="*/ 3147552 h 3862849"/>
              <a:gd name="connsiteX4" fmla="*/ 3967316 w 4018936"/>
              <a:gd name="connsiteY4" fmla="*/ 3361404 h 3862849"/>
              <a:gd name="connsiteX5" fmla="*/ 4018936 w 4018936"/>
              <a:gd name="connsiteY5" fmla="*/ 3538384 h 3862849"/>
              <a:gd name="connsiteX6" fmla="*/ 3982065 w 4018936"/>
              <a:gd name="connsiteY6" fmla="*/ 3678494 h 3862849"/>
              <a:gd name="connsiteX7" fmla="*/ 3871452 w 4018936"/>
              <a:gd name="connsiteY7" fmla="*/ 3818604 h 3862849"/>
              <a:gd name="connsiteX8" fmla="*/ 3672349 w 4018936"/>
              <a:gd name="connsiteY8" fmla="*/ 3818604 h 3862849"/>
              <a:gd name="connsiteX9" fmla="*/ 3591232 w 4018936"/>
              <a:gd name="connsiteY9" fmla="*/ 3685868 h 3862849"/>
              <a:gd name="connsiteX10" fmla="*/ 3539613 w 4018936"/>
              <a:gd name="connsiteY10" fmla="*/ 3597378 h 3862849"/>
              <a:gd name="connsiteX11" fmla="*/ 3377381 w 4018936"/>
              <a:gd name="connsiteY11" fmla="*/ 3685868 h 3862849"/>
              <a:gd name="connsiteX12" fmla="*/ 2883310 w 4018936"/>
              <a:gd name="connsiteY12" fmla="*/ 3789107 h 3862849"/>
              <a:gd name="connsiteX13" fmla="*/ 2300749 w 4018936"/>
              <a:gd name="connsiteY13" fmla="*/ 3862849 h 3862849"/>
              <a:gd name="connsiteX14" fmla="*/ 2153265 w 4018936"/>
              <a:gd name="connsiteY14" fmla="*/ 3811229 h 3862849"/>
              <a:gd name="connsiteX15" fmla="*/ 2094271 w 4018936"/>
              <a:gd name="connsiteY15" fmla="*/ 3671120 h 3862849"/>
              <a:gd name="connsiteX16" fmla="*/ 2072149 w 4018936"/>
              <a:gd name="connsiteY16" fmla="*/ 3228668 h 3862849"/>
              <a:gd name="connsiteX17" fmla="*/ 1968910 w 4018936"/>
              <a:gd name="connsiteY17" fmla="*/ 2439629 h 3862849"/>
              <a:gd name="connsiteX18" fmla="*/ 1445342 w 4018936"/>
              <a:gd name="connsiteY18" fmla="*/ 2358513 h 3862849"/>
              <a:gd name="connsiteX19" fmla="*/ 1563329 w 4018936"/>
              <a:gd name="connsiteY19" fmla="*/ 2513371 h 3862849"/>
              <a:gd name="connsiteX20" fmla="*/ 1703439 w 4018936"/>
              <a:gd name="connsiteY20" fmla="*/ 2719849 h 3862849"/>
              <a:gd name="connsiteX21" fmla="*/ 1880420 w 4018936"/>
              <a:gd name="connsiteY21" fmla="*/ 2985320 h 3862849"/>
              <a:gd name="connsiteX22" fmla="*/ 2005781 w 4018936"/>
              <a:gd name="connsiteY22" fmla="*/ 3258165 h 3862849"/>
              <a:gd name="connsiteX23" fmla="*/ 2013155 w 4018936"/>
              <a:gd name="connsiteY23" fmla="*/ 3390900 h 3862849"/>
              <a:gd name="connsiteX24" fmla="*/ 1909916 w 4018936"/>
              <a:gd name="connsiteY24" fmla="*/ 3501513 h 3862849"/>
              <a:gd name="connsiteX25" fmla="*/ 1467465 w 4018936"/>
              <a:gd name="connsiteY25" fmla="*/ 3604752 h 3862849"/>
              <a:gd name="connsiteX26" fmla="*/ 1135626 w 4018936"/>
              <a:gd name="connsiteY26" fmla="*/ 3582629 h 3862849"/>
              <a:gd name="connsiteX27" fmla="*/ 1106129 w 4018936"/>
              <a:gd name="connsiteY27" fmla="*/ 3508887 h 3862849"/>
              <a:gd name="connsiteX28" fmla="*/ 1194620 w 4018936"/>
              <a:gd name="connsiteY28" fmla="*/ 3435146 h 3862849"/>
              <a:gd name="connsiteX29" fmla="*/ 1504336 w 4018936"/>
              <a:gd name="connsiteY29" fmla="*/ 3331907 h 3862849"/>
              <a:gd name="connsiteX30" fmla="*/ 1607574 w 4018936"/>
              <a:gd name="connsiteY30" fmla="*/ 3228668 h 3862849"/>
              <a:gd name="connsiteX31" fmla="*/ 1541207 w 4018936"/>
              <a:gd name="connsiteY31" fmla="*/ 3110681 h 3862849"/>
              <a:gd name="connsiteX32" fmla="*/ 1415845 w 4018936"/>
              <a:gd name="connsiteY32" fmla="*/ 3177049 h 3862849"/>
              <a:gd name="connsiteX33" fmla="*/ 1260987 w 4018936"/>
              <a:gd name="connsiteY33" fmla="*/ 2926326 h 3862849"/>
              <a:gd name="connsiteX34" fmla="*/ 1002891 w 4018936"/>
              <a:gd name="connsiteY34" fmla="*/ 2564991 h 3862849"/>
              <a:gd name="connsiteX35" fmla="*/ 789039 w 4018936"/>
              <a:gd name="connsiteY35" fmla="*/ 2240526 h 3862849"/>
              <a:gd name="connsiteX36" fmla="*/ 744794 w 4018936"/>
              <a:gd name="connsiteY36" fmla="*/ 1923436 h 3862849"/>
              <a:gd name="connsiteX37" fmla="*/ 861629 w 4018936"/>
              <a:gd name="connsiteY37" fmla="*/ 1832103 h 3862849"/>
              <a:gd name="connsiteX38" fmla="*/ 1150374 w 4018936"/>
              <a:gd name="connsiteY38" fmla="*/ 1746455 h 3862849"/>
              <a:gd name="connsiteX39" fmla="*/ 1260987 w 4018936"/>
              <a:gd name="connsiteY39" fmla="*/ 1716958 h 3862849"/>
              <a:gd name="connsiteX40" fmla="*/ 1332118 w 4018936"/>
              <a:gd name="connsiteY40" fmla="*/ 1657505 h 3862849"/>
              <a:gd name="connsiteX41" fmla="*/ 1496962 w 4018936"/>
              <a:gd name="connsiteY41" fmla="*/ 1621094 h 3862849"/>
              <a:gd name="connsiteX42" fmla="*/ 1412773 w 4018936"/>
              <a:gd name="connsiteY42" fmla="*/ 1564712 h 3862849"/>
              <a:gd name="connsiteX43" fmla="*/ 1359003 w 4018936"/>
              <a:gd name="connsiteY43" fmla="*/ 1466927 h 3862849"/>
              <a:gd name="connsiteX44" fmla="*/ 1260987 w 4018936"/>
              <a:gd name="connsiteY44" fmla="*/ 1584223 h 3862849"/>
              <a:gd name="connsiteX45" fmla="*/ 1172497 w 4018936"/>
              <a:gd name="connsiteY45" fmla="*/ 1665339 h 3862849"/>
              <a:gd name="connsiteX46" fmla="*/ 1039762 w 4018936"/>
              <a:gd name="connsiteY46" fmla="*/ 1716958 h 3862849"/>
              <a:gd name="connsiteX47" fmla="*/ 888975 w 4018936"/>
              <a:gd name="connsiteY47" fmla="*/ 1716958 h 3862849"/>
              <a:gd name="connsiteX48" fmla="*/ 567813 w 4018936"/>
              <a:gd name="connsiteY48" fmla="*/ 1761204 h 3862849"/>
              <a:gd name="connsiteX49" fmla="*/ 412955 w 4018936"/>
              <a:gd name="connsiteY49" fmla="*/ 1761204 h 3862849"/>
              <a:gd name="connsiteX50" fmla="*/ 287594 w 4018936"/>
              <a:gd name="connsiteY50" fmla="*/ 1680087 h 3862849"/>
              <a:gd name="connsiteX51" fmla="*/ 184355 w 4018936"/>
              <a:gd name="connsiteY51" fmla="*/ 1643217 h 3862849"/>
              <a:gd name="connsiteX52" fmla="*/ 81116 w 4018936"/>
              <a:gd name="connsiteY52" fmla="*/ 1562100 h 3862849"/>
              <a:gd name="connsiteX53" fmla="*/ 22123 w 4018936"/>
              <a:gd name="connsiteY53" fmla="*/ 1473610 h 3862849"/>
              <a:gd name="connsiteX54" fmla="*/ 0 w 4018936"/>
              <a:gd name="connsiteY54" fmla="*/ 1399868 h 3862849"/>
              <a:gd name="connsiteX55" fmla="*/ 81116 w 4018936"/>
              <a:gd name="connsiteY55" fmla="*/ 1377746 h 3862849"/>
              <a:gd name="connsiteX56" fmla="*/ 191729 w 4018936"/>
              <a:gd name="connsiteY56" fmla="*/ 1429365 h 3862849"/>
              <a:gd name="connsiteX57" fmla="*/ 191729 w 4018936"/>
              <a:gd name="connsiteY57" fmla="*/ 1429365 h 3862849"/>
              <a:gd name="connsiteX58" fmla="*/ 103239 w 4018936"/>
              <a:gd name="connsiteY58" fmla="*/ 1259758 h 3862849"/>
              <a:gd name="connsiteX59" fmla="*/ 154858 w 4018936"/>
              <a:gd name="connsiteY59" fmla="*/ 1149146 h 3862849"/>
              <a:gd name="connsiteX60" fmla="*/ 235974 w 4018936"/>
              <a:gd name="connsiteY60" fmla="*/ 1267133 h 3862849"/>
              <a:gd name="connsiteX61" fmla="*/ 346587 w 4018936"/>
              <a:gd name="connsiteY61" fmla="*/ 1385120 h 3862849"/>
              <a:gd name="connsiteX62" fmla="*/ 619432 w 4018936"/>
              <a:gd name="connsiteY62" fmla="*/ 1326126 h 3862849"/>
              <a:gd name="connsiteX63" fmla="*/ 818536 w 4018936"/>
              <a:gd name="connsiteY63" fmla="*/ 1230262 h 3862849"/>
              <a:gd name="connsiteX64" fmla="*/ 837586 w 4018936"/>
              <a:gd name="connsiteY64" fmla="*/ 1194543 h 3862849"/>
              <a:gd name="connsiteX65" fmla="*/ 932452 w 4018936"/>
              <a:gd name="connsiteY65" fmla="*/ 1145842 h 3862849"/>
              <a:gd name="connsiteX66" fmla="*/ 1250771 w 4018936"/>
              <a:gd name="connsiteY66" fmla="*/ 706234 h 3862849"/>
              <a:gd name="connsiteX67" fmla="*/ 1216742 w 4018936"/>
              <a:gd name="connsiteY67" fmla="*/ 544462 h 3862849"/>
              <a:gd name="connsiteX68" fmla="*/ 1224116 w 4018936"/>
              <a:gd name="connsiteY68" fmla="*/ 404352 h 3862849"/>
              <a:gd name="connsiteX69" fmla="*/ 1179871 w 4018936"/>
              <a:gd name="connsiteY69" fmla="*/ 315862 h 3862849"/>
              <a:gd name="connsiteX70" fmla="*/ 1260987 w 4018936"/>
              <a:gd name="connsiteY70" fmla="*/ 153629 h 3862849"/>
              <a:gd name="connsiteX71" fmla="*/ 1305232 w 4018936"/>
              <a:gd name="connsiteY71" fmla="*/ 50391 h 3862849"/>
              <a:gd name="connsiteX72" fmla="*/ 1324974 w 4018936"/>
              <a:gd name="connsiteY72" fmla="*/ 19972 h 3862849"/>
              <a:gd name="connsiteX73" fmla="*/ 1615640 w 4018936"/>
              <a:gd name="connsiteY73" fmla="*/ 0 h 3862849"/>
              <a:gd name="connsiteX74" fmla="*/ 1732474 w 4018936"/>
              <a:gd name="connsiteY74" fmla="*/ 91103 h 3862849"/>
              <a:gd name="connsiteX75" fmla="*/ 1759130 w 4018936"/>
              <a:gd name="connsiteY75" fmla="*/ 251184 h 3862849"/>
              <a:gd name="connsiteX76" fmla="*/ 1707509 w 4018936"/>
              <a:gd name="connsiteY76" fmla="*/ 451670 h 3862849"/>
              <a:gd name="connsiteX77" fmla="*/ 1931579 w 4018936"/>
              <a:gd name="connsiteY77" fmla="*/ 509511 h 3862849"/>
              <a:gd name="connsiteX78" fmla="*/ 2166553 w 4018936"/>
              <a:gd name="connsiteY78" fmla="*/ 620124 h 3862849"/>
              <a:gd name="connsiteX79" fmla="*/ 2303360 w 4018936"/>
              <a:gd name="connsiteY79" fmla="*/ 749480 h 3862849"/>
              <a:gd name="connsiteX80" fmla="*/ 2423037 w 4018936"/>
              <a:gd name="connsiteY80" fmla="*/ 913632 h 3862849"/>
              <a:gd name="connsiteX81" fmla="*/ 2495780 w 4018936"/>
              <a:gd name="connsiteY81" fmla="*/ 1132477 h 3862849"/>
              <a:gd name="connsiteX82" fmla="*/ 2580507 w 4018936"/>
              <a:gd name="connsiteY82" fmla="*/ 1319212 h 3862849"/>
              <a:gd name="connsiteX83" fmla="*/ 2728145 w 4018936"/>
              <a:gd name="connsiteY83" fmla="*/ 1568553 h 3862849"/>
              <a:gd name="connsiteX84" fmla="*/ 2869253 w 4018936"/>
              <a:gd name="connsiteY84" fmla="*/ 1827110 h 3862849"/>
              <a:gd name="connsiteX85" fmla="*/ 2954209 w 4018936"/>
              <a:gd name="connsiteY85" fmla="*/ 2215868 h 3862849"/>
              <a:gd name="connsiteX86" fmla="*/ 2895216 w 4018936"/>
              <a:gd name="connsiteY86" fmla="*/ 2363506 h 3862849"/>
              <a:gd name="connsiteX87" fmla="*/ 2846439 w 4018936"/>
              <a:gd name="connsiteY87" fmla="*/ 2417507 h 3862849"/>
              <a:gd name="connsiteX88" fmla="*/ 2816481 w 4018936"/>
              <a:gd name="connsiteY88" fmla="*/ 2400838 h 3862849"/>
              <a:gd name="connsiteX89" fmla="*/ 2728452 w 4018936"/>
              <a:gd name="connsiteY89" fmla="*/ 2727223 h 3862849"/>
              <a:gd name="connsiteX90" fmla="*/ 2617839 w 4018936"/>
              <a:gd name="connsiteY90" fmla="*/ 3184423 h 3862849"/>
              <a:gd name="connsiteX91" fmla="*/ 2603091 w 4018936"/>
              <a:gd name="connsiteY91" fmla="*/ 3317158 h 3862849"/>
              <a:gd name="connsiteX92" fmla="*/ 2957052 w 4018936"/>
              <a:gd name="connsiteY92" fmla="*/ 3059062 h 3862849"/>
              <a:gd name="connsiteX93" fmla="*/ 3178278 w 4018936"/>
              <a:gd name="connsiteY93" fmla="*/ 2941075 h 3862849"/>
              <a:gd name="connsiteX94" fmla="*/ 3421626 w 4018936"/>
              <a:gd name="connsiteY94" fmla="*/ 2771468 h 3862849"/>
              <a:gd name="connsiteX95" fmla="*/ 3524865 w 4018936"/>
              <a:gd name="connsiteY95" fmla="*/ 2705100 h 3862849"/>
              <a:gd name="connsiteX96" fmla="*/ 3664974 w 4018936"/>
              <a:gd name="connsiteY96" fmla="*/ 2682978 h 3862849"/>
              <a:gd name="connsiteX0" fmla="*/ 3664974 w 4018936"/>
              <a:gd name="connsiteY0" fmla="*/ 2686581 h 3866452"/>
              <a:gd name="connsiteX1" fmla="*/ 3775587 w 4018936"/>
              <a:gd name="connsiteY1" fmla="*/ 2716078 h 3866452"/>
              <a:gd name="connsiteX2" fmla="*/ 3864078 w 4018936"/>
              <a:gd name="connsiteY2" fmla="*/ 2848813 h 3866452"/>
              <a:gd name="connsiteX3" fmla="*/ 3893574 w 4018936"/>
              <a:gd name="connsiteY3" fmla="*/ 3151155 h 3866452"/>
              <a:gd name="connsiteX4" fmla="*/ 3967316 w 4018936"/>
              <a:gd name="connsiteY4" fmla="*/ 3365007 h 3866452"/>
              <a:gd name="connsiteX5" fmla="*/ 4018936 w 4018936"/>
              <a:gd name="connsiteY5" fmla="*/ 3541987 h 3866452"/>
              <a:gd name="connsiteX6" fmla="*/ 3982065 w 4018936"/>
              <a:gd name="connsiteY6" fmla="*/ 3682097 h 3866452"/>
              <a:gd name="connsiteX7" fmla="*/ 3871452 w 4018936"/>
              <a:gd name="connsiteY7" fmla="*/ 3822207 h 3866452"/>
              <a:gd name="connsiteX8" fmla="*/ 3672349 w 4018936"/>
              <a:gd name="connsiteY8" fmla="*/ 3822207 h 3866452"/>
              <a:gd name="connsiteX9" fmla="*/ 3591232 w 4018936"/>
              <a:gd name="connsiteY9" fmla="*/ 3689471 h 3866452"/>
              <a:gd name="connsiteX10" fmla="*/ 3539613 w 4018936"/>
              <a:gd name="connsiteY10" fmla="*/ 3600981 h 3866452"/>
              <a:gd name="connsiteX11" fmla="*/ 3377381 w 4018936"/>
              <a:gd name="connsiteY11" fmla="*/ 3689471 h 3866452"/>
              <a:gd name="connsiteX12" fmla="*/ 2883310 w 4018936"/>
              <a:gd name="connsiteY12" fmla="*/ 3792710 h 3866452"/>
              <a:gd name="connsiteX13" fmla="*/ 2300749 w 4018936"/>
              <a:gd name="connsiteY13" fmla="*/ 3866452 h 3866452"/>
              <a:gd name="connsiteX14" fmla="*/ 2153265 w 4018936"/>
              <a:gd name="connsiteY14" fmla="*/ 3814832 h 3866452"/>
              <a:gd name="connsiteX15" fmla="*/ 2094271 w 4018936"/>
              <a:gd name="connsiteY15" fmla="*/ 3674723 h 3866452"/>
              <a:gd name="connsiteX16" fmla="*/ 2072149 w 4018936"/>
              <a:gd name="connsiteY16" fmla="*/ 3232271 h 3866452"/>
              <a:gd name="connsiteX17" fmla="*/ 1968910 w 4018936"/>
              <a:gd name="connsiteY17" fmla="*/ 2443232 h 3866452"/>
              <a:gd name="connsiteX18" fmla="*/ 1445342 w 4018936"/>
              <a:gd name="connsiteY18" fmla="*/ 2362116 h 3866452"/>
              <a:gd name="connsiteX19" fmla="*/ 1563329 w 4018936"/>
              <a:gd name="connsiteY19" fmla="*/ 2516974 h 3866452"/>
              <a:gd name="connsiteX20" fmla="*/ 1703439 w 4018936"/>
              <a:gd name="connsiteY20" fmla="*/ 2723452 h 3866452"/>
              <a:gd name="connsiteX21" fmla="*/ 1880420 w 4018936"/>
              <a:gd name="connsiteY21" fmla="*/ 2988923 h 3866452"/>
              <a:gd name="connsiteX22" fmla="*/ 2005781 w 4018936"/>
              <a:gd name="connsiteY22" fmla="*/ 3261768 h 3866452"/>
              <a:gd name="connsiteX23" fmla="*/ 2013155 w 4018936"/>
              <a:gd name="connsiteY23" fmla="*/ 3394503 h 3866452"/>
              <a:gd name="connsiteX24" fmla="*/ 1909916 w 4018936"/>
              <a:gd name="connsiteY24" fmla="*/ 3505116 h 3866452"/>
              <a:gd name="connsiteX25" fmla="*/ 1467465 w 4018936"/>
              <a:gd name="connsiteY25" fmla="*/ 3608355 h 3866452"/>
              <a:gd name="connsiteX26" fmla="*/ 1135626 w 4018936"/>
              <a:gd name="connsiteY26" fmla="*/ 3586232 h 3866452"/>
              <a:gd name="connsiteX27" fmla="*/ 1106129 w 4018936"/>
              <a:gd name="connsiteY27" fmla="*/ 3512490 h 3866452"/>
              <a:gd name="connsiteX28" fmla="*/ 1194620 w 4018936"/>
              <a:gd name="connsiteY28" fmla="*/ 3438749 h 3866452"/>
              <a:gd name="connsiteX29" fmla="*/ 1504336 w 4018936"/>
              <a:gd name="connsiteY29" fmla="*/ 3335510 h 3866452"/>
              <a:gd name="connsiteX30" fmla="*/ 1607574 w 4018936"/>
              <a:gd name="connsiteY30" fmla="*/ 3232271 h 3866452"/>
              <a:gd name="connsiteX31" fmla="*/ 1541207 w 4018936"/>
              <a:gd name="connsiteY31" fmla="*/ 3114284 h 3866452"/>
              <a:gd name="connsiteX32" fmla="*/ 1415845 w 4018936"/>
              <a:gd name="connsiteY32" fmla="*/ 3180652 h 3866452"/>
              <a:gd name="connsiteX33" fmla="*/ 1260987 w 4018936"/>
              <a:gd name="connsiteY33" fmla="*/ 2929929 h 3866452"/>
              <a:gd name="connsiteX34" fmla="*/ 1002891 w 4018936"/>
              <a:gd name="connsiteY34" fmla="*/ 2568594 h 3866452"/>
              <a:gd name="connsiteX35" fmla="*/ 789039 w 4018936"/>
              <a:gd name="connsiteY35" fmla="*/ 2244129 h 3866452"/>
              <a:gd name="connsiteX36" fmla="*/ 744794 w 4018936"/>
              <a:gd name="connsiteY36" fmla="*/ 1927039 h 3866452"/>
              <a:gd name="connsiteX37" fmla="*/ 861629 w 4018936"/>
              <a:gd name="connsiteY37" fmla="*/ 1835706 h 3866452"/>
              <a:gd name="connsiteX38" fmla="*/ 1150374 w 4018936"/>
              <a:gd name="connsiteY38" fmla="*/ 1750058 h 3866452"/>
              <a:gd name="connsiteX39" fmla="*/ 1260987 w 4018936"/>
              <a:gd name="connsiteY39" fmla="*/ 1720561 h 3866452"/>
              <a:gd name="connsiteX40" fmla="*/ 1332118 w 4018936"/>
              <a:gd name="connsiteY40" fmla="*/ 1661108 h 3866452"/>
              <a:gd name="connsiteX41" fmla="*/ 1496962 w 4018936"/>
              <a:gd name="connsiteY41" fmla="*/ 1624697 h 3866452"/>
              <a:gd name="connsiteX42" fmla="*/ 1412773 w 4018936"/>
              <a:gd name="connsiteY42" fmla="*/ 1568315 h 3866452"/>
              <a:gd name="connsiteX43" fmla="*/ 1359003 w 4018936"/>
              <a:gd name="connsiteY43" fmla="*/ 1470530 h 3866452"/>
              <a:gd name="connsiteX44" fmla="*/ 1260987 w 4018936"/>
              <a:gd name="connsiteY44" fmla="*/ 1587826 h 3866452"/>
              <a:gd name="connsiteX45" fmla="*/ 1172497 w 4018936"/>
              <a:gd name="connsiteY45" fmla="*/ 1668942 h 3866452"/>
              <a:gd name="connsiteX46" fmla="*/ 1039762 w 4018936"/>
              <a:gd name="connsiteY46" fmla="*/ 1720561 h 3866452"/>
              <a:gd name="connsiteX47" fmla="*/ 888975 w 4018936"/>
              <a:gd name="connsiteY47" fmla="*/ 1720561 h 3866452"/>
              <a:gd name="connsiteX48" fmla="*/ 567813 w 4018936"/>
              <a:gd name="connsiteY48" fmla="*/ 1764807 h 3866452"/>
              <a:gd name="connsiteX49" fmla="*/ 412955 w 4018936"/>
              <a:gd name="connsiteY49" fmla="*/ 1764807 h 3866452"/>
              <a:gd name="connsiteX50" fmla="*/ 287594 w 4018936"/>
              <a:gd name="connsiteY50" fmla="*/ 1683690 h 3866452"/>
              <a:gd name="connsiteX51" fmla="*/ 184355 w 4018936"/>
              <a:gd name="connsiteY51" fmla="*/ 1646820 h 3866452"/>
              <a:gd name="connsiteX52" fmla="*/ 81116 w 4018936"/>
              <a:gd name="connsiteY52" fmla="*/ 1565703 h 3866452"/>
              <a:gd name="connsiteX53" fmla="*/ 22123 w 4018936"/>
              <a:gd name="connsiteY53" fmla="*/ 1477213 h 3866452"/>
              <a:gd name="connsiteX54" fmla="*/ 0 w 4018936"/>
              <a:gd name="connsiteY54" fmla="*/ 1403471 h 3866452"/>
              <a:gd name="connsiteX55" fmla="*/ 81116 w 4018936"/>
              <a:gd name="connsiteY55" fmla="*/ 1381349 h 3866452"/>
              <a:gd name="connsiteX56" fmla="*/ 191729 w 4018936"/>
              <a:gd name="connsiteY56" fmla="*/ 1432968 h 3866452"/>
              <a:gd name="connsiteX57" fmla="*/ 191729 w 4018936"/>
              <a:gd name="connsiteY57" fmla="*/ 1432968 h 3866452"/>
              <a:gd name="connsiteX58" fmla="*/ 103239 w 4018936"/>
              <a:gd name="connsiteY58" fmla="*/ 1263361 h 3866452"/>
              <a:gd name="connsiteX59" fmla="*/ 154858 w 4018936"/>
              <a:gd name="connsiteY59" fmla="*/ 1152749 h 3866452"/>
              <a:gd name="connsiteX60" fmla="*/ 235974 w 4018936"/>
              <a:gd name="connsiteY60" fmla="*/ 1270736 h 3866452"/>
              <a:gd name="connsiteX61" fmla="*/ 346587 w 4018936"/>
              <a:gd name="connsiteY61" fmla="*/ 1388723 h 3866452"/>
              <a:gd name="connsiteX62" fmla="*/ 619432 w 4018936"/>
              <a:gd name="connsiteY62" fmla="*/ 1329729 h 3866452"/>
              <a:gd name="connsiteX63" fmla="*/ 818536 w 4018936"/>
              <a:gd name="connsiteY63" fmla="*/ 1233865 h 3866452"/>
              <a:gd name="connsiteX64" fmla="*/ 837586 w 4018936"/>
              <a:gd name="connsiteY64" fmla="*/ 1198146 h 3866452"/>
              <a:gd name="connsiteX65" fmla="*/ 932452 w 4018936"/>
              <a:gd name="connsiteY65" fmla="*/ 1149445 h 3866452"/>
              <a:gd name="connsiteX66" fmla="*/ 1250771 w 4018936"/>
              <a:gd name="connsiteY66" fmla="*/ 709837 h 3866452"/>
              <a:gd name="connsiteX67" fmla="*/ 1216742 w 4018936"/>
              <a:gd name="connsiteY67" fmla="*/ 548065 h 3866452"/>
              <a:gd name="connsiteX68" fmla="*/ 1224116 w 4018936"/>
              <a:gd name="connsiteY68" fmla="*/ 407955 h 3866452"/>
              <a:gd name="connsiteX69" fmla="*/ 1179871 w 4018936"/>
              <a:gd name="connsiteY69" fmla="*/ 319465 h 3866452"/>
              <a:gd name="connsiteX70" fmla="*/ 1260987 w 4018936"/>
              <a:gd name="connsiteY70" fmla="*/ 157232 h 3866452"/>
              <a:gd name="connsiteX71" fmla="*/ 1305232 w 4018936"/>
              <a:gd name="connsiteY71" fmla="*/ 53994 h 3866452"/>
              <a:gd name="connsiteX72" fmla="*/ 1324974 w 4018936"/>
              <a:gd name="connsiteY72" fmla="*/ 23575 h 3866452"/>
              <a:gd name="connsiteX73" fmla="*/ 1615640 w 4018936"/>
              <a:gd name="connsiteY73" fmla="*/ 3603 h 3866452"/>
              <a:gd name="connsiteX74" fmla="*/ 1732474 w 4018936"/>
              <a:gd name="connsiteY74" fmla="*/ 94706 h 3866452"/>
              <a:gd name="connsiteX75" fmla="*/ 1759130 w 4018936"/>
              <a:gd name="connsiteY75" fmla="*/ 254787 h 3866452"/>
              <a:gd name="connsiteX76" fmla="*/ 1707509 w 4018936"/>
              <a:gd name="connsiteY76" fmla="*/ 455273 h 3866452"/>
              <a:gd name="connsiteX77" fmla="*/ 1931579 w 4018936"/>
              <a:gd name="connsiteY77" fmla="*/ 513114 h 3866452"/>
              <a:gd name="connsiteX78" fmla="*/ 2166553 w 4018936"/>
              <a:gd name="connsiteY78" fmla="*/ 623727 h 3866452"/>
              <a:gd name="connsiteX79" fmla="*/ 2303360 w 4018936"/>
              <a:gd name="connsiteY79" fmla="*/ 753083 h 3866452"/>
              <a:gd name="connsiteX80" fmla="*/ 2423037 w 4018936"/>
              <a:gd name="connsiteY80" fmla="*/ 917235 h 3866452"/>
              <a:gd name="connsiteX81" fmla="*/ 2495780 w 4018936"/>
              <a:gd name="connsiteY81" fmla="*/ 1136080 h 3866452"/>
              <a:gd name="connsiteX82" fmla="*/ 2580507 w 4018936"/>
              <a:gd name="connsiteY82" fmla="*/ 1322815 h 3866452"/>
              <a:gd name="connsiteX83" fmla="*/ 2728145 w 4018936"/>
              <a:gd name="connsiteY83" fmla="*/ 1572156 h 3866452"/>
              <a:gd name="connsiteX84" fmla="*/ 2869253 w 4018936"/>
              <a:gd name="connsiteY84" fmla="*/ 1830713 h 3866452"/>
              <a:gd name="connsiteX85" fmla="*/ 2954209 w 4018936"/>
              <a:gd name="connsiteY85" fmla="*/ 2219471 h 3866452"/>
              <a:gd name="connsiteX86" fmla="*/ 2895216 w 4018936"/>
              <a:gd name="connsiteY86" fmla="*/ 2367109 h 3866452"/>
              <a:gd name="connsiteX87" fmla="*/ 2846439 w 4018936"/>
              <a:gd name="connsiteY87" fmla="*/ 2421110 h 3866452"/>
              <a:gd name="connsiteX88" fmla="*/ 2816481 w 4018936"/>
              <a:gd name="connsiteY88" fmla="*/ 2404441 h 3866452"/>
              <a:gd name="connsiteX89" fmla="*/ 2728452 w 4018936"/>
              <a:gd name="connsiteY89" fmla="*/ 2730826 h 3866452"/>
              <a:gd name="connsiteX90" fmla="*/ 2617839 w 4018936"/>
              <a:gd name="connsiteY90" fmla="*/ 3188026 h 3866452"/>
              <a:gd name="connsiteX91" fmla="*/ 2603091 w 4018936"/>
              <a:gd name="connsiteY91" fmla="*/ 3320761 h 3866452"/>
              <a:gd name="connsiteX92" fmla="*/ 2957052 w 4018936"/>
              <a:gd name="connsiteY92" fmla="*/ 3062665 h 3866452"/>
              <a:gd name="connsiteX93" fmla="*/ 3178278 w 4018936"/>
              <a:gd name="connsiteY93" fmla="*/ 2944678 h 3866452"/>
              <a:gd name="connsiteX94" fmla="*/ 3421626 w 4018936"/>
              <a:gd name="connsiteY94" fmla="*/ 2775071 h 3866452"/>
              <a:gd name="connsiteX95" fmla="*/ 3524865 w 4018936"/>
              <a:gd name="connsiteY95" fmla="*/ 2708703 h 3866452"/>
              <a:gd name="connsiteX96" fmla="*/ 3664974 w 4018936"/>
              <a:gd name="connsiteY96" fmla="*/ 2686581 h 3866452"/>
              <a:gd name="connsiteX0" fmla="*/ 3664974 w 4018936"/>
              <a:gd name="connsiteY0" fmla="*/ 2693705 h 3873576"/>
              <a:gd name="connsiteX1" fmla="*/ 3775587 w 4018936"/>
              <a:gd name="connsiteY1" fmla="*/ 2723202 h 3873576"/>
              <a:gd name="connsiteX2" fmla="*/ 3864078 w 4018936"/>
              <a:gd name="connsiteY2" fmla="*/ 2855937 h 3873576"/>
              <a:gd name="connsiteX3" fmla="*/ 3893574 w 4018936"/>
              <a:gd name="connsiteY3" fmla="*/ 3158279 h 3873576"/>
              <a:gd name="connsiteX4" fmla="*/ 3967316 w 4018936"/>
              <a:gd name="connsiteY4" fmla="*/ 3372131 h 3873576"/>
              <a:gd name="connsiteX5" fmla="*/ 4018936 w 4018936"/>
              <a:gd name="connsiteY5" fmla="*/ 3549111 h 3873576"/>
              <a:gd name="connsiteX6" fmla="*/ 3982065 w 4018936"/>
              <a:gd name="connsiteY6" fmla="*/ 3689221 h 3873576"/>
              <a:gd name="connsiteX7" fmla="*/ 3871452 w 4018936"/>
              <a:gd name="connsiteY7" fmla="*/ 3829331 h 3873576"/>
              <a:gd name="connsiteX8" fmla="*/ 3672349 w 4018936"/>
              <a:gd name="connsiteY8" fmla="*/ 3829331 h 3873576"/>
              <a:gd name="connsiteX9" fmla="*/ 3591232 w 4018936"/>
              <a:gd name="connsiteY9" fmla="*/ 3696595 h 3873576"/>
              <a:gd name="connsiteX10" fmla="*/ 3539613 w 4018936"/>
              <a:gd name="connsiteY10" fmla="*/ 3608105 h 3873576"/>
              <a:gd name="connsiteX11" fmla="*/ 3377381 w 4018936"/>
              <a:gd name="connsiteY11" fmla="*/ 3696595 h 3873576"/>
              <a:gd name="connsiteX12" fmla="*/ 2883310 w 4018936"/>
              <a:gd name="connsiteY12" fmla="*/ 3799834 h 3873576"/>
              <a:gd name="connsiteX13" fmla="*/ 2300749 w 4018936"/>
              <a:gd name="connsiteY13" fmla="*/ 3873576 h 3873576"/>
              <a:gd name="connsiteX14" fmla="*/ 2153265 w 4018936"/>
              <a:gd name="connsiteY14" fmla="*/ 3821956 h 3873576"/>
              <a:gd name="connsiteX15" fmla="*/ 2094271 w 4018936"/>
              <a:gd name="connsiteY15" fmla="*/ 3681847 h 3873576"/>
              <a:gd name="connsiteX16" fmla="*/ 2072149 w 4018936"/>
              <a:gd name="connsiteY16" fmla="*/ 3239395 h 3873576"/>
              <a:gd name="connsiteX17" fmla="*/ 1968910 w 4018936"/>
              <a:gd name="connsiteY17" fmla="*/ 2450356 h 3873576"/>
              <a:gd name="connsiteX18" fmla="*/ 1445342 w 4018936"/>
              <a:gd name="connsiteY18" fmla="*/ 2369240 h 3873576"/>
              <a:gd name="connsiteX19" fmla="*/ 1563329 w 4018936"/>
              <a:gd name="connsiteY19" fmla="*/ 2524098 h 3873576"/>
              <a:gd name="connsiteX20" fmla="*/ 1703439 w 4018936"/>
              <a:gd name="connsiteY20" fmla="*/ 2730576 h 3873576"/>
              <a:gd name="connsiteX21" fmla="*/ 1880420 w 4018936"/>
              <a:gd name="connsiteY21" fmla="*/ 2996047 h 3873576"/>
              <a:gd name="connsiteX22" fmla="*/ 2005781 w 4018936"/>
              <a:gd name="connsiteY22" fmla="*/ 3268892 h 3873576"/>
              <a:gd name="connsiteX23" fmla="*/ 2013155 w 4018936"/>
              <a:gd name="connsiteY23" fmla="*/ 3401627 h 3873576"/>
              <a:gd name="connsiteX24" fmla="*/ 1909916 w 4018936"/>
              <a:gd name="connsiteY24" fmla="*/ 3512240 h 3873576"/>
              <a:gd name="connsiteX25" fmla="*/ 1467465 w 4018936"/>
              <a:gd name="connsiteY25" fmla="*/ 3615479 h 3873576"/>
              <a:gd name="connsiteX26" fmla="*/ 1135626 w 4018936"/>
              <a:gd name="connsiteY26" fmla="*/ 3593356 h 3873576"/>
              <a:gd name="connsiteX27" fmla="*/ 1106129 w 4018936"/>
              <a:gd name="connsiteY27" fmla="*/ 3519614 h 3873576"/>
              <a:gd name="connsiteX28" fmla="*/ 1194620 w 4018936"/>
              <a:gd name="connsiteY28" fmla="*/ 3445873 h 3873576"/>
              <a:gd name="connsiteX29" fmla="*/ 1504336 w 4018936"/>
              <a:gd name="connsiteY29" fmla="*/ 3342634 h 3873576"/>
              <a:gd name="connsiteX30" fmla="*/ 1607574 w 4018936"/>
              <a:gd name="connsiteY30" fmla="*/ 3239395 h 3873576"/>
              <a:gd name="connsiteX31" fmla="*/ 1541207 w 4018936"/>
              <a:gd name="connsiteY31" fmla="*/ 3121408 h 3873576"/>
              <a:gd name="connsiteX32" fmla="*/ 1415845 w 4018936"/>
              <a:gd name="connsiteY32" fmla="*/ 3187776 h 3873576"/>
              <a:gd name="connsiteX33" fmla="*/ 1260987 w 4018936"/>
              <a:gd name="connsiteY33" fmla="*/ 2937053 h 3873576"/>
              <a:gd name="connsiteX34" fmla="*/ 1002891 w 4018936"/>
              <a:gd name="connsiteY34" fmla="*/ 2575718 h 3873576"/>
              <a:gd name="connsiteX35" fmla="*/ 789039 w 4018936"/>
              <a:gd name="connsiteY35" fmla="*/ 2251253 h 3873576"/>
              <a:gd name="connsiteX36" fmla="*/ 744794 w 4018936"/>
              <a:gd name="connsiteY36" fmla="*/ 1934163 h 3873576"/>
              <a:gd name="connsiteX37" fmla="*/ 861629 w 4018936"/>
              <a:gd name="connsiteY37" fmla="*/ 1842830 h 3873576"/>
              <a:gd name="connsiteX38" fmla="*/ 1150374 w 4018936"/>
              <a:gd name="connsiteY38" fmla="*/ 1757182 h 3873576"/>
              <a:gd name="connsiteX39" fmla="*/ 1260987 w 4018936"/>
              <a:gd name="connsiteY39" fmla="*/ 1727685 h 3873576"/>
              <a:gd name="connsiteX40" fmla="*/ 1332118 w 4018936"/>
              <a:gd name="connsiteY40" fmla="*/ 1668232 h 3873576"/>
              <a:gd name="connsiteX41" fmla="*/ 1496962 w 4018936"/>
              <a:gd name="connsiteY41" fmla="*/ 1631821 h 3873576"/>
              <a:gd name="connsiteX42" fmla="*/ 1412773 w 4018936"/>
              <a:gd name="connsiteY42" fmla="*/ 1575439 h 3873576"/>
              <a:gd name="connsiteX43" fmla="*/ 1359003 w 4018936"/>
              <a:gd name="connsiteY43" fmla="*/ 1477654 h 3873576"/>
              <a:gd name="connsiteX44" fmla="*/ 1260987 w 4018936"/>
              <a:gd name="connsiteY44" fmla="*/ 1594950 h 3873576"/>
              <a:gd name="connsiteX45" fmla="*/ 1172497 w 4018936"/>
              <a:gd name="connsiteY45" fmla="*/ 1676066 h 3873576"/>
              <a:gd name="connsiteX46" fmla="*/ 1039762 w 4018936"/>
              <a:gd name="connsiteY46" fmla="*/ 1727685 h 3873576"/>
              <a:gd name="connsiteX47" fmla="*/ 888975 w 4018936"/>
              <a:gd name="connsiteY47" fmla="*/ 1727685 h 3873576"/>
              <a:gd name="connsiteX48" fmla="*/ 567813 w 4018936"/>
              <a:gd name="connsiteY48" fmla="*/ 1771931 h 3873576"/>
              <a:gd name="connsiteX49" fmla="*/ 412955 w 4018936"/>
              <a:gd name="connsiteY49" fmla="*/ 1771931 h 3873576"/>
              <a:gd name="connsiteX50" fmla="*/ 287594 w 4018936"/>
              <a:gd name="connsiteY50" fmla="*/ 1690814 h 3873576"/>
              <a:gd name="connsiteX51" fmla="*/ 184355 w 4018936"/>
              <a:gd name="connsiteY51" fmla="*/ 1653944 h 3873576"/>
              <a:gd name="connsiteX52" fmla="*/ 81116 w 4018936"/>
              <a:gd name="connsiteY52" fmla="*/ 1572827 h 3873576"/>
              <a:gd name="connsiteX53" fmla="*/ 22123 w 4018936"/>
              <a:gd name="connsiteY53" fmla="*/ 1484337 h 3873576"/>
              <a:gd name="connsiteX54" fmla="*/ 0 w 4018936"/>
              <a:gd name="connsiteY54" fmla="*/ 1410595 h 3873576"/>
              <a:gd name="connsiteX55" fmla="*/ 81116 w 4018936"/>
              <a:gd name="connsiteY55" fmla="*/ 1388473 h 3873576"/>
              <a:gd name="connsiteX56" fmla="*/ 191729 w 4018936"/>
              <a:gd name="connsiteY56" fmla="*/ 1440092 h 3873576"/>
              <a:gd name="connsiteX57" fmla="*/ 191729 w 4018936"/>
              <a:gd name="connsiteY57" fmla="*/ 1440092 h 3873576"/>
              <a:gd name="connsiteX58" fmla="*/ 103239 w 4018936"/>
              <a:gd name="connsiteY58" fmla="*/ 1270485 h 3873576"/>
              <a:gd name="connsiteX59" fmla="*/ 154858 w 4018936"/>
              <a:gd name="connsiteY59" fmla="*/ 1159873 h 3873576"/>
              <a:gd name="connsiteX60" fmla="*/ 235974 w 4018936"/>
              <a:gd name="connsiteY60" fmla="*/ 1277860 h 3873576"/>
              <a:gd name="connsiteX61" fmla="*/ 346587 w 4018936"/>
              <a:gd name="connsiteY61" fmla="*/ 1395847 h 3873576"/>
              <a:gd name="connsiteX62" fmla="*/ 619432 w 4018936"/>
              <a:gd name="connsiteY62" fmla="*/ 1336853 h 3873576"/>
              <a:gd name="connsiteX63" fmla="*/ 818536 w 4018936"/>
              <a:gd name="connsiteY63" fmla="*/ 1240989 h 3873576"/>
              <a:gd name="connsiteX64" fmla="*/ 837586 w 4018936"/>
              <a:gd name="connsiteY64" fmla="*/ 1205270 h 3873576"/>
              <a:gd name="connsiteX65" fmla="*/ 932452 w 4018936"/>
              <a:gd name="connsiteY65" fmla="*/ 1156569 h 3873576"/>
              <a:gd name="connsiteX66" fmla="*/ 1250771 w 4018936"/>
              <a:gd name="connsiteY66" fmla="*/ 716961 h 3873576"/>
              <a:gd name="connsiteX67" fmla="*/ 1216742 w 4018936"/>
              <a:gd name="connsiteY67" fmla="*/ 555189 h 3873576"/>
              <a:gd name="connsiteX68" fmla="*/ 1224116 w 4018936"/>
              <a:gd name="connsiteY68" fmla="*/ 415079 h 3873576"/>
              <a:gd name="connsiteX69" fmla="*/ 1179871 w 4018936"/>
              <a:gd name="connsiteY69" fmla="*/ 326589 h 3873576"/>
              <a:gd name="connsiteX70" fmla="*/ 1260987 w 4018936"/>
              <a:gd name="connsiteY70" fmla="*/ 164356 h 3873576"/>
              <a:gd name="connsiteX71" fmla="*/ 1305232 w 4018936"/>
              <a:gd name="connsiteY71" fmla="*/ 61118 h 3873576"/>
              <a:gd name="connsiteX72" fmla="*/ 1324974 w 4018936"/>
              <a:gd name="connsiteY72" fmla="*/ 30699 h 3873576"/>
              <a:gd name="connsiteX73" fmla="*/ 1615640 w 4018936"/>
              <a:gd name="connsiteY73" fmla="*/ 10727 h 3873576"/>
              <a:gd name="connsiteX74" fmla="*/ 1732474 w 4018936"/>
              <a:gd name="connsiteY74" fmla="*/ 101830 h 3873576"/>
              <a:gd name="connsiteX75" fmla="*/ 1759130 w 4018936"/>
              <a:gd name="connsiteY75" fmla="*/ 261911 h 3873576"/>
              <a:gd name="connsiteX76" fmla="*/ 1707509 w 4018936"/>
              <a:gd name="connsiteY76" fmla="*/ 462397 h 3873576"/>
              <a:gd name="connsiteX77" fmla="*/ 1931579 w 4018936"/>
              <a:gd name="connsiteY77" fmla="*/ 520238 h 3873576"/>
              <a:gd name="connsiteX78" fmla="*/ 2166553 w 4018936"/>
              <a:gd name="connsiteY78" fmla="*/ 630851 h 3873576"/>
              <a:gd name="connsiteX79" fmla="*/ 2303360 w 4018936"/>
              <a:gd name="connsiteY79" fmla="*/ 760207 h 3873576"/>
              <a:gd name="connsiteX80" fmla="*/ 2423037 w 4018936"/>
              <a:gd name="connsiteY80" fmla="*/ 924359 h 3873576"/>
              <a:gd name="connsiteX81" fmla="*/ 2495780 w 4018936"/>
              <a:gd name="connsiteY81" fmla="*/ 1143204 h 3873576"/>
              <a:gd name="connsiteX82" fmla="*/ 2580507 w 4018936"/>
              <a:gd name="connsiteY82" fmla="*/ 1329939 h 3873576"/>
              <a:gd name="connsiteX83" fmla="*/ 2728145 w 4018936"/>
              <a:gd name="connsiteY83" fmla="*/ 1579280 h 3873576"/>
              <a:gd name="connsiteX84" fmla="*/ 2869253 w 4018936"/>
              <a:gd name="connsiteY84" fmla="*/ 1837837 h 3873576"/>
              <a:gd name="connsiteX85" fmla="*/ 2954209 w 4018936"/>
              <a:gd name="connsiteY85" fmla="*/ 2226595 h 3873576"/>
              <a:gd name="connsiteX86" fmla="*/ 2895216 w 4018936"/>
              <a:gd name="connsiteY86" fmla="*/ 2374233 h 3873576"/>
              <a:gd name="connsiteX87" fmla="*/ 2846439 w 4018936"/>
              <a:gd name="connsiteY87" fmla="*/ 2428234 h 3873576"/>
              <a:gd name="connsiteX88" fmla="*/ 2816481 w 4018936"/>
              <a:gd name="connsiteY88" fmla="*/ 2411565 h 3873576"/>
              <a:gd name="connsiteX89" fmla="*/ 2728452 w 4018936"/>
              <a:gd name="connsiteY89" fmla="*/ 2737950 h 3873576"/>
              <a:gd name="connsiteX90" fmla="*/ 2617839 w 4018936"/>
              <a:gd name="connsiteY90" fmla="*/ 3195150 h 3873576"/>
              <a:gd name="connsiteX91" fmla="*/ 2603091 w 4018936"/>
              <a:gd name="connsiteY91" fmla="*/ 3327885 h 3873576"/>
              <a:gd name="connsiteX92" fmla="*/ 2957052 w 4018936"/>
              <a:gd name="connsiteY92" fmla="*/ 3069789 h 3873576"/>
              <a:gd name="connsiteX93" fmla="*/ 3178278 w 4018936"/>
              <a:gd name="connsiteY93" fmla="*/ 2951802 h 3873576"/>
              <a:gd name="connsiteX94" fmla="*/ 3421626 w 4018936"/>
              <a:gd name="connsiteY94" fmla="*/ 2782195 h 3873576"/>
              <a:gd name="connsiteX95" fmla="*/ 3524865 w 4018936"/>
              <a:gd name="connsiteY95" fmla="*/ 2715827 h 3873576"/>
              <a:gd name="connsiteX96" fmla="*/ 3664974 w 4018936"/>
              <a:gd name="connsiteY96" fmla="*/ 2693705 h 3873576"/>
              <a:gd name="connsiteX0" fmla="*/ 3664974 w 4018936"/>
              <a:gd name="connsiteY0" fmla="*/ 2693705 h 3873576"/>
              <a:gd name="connsiteX1" fmla="*/ 3775587 w 4018936"/>
              <a:gd name="connsiteY1" fmla="*/ 2723202 h 3873576"/>
              <a:gd name="connsiteX2" fmla="*/ 3864078 w 4018936"/>
              <a:gd name="connsiteY2" fmla="*/ 2855937 h 3873576"/>
              <a:gd name="connsiteX3" fmla="*/ 3893574 w 4018936"/>
              <a:gd name="connsiteY3" fmla="*/ 3158279 h 3873576"/>
              <a:gd name="connsiteX4" fmla="*/ 3967316 w 4018936"/>
              <a:gd name="connsiteY4" fmla="*/ 3372131 h 3873576"/>
              <a:gd name="connsiteX5" fmla="*/ 4018936 w 4018936"/>
              <a:gd name="connsiteY5" fmla="*/ 3549111 h 3873576"/>
              <a:gd name="connsiteX6" fmla="*/ 3982065 w 4018936"/>
              <a:gd name="connsiteY6" fmla="*/ 3689221 h 3873576"/>
              <a:gd name="connsiteX7" fmla="*/ 3871452 w 4018936"/>
              <a:gd name="connsiteY7" fmla="*/ 3829331 h 3873576"/>
              <a:gd name="connsiteX8" fmla="*/ 3672349 w 4018936"/>
              <a:gd name="connsiteY8" fmla="*/ 3829331 h 3873576"/>
              <a:gd name="connsiteX9" fmla="*/ 3591232 w 4018936"/>
              <a:gd name="connsiteY9" fmla="*/ 3696595 h 3873576"/>
              <a:gd name="connsiteX10" fmla="*/ 3539613 w 4018936"/>
              <a:gd name="connsiteY10" fmla="*/ 3608105 h 3873576"/>
              <a:gd name="connsiteX11" fmla="*/ 3377381 w 4018936"/>
              <a:gd name="connsiteY11" fmla="*/ 3696595 h 3873576"/>
              <a:gd name="connsiteX12" fmla="*/ 2883310 w 4018936"/>
              <a:gd name="connsiteY12" fmla="*/ 3799834 h 3873576"/>
              <a:gd name="connsiteX13" fmla="*/ 2300749 w 4018936"/>
              <a:gd name="connsiteY13" fmla="*/ 3873576 h 3873576"/>
              <a:gd name="connsiteX14" fmla="*/ 2153265 w 4018936"/>
              <a:gd name="connsiteY14" fmla="*/ 3821956 h 3873576"/>
              <a:gd name="connsiteX15" fmla="*/ 2094271 w 4018936"/>
              <a:gd name="connsiteY15" fmla="*/ 3681847 h 3873576"/>
              <a:gd name="connsiteX16" fmla="*/ 2072149 w 4018936"/>
              <a:gd name="connsiteY16" fmla="*/ 3239395 h 3873576"/>
              <a:gd name="connsiteX17" fmla="*/ 1968910 w 4018936"/>
              <a:gd name="connsiteY17" fmla="*/ 2450356 h 3873576"/>
              <a:gd name="connsiteX18" fmla="*/ 1445342 w 4018936"/>
              <a:gd name="connsiteY18" fmla="*/ 2369240 h 3873576"/>
              <a:gd name="connsiteX19" fmla="*/ 1563329 w 4018936"/>
              <a:gd name="connsiteY19" fmla="*/ 2524098 h 3873576"/>
              <a:gd name="connsiteX20" fmla="*/ 1703439 w 4018936"/>
              <a:gd name="connsiteY20" fmla="*/ 2730576 h 3873576"/>
              <a:gd name="connsiteX21" fmla="*/ 1880420 w 4018936"/>
              <a:gd name="connsiteY21" fmla="*/ 2996047 h 3873576"/>
              <a:gd name="connsiteX22" fmla="*/ 2005781 w 4018936"/>
              <a:gd name="connsiteY22" fmla="*/ 3268892 h 3873576"/>
              <a:gd name="connsiteX23" fmla="*/ 2013155 w 4018936"/>
              <a:gd name="connsiteY23" fmla="*/ 3401627 h 3873576"/>
              <a:gd name="connsiteX24" fmla="*/ 1909916 w 4018936"/>
              <a:gd name="connsiteY24" fmla="*/ 3512240 h 3873576"/>
              <a:gd name="connsiteX25" fmla="*/ 1467465 w 4018936"/>
              <a:gd name="connsiteY25" fmla="*/ 3615479 h 3873576"/>
              <a:gd name="connsiteX26" fmla="*/ 1135626 w 4018936"/>
              <a:gd name="connsiteY26" fmla="*/ 3593356 h 3873576"/>
              <a:gd name="connsiteX27" fmla="*/ 1106129 w 4018936"/>
              <a:gd name="connsiteY27" fmla="*/ 3519614 h 3873576"/>
              <a:gd name="connsiteX28" fmla="*/ 1194620 w 4018936"/>
              <a:gd name="connsiteY28" fmla="*/ 3445873 h 3873576"/>
              <a:gd name="connsiteX29" fmla="*/ 1504336 w 4018936"/>
              <a:gd name="connsiteY29" fmla="*/ 3342634 h 3873576"/>
              <a:gd name="connsiteX30" fmla="*/ 1607574 w 4018936"/>
              <a:gd name="connsiteY30" fmla="*/ 3239395 h 3873576"/>
              <a:gd name="connsiteX31" fmla="*/ 1541207 w 4018936"/>
              <a:gd name="connsiteY31" fmla="*/ 3121408 h 3873576"/>
              <a:gd name="connsiteX32" fmla="*/ 1415845 w 4018936"/>
              <a:gd name="connsiteY32" fmla="*/ 3187776 h 3873576"/>
              <a:gd name="connsiteX33" fmla="*/ 1260987 w 4018936"/>
              <a:gd name="connsiteY33" fmla="*/ 2937053 h 3873576"/>
              <a:gd name="connsiteX34" fmla="*/ 1002891 w 4018936"/>
              <a:gd name="connsiteY34" fmla="*/ 2575718 h 3873576"/>
              <a:gd name="connsiteX35" fmla="*/ 789039 w 4018936"/>
              <a:gd name="connsiteY35" fmla="*/ 2251253 h 3873576"/>
              <a:gd name="connsiteX36" fmla="*/ 744794 w 4018936"/>
              <a:gd name="connsiteY36" fmla="*/ 1934163 h 3873576"/>
              <a:gd name="connsiteX37" fmla="*/ 861629 w 4018936"/>
              <a:gd name="connsiteY37" fmla="*/ 1842830 h 3873576"/>
              <a:gd name="connsiteX38" fmla="*/ 1150374 w 4018936"/>
              <a:gd name="connsiteY38" fmla="*/ 1757182 h 3873576"/>
              <a:gd name="connsiteX39" fmla="*/ 1260987 w 4018936"/>
              <a:gd name="connsiteY39" fmla="*/ 1727685 h 3873576"/>
              <a:gd name="connsiteX40" fmla="*/ 1332118 w 4018936"/>
              <a:gd name="connsiteY40" fmla="*/ 1668232 h 3873576"/>
              <a:gd name="connsiteX41" fmla="*/ 1496962 w 4018936"/>
              <a:gd name="connsiteY41" fmla="*/ 1631821 h 3873576"/>
              <a:gd name="connsiteX42" fmla="*/ 1412773 w 4018936"/>
              <a:gd name="connsiteY42" fmla="*/ 1575439 h 3873576"/>
              <a:gd name="connsiteX43" fmla="*/ 1359003 w 4018936"/>
              <a:gd name="connsiteY43" fmla="*/ 1477654 h 3873576"/>
              <a:gd name="connsiteX44" fmla="*/ 1260987 w 4018936"/>
              <a:gd name="connsiteY44" fmla="*/ 1594950 h 3873576"/>
              <a:gd name="connsiteX45" fmla="*/ 1172497 w 4018936"/>
              <a:gd name="connsiteY45" fmla="*/ 1676066 h 3873576"/>
              <a:gd name="connsiteX46" fmla="*/ 1039762 w 4018936"/>
              <a:gd name="connsiteY46" fmla="*/ 1727685 h 3873576"/>
              <a:gd name="connsiteX47" fmla="*/ 888975 w 4018936"/>
              <a:gd name="connsiteY47" fmla="*/ 1727685 h 3873576"/>
              <a:gd name="connsiteX48" fmla="*/ 567813 w 4018936"/>
              <a:gd name="connsiteY48" fmla="*/ 1771931 h 3873576"/>
              <a:gd name="connsiteX49" fmla="*/ 412955 w 4018936"/>
              <a:gd name="connsiteY49" fmla="*/ 1771931 h 3873576"/>
              <a:gd name="connsiteX50" fmla="*/ 287594 w 4018936"/>
              <a:gd name="connsiteY50" fmla="*/ 1690814 h 3873576"/>
              <a:gd name="connsiteX51" fmla="*/ 184355 w 4018936"/>
              <a:gd name="connsiteY51" fmla="*/ 1653944 h 3873576"/>
              <a:gd name="connsiteX52" fmla="*/ 81116 w 4018936"/>
              <a:gd name="connsiteY52" fmla="*/ 1572827 h 3873576"/>
              <a:gd name="connsiteX53" fmla="*/ 22123 w 4018936"/>
              <a:gd name="connsiteY53" fmla="*/ 1484337 h 3873576"/>
              <a:gd name="connsiteX54" fmla="*/ 0 w 4018936"/>
              <a:gd name="connsiteY54" fmla="*/ 1410595 h 3873576"/>
              <a:gd name="connsiteX55" fmla="*/ 81116 w 4018936"/>
              <a:gd name="connsiteY55" fmla="*/ 1388473 h 3873576"/>
              <a:gd name="connsiteX56" fmla="*/ 191729 w 4018936"/>
              <a:gd name="connsiteY56" fmla="*/ 1440092 h 3873576"/>
              <a:gd name="connsiteX57" fmla="*/ 191729 w 4018936"/>
              <a:gd name="connsiteY57" fmla="*/ 1440092 h 3873576"/>
              <a:gd name="connsiteX58" fmla="*/ 103239 w 4018936"/>
              <a:gd name="connsiteY58" fmla="*/ 1270485 h 3873576"/>
              <a:gd name="connsiteX59" fmla="*/ 154858 w 4018936"/>
              <a:gd name="connsiteY59" fmla="*/ 1159873 h 3873576"/>
              <a:gd name="connsiteX60" fmla="*/ 235974 w 4018936"/>
              <a:gd name="connsiteY60" fmla="*/ 1277860 h 3873576"/>
              <a:gd name="connsiteX61" fmla="*/ 346587 w 4018936"/>
              <a:gd name="connsiteY61" fmla="*/ 1395847 h 3873576"/>
              <a:gd name="connsiteX62" fmla="*/ 619432 w 4018936"/>
              <a:gd name="connsiteY62" fmla="*/ 1336853 h 3873576"/>
              <a:gd name="connsiteX63" fmla="*/ 818536 w 4018936"/>
              <a:gd name="connsiteY63" fmla="*/ 1240989 h 3873576"/>
              <a:gd name="connsiteX64" fmla="*/ 837586 w 4018936"/>
              <a:gd name="connsiteY64" fmla="*/ 1205270 h 3873576"/>
              <a:gd name="connsiteX65" fmla="*/ 932452 w 4018936"/>
              <a:gd name="connsiteY65" fmla="*/ 1156569 h 3873576"/>
              <a:gd name="connsiteX66" fmla="*/ 1250771 w 4018936"/>
              <a:gd name="connsiteY66" fmla="*/ 716961 h 3873576"/>
              <a:gd name="connsiteX67" fmla="*/ 1216742 w 4018936"/>
              <a:gd name="connsiteY67" fmla="*/ 555189 h 3873576"/>
              <a:gd name="connsiteX68" fmla="*/ 1224116 w 4018936"/>
              <a:gd name="connsiteY68" fmla="*/ 415079 h 3873576"/>
              <a:gd name="connsiteX69" fmla="*/ 1179871 w 4018936"/>
              <a:gd name="connsiteY69" fmla="*/ 326589 h 3873576"/>
              <a:gd name="connsiteX70" fmla="*/ 1260987 w 4018936"/>
              <a:gd name="connsiteY70" fmla="*/ 164356 h 3873576"/>
              <a:gd name="connsiteX71" fmla="*/ 1305232 w 4018936"/>
              <a:gd name="connsiteY71" fmla="*/ 61118 h 3873576"/>
              <a:gd name="connsiteX72" fmla="*/ 1324974 w 4018936"/>
              <a:gd name="connsiteY72" fmla="*/ 30699 h 3873576"/>
              <a:gd name="connsiteX73" fmla="*/ 1615640 w 4018936"/>
              <a:gd name="connsiteY73" fmla="*/ 10727 h 3873576"/>
              <a:gd name="connsiteX74" fmla="*/ 1732474 w 4018936"/>
              <a:gd name="connsiteY74" fmla="*/ 101830 h 3873576"/>
              <a:gd name="connsiteX75" fmla="*/ 1759130 w 4018936"/>
              <a:gd name="connsiteY75" fmla="*/ 261911 h 3873576"/>
              <a:gd name="connsiteX76" fmla="*/ 1707509 w 4018936"/>
              <a:gd name="connsiteY76" fmla="*/ 462397 h 3873576"/>
              <a:gd name="connsiteX77" fmla="*/ 1931579 w 4018936"/>
              <a:gd name="connsiteY77" fmla="*/ 520238 h 3873576"/>
              <a:gd name="connsiteX78" fmla="*/ 2166553 w 4018936"/>
              <a:gd name="connsiteY78" fmla="*/ 630851 h 3873576"/>
              <a:gd name="connsiteX79" fmla="*/ 2303360 w 4018936"/>
              <a:gd name="connsiteY79" fmla="*/ 760207 h 3873576"/>
              <a:gd name="connsiteX80" fmla="*/ 2423037 w 4018936"/>
              <a:gd name="connsiteY80" fmla="*/ 924359 h 3873576"/>
              <a:gd name="connsiteX81" fmla="*/ 2495780 w 4018936"/>
              <a:gd name="connsiteY81" fmla="*/ 1143204 h 3873576"/>
              <a:gd name="connsiteX82" fmla="*/ 2580507 w 4018936"/>
              <a:gd name="connsiteY82" fmla="*/ 1329939 h 3873576"/>
              <a:gd name="connsiteX83" fmla="*/ 2728145 w 4018936"/>
              <a:gd name="connsiteY83" fmla="*/ 1579280 h 3873576"/>
              <a:gd name="connsiteX84" fmla="*/ 2869253 w 4018936"/>
              <a:gd name="connsiteY84" fmla="*/ 1837837 h 3873576"/>
              <a:gd name="connsiteX85" fmla="*/ 2954209 w 4018936"/>
              <a:gd name="connsiteY85" fmla="*/ 2226595 h 3873576"/>
              <a:gd name="connsiteX86" fmla="*/ 2895216 w 4018936"/>
              <a:gd name="connsiteY86" fmla="*/ 2374233 h 3873576"/>
              <a:gd name="connsiteX87" fmla="*/ 2846439 w 4018936"/>
              <a:gd name="connsiteY87" fmla="*/ 2428234 h 3873576"/>
              <a:gd name="connsiteX88" fmla="*/ 2816481 w 4018936"/>
              <a:gd name="connsiteY88" fmla="*/ 2411565 h 3873576"/>
              <a:gd name="connsiteX89" fmla="*/ 2728452 w 4018936"/>
              <a:gd name="connsiteY89" fmla="*/ 2737950 h 3873576"/>
              <a:gd name="connsiteX90" fmla="*/ 2617839 w 4018936"/>
              <a:gd name="connsiteY90" fmla="*/ 3195150 h 3873576"/>
              <a:gd name="connsiteX91" fmla="*/ 2603091 w 4018936"/>
              <a:gd name="connsiteY91" fmla="*/ 3327885 h 3873576"/>
              <a:gd name="connsiteX92" fmla="*/ 2957052 w 4018936"/>
              <a:gd name="connsiteY92" fmla="*/ 3069789 h 3873576"/>
              <a:gd name="connsiteX93" fmla="*/ 3178278 w 4018936"/>
              <a:gd name="connsiteY93" fmla="*/ 2951802 h 3873576"/>
              <a:gd name="connsiteX94" fmla="*/ 3421626 w 4018936"/>
              <a:gd name="connsiteY94" fmla="*/ 2782195 h 3873576"/>
              <a:gd name="connsiteX95" fmla="*/ 3524865 w 4018936"/>
              <a:gd name="connsiteY95" fmla="*/ 2715827 h 3873576"/>
              <a:gd name="connsiteX96" fmla="*/ 3664974 w 4018936"/>
              <a:gd name="connsiteY96" fmla="*/ 2693705 h 3873576"/>
              <a:gd name="connsiteX0" fmla="*/ 3664974 w 4018936"/>
              <a:gd name="connsiteY0" fmla="*/ 2693705 h 3873576"/>
              <a:gd name="connsiteX1" fmla="*/ 3775587 w 4018936"/>
              <a:gd name="connsiteY1" fmla="*/ 2723202 h 3873576"/>
              <a:gd name="connsiteX2" fmla="*/ 3864078 w 4018936"/>
              <a:gd name="connsiteY2" fmla="*/ 2855937 h 3873576"/>
              <a:gd name="connsiteX3" fmla="*/ 3893574 w 4018936"/>
              <a:gd name="connsiteY3" fmla="*/ 3158279 h 3873576"/>
              <a:gd name="connsiteX4" fmla="*/ 3967316 w 4018936"/>
              <a:gd name="connsiteY4" fmla="*/ 3372131 h 3873576"/>
              <a:gd name="connsiteX5" fmla="*/ 4018936 w 4018936"/>
              <a:gd name="connsiteY5" fmla="*/ 3549111 h 3873576"/>
              <a:gd name="connsiteX6" fmla="*/ 3982065 w 4018936"/>
              <a:gd name="connsiteY6" fmla="*/ 3689221 h 3873576"/>
              <a:gd name="connsiteX7" fmla="*/ 3871452 w 4018936"/>
              <a:gd name="connsiteY7" fmla="*/ 3829331 h 3873576"/>
              <a:gd name="connsiteX8" fmla="*/ 3672349 w 4018936"/>
              <a:gd name="connsiteY8" fmla="*/ 3829331 h 3873576"/>
              <a:gd name="connsiteX9" fmla="*/ 3591232 w 4018936"/>
              <a:gd name="connsiteY9" fmla="*/ 3696595 h 3873576"/>
              <a:gd name="connsiteX10" fmla="*/ 3539613 w 4018936"/>
              <a:gd name="connsiteY10" fmla="*/ 3608105 h 3873576"/>
              <a:gd name="connsiteX11" fmla="*/ 3377381 w 4018936"/>
              <a:gd name="connsiteY11" fmla="*/ 3696595 h 3873576"/>
              <a:gd name="connsiteX12" fmla="*/ 2883310 w 4018936"/>
              <a:gd name="connsiteY12" fmla="*/ 3799834 h 3873576"/>
              <a:gd name="connsiteX13" fmla="*/ 2300749 w 4018936"/>
              <a:gd name="connsiteY13" fmla="*/ 3873576 h 3873576"/>
              <a:gd name="connsiteX14" fmla="*/ 2153265 w 4018936"/>
              <a:gd name="connsiteY14" fmla="*/ 3821956 h 3873576"/>
              <a:gd name="connsiteX15" fmla="*/ 2094271 w 4018936"/>
              <a:gd name="connsiteY15" fmla="*/ 3681847 h 3873576"/>
              <a:gd name="connsiteX16" fmla="*/ 2072149 w 4018936"/>
              <a:gd name="connsiteY16" fmla="*/ 3239395 h 3873576"/>
              <a:gd name="connsiteX17" fmla="*/ 1968910 w 4018936"/>
              <a:gd name="connsiteY17" fmla="*/ 2450356 h 3873576"/>
              <a:gd name="connsiteX18" fmla="*/ 1445342 w 4018936"/>
              <a:gd name="connsiteY18" fmla="*/ 2369240 h 3873576"/>
              <a:gd name="connsiteX19" fmla="*/ 1563329 w 4018936"/>
              <a:gd name="connsiteY19" fmla="*/ 2524098 h 3873576"/>
              <a:gd name="connsiteX20" fmla="*/ 1703439 w 4018936"/>
              <a:gd name="connsiteY20" fmla="*/ 2730576 h 3873576"/>
              <a:gd name="connsiteX21" fmla="*/ 1880420 w 4018936"/>
              <a:gd name="connsiteY21" fmla="*/ 2996047 h 3873576"/>
              <a:gd name="connsiteX22" fmla="*/ 2005781 w 4018936"/>
              <a:gd name="connsiteY22" fmla="*/ 3268892 h 3873576"/>
              <a:gd name="connsiteX23" fmla="*/ 2013155 w 4018936"/>
              <a:gd name="connsiteY23" fmla="*/ 3401627 h 3873576"/>
              <a:gd name="connsiteX24" fmla="*/ 1909916 w 4018936"/>
              <a:gd name="connsiteY24" fmla="*/ 3512240 h 3873576"/>
              <a:gd name="connsiteX25" fmla="*/ 1467465 w 4018936"/>
              <a:gd name="connsiteY25" fmla="*/ 3615479 h 3873576"/>
              <a:gd name="connsiteX26" fmla="*/ 1135626 w 4018936"/>
              <a:gd name="connsiteY26" fmla="*/ 3593356 h 3873576"/>
              <a:gd name="connsiteX27" fmla="*/ 1106129 w 4018936"/>
              <a:gd name="connsiteY27" fmla="*/ 3519614 h 3873576"/>
              <a:gd name="connsiteX28" fmla="*/ 1194620 w 4018936"/>
              <a:gd name="connsiteY28" fmla="*/ 3445873 h 3873576"/>
              <a:gd name="connsiteX29" fmla="*/ 1504336 w 4018936"/>
              <a:gd name="connsiteY29" fmla="*/ 3342634 h 3873576"/>
              <a:gd name="connsiteX30" fmla="*/ 1607574 w 4018936"/>
              <a:gd name="connsiteY30" fmla="*/ 3239395 h 3873576"/>
              <a:gd name="connsiteX31" fmla="*/ 1541207 w 4018936"/>
              <a:gd name="connsiteY31" fmla="*/ 3121408 h 3873576"/>
              <a:gd name="connsiteX32" fmla="*/ 1415845 w 4018936"/>
              <a:gd name="connsiteY32" fmla="*/ 3187776 h 3873576"/>
              <a:gd name="connsiteX33" fmla="*/ 1260987 w 4018936"/>
              <a:gd name="connsiteY33" fmla="*/ 2937053 h 3873576"/>
              <a:gd name="connsiteX34" fmla="*/ 1002891 w 4018936"/>
              <a:gd name="connsiteY34" fmla="*/ 2575718 h 3873576"/>
              <a:gd name="connsiteX35" fmla="*/ 789039 w 4018936"/>
              <a:gd name="connsiteY35" fmla="*/ 2251253 h 3873576"/>
              <a:gd name="connsiteX36" fmla="*/ 744794 w 4018936"/>
              <a:gd name="connsiteY36" fmla="*/ 1934163 h 3873576"/>
              <a:gd name="connsiteX37" fmla="*/ 861629 w 4018936"/>
              <a:gd name="connsiteY37" fmla="*/ 1842830 h 3873576"/>
              <a:gd name="connsiteX38" fmla="*/ 1150374 w 4018936"/>
              <a:gd name="connsiteY38" fmla="*/ 1757182 h 3873576"/>
              <a:gd name="connsiteX39" fmla="*/ 1260987 w 4018936"/>
              <a:gd name="connsiteY39" fmla="*/ 1727685 h 3873576"/>
              <a:gd name="connsiteX40" fmla="*/ 1332118 w 4018936"/>
              <a:gd name="connsiteY40" fmla="*/ 1668232 h 3873576"/>
              <a:gd name="connsiteX41" fmla="*/ 1496962 w 4018936"/>
              <a:gd name="connsiteY41" fmla="*/ 1631821 h 3873576"/>
              <a:gd name="connsiteX42" fmla="*/ 1412773 w 4018936"/>
              <a:gd name="connsiteY42" fmla="*/ 1575439 h 3873576"/>
              <a:gd name="connsiteX43" fmla="*/ 1359003 w 4018936"/>
              <a:gd name="connsiteY43" fmla="*/ 1477654 h 3873576"/>
              <a:gd name="connsiteX44" fmla="*/ 1260987 w 4018936"/>
              <a:gd name="connsiteY44" fmla="*/ 1594950 h 3873576"/>
              <a:gd name="connsiteX45" fmla="*/ 1172497 w 4018936"/>
              <a:gd name="connsiteY45" fmla="*/ 1676066 h 3873576"/>
              <a:gd name="connsiteX46" fmla="*/ 1039762 w 4018936"/>
              <a:gd name="connsiteY46" fmla="*/ 1727685 h 3873576"/>
              <a:gd name="connsiteX47" fmla="*/ 888975 w 4018936"/>
              <a:gd name="connsiteY47" fmla="*/ 1727685 h 3873576"/>
              <a:gd name="connsiteX48" fmla="*/ 567813 w 4018936"/>
              <a:gd name="connsiteY48" fmla="*/ 1771931 h 3873576"/>
              <a:gd name="connsiteX49" fmla="*/ 412955 w 4018936"/>
              <a:gd name="connsiteY49" fmla="*/ 1771931 h 3873576"/>
              <a:gd name="connsiteX50" fmla="*/ 287594 w 4018936"/>
              <a:gd name="connsiteY50" fmla="*/ 1690814 h 3873576"/>
              <a:gd name="connsiteX51" fmla="*/ 184355 w 4018936"/>
              <a:gd name="connsiteY51" fmla="*/ 1653944 h 3873576"/>
              <a:gd name="connsiteX52" fmla="*/ 81116 w 4018936"/>
              <a:gd name="connsiteY52" fmla="*/ 1572827 h 3873576"/>
              <a:gd name="connsiteX53" fmla="*/ 22123 w 4018936"/>
              <a:gd name="connsiteY53" fmla="*/ 1484337 h 3873576"/>
              <a:gd name="connsiteX54" fmla="*/ 0 w 4018936"/>
              <a:gd name="connsiteY54" fmla="*/ 1410595 h 3873576"/>
              <a:gd name="connsiteX55" fmla="*/ 81116 w 4018936"/>
              <a:gd name="connsiteY55" fmla="*/ 1388473 h 3873576"/>
              <a:gd name="connsiteX56" fmla="*/ 191729 w 4018936"/>
              <a:gd name="connsiteY56" fmla="*/ 1440092 h 3873576"/>
              <a:gd name="connsiteX57" fmla="*/ 191729 w 4018936"/>
              <a:gd name="connsiteY57" fmla="*/ 1440092 h 3873576"/>
              <a:gd name="connsiteX58" fmla="*/ 103239 w 4018936"/>
              <a:gd name="connsiteY58" fmla="*/ 1270485 h 3873576"/>
              <a:gd name="connsiteX59" fmla="*/ 154858 w 4018936"/>
              <a:gd name="connsiteY59" fmla="*/ 1159873 h 3873576"/>
              <a:gd name="connsiteX60" fmla="*/ 235974 w 4018936"/>
              <a:gd name="connsiteY60" fmla="*/ 1277860 h 3873576"/>
              <a:gd name="connsiteX61" fmla="*/ 346587 w 4018936"/>
              <a:gd name="connsiteY61" fmla="*/ 1395847 h 3873576"/>
              <a:gd name="connsiteX62" fmla="*/ 619432 w 4018936"/>
              <a:gd name="connsiteY62" fmla="*/ 1336853 h 3873576"/>
              <a:gd name="connsiteX63" fmla="*/ 818536 w 4018936"/>
              <a:gd name="connsiteY63" fmla="*/ 1240989 h 3873576"/>
              <a:gd name="connsiteX64" fmla="*/ 837586 w 4018936"/>
              <a:gd name="connsiteY64" fmla="*/ 1205270 h 3873576"/>
              <a:gd name="connsiteX65" fmla="*/ 932452 w 4018936"/>
              <a:gd name="connsiteY65" fmla="*/ 1156569 h 3873576"/>
              <a:gd name="connsiteX66" fmla="*/ 1250771 w 4018936"/>
              <a:gd name="connsiteY66" fmla="*/ 716961 h 3873576"/>
              <a:gd name="connsiteX67" fmla="*/ 1216742 w 4018936"/>
              <a:gd name="connsiteY67" fmla="*/ 555189 h 3873576"/>
              <a:gd name="connsiteX68" fmla="*/ 1224116 w 4018936"/>
              <a:gd name="connsiteY68" fmla="*/ 415079 h 3873576"/>
              <a:gd name="connsiteX69" fmla="*/ 1179871 w 4018936"/>
              <a:gd name="connsiteY69" fmla="*/ 326589 h 3873576"/>
              <a:gd name="connsiteX70" fmla="*/ 1260987 w 4018936"/>
              <a:gd name="connsiteY70" fmla="*/ 164356 h 3873576"/>
              <a:gd name="connsiteX71" fmla="*/ 1305232 w 4018936"/>
              <a:gd name="connsiteY71" fmla="*/ 61118 h 3873576"/>
              <a:gd name="connsiteX72" fmla="*/ 1324974 w 4018936"/>
              <a:gd name="connsiteY72" fmla="*/ 30699 h 3873576"/>
              <a:gd name="connsiteX73" fmla="*/ 1615640 w 4018936"/>
              <a:gd name="connsiteY73" fmla="*/ 10727 h 3873576"/>
              <a:gd name="connsiteX74" fmla="*/ 1732474 w 4018936"/>
              <a:gd name="connsiteY74" fmla="*/ 101830 h 3873576"/>
              <a:gd name="connsiteX75" fmla="*/ 1759130 w 4018936"/>
              <a:gd name="connsiteY75" fmla="*/ 261911 h 3873576"/>
              <a:gd name="connsiteX76" fmla="*/ 1707509 w 4018936"/>
              <a:gd name="connsiteY76" fmla="*/ 462397 h 3873576"/>
              <a:gd name="connsiteX77" fmla="*/ 1931579 w 4018936"/>
              <a:gd name="connsiteY77" fmla="*/ 520238 h 3873576"/>
              <a:gd name="connsiteX78" fmla="*/ 2166553 w 4018936"/>
              <a:gd name="connsiteY78" fmla="*/ 630851 h 3873576"/>
              <a:gd name="connsiteX79" fmla="*/ 2303360 w 4018936"/>
              <a:gd name="connsiteY79" fmla="*/ 760207 h 3873576"/>
              <a:gd name="connsiteX80" fmla="*/ 2423037 w 4018936"/>
              <a:gd name="connsiteY80" fmla="*/ 924359 h 3873576"/>
              <a:gd name="connsiteX81" fmla="*/ 2495780 w 4018936"/>
              <a:gd name="connsiteY81" fmla="*/ 1143204 h 3873576"/>
              <a:gd name="connsiteX82" fmla="*/ 2580507 w 4018936"/>
              <a:gd name="connsiteY82" fmla="*/ 1329939 h 3873576"/>
              <a:gd name="connsiteX83" fmla="*/ 2728145 w 4018936"/>
              <a:gd name="connsiteY83" fmla="*/ 1579280 h 3873576"/>
              <a:gd name="connsiteX84" fmla="*/ 2869253 w 4018936"/>
              <a:gd name="connsiteY84" fmla="*/ 1837837 h 3873576"/>
              <a:gd name="connsiteX85" fmla="*/ 2954209 w 4018936"/>
              <a:gd name="connsiteY85" fmla="*/ 2226595 h 3873576"/>
              <a:gd name="connsiteX86" fmla="*/ 2895216 w 4018936"/>
              <a:gd name="connsiteY86" fmla="*/ 2374233 h 3873576"/>
              <a:gd name="connsiteX87" fmla="*/ 2846439 w 4018936"/>
              <a:gd name="connsiteY87" fmla="*/ 2428234 h 3873576"/>
              <a:gd name="connsiteX88" fmla="*/ 2816481 w 4018936"/>
              <a:gd name="connsiteY88" fmla="*/ 2411565 h 3873576"/>
              <a:gd name="connsiteX89" fmla="*/ 2728452 w 4018936"/>
              <a:gd name="connsiteY89" fmla="*/ 2737950 h 3873576"/>
              <a:gd name="connsiteX90" fmla="*/ 2617839 w 4018936"/>
              <a:gd name="connsiteY90" fmla="*/ 3195150 h 3873576"/>
              <a:gd name="connsiteX91" fmla="*/ 2603091 w 4018936"/>
              <a:gd name="connsiteY91" fmla="*/ 3327885 h 3873576"/>
              <a:gd name="connsiteX92" fmla="*/ 2957052 w 4018936"/>
              <a:gd name="connsiteY92" fmla="*/ 3069789 h 3873576"/>
              <a:gd name="connsiteX93" fmla="*/ 3178278 w 4018936"/>
              <a:gd name="connsiteY93" fmla="*/ 2951802 h 3873576"/>
              <a:gd name="connsiteX94" fmla="*/ 3421626 w 4018936"/>
              <a:gd name="connsiteY94" fmla="*/ 2782195 h 3873576"/>
              <a:gd name="connsiteX95" fmla="*/ 3524865 w 4018936"/>
              <a:gd name="connsiteY95" fmla="*/ 2715827 h 3873576"/>
              <a:gd name="connsiteX96" fmla="*/ 3664974 w 4018936"/>
              <a:gd name="connsiteY96" fmla="*/ 2693705 h 3873576"/>
              <a:gd name="connsiteX0" fmla="*/ 3664974 w 4018936"/>
              <a:gd name="connsiteY0" fmla="*/ 2693705 h 3873576"/>
              <a:gd name="connsiteX1" fmla="*/ 3775587 w 4018936"/>
              <a:gd name="connsiteY1" fmla="*/ 2723202 h 3873576"/>
              <a:gd name="connsiteX2" fmla="*/ 3864078 w 4018936"/>
              <a:gd name="connsiteY2" fmla="*/ 2855937 h 3873576"/>
              <a:gd name="connsiteX3" fmla="*/ 3893574 w 4018936"/>
              <a:gd name="connsiteY3" fmla="*/ 3158279 h 3873576"/>
              <a:gd name="connsiteX4" fmla="*/ 3967316 w 4018936"/>
              <a:gd name="connsiteY4" fmla="*/ 3372131 h 3873576"/>
              <a:gd name="connsiteX5" fmla="*/ 4018936 w 4018936"/>
              <a:gd name="connsiteY5" fmla="*/ 3549111 h 3873576"/>
              <a:gd name="connsiteX6" fmla="*/ 3982065 w 4018936"/>
              <a:gd name="connsiteY6" fmla="*/ 3689221 h 3873576"/>
              <a:gd name="connsiteX7" fmla="*/ 3871452 w 4018936"/>
              <a:gd name="connsiteY7" fmla="*/ 3829331 h 3873576"/>
              <a:gd name="connsiteX8" fmla="*/ 3672349 w 4018936"/>
              <a:gd name="connsiteY8" fmla="*/ 3829331 h 3873576"/>
              <a:gd name="connsiteX9" fmla="*/ 3591232 w 4018936"/>
              <a:gd name="connsiteY9" fmla="*/ 3696595 h 3873576"/>
              <a:gd name="connsiteX10" fmla="*/ 3539613 w 4018936"/>
              <a:gd name="connsiteY10" fmla="*/ 3608105 h 3873576"/>
              <a:gd name="connsiteX11" fmla="*/ 3377381 w 4018936"/>
              <a:gd name="connsiteY11" fmla="*/ 3696595 h 3873576"/>
              <a:gd name="connsiteX12" fmla="*/ 2883310 w 4018936"/>
              <a:gd name="connsiteY12" fmla="*/ 3799834 h 3873576"/>
              <a:gd name="connsiteX13" fmla="*/ 2300749 w 4018936"/>
              <a:gd name="connsiteY13" fmla="*/ 3873576 h 3873576"/>
              <a:gd name="connsiteX14" fmla="*/ 2153265 w 4018936"/>
              <a:gd name="connsiteY14" fmla="*/ 3821956 h 3873576"/>
              <a:gd name="connsiteX15" fmla="*/ 2094271 w 4018936"/>
              <a:gd name="connsiteY15" fmla="*/ 3681847 h 3873576"/>
              <a:gd name="connsiteX16" fmla="*/ 2072149 w 4018936"/>
              <a:gd name="connsiteY16" fmla="*/ 3239395 h 3873576"/>
              <a:gd name="connsiteX17" fmla="*/ 1968910 w 4018936"/>
              <a:gd name="connsiteY17" fmla="*/ 2450356 h 3873576"/>
              <a:gd name="connsiteX18" fmla="*/ 1445342 w 4018936"/>
              <a:gd name="connsiteY18" fmla="*/ 2369240 h 3873576"/>
              <a:gd name="connsiteX19" fmla="*/ 1563329 w 4018936"/>
              <a:gd name="connsiteY19" fmla="*/ 2524098 h 3873576"/>
              <a:gd name="connsiteX20" fmla="*/ 1703439 w 4018936"/>
              <a:gd name="connsiteY20" fmla="*/ 2730576 h 3873576"/>
              <a:gd name="connsiteX21" fmla="*/ 1880420 w 4018936"/>
              <a:gd name="connsiteY21" fmla="*/ 2996047 h 3873576"/>
              <a:gd name="connsiteX22" fmla="*/ 2005781 w 4018936"/>
              <a:gd name="connsiteY22" fmla="*/ 3268892 h 3873576"/>
              <a:gd name="connsiteX23" fmla="*/ 2013155 w 4018936"/>
              <a:gd name="connsiteY23" fmla="*/ 3401627 h 3873576"/>
              <a:gd name="connsiteX24" fmla="*/ 1909916 w 4018936"/>
              <a:gd name="connsiteY24" fmla="*/ 3512240 h 3873576"/>
              <a:gd name="connsiteX25" fmla="*/ 1467465 w 4018936"/>
              <a:gd name="connsiteY25" fmla="*/ 3615479 h 3873576"/>
              <a:gd name="connsiteX26" fmla="*/ 1135626 w 4018936"/>
              <a:gd name="connsiteY26" fmla="*/ 3593356 h 3873576"/>
              <a:gd name="connsiteX27" fmla="*/ 1106129 w 4018936"/>
              <a:gd name="connsiteY27" fmla="*/ 3519614 h 3873576"/>
              <a:gd name="connsiteX28" fmla="*/ 1194620 w 4018936"/>
              <a:gd name="connsiteY28" fmla="*/ 3445873 h 3873576"/>
              <a:gd name="connsiteX29" fmla="*/ 1504336 w 4018936"/>
              <a:gd name="connsiteY29" fmla="*/ 3342634 h 3873576"/>
              <a:gd name="connsiteX30" fmla="*/ 1607574 w 4018936"/>
              <a:gd name="connsiteY30" fmla="*/ 3239395 h 3873576"/>
              <a:gd name="connsiteX31" fmla="*/ 1541207 w 4018936"/>
              <a:gd name="connsiteY31" fmla="*/ 3121408 h 3873576"/>
              <a:gd name="connsiteX32" fmla="*/ 1415845 w 4018936"/>
              <a:gd name="connsiteY32" fmla="*/ 3187776 h 3873576"/>
              <a:gd name="connsiteX33" fmla="*/ 1260987 w 4018936"/>
              <a:gd name="connsiteY33" fmla="*/ 2937053 h 3873576"/>
              <a:gd name="connsiteX34" fmla="*/ 1002891 w 4018936"/>
              <a:gd name="connsiteY34" fmla="*/ 2575718 h 3873576"/>
              <a:gd name="connsiteX35" fmla="*/ 789039 w 4018936"/>
              <a:gd name="connsiteY35" fmla="*/ 2251253 h 3873576"/>
              <a:gd name="connsiteX36" fmla="*/ 744794 w 4018936"/>
              <a:gd name="connsiteY36" fmla="*/ 1934163 h 3873576"/>
              <a:gd name="connsiteX37" fmla="*/ 861629 w 4018936"/>
              <a:gd name="connsiteY37" fmla="*/ 1842830 h 3873576"/>
              <a:gd name="connsiteX38" fmla="*/ 1150374 w 4018936"/>
              <a:gd name="connsiteY38" fmla="*/ 1757182 h 3873576"/>
              <a:gd name="connsiteX39" fmla="*/ 1260987 w 4018936"/>
              <a:gd name="connsiteY39" fmla="*/ 1727685 h 3873576"/>
              <a:gd name="connsiteX40" fmla="*/ 1332118 w 4018936"/>
              <a:gd name="connsiteY40" fmla="*/ 1668232 h 3873576"/>
              <a:gd name="connsiteX41" fmla="*/ 1496962 w 4018936"/>
              <a:gd name="connsiteY41" fmla="*/ 1631821 h 3873576"/>
              <a:gd name="connsiteX42" fmla="*/ 1412773 w 4018936"/>
              <a:gd name="connsiteY42" fmla="*/ 1575439 h 3873576"/>
              <a:gd name="connsiteX43" fmla="*/ 1359003 w 4018936"/>
              <a:gd name="connsiteY43" fmla="*/ 1477654 h 3873576"/>
              <a:gd name="connsiteX44" fmla="*/ 1260987 w 4018936"/>
              <a:gd name="connsiteY44" fmla="*/ 1594950 h 3873576"/>
              <a:gd name="connsiteX45" fmla="*/ 1172497 w 4018936"/>
              <a:gd name="connsiteY45" fmla="*/ 1676066 h 3873576"/>
              <a:gd name="connsiteX46" fmla="*/ 1039762 w 4018936"/>
              <a:gd name="connsiteY46" fmla="*/ 1727685 h 3873576"/>
              <a:gd name="connsiteX47" fmla="*/ 888975 w 4018936"/>
              <a:gd name="connsiteY47" fmla="*/ 1727685 h 3873576"/>
              <a:gd name="connsiteX48" fmla="*/ 567813 w 4018936"/>
              <a:gd name="connsiteY48" fmla="*/ 1771931 h 3873576"/>
              <a:gd name="connsiteX49" fmla="*/ 412955 w 4018936"/>
              <a:gd name="connsiteY49" fmla="*/ 1771931 h 3873576"/>
              <a:gd name="connsiteX50" fmla="*/ 287594 w 4018936"/>
              <a:gd name="connsiteY50" fmla="*/ 1690814 h 3873576"/>
              <a:gd name="connsiteX51" fmla="*/ 184355 w 4018936"/>
              <a:gd name="connsiteY51" fmla="*/ 1653944 h 3873576"/>
              <a:gd name="connsiteX52" fmla="*/ 81116 w 4018936"/>
              <a:gd name="connsiteY52" fmla="*/ 1572827 h 3873576"/>
              <a:gd name="connsiteX53" fmla="*/ 22123 w 4018936"/>
              <a:gd name="connsiteY53" fmla="*/ 1484337 h 3873576"/>
              <a:gd name="connsiteX54" fmla="*/ 0 w 4018936"/>
              <a:gd name="connsiteY54" fmla="*/ 1410595 h 3873576"/>
              <a:gd name="connsiteX55" fmla="*/ 81116 w 4018936"/>
              <a:gd name="connsiteY55" fmla="*/ 1388473 h 3873576"/>
              <a:gd name="connsiteX56" fmla="*/ 191729 w 4018936"/>
              <a:gd name="connsiteY56" fmla="*/ 1440092 h 3873576"/>
              <a:gd name="connsiteX57" fmla="*/ 191729 w 4018936"/>
              <a:gd name="connsiteY57" fmla="*/ 1440092 h 3873576"/>
              <a:gd name="connsiteX58" fmla="*/ 103239 w 4018936"/>
              <a:gd name="connsiteY58" fmla="*/ 1270485 h 3873576"/>
              <a:gd name="connsiteX59" fmla="*/ 154858 w 4018936"/>
              <a:gd name="connsiteY59" fmla="*/ 1159873 h 3873576"/>
              <a:gd name="connsiteX60" fmla="*/ 235974 w 4018936"/>
              <a:gd name="connsiteY60" fmla="*/ 1277860 h 3873576"/>
              <a:gd name="connsiteX61" fmla="*/ 346587 w 4018936"/>
              <a:gd name="connsiteY61" fmla="*/ 1395847 h 3873576"/>
              <a:gd name="connsiteX62" fmla="*/ 619432 w 4018936"/>
              <a:gd name="connsiteY62" fmla="*/ 1336853 h 3873576"/>
              <a:gd name="connsiteX63" fmla="*/ 818536 w 4018936"/>
              <a:gd name="connsiteY63" fmla="*/ 1240989 h 3873576"/>
              <a:gd name="connsiteX64" fmla="*/ 837586 w 4018936"/>
              <a:gd name="connsiteY64" fmla="*/ 1205270 h 3873576"/>
              <a:gd name="connsiteX65" fmla="*/ 932452 w 4018936"/>
              <a:gd name="connsiteY65" fmla="*/ 1156569 h 3873576"/>
              <a:gd name="connsiteX66" fmla="*/ 1250771 w 4018936"/>
              <a:gd name="connsiteY66" fmla="*/ 716961 h 3873576"/>
              <a:gd name="connsiteX67" fmla="*/ 1216742 w 4018936"/>
              <a:gd name="connsiteY67" fmla="*/ 555189 h 3873576"/>
              <a:gd name="connsiteX68" fmla="*/ 1224116 w 4018936"/>
              <a:gd name="connsiteY68" fmla="*/ 415079 h 3873576"/>
              <a:gd name="connsiteX69" fmla="*/ 1210827 w 4018936"/>
              <a:gd name="connsiteY69" fmla="*/ 362308 h 3873576"/>
              <a:gd name="connsiteX70" fmla="*/ 1260987 w 4018936"/>
              <a:gd name="connsiteY70" fmla="*/ 164356 h 3873576"/>
              <a:gd name="connsiteX71" fmla="*/ 1305232 w 4018936"/>
              <a:gd name="connsiteY71" fmla="*/ 61118 h 3873576"/>
              <a:gd name="connsiteX72" fmla="*/ 1324974 w 4018936"/>
              <a:gd name="connsiteY72" fmla="*/ 30699 h 3873576"/>
              <a:gd name="connsiteX73" fmla="*/ 1615640 w 4018936"/>
              <a:gd name="connsiteY73" fmla="*/ 10727 h 3873576"/>
              <a:gd name="connsiteX74" fmla="*/ 1732474 w 4018936"/>
              <a:gd name="connsiteY74" fmla="*/ 101830 h 3873576"/>
              <a:gd name="connsiteX75" fmla="*/ 1759130 w 4018936"/>
              <a:gd name="connsiteY75" fmla="*/ 261911 h 3873576"/>
              <a:gd name="connsiteX76" fmla="*/ 1707509 w 4018936"/>
              <a:gd name="connsiteY76" fmla="*/ 462397 h 3873576"/>
              <a:gd name="connsiteX77" fmla="*/ 1931579 w 4018936"/>
              <a:gd name="connsiteY77" fmla="*/ 520238 h 3873576"/>
              <a:gd name="connsiteX78" fmla="*/ 2166553 w 4018936"/>
              <a:gd name="connsiteY78" fmla="*/ 630851 h 3873576"/>
              <a:gd name="connsiteX79" fmla="*/ 2303360 w 4018936"/>
              <a:gd name="connsiteY79" fmla="*/ 760207 h 3873576"/>
              <a:gd name="connsiteX80" fmla="*/ 2423037 w 4018936"/>
              <a:gd name="connsiteY80" fmla="*/ 924359 h 3873576"/>
              <a:gd name="connsiteX81" fmla="*/ 2495780 w 4018936"/>
              <a:gd name="connsiteY81" fmla="*/ 1143204 h 3873576"/>
              <a:gd name="connsiteX82" fmla="*/ 2580507 w 4018936"/>
              <a:gd name="connsiteY82" fmla="*/ 1329939 h 3873576"/>
              <a:gd name="connsiteX83" fmla="*/ 2728145 w 4018936"/>
              <a:gd name="connsiteY83" fmla="*/ 1579280 h 3873576"/>
              <a:gd name="connsiteX84" fmla="*/ 2869253 w 4018936"/>
              <a:gd name="connsiteY84" fmla="*/ 1837837 h 3873576"/>
              <a:gd name="connsiteX85" fmla="*/ 2954209 w 4018936"/>
              <a:gd name="connsiteY85" fmla="*/ 2226595 h 3873576"/>
              <a:gd name="connsiteX86" fmla="*/ 2895216 w 4018936"/>
              <a:gd name="connsiteY86" fmla="*/ 2374233 h 3873576"/>
              <a:gd name="connsiteX87" fmla="*/ 2846439 w 4018936"/>
              <a:gd name="connsiteY87" fmla="*/ 2428234 h 3873576"/>
              <a:gd name="connsiteX88" fmla="*/ 2816481 w 4018936"/>
              <a:gd name="connsiteY88" fmla="*/ 2411565 h 3873576"/>
              <a:gd name="connsiteX89" fmla="*/ 2728452 w 4018936"/>
              <a:gd name="connsiteY89" fmla="*/ 2737950 h 3873576"/>
              <a:gd name="connsiteX90" fmla="*/ 2617839 w 4018936"/>
              <a:gd name="connsiteY90" fmla="*/ 3195150 h 3873576"/>
              <a:gd name="connsiteX91" fmla="*/ 2603091 w 4018936"/>
              <a:gd name="connsiteY91" fmla="*/ 3327885 h 3873576"/>
              <a:gd name="connsiteX92" fmla="*/ 2957052 w 4018936"/>
              <a:gd name="connsiteY92" fmla="*/ 3069789 h 3873576"/>
              <a:gd name="connsiteX93" fmla="*/ 3178278 w 4018936"/>
              <a:gd name="connsiteY93" fmla="*/ 2951802 h 3873576"/>
              <a:gd name="connsiteX94" fmla="*/ 3421626 w 4018936"/>
              <a:gd name="connsiteY94" fmla="*/ 2782195 h 3873576"/>
              <a:gd name="connsiteX95" fmla="*/ 3524865 w 4018936"/>
              <a:gd name="connsiteY95" fmla="*/ 2715827 h 3873576"/>
              <a:gd name="connsiteX96" fmla="*/ 3664974 w 4018936"/>
              <a:gd name="connsiteY96" fmla="*/ 2693705 h 3873576"/>
              <a:gd name="connsiteX0" fmla="*/ 3664974 w 4018936"/>
              <a:gd name="connsiteY0" fmla="*/ 2693705 h 3873576"/>
              <a:gd name="connsiteX1" fmla="*/ 3775587 w 4018936"/>
              <a:gd name="connsiteY1" fmla="*/ 2723202 h 3873576"/>
              <a:gd name="connsiteX2" fmla="*/ 3864078 w 4018936"/>
              <a:gd name="connsiteY2" fmla="*/ 2855937 h 3873576"/>
              <a:gd name="connsiteX3" fmla="*/ 3893574 w 4018936"/>
              <a:gd name="connsiteY3" fmla="*/ 3158279 h 3873576"/>
              <a:gd name="connsiteX4" fmla="*/ 3967316 w 4018936"/>
              <a:gd name="connsiteY4" fmla="*/ 3372131 h 3873576"/>
              <a:gd name="connsiteX5" fmla="*/ 4018936 w 4018936"/>
              <a:gd name="connsiteY5" fmla="*/ 3549111 h 3873576"/>
              <a:gd name="connsiteX6" fmla="*/ 3982065 w 4018936"/>
              <a:gd name="connsiteY6" fmla="*/ 3689221 h 3873576"/>
              <a:gd name="connsiteX7" fmla="*/ 3871452 w 4018936"/>
              <a:gd name="connsiteY7" fmla="*/ 3829331 h 3873576"/>
              <a:gd name="connsiteX8" fmla="*/ 3672349 w 4018936"/>
              <a:gd name="connsiteY8" fmla="*/ 3829331 h 3873576"/>
              <a:gd name="connsiteX9" fmla="*/ 3591232 w 4018936"/>
              <a:gd name="connsiteY9" fmla="*/ 3696595 h 3873576"/>
              <a:gd name="connsiteX10" fmla="*/ 3539613 w 4018936"/>
              <a:gd name="connsiteY10" fmla="*/ 3608105 h 3873576"/>
              <a:gd name="connsiteX11" fmla="*/ 3377381 w 4018936"/>
              <a:gd name="connsiteY11" fmla="*/ 3696595 h 3873576"/>
              <a:gd name="connsiteX12" fmla="*/ 2883310 w 4018936"/>
              <a:gd name="connsiteY12" fmla="*/ 3799834 h 3873576"/>
              <a:gd name="connsiteX13" fmla="*/ 2300749 w 4018936"/>
              <a:gd name="connsiteY13" fmla="*/ 3873576 h 3873576"/>
              <a:gd name="connsiteX14" fmla="*/ 2153265 w 4018936"/>
              <a:gd name="connsiteY14" fmla="*/ 3821956 h 3873576"/>
              <a:gd name="connsiteX15" fmla="*/ 2094271 w 4018936"/>
              <a:gd name="connsiteY15" fmla="*/ 3681847 h 3873576"/>
              <a:gd name="connsiteX16" fmla="*/ 2072149 w 4018936"/>
              <a:gd name="connsiteY16" fmla="*/ 3239395 h 3873576"/>
              <a:gd name="connsiteX17" fmla="*/ 1968910 w 4018936"/>
              <a:gd name="connsiteY17" fmla="*/ 2450356 h 3873576"/>
              <a:gd name="connsiteX18" fmla="*/ 1445342 w 4018936"/>
              <a:gd name="connsiteY18" fmla="*/ 2369240 h 3873576"/>
              <a:gd name="connsiteX19" fmla="*/ 1563329 w 4018936"/>
              <a:gd name="connsiteY19" fmla="*/ 2524098 h 3873576"/>
              <a:gd name="connsiteX20" fmla="*/ 1703439 w 4018936"/>
              <a:gd name="connsiteY20" fmla="*/ 2730576 h 3873576"/>
              <a:gd name="connsiteX21" fmla="*/ 1880420 w 4018936"/>
              <a:gd name="connsiteY21" fmla="*/ 2996047 h 3873576"/>
              <a:gd name="connsiteX22" fmla="*/ 2005781 w 4018936"/>
              <a:gd name="connsiteY22" fmla="*/ 3268892 h 3873576"/>
              <a:gd name="connsiteX23" fmla="*/ 2013155 w 4018936"/>
              <a:gd name="connsiteY23" fmla="*/ 3401627 h 3873576"/>
              <a:gd name="connsiteX24" fmla="*/ 1909916 w 4018936"/>
              <a:gd name="connsiteY24" fmla="*/ 3512240 h 3873576"/>
              <a:gd name="connsiteX25" fmla="*/ 1467465 w 4018936"/>
              <a:gd name="connsiteY25" fmla="*/ 3615479 h 3873576"/>
              <a:gd name="connsiteX26" fmla="*/ 1135626 w 4018936"/>
              <a:gd name="connsiteY26" fmla="*/ 3593356 h 3873576"/>
              <a:gd name="connsiteX27" fmla="*/ 1106129 w 4018936"/>
              <a:gd name="connsiteY27" fmla="*/ 3519614 h 3873576"/>
              <a:gd name="connsiteX28" fmla="*/ 1194620 w 4018936"/>
              <a:gd name="connsiteY28" fmla="*/ 3445873 h 3873576"/>
              <a:gd name="connsiteX29" fmla="*/ 1504336 w 4018936"/>
              <a:gd name="connsiteY29" fmla="*/ 3342634 h 3873576"/>
              <a:gd name="connsiteX30" fmla="*/ 1607574 w 4018936"/>
              <a:gd name="connsiteY30" fmla="*/ 3239395 h 3873576"/>
              <a:gd name="connsiteX31" fmla="*/ 1541207 w 4018936"/>
              <a:gd name="connsiteY31" fmla="*/ 3121408 h 3873576"/>
              <a:gd name="connsiteX32" fmla="*/ 1415845 w 4018936"/>
              <a:gd name="connsiteY32" fmla="*/ 3187776 h 3873576"/>
              <a:gd name="connsiteX33" fmla="*/ 1260987 w 4018936"/>
              <a:gd name="connsiteY33" fmla="*/ 2937053 h 3873576"/>
              <a:gd name="connsiteX34" fmla="*/ 1002891 w 4018936"/>
              <a:gd name="connsiteY34" fmla="*/ 2575718 h 3873576"/>
              <a:gd name="connsiteX35" fmla="*/ 789039 w 4018936"/>
              <a:gd name="connsiteY35" fmla="*/ 2251253 h 3873576"/>
              <a:gd name="connsiteX36" fmla="*/ 744794 w 4018936"/>
              <a:gd name="connsiteY36" fmla="*/ 1934163 h 3873576"/>
              <a:gd name="connsiteX37" fmla="*/ 861629 w 4018936"/>
              <a:gd name="connsiteY37" fmla="*/ 1842830 h 3873576"/>
              <a:gd name="connsiteX38" fmla="*/ 1150374 w 4018936"/>
              <a:gd name="connsiteY38" fmla="*/ 1757182 h 3873576"/>
              <a:gd name="connsiteX39" fmla="*/ 1260987 w 4018936"/>
              <a:gd name="connsiteY39" fmla="*/ 1727685 h 3873576"/>
              <a:gd name="connsiteX40" fmla="*/ 1332118 w 4018936"/>
              <a:gd name="connsiteY40" fmla="*/ 1668232 h 3873576"/>
              <a:gd name="connsiteX41" fmla="*/ 1496962 w 4018936"/>
              <a:gd name="connsiteY41" fmla="*/ 1631821 h 3873576"/>
              <a:gd name="connsiteX42" fmla="*/ 1412773 w 4018936"/>
              <a:gd name="connsiteY42" fmla="*/ 1575439 h 3873576"/>
              <a:gd name="connsiteX43" fmla="*/ 1359003 w 4018936"/>
              <a:gd name="connsiteY43" fmla="*/ 1477654 h 3873576"/>
              <a:gd name="connsiteX44" fmla="*/ 1260987 w 4018936"/>
              <a:gd name="connsiteY44" fmla="*/ 1594950 h 3873576"/>
              <a:gd name="connsiteX45" fmla="*/ 1172497 w 4018936"/>
              <a:gd name="connsiteY45" fmla="*/ 1676066 h 3873576"/>
              <a:gd name="connsiteX46" fmla="*/ 1039762 w 4018936"/>
              <a:gd name="connsiteY46" fmla="*/ 1727685 h 3873576"/>
              <a:gd name="connsiteX47" fmla="*/ 888975 w 4018936"/>
              <a:gd name="connsiteY47" fmla="*/ 1727685 h 3873576"/>
              <a:gd name="connsiteX48" fmla="*/ 567813 w 4018936"/>
              <a:gd name="connsiteY48" fmla="*/ 1771931 h 3873576"/>
              <a:gd name="connsiteX49" fmla="*/ 412955 w 4018936"/>
              <a:gd name="connsiteY49" fmla="*/ 1771931 h 3873576"/>
              <a:gd name="connsiteX50" fmla="*/ 287594 w 4018936"/>
              <a:gd name="connsiteY50" fmla="*/ 1690814 h 3873576"/>
              <a:gd name="connsiteX51" fmla="*/ 184355 w 4018936"/>
              <a:gd name="connsiteY51" fmla="*/ 1653944 h 3873576"/>
              <a:gd name="connsiteX52" fmla="*/ 81116 w 4018936"/>
              <a:gd name="connsiteY52" fmla="*/ 1572827 h 3873576"/>
              <a:gd name="connsiteX53" fmla="*/ 22123 w 4018936"/>
              <a:gd name="connsiteY53" fmla="*/ 1484337 h 3873576"/>
              <a:gd name="connsiteX54" fmla="*/ 0 w 4018936"/>
              <a:gd name="connsiteY54" fmla="*/ 1410595 h 3873576"/>
              <a:gd name="connsiteX55" fmla="*/ 81116 w 4018936"/>
              <a:gd name="connsiteY55" fmla="*/ 1388473 h 3873576"/>
              <a:gd name="connsiteX56" fmla="*/ 191729 w 4018936"/>
              <a:gd name="connsiteY56" fmla="*/ 1440092 h 3873576"/>
              <a:gd name="connsiteX57" fmla="*/ 191729 w 4018936"/>
              <a:gd name="connsiteY57" fmla="*/ 1440092 h 3873576"/>
              <a:gd name="connsiteX58" fmla="*/ 103239 w 4018936"/>
              <a:gd name="connsiteY58" fmla="*/ 1270485 h 3873576"/>
              <a:gd name="connsiteX59" fmla="*/ 154858 w 4018936"/>
              <a:gd name="connsiteY59" fmla="*/ 1159873 h 3873576"/>
              <a:gd name="connsiteX60" fmla="*/ 235974 w 4018936"/>
              <a:gd name="connsiteY60" fmla="*/ 1277860 h 3873576"/>
              <a:gd name="connsiteX61" fmla="*/ 346587 w 4018936"/>
              <a:gd name="connsiteY61" fmla="*/ 1395847 h 3873576"/>
              <a:gd name="connsiteX62" fmla="*/ 619432 w 4018936"/>
              <a:gd name="connsiteY62" fmla="*/ 1336853 h 3873576"/>
              <a:gd name="connsiteX63" fmla="*/ 818536 w 4018936"/>
              <a:gd name="connsiteY63" fmla="*/ 1240989 h 3873576"/>
              <a:gd name="connsiteX64" fmla="*/ 837586 w 4018936"/>
              <a:gd name="connsiteY64" fmla="*/ 1205270 h 3873576"/>
              <a:gd name="connsiteX65" fmla="*/ 932452 w 4018936"/>
              <a:gd name="connsiteY65" fmla="*/ 1156569 h 3873576"/>
              <a:gd name="connsiteX66" fmla="*/ 1250771 w 4018936"/>
              <a:gd name="connsiteY66" fmla="*/ 716961 h 3873576"/>
              <a:gd name="connsiteX67" fmla="*/ 1216742 w 4018936"/>
              <a:gd name="connsiteY67" fmla="*/ 555189 h 3873576"/>
              <a:gd name="connsiteX68" fmla="*/ 1224116 w 4018936"/>
              <a:gd name="connsiteY68" fmla="*/ 415079 h 3873576"/>
              <a:gd name="connsiteX69" fmla="*/ 1210827 w 4018936"/>
              <a:gd name="connsiteY69" fmla="*/ 362308 h 3873576"/>
              <a:gd name="connsiteX70" fmla="*/ 1260987 w 4018936"/>
              <a:gd name="connsiteY70" fmla="*/ 164356 h 3873576"/>
              <a:gd name="connsiteX71" fmla="*/ 1305232 w 4018936"/>
              <a:gd name="connsiteY71" fmla="*/ 61118 h 3873576"/>
              <a:gd name="connsiteX72" fmla="*/ 1324974 w 4018936"/>
              <a:gd name="connsiteY72" fmla="*/ 30699 h 3873576"/>
              <a:gd name="connsiteX73" fmla="*/ 1615640 w 4018936"/>
              <a:gd name="connsiteY73" fmla="*/ 10727 h 3873576"/>
              <a:gd name="connsiteX74" fmla="*/ 1732474 w 4018936"/>
              <a:gd name="connsiteY74" fmla="*/ 101830 h 3873576"/>
              <a:gd name="connsiteX75" fmla="*/ 1759130 w 4018936"/>
              <a:gd name="connsiteY75" fmla="*/ 261911 h 3873576"/>
              <a:gd name="connsiteX76" fmla="*/ 1707509 w 4018936"/>
              <a:gd name="connsiteY76" fmla="*/ 462397 h 3873576"/>
              <a:gd name="connsiteX77" fmla="*/ 1931579 w 4018936"/>
              <a:gd name="connsiteY77" fmla="*/ 520238 h 3873576"/>
              <a:gd name="connsiteX78" fmla="*/ 2166553 w 4018936"/>
              <a:gd name="connsiteY78" fmla="*/ 630851 h 3873576"/>
              <a:gd name="connsiteX79" fmla="*/ 2303360 w 4018936"/>
              <a:gd name="connsiteY79" fmla="*/ 760207 h 3873576"/>
              <a:gd name="connsiteX80" fmla="*/ 2423037 w 4018936"/>
              <a:gd name="connsiteY80" fmla="*/ 924359 h 3873576"/>
              <a:gd name="connsiteX81" fmla="*/ 2495780 w 4018936"/>
              <a:gd name="connsiteY81" fmla="*/ 1143204 h 3873576"/>
              <a:gd name="connsiteX82" fmla="*/ 2580507 w 4018936"/>
              <a:gd name="connsiteY82" fmla="*/ 1329939 h 3873576"/>
              <a:gd name="connsiteX83" fmla="*/ 2728145 w 4018936"/>
              <a:gd name="connsiteY83" fmla="*/ 1579280 h 3873576"/>
              <a:gd name="connsiteX84" fmla="*/ 2869253 w 4018936"/>
              <a:gd name="connsiteY84" fmla="*/ 1837837 h 3873576"/>
              <a:gd name="connsiteX85" fmla="*/ 2954209 w 4018936"/>
              <a:gd name="connsiteY85" fmla="*/ 2226595 h 3873576"/>
              <a:gd name="connsiteX86" fmla="*/ 2895216 w 4018936"/>
              <a:gd name="connsiteY86" fmla="*/ 2374233 h 3873576"/>
              <a:gd name="connsiteX87" fmla="*/ 2846439 w 4018936"/>
              <a:gd name="connsiteY87" fmla="*/ 2428234 h 3873576"/>
              <a:gd name="connsiteX88" fmla="*/ 2816481 w 4018936"/>
              <a:gd name="connsiteY88" fmla="*/ 2411565 h 3873576"/>
              <a:gd name="connsiteX89" fmla="*/ 2728452 w 4018936"/>
              <a:gd name="connsiteY89" fmla="*/ 2737950 h 3873576"/>
              <a:gd name="connsiteX90" fmla="*/ 2617839 w 4018936"/>
              <a:gd name="connsiteY90" fmla="*/ 3195150 h 3873576"/>
              <a:gd name="connsiteX91" fmla="*/ 2603091 w 4018936"/>
              <a:gd name="connsiteY91" fmla="*/ 3327885 h 3873576"/>
              <a:gd name="connsiteX92" fmla="*/ 2957052 w 4018936"/>
              <a:gd name="connsiteY92" fmla="*/ 3069789 h 3873576"/>
              <a:gd name="connsiteX93" fmla="*/ 3178278 w 4018936"/>
              <a:gd name="connsiteY93" fmla="*/ 2951802 h 3873576"/>
              <a:gd name="connsiteX94" fmla="*/ 3421626 w 4018936"/>
              <a:gd name="connsiteY94" fmla="*/ 2782195 h 3873576"/>
              <a:gd name="connsiteX95" fmla="*/ 3524865 w 4018936"/>
              <a:gd name="connsiteY95" fmla="*/ 2715827 h 3873576"/>
              <a:gd name="connsiteX96" fmla="*/ 3664974 w 4018936"/>
              <a:gd name="connsiteY96" fmla="*/ 2693705 h 3873576"/>
              <a:gd name="connsiteX0" fmla="*/ 3664974 w 4018936"/>
              <a:gd name="connsiteY0" fmla="*/ 2693705 h 3873576"/>
              <a:gd name="connsiteX1" fmla="*/ 3775587 w 4018936"/>
              <a:gd name="connsiteY1" fmla="*/ 2723202 h 3873576"/>
              <a:gd name="connsiteX2" fmla="*/ 3864078 w 4018936"/>
              <a:gd name="connsiteY2" fmla="*/ 2855937 h 3873576"/>
              <a:gd name="connsiteX3" fmla="*/ 3893574 w 4018936"/>
              <a:gd name="connsiteY3" fmla="*/ 3158279 h 3873576"/>
              <a:gd name="connsiteX4" fmla="*/ 3967316 w 4018936"/>
              <a:gd name="connsiteY4" fmla="*/ 3372131 h 3873576"/>
              <a:gd name="connsiteX5" fmla="*/ 4018936 w 4018936"/>
              <a:gd name="connsiteY5" fmla="*/ 3549111 h 3873576"/>
              <a:gd name="connsiteX6" fmla="*/ 3982065 w 4018936"/>
              <a:gd name="connsiteY6" fmla="*/ 3689221 h 3873576"/>
              <a:gd name="connsiteX7" fmla="*/ 3871452 w 4018936"/>
              <a:gd name="connsiteY7" fmla="*/ 3829331 h 3873576"/>
              <a:gd name="connsiteX8" fmla="*/ 3672349 w 4018936"/>
              <a:gd name="connsiteY8" fmla="*/ 3829331 h 3873576"/>
              <a:gd name="connsiteX9" fmla="*/ 3591232 w 4018936"/>
              <a:gd name="connsiteY9" fmla="*/ 3696595 h 3873576"/>
              <a:gd name="connsiteX10" fmla="*/ 3539613 w 4018936"/>
              <a:gd name="connsiteY10" fmla="*/ 3608105 h 3873576"/>
              <a:gd name="connsiteX11" fmla="*/ 3377381 w 4018936"/>
              <a:gd name="connsiteY11" fmla="*/ 3696595 h 3873576"/>
              <a:gd name="connsiteX12" fmla="*/ 2883310 w 4018936"/>
              <a:gd name="connsiteY12" fmla="*/ 3799834 h 3873576"/>
              <a:gd name="connsiteX13" fmla="*/ 2300749 w 4018936"/>
              <a:gd name="connsiteY13" fmla="*/ 3873576 h 3873576"/>
              <a:gd name="connsiteX14" fmla="*/ 2153265 w 4018936"/>
              <a:gd name="connsiteY14" fmla="*/ 3821956 h 3873576"/>
              <a:gd name="connsiteX15" fmla="*/ 2094271 w 4018936"/>
              <a:gd name="connsiteY15" fmla="*/ 3681847 h 3873576"/>
              <a:gd name="connsiteX16" fmla="*/ 2072149 w 4018936"/>
              <a:gd name="connsiteY16" fmla="*/ 3239395 h 3873576"/>
              <a:gd name="connsiteX17" fmla="*/ 1968910 w 4018936"/>
              <a:gd name="connsiteY17" fmla="*/ 2450356 h 3873576"/>
              <a:gd name="connsiteX18" fmla="*/ 1445342 w 4018936"/>
              <a:gd name="connsiteY18" fmla="*/ 2369240 h 3873576"/>
              <a:gd name="connsiteX19" fmla="*/ 1563329 w 4018936"/>
              <a:gd name="connsiteY19" fmla="*/ 2524098 h 3873576"/>
              <a:gd name="connsiteX20" fmla="*/ 1703439 w 4018936"/>
              <a:gd name="connsiteY20" fmla="*/ 2730576 h 3873576"/>
              <a:gd name="connsiteX21" fmla="*/ 1880420 w 4018936"/>
              <a:gd name="connsiteY21" fmla="*/ 2996047 h 3873576"/>
              <a:gd name="connsiteX22" fmla="*/ 2005781 w 4018936"/>
              <a:gd name="connsiteY22" fmla="*/ 3268892 h 3873576"/>
              <a:gd name="connsiteX23" fmla="*/ 2013155 w 4018936"/>
              <a:gd name="connsiteY23" fmla="*/ 3401627 h 3873576"/>
              <a:gd name="connsiteX24" fmla="*/ 1909916 w 4018936"/>
              <a:gd name="connsiteY24" fmla="*/ 3512240 h 3873576"/>
              <a:gd name="connsiteX25" fmla="*/ 1467465 w 4018936"/>
              <a:gd name="connsiteY25" fmla="*/ 3615479 h 3873576"/>
              <a:gd name="connsiteX26" fmla="*/ 1135626 w 4018936"/>
              <a:gd name="connsiteY26" fmla="*/ 3593356 h 3873576"/>
              <a:gd name="connsiteX27" fmla="*/ 1106129 w 4018936"/>
              <a:gd name="connsiteY27" fmla="*/ 3519614 h 3873576"/>
              <a:gd name="connsiteX28" fmla="*/ 1194620 w 4018936"/>
              <a:gd name="connsiteY28" fmla="*/ 3445873 h 3873576"/>
              <a:gd name="connsiteX29" fmla="*/ 1504336 w 4018936"/>
              <a:gd name="connsiteY29" fmla="*/ 3342634 h 3873576"/>
              <a:gd name="connsiteX30" fmla="*/ 1607574 w 4018936"/>
              <a:gd name="connsiteY30" fmla="*/ 3239395 h 3873576"/>
              <a:gd name="connsiteX31" fmla="*/ 1541207 w 4018936"/>
              <a:gd name="connsiteY31" fmla="*/ 3121408 h 3873576"/>
              <a:gd name="connsiteX32" fmla="*/ 1415845 w 4018936"/>
              <a:gd name="connsiteY32" fmla="*/ 3187776 h 3873576"/>
              <a:gd name="connsiteX33" fmla="*/ 1260987 w 4018936"/>
              <a:gd name="connsiteY33" fmla="*/ 2937053 h 3873576"/>
              <a:gd name="connsiteX34" fmla="*/ 1002891 w 4018936"/>
              <a:gd name="connsiteY34" fmla="*/ 2575718 h 3873576"/>
              <a:gd name="connsiteX35" fmla="*/ 789039 w 4018936"/>
              <a:gd name="connsiteY35" fmla="*/ 2251253 h 3873576"/>
              <a:gd name="connsiteX36" fmla="*/ 744794 w 4018936"/>
              <a:gd name="connsiteY36" fmla="*/ 1934163 h 3873576"/>
              <a:gd name="connsiteX37" fmla="*/ 861629 w 4018936"/>
              <a:gd name="connsiteY37" fmla="*/ 1842830 h 3873576"/>
              <a:gd name="connsiteX38" fmla="*/ 1150374 w 4018936"/>
              <a:gd name="connsiteY38" fmla="*/ 1757182 h 3873576"/>
              <a:gd name="connsiteX39" fmla="*/ 1260987 w 4018936"/>
              <a:gd name="connsiteY39" fmla="*/ 1727685 h 3873576"/>
              <a:gd name="connsiteX40" fmla="*/ 1332118 w 4018936"/>
              <a:gd name="connsiteY40" fmla="*/ 1668232 h 3873576"/>
              <a:gd name="connsiteX41" fmla="*/ 1496962 w 4018936"/>
              <a:gd name="connsiteY41" fmla="*/ 1631821 h 3873576"/>
              <a:gd name="connsiteX42" fmla="*/ 1412773 w 4018936"/>
              <a:gd name="connsiteY42" fmla="*/ 1575439 h 3873576"/>
              <a:gd name="connsiteX43" fmla="*/ 1359003 w 4018936"/>
              <a:gd name="connsiteY43" fmla="*/ 1477654 h 3873576"/>
              <a:gd name="connsiteX44" fmla="*/ 1260987 w 4018936"/>
              <a:gd name="connsiteY44" fmla="*/ 1594950 h 3873576"/>
              <a:gd name="connsiteX45" fmla="*/ 1172497 w 4018936"/>
              <a:gd name="connsiteY45" fmla="*/ 1676066 h 3873576"/>
              <a:gd name="connsiteX46" fmla="*/ 1039762 w 4018936"/>
              <a:gd name="connsiteY46" fmla="*/ 1727685 h 3873576"/>
              <a:gd name="connsiteX47" fmla="*/ 888975 w 4018936"/>
              <a:gd name="connsiteY47" fmla="*/ 1727685 h 3873576"/>
              <a:gd name="connsiteX48" fmla="*/ 567813 w 4018936"/>
              <a:gd name="connsiteY48" fmla="*/ 1771931 h 3873576"/>
              <a:gd name="connsiteX49" fmla="*/ 412955 w 4018936"/>
              <a:gd name="connsiteY49" fmla="*/ 1771931 h 3873576"/>
              <a:gd name="connsiteX50" fmla="*/ 287594 w 4018936"/>
              <a:gd name="connsiteY50" fmla="*/ 1690814 h 3873576"/>
              <a:gd name="connsiteX51" fmla="*/ 184355 w 4018936"/>
              <a:gd name="connsiteY51" fmla="*/ 1653944 h 3873576"/>
              <a:gd name="connsiteX52" fmla="*/ 81116 w 4018936"/>
              <a:gd name="connsiteY52" fmla="*/ 1572827 h 3873576"/>
              <a:gd name="connsiteX53" fmla="*/ 22123 w 4018936"/>
              <a:gd name="connsiteY53" fmla="*/ 1484337 h 3873576"/>
              <a:gd name="connsiteX54" fmla="*/ 0 w 4018936"/>
              <a:gd name="connsiteY54" fmla="*/ 1410595 h 3873576"/>
              <a:gd name="connsiteX55" fmla="*/ 81116 w 4018936"/>
              <a:gd name="connsiteY55" fmla="*/ 1388473 h 3873576"/>
              <a:gd name="connsiteX56" fmla="*/ 191729 w 4018936"/>
              <a:gd name="connsiteY56" fmla="*/ 1440092 h 3873576"/>
              <a:gd name="connsiteX57" fmla="*/ 191729 w 4018936"/>
              <a:gd name="connsiteY57" fmla="*/ 1440092 h 3873576"/>
              <a:gd name="connsiteX58" fmla="*/ 103239 w 4018936"/>
              <a:gd name="connsiteY58" fmla="*/ 1270485 h 3873576"/>
              <a:gd name="connsiteX59" fmla="*/ 154858 w 4018936"/>
              <a:gd name="connsiteY59" fmla="*/ 1159873 h 3873576"/>
              <a:gd name="connsiteX60" fmla="*/ 235974 w 4018936"/>
              <a:gd name="connsiteY60" fmla="*/ 1277860 h 3873576"/>
              <a:gd name="connsiteX61" fmla="*/ 346587 w 4018936"/>
              <a:gd name="connsiteY61" fmla="*/ 1395847 h 3873576"/>
              <a:gd name="connsiteX62" fmla="*/ 619432 w 4018936"/>
              <a:gd name="connsiteY62" fmla="*/ 1336853 h 3873576"/>
              <a:gd name="connsiteX63" fmla="*/ 818536 w 4018936"/>
              <a:gd name="connsiteY63" fmla="*/ 1240989 h 3873576"/>
              <a:gd name="connsiteX64" fmla="*/ 837586 w 4018936"/>
              <a:gd name="connsiteY64" fmla="*/ 1205270 h 3873576"/>
              <a:gd name="connsiteX65" fmla="*/ 932452 w 4018936"/>
              <a:gd name="connsiteY65" fmla="*/ 1156569 h 3873576"/>
              <a:gd name="connsiteX66" fmla="*/ 1250771 w 4018936"/>
              <a:gd name="connsiteY66" fmla="*/ 716961 h 3873576"/>
              <a:gd name="connsiteX67" fmla="*/ 1216742 w 4018936"/>
              <a:gd name="connsiteY67" fmla="*/ 555189 h 3873576"/>
              <a:gd name="connsiteX68" fmla="*/ 1224116 w 4018936"/>
              <a:gd name="connsiteY68" fmla="*/ 415079 h 3873576"/>
              <a:gd name="connsiteX69" fmla="*/ 1210827 w 4018936"/>
              <a:gd name="connsiteY69" fmla="*/ 362308 h 3873576"/>
              <a:gd name="connsiteX70" fmla="*/ 1260987 w 4018936"/>
              <a:gd name="connsiteY70" fmla="*/ 164356 h 3873576"/>
              <a:gd name="connsiteX71" fmla="*/ 1305232 w 4018936"/>
              <a:gd name="connsiteY71" fmla="*/ 61118 h 3873576"/>
              <a:gd name="connsiteX72" fmla="*/ 1324974 w 4018936"/>
              <a:gd name="connsiteY72" fmla="*/ 30699 h 3873576"/>
              <a:gd name="connsiteX73" fmla="*/ 1615640 w 4018936"/>
              <a:gd name="connsiteY73" fmla="*/ 10727 h 3873576"/>
              <a:gd name="connsiteX74" fmla="*/ 1732474 w 4018936"/>
              <a:gd name="connsiteY74" fmla="*/ 101830 h 3873576"/>
              <a:gd name="connsiteX75" fmla="*/ 1759130 w 4018936"/>
              <a:gd name="connsiteY75" fmla="*/ 261911 h 3873576"/>
              <a:gd name="connsiteX76" fmla="*/ 1707509 w 4018936"/>
              <a:gd name="connsiteY76" fmla="*/ 462397 h 3873576"/>
              <a:gd name="connsiteX77" fmla="*/ 1931579 w 4018936"/>
              <a:gd name="connsiteY77" fmla="*/ 520238 h 3873576"/>
              <a:gd name="connsiteX78" fmla="*/ 2166553 w 4018936"/>
              <a:gd name="connsiteY78" fmla="*/ 630851 h 3873576"/>
              <a:gd name="connsiteX79" fmla="*/ 2303360 w 4018936"/>
              <a:gd name="connsiteY79" fmla="*/ 760207 h 3873576"/>
              <a:gd name="connsiteX80" fmla="*/ 2423037 w 4018936"/>
              <a:gd name="connsiteY80" fmla="*/ 924359 h 3873576"/>
              <a:gd name="connsiteX81" fmla="*/ 2495780 w 4018936"/>
              <a:gd name="connsiteY81" fmla="*/ 1143204 h 3873576"/>
              <a:gd name="connsiteX82" fmla="*/ 2580507 w 4018936"/>
              <a:gd name="connsiteY82" fmla="*/ 1329939 h 3873576"/>
              <a:gd name="connsiteX83" fmla="*/ 2728145 w 4018936"/>
              <a:gd name="connsiteY83" fmla="*/ 1579280 h 3873576"/>
              <a:gd name="connsiteX84" fmla="*/ 2869253 w 4018936"/>
              <a:gd name="connsiteY84" fmla="*/ 1837837 h 3873576"/>
              <a:gd name="connsiteX85" fmla="*/ 2954209 w 4018936"/>
              <a:gd name="connsiteY85" fmla="*/ 2226595 h 3873576"/>
              <a:gd name="connsiteX86" fmla="*/ 2895216 w 4018936"/>
              <a:gd name="connsiteY86" fmla="*/ 2374233 h 3873576"/>
              <a:gd name="connsiteX87" fmla="*/ 2846439 w 4018936"/>
              <a:gd name="connsiteY87" fmla="*/ 2428234 h 3873576"/>
              <a:gd name="connsiteX88" fmla="*/ 2816481 w 4018936"/>
              <a:gd name="connsiteY88" fmla="*/ 2411565 h 3873576"/>
              <a:gd name="connsiteX89" fmla="*/ 2728452 w 4018936"/>
              <a:gd name="connsiteY89" fmla="*/ 2737950 h 3873576"/>
              <a:gd name="connsiteX90" fmla="*/ 2617839 w 4018936"/>
              <a:gd name="connsiteY90" fmla="*/ 3195150 h 3873576"/>
              <a:gd name="connsiteX91" fmla="*/ 2603091 w 4018936"/>
              <a:gd name="connsiteY91" fmla="*/ 3327885 h 3873576"/>
              <a:gd name="connsiteX92" fmla="*/ 2957052 w 4018936"/>
              <a:gd name="connsiteY92" fmla="*/ 3069789 h 3873576"/>
              <a:gd name="connsiteX93" fmla="*/ 3178278 w 4018936"/>
              <a:gd name="connsiteY93" fmla="*/ 2951802 h 3873576"/>
              <a:gd name="connsiteX94" fmla="*/ 3421626 w 4018936"/>
              <a:gd name="connsiteY94" fmla="*/ 2782195 h 3873576"/>
              <a:gd name="connsiteX95" fmla="*/ 3524865 w 4018936"/>
              <a:gd name="connsiteY95" fmla="*/ 2715827 h 3873576"/>
              <a:gd name="connsiteX96" fmla="*/ 3664974 w 4018936"/>
              <a:gd name="connsiteY96" fmla="*/ 2693705 h 3873576"/>
              <a:gd name="connsiteX0" fmla="*/ 3664974 w 4018936"/>
              <a:gd name="connsiteY0" fmla="*/ 2693705 h 3873576"/>
              <a:gd name="connsiteX1" fmla="*/ 3775587 w 4018936"/>
              <a:gd name="connsiteY1" fmla="*/ 2723202 h 3873576"/>
              <a:gd name="connsiteX2" fmla="*/ 3864078 w 4018936"/>
              <a:gd name="connsiteY2" fmla="*/ 2855937 h 3873576"/>
              <a:gd name="connsiteX3" fmla="*/ 3893574 w 4018936"/>
              <a:gd name="connsiteY3" fmla="*/ 3158279 h 3873576"/>
              <a:gd name="connsiteX4" fmla="*/ 3967316 w 4018936"/>
              <a:gd name="connsiteY4" fmla="*/ 3372131 h 3873576"/>
              <a:gd name="connsiteX5" fmla="*/ 4018936 w 4018936"/>
              <a:gd name="connsiteY5" fmla="*/ 3549111 h 3873576"/>
              <a:gd name="connsiteX6" fmla="*/ 3982065 w 4018936"/>
              <a:gd name="connsiteY6" fmla="*/ 3689221 h 3873576"/>
              <a:gd name="connsiteX7" fmla="*/ 3871452 w 4018936"/>
              <a:gd name="connsiteY7" fmla="*/ 3829331 h 3873576"/>
              <a:gd name="connsiteX8" fmla="*/ 3672349 w 4018936"/>
              <a:gd name="connsiteY8" fmla="*/ 3829331 h 3873576"/>
              <a:gd name="connsiteX9" fmla="*/ 3591232 w 4018936"/>
              <a:gd name="connsiteY9" fmla="*/ 3696595 h 3873576"/>
              <a:gd name="connsiteX10" fmla="*/ 3539613 w 4018936"/>
              <a:gd name="connsiteY10" fmla="*/ 3608105 h 3873576"/>
              <a:gd name="connsiteX11" fmla="*/ 3377381 w 4018936"/>
              <a:gd name="connsiteY11" fmla="*/ 3696595 h 3873576"/>
              <a:gd name="connsiteX12" fmla="*/ 2883310 w 4018936"/>
              <a:gd name="connsiteY12" fmla="*/ 3799834 h 3873576"/>
              <a:gd name="connsiteX13" fmla="*/ 2300749 w 4018936"/>
              <a:gd name="connsiteY13" fmla="*/ 3873576 h 3873576"/>
              <a:gd name="connsiteX14" fmla="*/ 2153265 w 4018936"/>
              <a:gd name="connsiteY14" fmla="*/ 3821956 h 3873576"/>
              <a:gd name="connsiteX15" fmla="*/ 2094271 w 4018936"/>
              <a:gd name="connsiteY15" fmla="*/ 3681847 h 3873576"/>
              <a:gd name="connsiteX16" fmla="*/ 2072149 w 4018936"/>
              <a:gd name="connsiteY16" fmla="*/ 3239395 h 3873576"/>
              <a:gd name="connsiteX17" fmla="*/ 1968910 w 4018936"/>
              <a:gd name="connsiteY17" fmla="*/ 2450356 h 3873576"/>
              <a:gd name="connsiteX18" fmla="*/ 1445342 w 4018936"/>
              <a:gd name="connsiteY18" fmla="*/ 2369240 h 3873576"/>
              <a:gd name="connsiteX19" fmla="*/ 1563329 w 4018936"/>
              <a:gd name="connsiteY19" fmla="*/ 2524098 h 3873576"/>
              <a:gd name="connsiteX20" fmla="*/ 1703439 w 4018936"/>
              <a:gd name="connsiteY20" fmla="*/ 2730576 h 3873576"/>
              <a:gd name="connsiteX21" fmla="*/ 1880420 w 4018936"/>
              <a:gd name="connsiteY21" fmla="*/ 2996047 h 3873576"/>
              <a:gd name="connsiteX22" fmla="*/ 2005781 w 4018936"/>
              <a:gd name="connsiteY22" fmla="*/ 3268892 h 3873576"/>
              <a:gd name="connsiteX23" fmla="*/ 2013155 w 4018936"/>
              <a:gd name="connsiteY23" fmla="*/ 3401627 h 3873576"/>
              <a:gd name="connsiteX24" fmla="*/ 1909916 w 4018936"/>
              <a:gd name="connsiteY24" fmla="*/ 3512240 h 3873576"/>
              <a:gd name="connsiteX25" fmla="*/ 1467465 w 4018936"/>
              <a:gd name="connsiteY25" fmla="*/ 3615479 h 3873576"/>
              <a:gd name="connsiteX26" fmla="*/ 1135626 w 4018936"/>
              <a:gd name="connsiteY26" fmla="*/ 3593356 h 3873576"/>
              <a:gd name="connsiteX27" fmla="*/ 1106129 w 4018936"/>
              <a:gd name="connsiteY27" fmla="*/ 3519614 h 3873576"/>
              <a:gd name="connsiteX28" fmla="*/ 1194620 w 4018936"/>
              <a:gd name="connsiteY28" fmla="*/ 3445873 h 3873576"/>
              <a:gd name="connsiteX29" fmla="*/ 1504336 w 4018936"/>
              <a:gd name="connsiteY29" fmla="*/ 3342634 h 3873576"/>
              <a:gd name="connsiteX30" fmla="*/ 1607574 w 4018936"/>
              <a:gd name="connsiteY30" fmla="*/ 3239395 h 3873576"/>
              <a:gd name="connsiteX31" fmla="*/ 1541207 w 4018936"/>
              <a:gd name="connsiteY31" fmla="*/ 3121408 h 3873576"/>
              <a:gd name="connsiteX32" fmla="*/ 1415845 w 4018936"/>
              <a:gd name="connsiteY32" fmla="*/ 3187776 h 3873576"/>
              <a:gd name="connsiteX33" fmla="*/ 1260987 w 4018936"/>
              <a:gd name="connsiteY33" fmla="*/ 2937053 h 3873576"/>
              <a:gd name="connsiteX34" fmla="*/ 1002891 w 4018936"/>
              <a:gd name="connsiteY34" fmla="*/ 2575718 h 3873576"/>
              <a:gd name="connsiteX35" fmla="*/ 789039 w 4018936"/>
              <a:gd name="connsiteY35" fmla="*/ 2251253 h 3873576"/>
              <a:gd name="connsiteX36" fmla="*/ 744794 w 4018936"/>
              <a:gd name="connsiteY36" fmla="*/ 1934163 h 3873576"/>
              <a:gd name="connsiteX37" fmla="*/ 861629 w 4018936"/>
              <a:gd name="connsiteY37" fmla="*/ 1842830 h 3873576"/>
              <a:gd name="connsiteX38" fmla="*/ 1150374 w 4018936"/>
              <a:gd name="connsiteY38" fmla="*/ 1757182 h 3873576"/>
              <a:gd name="connsiteX39" fmla="*/ 1260987 w 4018936"/>
              <a:gd name="connsiteY39" fmla="*/ 1727685 h 3873576"/>
              <a:gd name="connsiteX40" fmla="*/ 1332118 w 4018936"/>
              <a:gd name="connsiteY40" fmla="*/ 1668232 h 3873576"/>
              <a:gd name="connsiteX41" fmla="*/ 1496962 w 4018936"/>
              <a:gd name="connsiteY41" fmla="*/ 1631821 h 3873576"/>
              <a:gd name="connsiteX42" fmla="*/ 1412773 w 4018936"/>
              <a:gd name="connsiteY42" fmla="*/ 1575439 h 3873576"/>
              <a:gd name="connsiteX43" fmla="*/ 1359003 w 4018936"/>
              <a:gd name="connsiteY43" fmla="*/ 1477654 h 3873576"/>
              <a:gd name="connsiteX44" fmla="*/ 1260987 w 4018936"/>
              <a:gd name="connsiteY44" fmla="*/ 1594950 h 3873576"/>
              <a:gd name="connsiteX45" fmla="*/ 1172497 w 4018936"/>
              <a:gd name="connsiteY45" fmla="*/ 1676066 h 3873576"/>
              <a:gd name="connsiteX46" fmla="*/ 1039762 w 4018936"/>
              <a:gd name="connsiteY46" fmla="*/ 1727685 h 3873576"/>
              <a:gd name="connsiteX47" fmla="*/ 888975 w 4018936"/>
              <a:gd name="connsiteY47" fmla="*/ 1727685 h 3873576"/>
              <a:gd name="connsiteX48" fmla="*/ 567813 w 4018936"/>
              <a:gd name="connsiteY48" fmla="*/ 1771931 h 3873576"/>
              <a:gd name="connsiteX49" fmla="*/ 412955 w 4018936"/>
              <a:gd name="connsiteY49" fmla="*/ 1771931 h 3873576"/>
              <a:gd name="connsiteX50" fmla="*/ 287594 w 4018936"/>
              <a:gd name="connsiteY50" fmla="*/ 1690814 h 3873576"/>
              <a:gd name="connsiteX51" fmla="*/ 184355 w 4018936"/>
              <a:gd name="connsiteY51" fmla="*/ 1653944 h 3873576"/>
              <a:gd name="connsiteX52" fmla="*/ 81116 w 4018936"/>
              <a:gd name="connsiteY52" fmla="*/ 1572827 h 3873576"/>
              <a:gd name="connsiteX53" fmla="*/ 22123 w 4018936"/>
              <a:gd name="connsiteY53" fmla="*/ 1484337 h 3873576"/>
              <a:gd name="connsiteX54" fmla="*/ 0 w 4018936"/>
              <a:gd name="connsiteY54" fmla="*/ 1410595 h 3873576"/>
              <a:gd name="connsiteX55" fmla="*/ 81116 w 4018936"/>
              <a:gd name="connsiteY55" fmla="*/ 1388473 h 3873576"/>
              <a:gd name="connsiteX56" fmla="*/ 191729 w 4018936"/>
              <a:gd name="connsiteY56" fmla="*/ 1440092 h 3873576"/>
              <a:gd name="connsiteX57" fmla="*/ 191729 w 4018936"/>
              <a:gd name="connsiteY57" fmla="*/ 1440092 h 3873576"/>
              <a:gd name="connsiteX58" fmla="*/ 103239 w 4018936"/>
              <a:gd name="connsiteY58" fmla="*/ 1270485 h 3873576"/>
              <a:gd name="connsiteX59" fmla="*/ 154858 w 4018936"/>
              <a:gd name="connsiteY59" fmla="*/ 1159873 h 3873576"/>
              <a:gd name="connsiteX60" fmla="*/ 235974 w 4018936"/>
              <a:gd name="connsiteY60" fmla="*/ 1277860 h 3873576"/>
              <a:gd name="connsiteX61" fmla="*/ 346587 w 4018936"/>
              <a:gd name="connsiteY61" fmla="*/ 1395847 h 3873576"/>
              <a:gd name="connsiteX62" fmla="*/ 619432 w 4018936"/>
              <a:gd name="connsiteY62" fmla="*/ 1336853 h 3873576"/>
              <a:gd name="connsiteX63" fmla="*/ 818536 w 4018936"/>
              <a:gd name="connsiteY63" fmla="*/ 1240989 h 3873576"/>
              <a:gd name="connsiteX64" fmla="*/ 837586 w 4018936"/>
              <a:gd name="connsiteY64" fmla="*/ 1205270 h 3873576"/>
              <a:gd name="connsiteX65" fmla="*/ 932452 w 4018936"/>
              <a:gd name="connsiteY65" fmla="*/ 1156569 h 3873576"/>
              <a:gd name="connsiteX66" fmla="*/ 1250771 w 4018936"/>
              <a:gd name="connsiteY66" fmla="*/ 716961 h 3873576"/>
              <a:gd name="connsiteX67" fmla="*/ 1216742 w 4018936"/>
              <a:gd name="connsiteY67" fmla="*/ 555189 h 3873576"/>
              <a:gd name="connsiteX68" fmla="*/ 1231260 w 4018936"/>
              <a:gd name="connsiteY68" fmla="*/ 410317 h 3873576"/>
              <a:gd name="connsiteX69" fmla="*/ 1210827 w 4018936"/>
              <a:gd name="connsiteY69" fmla="*/ 362308 h 3873576"/>
              <a:gd name="connsiteX70" fmla="*/ 1260987 w 4018936"/>
              <a:gd name="connsiteY70" fmla="*/ 164356 h 3873576"/>
              <a:gd name="connsiteX71" fmla="*/ 1305232 w 4018936"/>
              <a:gd name="connsiteY71" fmla="*/ 61118 h 3873576"/>
              <a:gd name="connsiteX72" fmla="*/ 1324974 w 4018936"/>
              <a:gd name="connsiteY72" fmla="*/ 30699 h 3873576"/>
              <a:gd name="connsiteX73" fmla="*/ 1615640 w 4018936"/>
              <a:gd name="connsiteY73" fmla="*/ 10727 h 3873576"/>
              <a:gd name="connsiteX74" fmla="*/ 1732474 w 4018936"/>
              <a:gd name="connsiteY74" fmla="*/ 101830 h 3873576"/>
              <a:gd name="connsiteX75" fmla="*/ 1759130 w 4018936"/>
              <a:gd name="connsiteY75" fmla="*/ 261911 h 3873576"/>
              <a:gd name="connsiteX76" fmla="*/ 1707509 w 4018936"/>
              <a:gd name="connsiteY76" fmla="*/ 462397 h 3873576"/>
              <a:gd name="connsiteX77" fmla="*/ 1931579 w 4018936"/>
              <a:gd name="connsiteY77" fmla="*/ 520238 h 3873576"/>
              <a:gd name="connsiteX78" fmla="*/ 2166553 w 4018936"/>
              <a:gd name="connsiteY78" fmla="*/ 630851 h 3873576"/>
              <a:gd name="connsiteX79" fmla="*/ 2303360 w 4018936"/>
              <a:gd name="connsiteY79" fmla="*/ 760207 h 3873576"/>
              <a:gd name="connsiteX80" fmla="*/ 2423037 w 4018936"/>
              <a:gd name="connsiteY80" fmla="*/ 924359 h 3873576"/>
              <a:gd name="connsiteX81" fmla="*/ 2495780 w 4018936"/>
              <a:gd name="connsiteY81" fmla="*/ 1143204 h 3873576"/>
              <a:gd name="connsiteX82" fmla="*/ 2580507 w 4018936"/>
              <a:gd name="connsiteY82" fmla="*/ 1329939 h 3873576"/>
              <a:gd name="connsiteX83" fmla="*/ 2728145 w 4018936"/>
              <a:gd name="connsiteY83" fmla="*/ 1579280 h 3873576"/>
              <a:gd name="connsiteX84" fmla="*/ 2869253 w 4018936"/>
              <a:gd name="connsiteY84" fmla="*/ 1837837 h 3873576"/>
              <a:gd name="connsiteX85" fmla="*/ 2954209 w 4018936"/>
              <a:gd name="connsiteY85" fmla="*/ 2226595 h 3873576"/>
              <a:gd name="connsiteX86" fmla="*/ 2895216 w 4018936"/>
              <a:gd name="connsiteY86" fmla="*/ 2374233 h 3873576"/>
              <a:gd name="connsiteX87" fmla="*/ 2846439 w 4018936"/>
              <a:gd name="connsiteY87" fmla="*/ 2428234 h 3873576"/>
              <a:gd name="connsiteX88" fmla="*/ 2816481 w 4018936"/>
              <a:gd name="connsiteY88" fmla="*/ 2411565 h 3873576"/>
              <a:gd name="connsiteX89" fmla="*/ 2728452 w 4018936"/>
              <a:gd name="connsiteY89" fmla="*/ 2737950 h 3873576"/>
              <a:gd name="connsiteX90" fmla="*/ 2617839 w 4018936"/>
              <a:gd name="connsiteY90" fmla="*/ 3195150 h 3873576"/>
              <a:gd name="connsiteX91" fmla="*/ 2603091 w 4018936"/>
              <a:gd name="connsiteY91" fmla="*/ 3327885 h 3873576"/>
              <a:gd name="connsiteX92" fmla="*/ 2957052 w 4018936"/>
              <a:gd name="connsiteY92" fmla="*/ 3069789 h 3873576"/>
              <a:gd name="connsiteX93" fmla="*/ 3178278 w 4018936"/>
              <a:gd name="connsiteY93" fmla="*/ 2951802 h 3873576"/>
              <a:gd name="connsiteX94" fmla="*/ 3421626 w 4018936"/>
              <a:gd name="connsiteY94" fmla="*/ 2782195 h 3873576"/>
              <a:gd name="connsiteX95" fmla="*/ 3524865 w 4018936"/>
              <a:gd name="connsiteY95" fmla="*/ 2715827 h 3873576"/>
              <a:gd name="connsiteX96" fmla="*/ 3664974 w 4018936"/>
              <a:gd name="connsiteY96" fmla="*/ 2693705 h 3873576"/>
              <a:gd name="connsiteX0" fmla="*/ 3664974 w 4018936"/>
              <a:gd name="connsiteY0" fmla="*/ 2693705 h 3873576"/>
              <a:gd name="connsiteX1" fmla="*/ 3775587 w 4018936"/>
              <a:gd name="connsiteY1" fmla="*/ 2723202 h 3873576"/>
              <a:gd name="connsiteX2" fmla="*/ 3864078 w 4018936"/>
              <a:gd name="connsiteY2" fmla="*/ 2855937 h 3873576"/>
              <a:gd name="connsiteX3" fmla="*/ 3893574 w 4018936"/>
              <a:gd name="connsiteY3" fmla="*/ 3158279 h 3873576"/>
              <a:gd name="connsiteX4" fmla="*/ 3967316 w 4018936"/>
              <a:gd name="connsiteY4" fmla="*/ 3372131 h 3873576"/>
              <a:gd name="connsiteX5" fmla="*/ 4018936 w 4018936"/>
              <a:gd name="connsiteY5" fmla="*/ 3549111 h 3873576"/>
              <a:gd name="connsiteX6" fmla="*/ 3982065 w 4018936"/>
              <a:gd name="connsiteY6" fmla="*/ 3689221 h 3873576"/>
              <a:gd name="connsiteX7" fmla="*/ 3871452 w 4018936"/>
              <a:gd name="connsiteY7" fmla="*/ 3829331 h 3873576"/>
              <a:gd name="connsiteX8" fmla="*/ 3672349 w 4018936"/>
              <a:gd name="connsiteY8" fmla="*/ 3829331 h 3873576"/>
              <a:gd name="connsiteX9" fmla="*/ 3591232 w 4018936"/>
              <a:gd name="connsiteY9" fmla="*/ 3696595 h 3873576"/>
              <a:gd name="connsiteX10" fmla="*/ 3539613 w 4018936"/>
              <a:gd name="connsiteY10" fmla="*/ 3608105 h 3873576"/>
              <a:gd name="connsiteX11" fmla="*/ 3377381 w 4018936"/>
              <a:gd name="connsiteY11" fmla="*/ 3696595 h 3873576"/>
              <a:gd name="connsiteX12" fmla="*/ 2883310 w 4018936"/>
              <a:gd name="connsiteY12" fmla="*/ 3799834 h 3873576"/>
              <a:gd name="connsiteX13" fmla="*/ 2300749 w 4018936"/>
              <a:gd name="connsiteY13" fmla="*/ 3873576 h 3873576"/>
              <a:gd name="connsiteX14" fmla="*/ 2153265 w 4018936"/>
              <a:gd name="connsiteY14" fmla="*/ 3821956 h 3873576"/>
              <a:gd name="connsiteX15" fmla="*/ 2094271 w 4018936"/>
              <a:gd name="connsiteY15" fmla="*/ 3681847 h 3873576"/>
              <a:gd name="connsiteX16" fmla="*/ 2072149 w 4018936"/>
              <a:gd name="connsiteY16" fmla="*/ 3239395 h 3873576"/>
              <a:gd name="connsiteX17" fmla="*/ 1968910 w 4018936"/>
              <a:gd name="connsiteY17" fmla="*/ 2450356 h 3873576"/>
              <a:gd name="connsiteX18" fmla="*/ 1445342 w 4018936"/>
              <a:gd name="connsiteY18" fmla="*/ 2369240 h 3873576"/>
              <a:gd name="connsiteX19" fmla="*/ 1563329 w 4018936"/>
              <a:gd name="connsiteY19" fmla="*/ 2524098 h 3873576"/>
              <a:gd name="connsiteX20" fmla="*/ 1703439 w 4018936"/>
              <a:gd name="connsiteY20" fmla="*/ 2730576 h 3873576"/>
              <a:gd name="connsiteX21" fmla="*/ 1880420 w 4018936"/>
              <a:gd name="connsiteY21" fmla="*/ 2996047 h 3873576"/>
              <a:gd name="connsiteX22" fmla="*/ 2005781 w 4018936"/>
              <a:gd name="connsiteY22" fmla="*/ 3268892 h 3873576"/>
              <a:gd name="connsiteX23" fmla="*/ 2013155 w 4018936"/>
              <a:gd name="connsiteY23" fmla="*/ 3401627 h 3873576"/>
              <a:gd name="connsiteX24" fmla="*/ 1909916 w 4018936"/>
              <a:gd name="connsiteY24" fmla="*/ 3512240 h 3873576"/>
              <a:gd name="connsiteX25" fmla="*/ 1467465 w 4018936"/>
              <a:gd name="connsiteY25" fmla="*/ 3615479 h 3873576"/>
              <a:gd name="connsiteX26" fmla="*/ 1135626 w 4018936"/>
              <a:gd name="connsiteY26" fmla="*/ 3593356 h 3873576"/>
              <a:gd name="connsiteX27" fmla="*/ 1106129 w 4018936"/>
              <a:gd name="connsiteY27" fmla="*/ 3519614 h 3873576"/>
              <a:gd name="connsiteX28" fmla="*/ 1194620 w 4018936"/>
              <a:gd name="connsiteY28" fmla="*/ 3445873 h 3873576"/>
              <a:gd name="connsiteX29" fmla="*/ 1504336 w 4018936"/>
              <a:gd name="connsiteY29" fmla="*/ 3342634 h 3873576"/>
              <a:gd name="connsiteX30" fmla="*/ 1607574 w 4018936"/>
              <a:gd name="connsiteY30" fmla="*/ 3239395 h 3873576"/>
              <a:gd name="connsiteX31" fmla="*/ 1541207 w 4018936"/>
              <a:gd name="connsiteY31" fmla="*/ 3121408 h 3873576"/>
              <a:gd name="connsiteX32" fmla="*/ 1415845 w 4018936"/>
              <a:gd name="connsiteY32" fmla="*/ 3187776 h 3873576"/>
              <a:gd name="connsiteX33" fmla="*/ 1260987 w 4018936"/>
              <a:gd name="connsiteY33" fmla="*/ 2937053 h 3873576"/>
              <a:gd name="connsiteX34" fmla="*/ 1002891 w 4018936"/>
              <a:gd name="connsiteY34" fmla="*/ 2575718 h 3873576"/>
              <a:gd name="connsiteX35" fmla="*/ 789039 w 4018936"/>
              <a:gd name="connsiteY35" fmla="*/ 2251253 h 3873576"/>
              <a:gd name="connsiteX36" fmla="*/ 744794 w 4018936"/>
              <a:gd name="connsiteY36" fmla="*/ 1934163 h 3873576"/>
              <a:gd name="connsiteX37" fmla="*/ 861629 w 4018936"/>
              <a:gd name="connsiteY37" fmla="*/ 1842830 h 3873576"/>
              <a:gd name="connsiteX38" fmla="*/ 1150374 w 4018936"/>
              <a:gd name="connsiteY38" fmla="*/ 1757182 h 3873576"/>
              <a:gd name="connsiteX39" fmla="*/ 1260987 w 4018936"/>
              <a:gd name="connsiteY39" fmla="*/ 1727685 h 3873576"/>
              <a:gd name="connsiteX40" fmla="*/ 1332118 w 4018936"/>
              <a:gd name="connsiteY40" fmla="*/ 1668232 h 3873576"/>
              <a:gd name="connsiteX41" fmla="*/ 1496962 w 4018936"/>
              <a:gd name="connsiteY41" fmla="*/ 1631821 h 3873576"/>
              <a:gd name="connsiteX42" fmla="*/ 1412773 w 4018936"/>
              <a:gd name="connsiteY42" fmla="*/ 1575439 h 3873576"/>
              <a:gd name="connsiteX43" fmla="*/ 1359003 w 4018936"/>
              <a:gd name="connsiteY43" fmla="*/ 1477654 h 3873576"/>
              <a:gd name="connsiteX44" fmla="*/ 1260987 w 4018936"/>
              <a:gd name="connsiteY44" fmla="*/ 1594950 h 3873576"/>
              <a:gd name="connsiteX45" fmla="*/ 1172497 w 4018936"/>
              <a:gd name="connsiteY45" fmla="*/ 1676066 h 3873576"/>
              <a:gd name="connsiteX46" fmla="*/ 1039762 w 4018936"/>
              <a:gd name="connsiteY46" fmla="*/ 1727685 h 3873576"/>
              <a:gd name="connsiteX47" fmla="*/ 888975 w 4018936"/>
              <a:gd name="connsiteY47" fmla="*/ 1727685 h 3873576"/>
              <a:gd name="connsiteX48" fmla="*/ 567813 w 4018936"/>
              <a:gd name="connsiteY48" fmla="*/ 1771931 h 3873576"/>
              <a:gd name="connsiteX49" fmla="*/ 412955 w 4018936"/>
              <a:gd name="connsiteY49" fmla="*/ 1771931 h 3873576"/>
              <a:gd name="connsiteX50" fmla="*/ 287594 w 4018936"/>
              <a:gd name="connsiteY50" fmla="*/ 1690814 h 3873576"/>
              <a:gd name="connsiteX51" fmla="*/ 184355 w 4018936"/>
              <a:gd name="connsiteY51" fmla="*/ 1653944 h 3873576"/>
              <a:gd name="connsiteX52" fmla="*/ 81116 w 4018936"/>
              <a:gd name="connsiteY52" fmla="*/ 1572827 h 3873576"/>
              <a:gd name="connsiteX53" fmla="*/ 22123 w 4018936"/>
              <a:gd name="connsiteY53" fmla="*/ 1484337 h 3873576"/>
              <a:gd name="connsiteX54" fmla="*/ 0 w 4018936"/>
              <a:gd name="connsiteY54" fmla="*/ 1410595 h 3873576"/>
              <a:gd name="connsiteX55" fmla="*/ 81116 w 4018936"/>
              <a:gd name="connsiteY55" fmla="*/ 1388473 h 3873576"/>
              <a:gd name="connsiteX56" fmla="*/ 191729 w 4018936"/>
              <a:gd name="connsiteY56" fmla="*/ 1440092 h 3873576"/>
              <a:gd name="connsiteX57" fmla="*/ 191729 w 4018936"/>
              <a:gd name="connsiteY57" fmla="*/ 1440092 h 3873576"/>
              <a:gd name="connsiteX58" fmla="*/ 103239 w 4018936"/>
              <a:gd name="connsiteY58" fmla="*/ 1270485 h 3873576"/>
              <a:gd name="connsiteX59" fmla="*/ 154858 w 4018936"/>
              <a:gd name="connsiteY59" fmla="*/ 1159873 h 3873576"/>
              <a:gd name="connsiteX60" fmla="*/ 235974 w 4018936"/>
              <a:gd name="connsiteY60" fmla="*/ 1277860 h 3873576"/>
              <a:gd name="connsiteX61" fmla="*/ 346587 w 4018936"/>
              <a:gd name="connsiteY61" fmla="*/ 1395847 h 3873576"/>
              <a:gd name="connsiteX62" fmla="*/ 652769 w 4018936"/>
              <a:gd name="connsiteY62" fmla="*/ 1343997 h 3873576"/>
              <a:gd name="connsiteX63" fmla="*/ 818536 w 4018936"/>
              <a:gd name="connsiteY63" fmla="*/ 1240989 h 3873576"/>
              <a:gd name="connsiteX64" fmla="*/ 837586 w 4018936"/>
              <a:gd name="connsiteY64" fmla="*/ 1205270 h 3873576"/>
              <a:gd name="connsiteX65" fmla="*/ 932452 w 4018936"/>
              <a:gd name="connsiteY65" fmla="*/ 1156569 h 3873576"/>
              <a:gd name="connsiteX66" fmla="*/ 1250771 w 4018936"/>
              <a:gd name="connsiteY66" fmla="*/ 716961 h 3873576"/>
              <a:gd name="connsiteX67" fmla="*/ 1216742 w 4018936"/>
              <a:gd name="connsiteY67" fmla="*/ 555189 h 3873576"/>
              <a:gd name="connsiteX68" fmla="*/ 1231260 w 4018936"/>
              <a:gd name="connsiteY68" fmla="*/ 410317 h 3873576"/>
              <a:gd name="connsiteX69" fmla="*/ 1210827 w 4018936"/>
              <a:gd name="connsiteY69" fmla="*/ 362308 h 3873576"/>
              <a:gd name="connsiteX70" fmla="*/ 1260987 w 4018936"/>
              <a:gd name="connsiteY70" fmla="*/ 164356 h 3873576"/>
              <a:gd name="connsiteX71" fmla="*/ 1305232 w 4018936"/>
              <a:gd name="connsiteY71" fmla="*/ 61118 h 3873576"/>
              <a:gd name="connsiteX72" fmla="*/ 1324974 w 4018936"/>
              <a:gd name="connsiteY72" fmla="*/ 30699 h 3873576"/>
              <a:gd name="connsiteX73" fmla="*/ 1615640 w 4018936"/>
              <a:gd name="connsiteY73" fmla="*/ 10727 h 3873576"/>
              <a:gd name="connsiteX74" fmla="*/ 1732474 w 4018936"/>
              <a:gd name="connsiteY74" fmla="*/ 101830 h 3873576"/>
              <a:gd name="connsiteX75" fmla="*/ 1759130 w 4018936"/>
              <a:gd name="connsiteY75" fmla="*/ 261911 h 3873576"/>
              <a:gd name="connsiteX76" fmla="*/ 1707509 w 4018936"/>
              <a:gd name="connsiteY76" fmla="*/ 462397 h 3873576"/>
              <a:gd name="connsiteX77" fmla="*/ 1931579 w 4018936"/>
              <a:gd name="connsiteY77" fmla="*/ 520238 h 3873576"/>
              <a:gd name="connsiteX78" fmla="*/ 2166553 w 4018936"/>
              <a:gd name="connsiteY78" fmla="*/ 630851 h 3873576"/>
              <a:gd name="connsiteX79" fmla="*/ 2303360 w 4018936"/>
              <a:gd name="connsiteY79" fmla="*/ 760207 h 3873576"/>
              <a:gd name="connsiteX80" fmla="*/ 2423037 w 4018936"/>
              <a:gd name="connsiteY80" fmla="*/ 924359 h 3873576"/>
              <a:gd name="connsiteX81" fmla="*/ 2495780 w 4018936"/>
              <a:gd name="connsiteY81" fmla="*/ 1143204 h 3873576"/>
              <a:gd name="connsiteX82" fmla="*/ 2580507 w 4018936"/>
              <a:gd name="connsiteY82" fmla="*/ 1329939 h 3873576"/>
              <a:gd name="connsiteX83" fmla="*/ 2728145 w 4018936"/>
              <a:gd name="connsiteY83" fmla="*/ 1579280 h 3873576"/>
              <a:gd name="connsiteX84" fmla="*/ 2869253 w 4018936"/>
              <a:gd name="connsiteY84" fmla="*/ 1837837 h 3873576"/>
              <a:gd name="connsiteX85" fmla="*/ 2954209 w 4018936"/>
              <a:gd name="connsiteY85" fmla="*/ 2226595 h 3873576"/>
              <a:gd name="connsiteX86" fmla="*/ 2895216 w 4018936"/>
              <a:gd name="connsiteY86" fmla="*/ 2374233 h 3873576"/>
              <a:gd name="connsiteX87" fmla="*/ 2846439 w 4018936"/>
              <a:gd name="connsiteY87" fmla="*/ 2428234 h 3873576"/>
              <a:gd name="connsiteX88" fmla="*/ 2816481 w 4018936"/>
              <a:gd name="connsiteY88" fmla="*/ 2411565 h 3873576"/>
              <a:gd name="connsiteX89" fmla="*/ 2728452 w 4018936"/>
              <a:gd name="connsiteY89" fmla="*/ 2737950 h 3873576"/>
              <a:gd name="connsiteX90" fmla="*/ 2617839 w 4018936"/>
              <a:gd name="connsiteY90" fmla="*/ 3195150 h 3873576"/>
              <a:gd name="connsiteX91" fmla="*/ 2603091 w 4018936"/>
              <a:gd name="connsiteY91" fmla="*/ 3327885 h 3873576"/>
              <a:gd name="connsiteX92" fmla="*/ 2957052 w 4018936"/>
              <a:gd name="connsiteY92" fmla="*/ 3069789 h 3873576"/>
              <a:gd name="connsiteX93" fmla="*/ 3178278 w 4018936"/>
              <a:gd name="connsiteY93" fmla="*/ 2951802 h 3873576"/>
              <a:gd name="connsiteX94" fmla="*/ 3421626 w 4018936"/>
              <a:gd name="connsiteY94" fmla="*/ 2782195 h 3873576"/>
              <a:gd name="connsiteX95" fmla="*/ 3524865 w 4018936"/>
              <a:gd name="connsiteY95" fmla="*/ 2715827 h 3873576"/>
              <a:gd name="connsiteX96" fmla="*/ 3664974 w 4018936"/>
              <a:gd name="connsiteY96" fmla="*/ 2693705 h 3873576"/>
              <a:gd name="connsiteX0" fmla="*/ 3664974 w 4018936"/>
              <a:gd name="connsiteY0" fmla="*/ 2693705 h 3873576"/>
              <a:gd name="connsiteX1" fmla="*/ 3775587 w 4018936"/>
              <a:gd name="connsiteY1" fmla="*/ 2723202 h 3873576"/>
              <a:gd name="connsiteX2" fmla="*/ 3864078 w 4018936"/>
              <a:gd name="connsiteY2" fmla="*/ 2855937 h 3873576"/>
              <a:gd name="connsiteX3" fmla="*/ 3893574 w 4018936"/>
              <a:gd name="connsiteY3" fmla="*/ 3158279 h 3873576"/>
              <a:gd name="connsiteX4" fmla="*/ 3967316 w 4018936"/>
              <a:gd name="connsiteY4" fmla="*/ 3372131 h 3873576"/>
              <a:gd name="connsiteX5" fmla="*/ 4018936 w 4018936"/>
              <a:gd name="connsiteY5" fmla="*/ 3549111 h 3873576"/>
              <a:gd name="connsiteX6" fmla="*/ 3982065 w 4018936"/>
              <a:gd name="connsiteY6" fmla="*/ 3689221 h 3873576"/>
              <a:gd name="connsiteX7" fmla="*/ 3871452 w 4018936"/>
              <a:gd name="connsiteY7" fmla="*/ 3829331 h 3873576"/>
              <a:gd name="connsiteX8" fmla="*/ 3672349 w 4018936"/>
              <a:gd name="connsiteY8" fmla="*/ 3829331 h 3873576"/>
              <a:gd name="connsiteX9" fmla="*/ 3591232 w 4018936"/>
              <a:gd name="connsiteY9" fmla="*/ 3696595 h 3873576"/>
              <a:gd name="connsiteX10" fmla="*/ 3539613 w 4018936"/>
              <a:gd name="connsiteY10" fmla="*/ 3608105 h 3873576"/>
              <a:gd name="connsiteX11" fmla="*/ 3377381 w 4018936"/>
              <a:gd name="connsiteY11" fmla="*/ 3696595 h 3873576"/>
              <a:gd name="connsiteX12" fmla="*/ 2883310 w 4018936"/>
              <a:gd name="connsiteY12" fmla="*/ 3799834 h 3873576"/>
              <a:gd name="connsiteX13" fmla="*/ 2300749 w 4018936"/>
              <a:gd name="connsiteY13" fmla="*/ 3873576 h 3873576"/>
              <a:gd name="connsiteX14" fmla="*/ 2153265 w 4018936"/>
              <a:gd name="connsiteY14" fmla="*/ 3821956 h 3873576"/>
              <a:gd name="connsiteX15" fmla="*/ 2094271 w 4018936"/>
              <a:gd name="connsiteY15" fmla="*/ 3681847 h 3873576"/>
              <a:gd name="connsiteX16" fmla="*/ 2072149 w 4018936"/>
              <a:gd name="connsiteY16" fmla="*/ 3239395 h 3873576"/>
              <a:gd name="connsiteX17" fmla="*/ 1968910 w 4018936"/>
              <a:gd name="connsiteY17" fmla="*/ 2450356 h 3873576"/>
              <a:gd name="connsiteX18" fmla="*/ 1445342 w 4018936"/>
              <a:gd name="connsiteY18" fmla="*/ 2369240 h 3873576"/>
              <a:gd name="connsiteX19" fmla="*/ 1563329 w 4018936"/>
              <a:gd name="connsiteY19" fmla="*/ 2524098 h 3873576"/>
              <a:gd name="connsiteX20" fmla="*/ 1703439 w 4018936"/>
              <a:gd name="connsiteY20" fmla="*/ 2730576 h 3873576"/>
              <a:gd name="connsiteX21" fmla="*/ 1880420 w 4018936"/>
              <a:gd name="connsiteY21" fmla="*/ 2996047 h 3873576"/>
              <a:gd name="connsiteX22" fmla="*/ 2005781 w 4018936"/>
              <a:gd name="connsiteY22" fmla="*/ 3268892 h 3873576"/>
              <a:gd name="connsiteX23" fmla="*/ 2013155 w 4018936"/>
              <a:gd name="connsiteY23" fmla="*/ 3401627 h 3873576"/>
              <a:gd name="connsiteX24" fmla="*/ 1909916 w 4018936"/>
              <a:gd name="connsiteY24" fmla="*/ 3512240 h 3873576"/>
              <a:gd name="connsiteX25" fmla="*/ 1467465 w 4018936"/>
              <a:gd name="connsiteY25" fmla="*/ 3615479 h 3873576"/>
              <a:gd name="connsiteX26" fmla="*/ 1135626 w 4018936"/>
              <a:gd name="connsiteY26" fmla="*/ 3593356 h 3873576"/>
              <a:gd name="connsiteX27" fmla="*/ 1106129 w 4018936"/>
              <a:gd name="connsiteY27" fmla="*/ 3519614 h 3873576"/>
              <a:gd name="connsiteX28" fmla="*/ 1194620 w 4018936"/>
              <a:gd name="connsiteY28" fmla="*/ 3445873 h 3873576"/>
              <a:gd name="connsiteX29" fmla="*/ 1504336 w 4018936"/>
              <a:gd name="connsiteY29" fmla="*/ 3342634 h 3873576"/>
              <a:gd name="connsiteX30" fmla="*/ 1607574 w 4018936"/>
              <a:gd name="connsiteY30" fmla="*/ 3239395 h 3873576"/>
              <a:gd name="connsiteX31" fmla="*/ 1541207 w 4018936"/>
              <a:gd name="connsiteY31" fmla="*/ 3121408 h 3873576"/>
              <a:gd name="connsiteX32" fmla="*/ 1415845 w 4018936"/>
              <a:gd name="connsiteY32" fmla="*/ 3187776 h 3873576"/>
              <a:gd name="connsiteX33" fmla="*/ 1260987 w 4018936"/>
              <a:gd name="connsiteY33" fmla="*/ 2937053 h 3873576"/>
              <a:gd name="connsiteX34" fmla="*/ 1002891 w 4018936"/>
              <a:gd name="connsiteY34" fmla="*/ 2575718 h 3873576"/>
              <a:gd name="connsiteX35" fmla="*/ 789039 w 4018936"/>
              <a:gd name="connsiteY35" fmla="*/ 2251253 h 3873576"/>
              <a:gd name="connsiteX36" fmla="*/ 744794 w 4018936"/>
              <a:gd name="connsiteY36" fmla="*/ 1934163 h 3873576"/>
              <a:gd name="connsiteX37" fmla="*/ 861629 w 4018936"/>
              <a:gd name="connsiteY37" fmla="*/ 1842830 h 3873576"/>
              <a:gd name="connsiteX38" fmla="*/ 1150374 w 4018936"/>
              <a:gd name="connsiteY38" fmla="*/ 1757182 h 3873576"/>
              <a:gd name="connsiteX39" fmla="*/ 1260987 w 4018936"/>
              <a:gd name="connsiteY39" fmla="*/ 1727685 h 3873576"/>
              <a:gd name="connsiteX40" fmla="*/ 1332118 w 4018936"/>
              <a:gd name="connsiteY40" fmla="*/ 1668232 h 3873576"/>
              <a:gd name="connsiteX41" fmla="*/ 1496962 w 4018936"/>
              <a:gd name="connsiteY41" fmla="*/ 1631821 h 3873576"/>
              <a:gd name="connsiteX42" fmla="*/ 1412773 w 4018936"/>
              <a:gd name="connsiteY42" fmla="*/ 1575439 h 3873576"/>
              <a:gd name="connsiteX43" fmla="*/ 1359003 w 4018936"/>
              <a:gd name="connsiteY43" fmla="*/ 1477654 h 3873576"/>
              <a:gd name="connsiteX44" fmla="*/ 1260987 w 4018936"/>
              <a:gd name="connsiteY44" fmla="*/ 1594950 h 3873576"/>
              <a:gd name="connsiteX45" fmla="*/ 1172497 w 4018936"/>
              <a:gd name="connsiteY45" fmla="*/ 1676066 h 3873576"/>
              <a:gd name="connsiteX46" fmla="*/ 1039762 w 4018936"/>
              <a:gd name="connsiteY46" fmla="*/ 1727685 h 3873576"/>
              <a:gd name="connsiteX47" fmla="*/ 888975 w 4018936"/>
              <a:gd name="connsiteY47" fmla="*/ 1727685 h 3873576"/>
              <a:gd name="connsiteX48" fmla="*/ 567813 w 4018936"/>
              <a:gd name="connsiteY48" fmla="*/ 1771931 h 3873576"/>
              <a:gd name="connsiteX49" fmla="*/ 412955 w 4018936"/>
              <a:gd name="connsiteY49" fmla="*/ 1771931 h 3873576"/>
              <a:gd name="connsiteX50" fmla="*/ 287594 w 4018936"/>
              <a:gd name="connsiteY50" fmla="*/ 1690814 h 3873576"/>
              <a:gd name="connsiteX51" fmla="*/ 184355 w 4018936"/>
              <a:gd name="connsiteY51" fmla="*/ 1653944 h 3873576"/>
              <a:gd name="connsiteX52" fmla="*/ 81116 w 4018936"/>
              <a:gd name="connsiteY52" fmla="*/ 1572827 h 3873576"/>
              <a:gd name="connsiteX53" fmla="*/ 22123 w 4018936"/>
              <a:gd name="connsiteY53" fmla="*/ 1484337 h 3873576"/>
              <a:gd name="connsiteX54" fmla="*/ 0 w 4018936"/>
              <a:gd name="connsiteY54" fmla="*/ 1410595 h 3873576"/>
              <a:gd name="connsiteX55" fmla="*/ 81116 w 4018936"/>
              <a:gd name="connsiteY55" fmla="*/ 1388473 h 3873576"/>
              <a:gd name="connsiteX56" fmla="*/ 191729 w 4018936"/>
              <a:gd name="connsiteY56" fmla="*/ 1440092 h 3873576"/>
              <a:gd name="connsiteX57" fmla="*/ 191729 w 4018936"/>
              <a:gd name="connsiteY57" fmla="*/ 1440092 h 3873576"/>
              <a:gd name="connsiteX58" fmla="*/ 103239 w 4018936"/>
              <a:gd name="connsiteY58" fmla="*/ 1270485 h 3873576"/>
              <a:gd name="connsiteX59" fmla="*/ 154858 w 4018936"/>
              <a:gd name="connsiteY59" fmla="*/ 1159873 h 3873576"/>
              <a:gd name="connsiteX60" fmla="*/ 235974 w 4018936"/>
              <a:gd name="connsiteY60" fmla="*/ 1277860 h 3873576"/>
              <a:gd name="connsiteX61" fmla="*/ 346587 w 4018936"/>
              <a:gd name="connsiteY61" fmla="*/ 1395847 h 3873576"/>
              <a:gd name="connsiteX62" fmla="*/ 652769 w 4018936"/>
              <a:gd name="connsiteY62" fmla="*/ 1343997 h 3873576"/>
              <a:gd name="connsiteX63" fmla="*/ 818536 w 4018936"/>
              <a:gd name="connsiteY63" fmla="*/ 1240989 h 3873576"/>
              <a:gd name="connsiteX64" fmla="*/ 837586 w 4018936"/>
              <a:gd name="connsiteY64" fmla="*/ 1205270 h 3873576"/>
              <a:gd name="connsiteX65" fmla="*/ 932452 w 4018936"/>
              <a:gd name="connsiteY65" fmla="*/ 1156569 h 3873576"/>
              <a:gd name="connsiteX66" fmla="*/ 1250771 w 4018936"/>
              <a:gd name="connsiteY66" fmla="*/ 716961 h 3873576"/>
              <a:gd name="connsiteX67" fmla="*/ 1216742 w 4018936"/>
              <a:gd name="connsiteY67" fmla="*/ 555189 h 3873576"/>
              <a:gd name="connsiteX68" fmla="*/ 1231260 w 4018936"/>
              <a:gd name="connsiteY68" fmla="*/ 410317 h 3873576"/>
              <a:gd name="connsiteX69" fmla="*/ 1210827 w 4018936"/>
              <a:gd name="connsiteY69" fmla="*/ 362308 h 3873576"/>
              <a:gd name="connsiteX70" fmla="*/ 1260987 w 4018936"/>
              <a:gd name="connsiteY70" fmla="*/ 164356 h 3873576"/>
              <a:gd name="connsiteX71" fmla="*/ 1305232 w 4018936"/>
              <a:gd name="connsiteY71" fmla="*/ 61118 h 3873576"/>
              <a:gd name="connsiteX72" fmla="*/ 1324974 w 4018936"/>
              <a:gd name="connsiteY72" fmla="*/ 30699 h 3873576"/>
              <a:gd name="connsiteX73" fmla="*/ 1615640 w 4018936"/>
              <a:gd name="connsiteY73" fmla="*/ 10727 h 3873576"/>
              <a:gd name="connsiteX74" fmla="*/ 1732474 w 4018936"/>
              <a:gd name="connsiteY74" fmla="*/ 101830 h 3873576"/>
              <a:gd name="connsiteX75" fmla="*/ 1759130 w 4018936"/>
              <a:gd name="connsiteY75" fmla="*/ 261911 h 3873576"/>
              <a:gd name="connsiteX76" fmla="*/ 1707509 w 4018936"/>
              <a:gd name="connsiteY76" fmla="*/ 462397 h 3873576"/>
              <a:gd name="connsiteX77" fmla="*/ 1931579 w 4018936"/>
              <a:gd name="connsiteY77" fmla="*/ 520238 h 3873576"/>
              <a:gd name="connsiteX78" fmla="*/ 2166553 w 4018936"/>
              <a:gd name="connsiteY78" fmla="*/ 630851 h 3873576"/>
              <a:gd name="connsiteX79" fmla="*/ 2303360 w 4018936"/>
              <a:gd name="connsiteY79" fmla="*/ 760207 h 3873576"/>
              <a:gd name="connsiteX80" fmla="*/ 2423037 w 4018936"/>
              <a:gd name="connsiteY80" fmla="*/ 924359 h 3873576"/>
              <a:gd name="connsiteX81" fmla="*/ 2495780 w 4018936"/>
              <a:gd name="connsiteY81" fmla="*/ 1143204 h 3873576"/>
              <a:gd name="connsiteX82" fmla="*/ 2580507 w 4018936"/>
              <a:gd name="connsiteY82" fmla="*/ 1329939 h 3873576"/>
              <a:gd name="connsiteX83" fmla="*/ 2728145 w 4018936"/>
              <a:gd name="connsiteY83" fmla="*/ 1579280 h 3873576"/>
              <a:gd name="connsiteX84" fmla="*/ 2869253 w 4018936"/>
              <a:gd name="connsiteY84" fmla="*/ 1837837 h 3873576"/>
              <a:gd name="connsiteX85" fmla="*/ 2954209 w 4018936"/>
              <a:gd name="connsiteY85" fmla="*/ 2226595 h 3873576"/>
              <a:gd name="connsiteX86" fmla="*/ 2895216 w 4018936"/>
              <a:gd name="connsiteY86" fmla="*/ 2374233 h 3873576"/>
              <a:gd name="connsiteX87" fmla="*/ 2846439 w 4018936"/>
              <a:gd name="connsiteY87" fmla="*/ 2428234 h 3873576"/>
              <a:gd name="connsiteX88" fmla="*/ 2816481 w 4018936"/>
              <a:gd name="connsiteY88" fmla="*/ 2411565 h 3873576"/>
              <a:gd name="connsiteX89" fmla="*/ 2728452 w 4018936"/>
              <a:gd name="connsiteY89" fmla="*/ 2737950 h 3873576"/>
              <a:gd name="connsiteX90" fmla="*/ 2617839 w 4018936"/>
              <a:gd name="connsiteY90" fmla="*/ 3195150 h 3873576"/>
              <a:gd name="connsiteX91" fmla="*/ 2603091 w 4018936"/>
              <a:gd name="connsiteY91" fmla="*/ 3327885 h 3873576"/>
              <a:gd name="connsiteX92" fmla="*/ 2957052 w 4018936"/>
              <a:gd name="connsiteY92" fmla="*/ 3069789 h 3873576"/>
              <a:gd name="connsiteX93" fmla="*/ 3178278 w 4018936"/>
              <a:gd name="connsiteY93" fmla="*/ 2951802 h 3873576"/>
              <a:gd name="connsiteX94" fmla="*/ 3421626 w 4018936"/>
              <a:gd name="connsiteY94" fmla="*/ 2782195 h 3873576"/>
              <a:gd name="connsiteX95" fmla="*/ 3524865 w 4018936"/>
              <a:gd name="connsiteY95" fmla="*/ 2715827 h 3873576"/>
              <a:gd name="connsiteX96" fmla="*/ 3664974 w 4018936"/>
              <a:gd name="connsiteY96" fmla="*/ 2693705 h 3873576"/>
              <a:gd name="connsiteX0" fmla="*/ 3664974 w 4018936"/>
              <a:gd name="connsiteY0" fmla="*/ 2693705 h 3873576"/>
              <a:gd name="connsiteX1" fmla="*/ 3775587 w 4018936"/>
              <a:gd name="connsiteY1" fmla="*/ 2723202 h 3873576"/>
              <a:gd name="connsiteX2" fmla="*/ 3864078 w 4018936"/>
              <a:gd name="connsiteY2" fmla="*/ 2855937 h 3873576"/>
              <a:gd name="connsiteX3" fmla="*/ 3893574 w 4018936"/>
              <a:gd name="connsiteY3" fmla="*/ 3158279 h 3873576"/>
              <a:gd name="connsiteX4" fmla="*/ 3967316 w 4018936"/>
              <a:gd name="connsiteY4" fmla="*/ 3372131 h 3873576"/>
              <a:gd name="connsiteX5" fmla="*/ 4018936 w 4018936"/>
              <a:gd name="connsiteY5" fmla="*/ 3549111 h 3873576"/>
              <a:gd name="connsiteX6" fmla="*/ 3982065 w 4018936"/>
              <a:gd name="connsiteY6" fmla="*/ 3689221 h 3873576"/>
              <a:gd name="connsiteX7" fmla="*/ 3871452 w 4018936"/>
              <a:gd name="connsiteY7" fmla="*/ 3829331 h 3873576"/>
              <a:gd name="connsiteX8" fmla="*/ 3672349 w 4018936"/>
              <a:gd name="connsiteY8" fmla="*/ 3829331 h 3873576"/>
              <a:gd name="connsiteX9" fmla="*/ 3591232 w 4018936"/>
              <a:gd name="connsiteY9" fmla="*/ 3696595 h 3873576"/>
              <a:gd name="connsiteX10" fmla="*/ 3539613 w 4018936"/>
              <a:gd name="connsiteY10" fmla="*/ 3608105 h 3873576"/>
              <a:gd name="connsiteX11" fmla="*/ 3377381 w 4018936"/>
              <a:gd name="connsiteY11" fmla="*/ 3696595 h 3873576"/>
              <a:gd name="connsiteX12" fmla="*/ 2883310 w 4018936"/>
              <a:gd name="connsiteY12" fmla="*/ 3799834 h 3873576"/>
              <a:gd name="connsiteX13" fmla="*/ 2300749 w 4018936"/>
              <a:gd name="connsiteY13" fmla="*/ 3873576 h 3873576"/>
              <a:gd name="connsiteX14" fmla="*/ 2153265 w 4018936"/>
              <a:gd name="connsiteY14" fmla="*/ 3821956 h 3873576"/>
              <a:gd name="connsiteX15" fmla="*/ 2094271 w 4018936"/>
              <a:gd name="connsiteY15" fmla="*/ 3681847 h 3873576"/>
              <a:gd name="connsiteX16" fmla="*/ 2072149 w 4018936"/>
              <a:gd name="connsiteY16" fmla="*/ 3239395 h 3873576"/>
              <a:gd name="connsiteX17" fmla="*/ 1968910 w 4018936"/>
              <a:gd name="connsiteY17" fmla="*/ 2450356 h 3873576"/>
              <a:gd name="connsiteX18" fmla="*/ 1445342 w 4018936"/>
              <a:gd name="connsiteY18" fmla="*/ 2369240 h 3873576"/>
              <a:gd name="connsiteX19" fmla="*/ 1563329 w 4018936"/>
              <a:gd name="connsiteY19" fmla="*/ 2524098 h 3873576"/>
              <a:gd name="connsiteX20" fmla="*/ 1703439 w 4018936"/>
              <a:gd name="connsiteY20" fmla="*/ 2730576 h 3873576"/>
              <a:gd name="connsiteX21" fmla="*/ 1880420 w 4018936"/>
              <a:gd name="connsiteY21" fmla="*/ 2996047 h 3873576"/>
              <a:gd name="connsiteX22" fmla="*/ 2005781 w 4018936"/>
              <a:gd name="connsiteY22" fmla="*/ 3268892 h 3873576"/>
              <a:gd name="connsiteX23" fmla="*/ 2013155 w 4018936"/>
              <a:gd name="connsiteY23" fmla="*/ 3401627 h 3873576"/>
              <a:gd name="connsiteX24" fmla="*/ 1909916 w 4018936"/>
              <a:gd name="connsiteY24" fmla="*/ 3512240 h 3873576"/>
              <a:gd name="connsiteX25" fmla="*/ 1467465 w 4018936"/>
              <a:gd name="connsiteY25" fmla="*/ 3615479 h 3873576"/>
              <a:gd name="connsiteX26" fmla="*/ 1135626 w 4018936"/>
              <a:gd name="connsiteY26" fmla="*/ 3593356 h 3873576"/>
              <a:gd name="connsiteX27" fmla="*/ 1106129 w 4018936"/>
              <a:gd name="connsiteY27" fmla="*/ 3519614 h 3873576"/>
              <a:gd name="connsiteX28" fmla="*/ 1194620 w 4018936"/>
              <a:gd name="connsiteY28" fmla="*/ 3445873 h 3873576"/>
              <a:gd name="connsiteX29" fmla="*/ 1504336 w 4018936"/>
              <a:gd name="connsiteY29" fmla="*/ 3342634 h 3873576"/>
              <a:gd name="connsiteX30" fmla="*/ 1607574 w 4018936"/>
              <a:gd name="connsiteY30" fmla="*/ 3239395 h 3873576"/>
              <a:gd name="connsiteX31" fmla="*/ 1541207 w 4018936"/>
              <a:gd name="connsiteY31" fmla="*/ 3121408 h 3873576"/>
              <a:gd name="connsiteX32" fmla="*/ 1415845 w 4018936"/>
              <a:gd name="connsiteY32" fmla="*/ 3187776 h 3873576"/>
              <a:gd name="connsiteX33" fmla="*/ 1260987 w 4018936"/>
              <a:gd name="connsiteY33" fmla="*/ 2937053 h 3873576"/>
              <a:gd name="connsiteX34" fmla="*/ 1002891 w 4018936"/>
              <a:gd name="connsiteY34" fmla="*/ 2575718 h 3873576"/>
              <a:gd name="connsiteX35" fmla="*/ 789039 w 4018936"/>
              <a:gd name="connsiteY35" fmla="*/ 2251253 h 3873576"/>
              <a:gd name="connsiteX36" fmla="*/ 744794 w 4018936"/>
              <a:gd name="connsiteY36" fmla="*/ 1934163 h 3873576"/>
              <a:gd name="connsiteX37" fmla="*/ 861629 w 4018936"/>
              <a:gd name="connsiteY37" fmla="*/ 1842830 h 3873576"/>
              <a:gd name="connsiteX38" fmla="*/ 1150374 w 4018936"/>
              <a:gd name="connsiteY38" fmla="*/ 1757182 h 3873576"/>
              <a:gd name="connsiteX39" fmla="*/ 1260987 w 4018936"/>
              <a:gd name="connsiteY39" fmla="*/ 1727685 h 3873576"/>
              <a:gd name="connsiteX40" fmla="*/ 1332118 w 4018936"/>
              <a:gd name="connsiteY40" fmla="*/ 1668232 h 3873576"/>
              <a:gd name="connsiteX41" fmla="*/ 1496962 w 4018936"/>
              <a:gd name="connsiteY41" fmla="*/ 1631821 h 3873576"/>
              <a:gd name="connsiteX42" fmla="*/ 1412773 w 4018936"/>
              <a:gd name="connsiteY42" fmla="*/ 1575439 h 3873576"/>
              <a:gd name="connsiteX43" fmla="*/ 1359003 w 4018936"/>
              <a:gd name="connsiteY43" fmla="*/ 1477654 h 3873576"/>
              <a:gd name="connsiteX44" fmla="*/ 1260987 w 4018936"/>
              <a:gd name="connsiteY44" fmla="*/ 1594950 h 3873576"/>
              <a:gd name="connsiteX45" fmla="*/ 1172497 w 4018936"/>
              <a:gd name="connsiteY45" fmla="*/ 1676066 h 3873576"/>
              <a:gd name="connsiteX46" fmla="*/ 1039762 w 4018936"/>
              <a:gd name="connsiteY46" fmla="*/ 1727685 h 3873576"/>
              <a:gd name="connsiteX47" fmla="*/ 888975 w 4018936"/>
              <a:gd name="connsiteY47" fmla="*/ 1727685 h 3873576"/>
              <a:gd name="connsiteX48" fmla="*/ 567813 w 4018936"/>
              <a:gd name="connsiteY48" fmla="*/ 1771931 h 3873576"/>
              <a:gd name="connsiteX49" fmla="*/ 412955 w 4018936"/>
              <a:gd name="connsiteY49" fmla="*/ 1771931 h 3873576"/>
              <a:gd name="connsiteX50" fmla="*/ 287594 w 4018936"/>
              <a:gd name="connsiteY50" fmla="*/ 1690814 h 3873576"/>
              <a:gd name="connsiteX51" fmla="*/ 184355 w 4018936"/>
              <a:gd name="connsiteY51" fmla="*/ 1653944 h 3873576"/>
              <a:gd name="connsiteX52" fmla="*/ 81116 w 4018936"/>
              <a:gd name="connsiteY52" fmla="*/ 1572827 h 3873576"/>
              <a:gd name="connsiteX53" fmla="*/ 22123 w 4018936"/>
              <a:gd name="connsiteY53" fmla="*/ 1484337 h 3873576"/>
              <a:gd name="connsiteX54" fmla="*/ 0 w 4018936"/>
              <a:gd name="connsiteY54" fmla="*/ 1410595 h 3873576"/>
              <a:gd name="connsiteX55" fmla="*/ 81116 w 4018936"/>
              <a:gd name="connsiteY55" fmla="*/ 1388473 h 3873576"/>
              <a:gd name="connsiteX56" fmla="*/ 191729 w 4018936"/>
              <a:gd name="connsiteY56" fmla="*/ 1440092 h 3873576"/>
              <a:gd name="connsiteX57" fmla="*/ 191729 w 4018936"/>
              <a:gd name="connsiteY57" fmla="*/ 1440092 h 3873576"/>
              <a:gd name="connsiteX58" fmla="*/ 103239 w 4018936"/>
              <a:gd name="connsiteY58" fmla="*/ 1270485 h 3873576"/>
              <a:gd name="connsiteX59" fmla="*/ 154858 w 4018936"/>
              <a:gd name="connsiteY59" fmla="*/ 1159873 h 3873576"/>
              <a:gd name="connsiteX60" fmla="*/ 216924 w 4018936"/>
              <a:gd name="connsiteY60" fmla="*/ 1292147 h 3873576"/>
              <a:gd name="connsiteX61" fmla="*/ 346587 w 4018936"/>
              <a:gd name="connsiteY61" fmla="*/ 1395847 h 3873576"/>
              <a:gd name="connsiteX62" fmla="*/ 652769 w 4018936"/>
              <a:gd name="connsiteY62" fmla="*/ 1343997 h 3873576"/>
              <a:gd name="connsiteX63" fmla="*/ 818536 w 4018936"/>
              <a:gd name="connsiteY63" fmla="*/ 1240989 h 3873576"/>
              <a:gd name="connsiteX64" fmla="*/ 837586 w 4018936"/>
              <a:gd name="connsiteY64" fmla="*/ 1205270 h 3873576"/>
              <a:gd name="connsiteX65" fmla="*/ 932452 w 4018936"/>
              <a:gd name="connsiteY65" fmla="*/ 1156569 h 3873576"/>
              <a:gd name="connsiteX66" fmla="*/ 1250771 w 4018936"/>
              <a:gd name="connsiteY66" fmla="*/ 716961 h 3873576"/>
              <a:gd name="connsiteX67" fmla="*/ 1216742 w 4018936"/>
              <a:gd name="connsiteY67" fmla="*/ 555189 h 3873576"/>
              <a:gd name="connsiteX68" fmla="*/ 1231260 w 4018936"/>
              <a:gd name="connsiteY68" fmla="*/ 410317 h 3873576"/>
              <a:gd name="connsiteX69" fmla="*/ 1210827 w 4018936"/>
              <a:gd name="connsiteY69" fmla="*/ 362308 h 3873576"/>
              <a:gd name="connsiteX70" fmla="*/ 1260987 w 4018936"/>
              <a:gd name="connsiteY70" fmla="*/ 164356 h 3873576"/>
              <a:gd name="connsiteX71" fmla="*/ 1305232 w 4018936"/>
              <a:gd name="connsiteY71" fmla="*/ 61118 h 3873576"/>
              <a:gd name="connsiteX72" fmla="*/ 1324974 w 4018936"/>
              <a:gd name="connsiteY72" fmla="*/ 30699 h 3873576"/>
              <a:gd name="connsiteX73" fmla="*/ 1615640 w 4018936"/>
              <a:gd name="connsiteY73" fmla="*/ 10727 h 3873576"/>
              <a:gd name="connsiteX74" fmla="*/ 1732474 w 4018936"/>
              <a:gd name="connsiteY74" fmla="*/ 101830 h 3873576"/>
              <a:gd name="connsiteX75" fmla="*/ 1759130 w 4018936"/>
              <a:gd name="connsiteY75" fmla="*/ 261911 h 3873576"/>
              <a:gd name="connsiteX76" fmla="*/ 1707509 w 4018936"/>
              <a:gd name="connsiteY76" fmla="*/ 462397 h 3873576"/>
              <a:gd name="connsiteX77" fmla="*/ 1931579 w 4018936"/>
              <a:gd name="connsiteY77" fmla="*/ 520238 h 3873576"/>
              <a:gd name="connsiteX78" fmla="*/ 2166553 w 4018936"/>
              <a:gd name="connsiteY78" fmla="*/ 630851 h 3873576"/>
              <a:gd name="connsiteX79" fmla="*/ 2303360 w 4018936"/>
              <a:gd name="connsiteY79" fmla="*/ 760207 h 3873576"/>
              <a:gd name="connsiteX80" fmla="*/ 2423037 w 4018936"/>
              <a:gd name="connsiteY80" fmla="*/ 924359 h 3873576"/>
              <a:gd name="connsiteX81" fmla="*/ 2495780 w 4018936"/>
              <a:gd name="connsiteY81" fmla="*/ 1143204 h 3873576"/>
              <a:gd name="connsiteX82" fmla="*/ 2580507 w 4018936"/>
              <a:gd name="connsiteY82" fmla="*/ 1329939 h 3873576"/>
              <a:gd name="connsiteX83" fmla="*/ 2728145 w 4018936"/>
              <a:gd name="connsiteY83" fmla="*/ 1579280 h 3873576"/>
              <a:gd name="connsiteX84" fmla="*/ 2869253 w 4018936"/>
              <a:gd name="connsiteY84" fmla="*/ 1837837 h 3873576"/>
              <a:gd name="connsiteX85" fmla="*/ 2954209 w 4018936"/>
              <a:gd name="connsiteY85" fmla="*/ 2226595 h 3873576"/>
              <a:gd name="connsiteX86" fmla="*/ 2895216 w 4018936"/>
              <a:gd name="connsiteY86" fmla="*/ 2374233 h 3873576"/>
              <a:gd name="connsiteX87" fmla="*/ 2846439 w 4018936"/>
              <a:gd name="connsiteY87" fmla="*/ 2428234 h 3873576"/>
              <a:gd name="connsiteX88" fmla="*/ 2816481 w 4018936"/>
              <a:gd name="connsiteY88" fmla="*/ 2411565 h 3873576"/>
              <a:gd name="connsiteX89" fmla="*/ 2728452 w 4018936"/>
              <a:gd name="connsiteY89" fmla="*/ 2737950 h 3873576"/>
              <a:gd name="connsiteX90" fmla="*/ 2617839 w 4018936"/>
              <a:gd name="connsiteY90" fmla="*/ 3195150 h 3873576"/>
              <a:gd name="connsiteX91" fmla="*/ 2603091 w 4018936"/>
              <a:gd name="connsiteY91" fmla="*/ 3327885 h 3873576"/>
              <a:gd name="connsiteX92" fmla="*/ 2957052 w 4018936"/>
              <a:gd name="connsiteY92" fmla="*/ 3069789 h 3873576"/>
              <a:gd name="connsiteX93" fmla="*/ 3178278 w 4018936"/>
              <a:gd name="connsiteY93" fmla="*/ 2951802 h 3873576"/>
              <a:gd name="connsiteX94" fmla="*/ 3421626 w 4018936"/>
              <a:gd name="connsiteY94" fmla="*/ 2782195 h 3873576"/>
              <a:gd name="connsiteX95" fmla="*/ 3524865 w 4018936"/>
              <a:gd name="connsiteY95" fmla="*/ 2715827 h 3873576"/>
              <a:gd name="connsiteX96" fmla="*/ 3664974 w 4018936"/>
              <a:gd name="connsiteY96" fmla="*/ 2693705 h 3873576"/>
              <a:gd name="connsiteX0" fmla="*/ 3664974 w 4018936"/>
              <a:gd name="connsiteY0" fmla="*/ 2693705 h 3873576"/>
              <a:gd name="connsiteX1" fmla="*/ 3775587 w 4018936"/>
              <a:gd name="connsiteY1" fmla="*/ 2723202 h 3873576"/>
              <a:gd name="connsiteX2" fmla="*/ 3864078 w 4018936"/>
              <a:gd name="connsiteY2" fmla="*/ 2855937 h 3873576"/>
              <a:gd name="connsiteX3" fmla="*/ 3893574 w 4018936"/>
              <a:gd name="connsiteY3" fmla="*/ 3158279 h 3873576"/>
              <a:gd name="connsiteX4" fmla="*/ 3967316 w 4018936"/>
              <a:gd name="connsiteY4" fmla="*/ 3372131 h 3873576"/>
              <a:gd name="connsiteX5" fmla="*/ 4018936 w 4018936"/>
              <a:gd name="connsiteY5" fmla="*/ 3549111 h 3873576"/>
              <a:gd name="connsiteX6" fmla="*/ 3982065 w 4018936"/>
              <a:gd name="connsiteY6" fmla="*/ 3689221 h 3873576"/>
              <a:gd name="connsiteX7" fmla="*/ 3871452 w 4018936"/>
              <a:gd name="connsiteY7" fmla="*/ 3829331 h 3873576"/>
              <a:gd name="connsiteX8" fmla="*/ 3672349 w 4018936"/>
              <a:gd name="connsiteY8" fmla="*/ 3829331 h 3873576"/>
              <a:gd name="connsiteX9" fmla="*/ 3591232 w 4018936"/>
              <a:gd name="connsiteY9" fmla="*/ 3696595 h 3873576"/>
              <a:gd name="connsiteX10" fmla="*/ 3539613 w 4018936"/>
              <a:gd name="connsiteY10" fmla="*/ 3608105 h 3873576"/>
              <a:gd name="connsiteX11" fmla="*/ 3377381 w 4018936"/>
              <a:gd name="connsiteY11" fmla="*/ 3696595 h 3873576"/>
              <a:gd name="connsiteX12" fmla="*/ 2883310 w 4018936"/>
              <a:gd name="connsiteY12" fmla="*/ 3799834 h 3873576"/>
              <a:gd name="connsiteX13" fmla="*/ 2300749 w 4018936"/>
              <a:gd name="connsiteY13" fmla="*/ 3873576 h 3873576"/>
              <a:gd name="connsiteX14" fmla="*/ 2153265 w 4018936"/>
              <a:gd name="connsiteY14" fmla="*/ 3821956 h 3873576"/>
              <a:gd name="connsiteX15" fmla="*/ 2094271 w 4018936"/>
              <a:gd name="connsiteY15" fmla="*/ 3681847 h 3873576"/>
              <a:gd name="connsiteX16" fmla="*/ 2072149 w 4018936"/>
              <a:gd name="connsiteY16" fmla="*/ 3239395 h 3873576"/>
              <a:gd name="connsiteX17" fmla="*/ 1968910 w 4018936"/>
              <a:gd name="connsiteY17" fmla="*/ 2450356 h 3873576"/>
              <a:gd name="connsiteX18" fmla="*/ 1445342 w 4018936"/>
              <a:gd name="connsiteY18" fmla="*/ 2369240 h 3873576"/>
              <a:gd name="connsiteX19" fmla="*/ 1563329 w 4018936"/>
              <a:gd name="connsiteY19" fmla="*/ 2524098 h 3873576"/>
              <a:gd name="connsiteX20" fmla="*/ 1703439 w 4018936"/>
              <a:gd name="connsiteY20" fmla="*/ 2730576 h 3873576"/>
              <a:gd name="connsiteX21" fmla="*/ 1880420 w 4018936"/>
              <a:gd name="connsiteY21" fmla="*/ 2996047 h 3873576"/>
              <a:gd name="connsiteX22" fmla="*/ 2005781 w 4018936"/>
              <a:gd name="connsiteY22" fmla="*/ 3268892 h 3873576"/>
              <a:gd name="connsiteX23" fmla="*/ 2013155 w 4018936"/>
              <a:gd name="connsiteY23" fmla="*/ 3401627 h 3873576"/>
              <a:gd name="connsiteX24" fmla="*/ 1909916 w 4018936"/>
              <a:gd name="connsiteY24" fmla="*/ 3512240 h 3873576"/>
              <a:gd name="connsiteX25" fmla="*/ 1467465 w 4018936"/>
              <a:gd name="connsiteY25" fmla="*/ 3615479 h 3873576"/>
              <a:gd name="connsiteX26" fmla="*/ 1135626 w 4018936"/>
              <a:gd name="connsiteY26" fmla="*/ 3593356 h 3873576"/>
              <a:gd name="connsiteX27" fmla="*/ 1106129 w 4018936"/>
              <a:gd name="connsiteY27" fmla="*/ 3519614 h 3873576"/>
              <a:gd name="connsiteX28" fmla="*/ 1194620 w 4018936"/>
              <a:gd name="connsiteY28" fmla="*/ 3445873 h 3873576"/>
              <a:gd name="connsiteX29" fmla="*/ 1504336 w 4018936"/>
              <a:gd name="connsiteY29" fmla="*/ 3342634 h 3873576"/>
              <a:gd name="connsiteX30" fmla="*/ 1607574 w 4018936"/>
              <a:gd name="connsiteY30" fmla="*/ 3239395 h 3873576"/>
              <a:gd name="connsiteX31" fmla="*/ 1541207 w 4018936"/>
              <a:gd name="connsiteY31" fmla="*/ 3121408 h 3873576"/>
              <a:gd name="connsiteX32" fmla="*/ 1415845 w 4018936"/>
              <a:gd name="connsiteY32" fmla="*/ 3187776 h 3873576"/>
              <a:gd name="connsiteX33" fmla="*/ 1260987 w 4018936"/>
              <a:gd name="connsiteY33" fmla="*/ 2937053 h 3873576"/>
              <a:gd name="connsiteX34" fmla="*/ 1002891 w 4018936"/>
              <a:gd name="connsiteY34" fmla="*/ 2575718 h 3873576"/>
              <a:gd name="connsiteX35" fmla="*/ 789039 w 4018936"/>
              <a:gd name="connsiteY35" fmla="*/ 2251253 h 3873576"/>
              <a:gd name="connsiteX36" fmla="*/ 744794 w 4018936"/>
              <a:gd name="connsiteY36" fmla="*/ 1934163 h 3873576"/>
              <a:gd name="connsiteX37" fmla="*/ 861629 w 4018936"/>
              <a:gd name="connsiteY37" fmla="*/ 1842830 h 3873576"/>
              <a:gd name="connsiteX38" fmla="*/ 1150374 w 4018936"/>
              <a:gd name="connsiteY38" fmla="*/ 1757182 h 3873576"/>
              <a:gd name="connsiteX39" fmla="*/ 1260987 w 4018936"/>
              <a:gd name="connsiteY39" fmla="*/ 1727685 h 3873576"/>
              <a:gd name="connsiteX40" fmla="*/ 1332118 w 4018936"/>
              <a:gd name="connsiteY40" fmla="*/ 1668232 h 3873576"/>
              <a:gd name="connsiteX41" fmla="*/ 1496962 w 4018936"/>
              <a:gd name="connsiteY41" fmla="*/ 1631821 h 3873576"/>
              <a:gd name="connsiteX42" fmla="*/ 1412773 w 4018936"/>
              <a:gd name="connsiteY42" fmla="*/ 1575439 h 3873576"/>
              <a:gd name="connsiteX43" fmla="*/ 1359003 w 4018936"/>
              <a:gd name="connsiteY43" fmla="*/ 1477654 h 3873576"/>
              <a:gd name="connsiteX44" fmla="*/ 1260987 w 4018936"/>
              <a:gd name="connsiteY44" fmla="*/ 1594950 h 3873576"/>
              <a:gd name="connsiteX45" fmla="*/ 1172497 w 4018936"/>
              <a:gd name="connsiteY45" fmla="*/ 1676066 h 3873576"/>
              <a:gd name="connsiteX46" fmla="*/ 1039762 w 4018936"/>
              <a:gd name="connsiteY46" fmla="*/ 1727685 h 3873576"/>
              <a:gd name="connsiteX47" fmla="*/ 888975 w 4018936"/>
              <a:gd name="connsiteY47" fmla="*/ 1727685 h 3873576"/>
              <a:gd name="connsiteX48" fmla="*/ 567813 w 4018936"/>
              <a:gd name="connsiteY48" fmla="*/ 1771931 h 3873576"/>
              <a:gd name="connsiteX49" fmla="*/ 412955 w 4018936"/>
              <a:gd name="connsiteY49" fmla="*/ 1771931 h 3873576"/>
              <a:gd name="connsiteX50" fmla="*/ 287594 w 4018936"/>
              <a:gd name="connsiteY50" fmla="*/ 1690814 h 3873576"/>
              <a:gd name="connsiteX51" fmla="*/ 184355 w 4018936"/>
              <a:gd name="connsiteY51" fmla="*/ 1653944 h 3873576"/>
              <a:gd name="connsiteX52" fmla="*/ 81116 w 4018936"/>
              <a:gd name="connsiteY52" fmla="*/ 1572827 h 3873576"/>
              <a:gd name="connsiteX53" fmla="*/ 22123 w 4018936"/>
              <a:gd name="connsiteY53" fmla="*/ 1484337 h 3873576"/>
              <a:gd name="connsiteX54" fmla="*/ 0 w 4018936"/>
              <a:gd name="connsiteY54" fmla="*/ 1410595 h 3873576"/>
              <a:gd name="connsiteX55" fmla="*/ 81116 w 4018936"/>
              <a:gd name="connsiteY55" fmla="*/ 1388473 h 3873576"/>
              <a:gd name="connsiteX56" fmla="*/ 191729 w 4018936"/>
              <a:gd name="connsiteY56" fmla="*/ 1440092 h 3873576"/>
              <a:gd name="connsiteX57" fmla="*/ 191729 w 4018936"/>
              <a:gd name="connsiteY57" fmla="*/ 1440092 h 3873576"/>
              <a:gd name="connsiteX58" fmla="*/ 103239 w 4018936"/>
              <a:gd name="connsiteY58" fmla="*/ 1270485 h 3873576"/>
              <a:gd name="connsiteX59" fmla="*/ 131045 w 4018936"/>
              <a:gd name="connsiteY59" fmla="*/ 1183686 h 3873576"/>
              <a:gd name="connsiteX60" fmla="*/ 216924 w 4018936"/>
              <a:gd name="connsiteY60" fmla="*/ 1292147 h 3873576"/>
              <a:gd name="connsiteX61" fmla="*/ 346587 w 4018936"/>
              <a:gd name="connsiteY61" fmla="*/ 1395847 h 3873576"/>
              <a:gd name="connsiteX62" fmla="*/ 652769 w 4018936"/>
              <a:gd name="connsiteY62" fmla="*/ 1343997 h 3873576"/>
              <a:gd name="connsiteX63" fmla="*/ 818536 w 4018936"/>
              <a:gd name="connsiteY63" fmla="*/ 1240989 h 3873576"/>
              <a:gd name="connsiteX64" fmla="*/ 837586 w 4018936"/>
              <a:gd name="connsiteY64" fmla="*/ 1205270 h 3873576"/>
              <a:gd name="connsiteX65" fmla="*/ 932452 w 4018936"/>
              <a:gd name="connsiteY65" fmla="*/ 1156569 h 3873576"/>
              <a:gd name="connsiteX66" fmla="*/ 1250771 w 4018936"/>
              <a:gd name="connsiteY66" fmla="*/ 716961 h 3873576"/>
              <a:gd name="connsiteX67" fmla="*/ 1216742 w 4018936"/>
              <a:gd name="connsiteY67" fmla="*/ 555189 h 3873576"/>
              <a:gd name="connsiteX68" fmla="*/ 1231260 w 4018936"/>
              <a:gd name="connsiteY68" fmla="*/ 410317 h 3873576"/>
              <a:gd name="connsiteX69" fmla="*/ 1210827 w 4018936"/>
              <a:gd name="connsiteY69" fmla="*/ 362308 h 3873576"/>
              <a:gd name="connsiteX70" fmla="*/ 1260987 w 4018936"/>
              <a:gd name="connsiteY70" fmla="*/ 164356 h 3873576"/>
              <a:gd name="connsiteX71" fmla="*/ 1305232 w 4018936"/>
              <a:gd name="connsiteY71" fmla="*/ 61118 h 3873576"/>
              <a:gd name="connsiteX72" fmla="*/ 1324974 w 4018936"/>
              <a:gd name="connsiteY72" fmla="*/ 30699 h 3873576"/>
              <a:gd name="connsiteX73" fmla="*/ 1615640 w 4018936"/>
              <a:gd name="connsiteY73" fmla="*/ 10727 h 3873576"/>
              <a:gd name="connsiteX74" fmla="*/ 1732474 w 4018936"/>
              <a:gd name="connsiteY74" fmla="*/ 101830 h 3873576"/>
              <a:gd name="connsiteX75" fmla="*/ 1759130 w 4018936"/>
              <a:gd name="connsiteY75" fmla="*/ 261911 h 3873576"/>
              <a:gd name="connsiteX76" fmla="*/ 1707509 w 4018936"/>
              <a:gd name="connsiteY76" fmla="*/ 462397 h 3873576"/>
              <a:gd name="connsiteX77" fmla="*/ 1931579 w 4018936"/>
              <a:gd name="connsiteY77" fmla="*/ 520238 h 3873576"/>
              <a:gd name="connsiteX78" fmla="*/ 2166553 w 4018936"/>
              <a:gd name="connsiteY78" fmla="*/ 630851 h 3873576"/>
              <a:gd name="connsiteX79" fmla="*/ 2303360 w 4018936"/>
              <a:gd name="connsiteY79" fmla="*/ 760207 h 3873576"/>
              <a:gd name="connsiteX80" fmla="*/ 2423037 w 4018936"/>
              <a:gd name="connsiteY80" fmla="*/ 924359 h 3873576"/>
              <a:gd name="connsiteX81" fmla="*/ 2495780 w 4018936"/>
              <a:gd name="connsiteY81" fmla="*/ 1143204 h 3873576"/>
              <a:gd name="connsiteX82" fmla="*/ 2580507 w 4018936"/>
              <a:gd name="connsiteY82" fmla="*/ 1329939 h 3873576"/>
              <a:gd name="connsiteX83" fmla="*/ 2728145 w 4018936"/>
              <a:gd name="connsiteY83" fmla="*/ 1579280 h 3873576"/>
              <a:gd name="connsiteX84" fmla="*/ 2869253 w 4018936"/>
              <a:gd name="connsiteY84" fmla="*/ 1837837 h 3873576"/>
              <a:gd name="connsiteX85" fmla="*/ 2954209 w 4018936"/>
              <a:gd name="connsiteY85" fmla="*/ 2226595 h 3873576"/>
              <a:gd name="connsiteX86" fmla="*/ 2895216 w 4018936"/>
              <a:gd name="connsiteY86" fmla="*/ 2374233 h 3873576"/>
              <a:gd name="connsiteX87" fmla="*/ 2846439 w 4018936"/>
              <a:gd name="connsiteY87" fmla="*/ 2428234 h 3873576"/>
              <a:gd name="connsiteX88" fmla="*/ 2816481 w 4018936"/>
              <a:gd name="connsiteY88" fmla="*/ 2411565 h 3873576"/>
              <a:gd name="connsiteX89" fmla="*/ 2728452 w 4018936"/>
              <a:gd name="connsiteY89" fmla="*/ 2737950 h 3873576"/>
              <a:gd name="connsiteX90" fmla="*/ 2617839 w 4018936"/>
              <a:gd name="connsiteY90" fmla="*/ 3195150 h 3873576"/>
              <a:gd name="connsiteX91" fmla="*/ 2603091 w 4018936"/>
              <a:gd name="connsiteY91" fmla="*/ 3327885 h 3873576"/>
              <a:gd name="connsiteX92" fmla="*/ 2957052 w 4018936"/>
              <a:gd name="connsiteY92" fmla="*/ 3069789 h 3873576"/>
              <a:gd name="connsiteX93" fmla="*/ 3178278 w 4018936"/>
              <a:gd name="connsiteY93" fmla="*/ 2951802 h 3873576"/>
              <a:gd name="connsiteX94" fmla="*/ 3421626 w 4018936"/>
              <a:gd name="connsiteY94" fmla="*/ 2782195 h 3873576"/>
              <a:gd name="connsiteX95" fmla="*/ 3524865 w 4018936"/>
              <a:gd name="connsiteY95" fmla="*/ 2715827 h 3873576"/>
              <a:gd name="connsiteX96" fmla="*/ 3664974 w 4018936"/>
              <a:gd name="connsiteY96" fmla="*/ 2693705 h 3873576"/>
              <a:gd name="connsiteX0" fmla="*/ 3664974 w 4018936"/>
              <a:gd name="connsiteY0" fmla="*/ 2693705 h 3873576"/>
              <a:gd name="connsiteX1" fmla="*/ 3775587 w 4018936"/>
              <a:gd name="connsiteY1" fmla="*/ 2723202 h 3873576"/>
              <a:gd name="connsiteX2" fmla="*/ 3864078 w 4018936"/>
              <a:gd name="connsiteY2" fmla="*/ 2855937 h 3873576"/>
              <a:gd name="connsiteX3" fmla="*/ 3893574 w 4018936"/>
              <a:gd name="connsiteY3" fmla="*/ 3158279 h 3873576"/>
              <a:gd name="connsiteX4" fmla="*/ 3967316 w 4018936"/>
              <a:gd name="connsiteY4" fmla="*/ 3372131 h 3873576"/>
              <a:gd name="connsiteX5" fmla="*/ 4018936 w 4018936"/>
              <a:gd name="connsiteY5" fmla="*/ 3549111 h 3873576"/>
              <a:gd name="connsiteX6" fmla="*/ 3982065 w 4018936"/>
              <a:gd name="connsiteY6" fmla="*/ 3689221 h 3873576"/>
              <a:gd name="connsiteX7" fmla="*/ 3871452 w 4018936"/>
              <a:gd name="connsiteY7" fmla="*/ 3829331 h 3873576"/>
              <a:gd name="connsiteX8" fmla="*/ 3672349 w 4018936"/>
              <a:gd name="connsiteY8" fmla="*/ 3829331 h 3873576"/>
              <a:gd name="connsiteX9" fmla="*/ 3591232 w 4018936"/>
              <a:gd name="connsiteY9" fmla="*/ 3696595 h 3873576"/>
              <a:gd name="connsiteX10" fmla="*/ 3539613 w 4018936"/>
              <a:gd name="connsiteY10" fmla="*/ 3608105 h 3873576"/>
              <a:gd name="connsiteX11" fmla="*/ 3377381 w 4018936"/>
              <a:gd name="connsiteY11" fmla="*/ 3696595 h 3873576"/>
              <a:gd name="connsiteX12" fmla="*/ 2883310 w 4018936"/>
              <a:gd name="connsiteY12" fmla="*/ 3799834 h 3873576"/>
              <a:gd name="connsiteX13" fmla="*/ 2300749 w 4018936"/>
              <a:gd name="connsiteY13" fmla="*/ 3873576 h 3873576"/>
              <a:gd name="connsiteX14" fmla="*/ 2153265 w 4018936"/>
              <a:gd name="connsiteY14" fmla="*/ 3821956 h 3873576"/>
              <a:gd name="connsiteX15" fmla="*/ 2094271 w 4018936"/>
              <a:gd name="connsiteY15" fmla="*/ 3681847 h 3873576"/>
              <a:gd name="connsiteX16" fmla="*/ 2072149 w 4018936"/>
              <a:gd name="connsiteY16" fmla="*/ 3239395 h 3873576"/>
              <a:gd name="connsiteX17" fmla="*/ 1968910 w 4018936"/>
              <a:gd name="connsiteY17" fmla="*/ 2450356 h 3873576"/>
              <a:gd name="connsiteX18" fmla="*/ 1445342 w 4018936"/>
              <a:gd name="connsiteY18" fmla="*/ 2369240 h 3873576"/>
              <a:gd name="connsiteX19" fmla="*/ 1563329 w 4018936"/>
              <a:gd name="connsiteY19" fmla="*/ 2524098 h 3873576"/>
              <a:gd name="connsiteX20" fmla="*/ 1703439 w 4018936"/>
              <a:gd name="connsiteY20" fmla="*/ 2730576 h 3873576"/>
              <a:gd name="connsiteX21" fmla="*/ 1880420 w 4018936"/>
              <a:gd name="connsiteY21" fmla="*/ 2996047 h 3873576"/>
              <a:gd name="connsiteX22" fmla="*/ 2005781 w 4018936"/>
              <a:gd name="connsiteY22" fmla="*/ 3268892 h 3873576"/>
              <a:gd name="connsiteX23" fmla="*/ 2013155 w 4018936"/>
              <a:gd name="connsiteY23" fmla="*/ 3401627 h 3873576"/>
              <a:gd name="connsiteX24" fmla="*/ 1909916 w 4018936"/>
              <a:gd name="connsiteY24" fmla="*/ 3512240 h 3873576"/>
              <a:gd name="connsiteX25" fmla="*/ 1467465 w 4018936"/>
              <a:gd name="connsiteY25" fmla="*/ 3615479 h 3873576"/>
              <a:gd name="connsiteX26" fmla="*/ 1135626 w 4018936"/>
              <a:gd name="connsiteY26" fmla="*/ 3593356 h 3873576"/>
              <a:gd name="connsiteX27" fmla="*/ 1106129 w 4018936"/>
              <a:gd name="connsiteY27" fmla="*/ 3519614 h 3873576"/>
              <a:gd name="connsiteX28" fmla="*/ 1194620 w 4018936"/>
              <a:gd name="connsiteY28" fmla="*/ 3445873 h 3873576"/>
              <a:gd name="connsiteX29" fmla="*/ 1504336 w 4018936"/>
              <a:gd name="connsiteY29" fmla="*/ 3342634 h 3873576"/>
              <a:gd name="connsiteX30" fmla="*/ 1607574 w 4018936"/>
              <a:gd name="connsiteY30" fmla="*/ 3239395 h 3873576"/>
              <a:gd name="connsiteX31" fmla="*/ 1541207 w 4018936"/>
              <a:gd name="connsiteY31" fmla="*/ 3121408 h 3873576"/>
              <a:gd name="connsiteX32" fmla="*/ 1415845 w 4018936"/>
              <a:gd name="connsiteY32" fmla="*/ 3187776 h 3873576"/>
              <a:gd name="connsiteX33" fmla="*/ 1260987 w 4018936"/>
              <a:gd name="connsiteY33" fmla="*/ 2937053 h 3873576"/>
              <a:gd name="connsiteX34" fmla="*/ 1002891 w 4018936"/>
              <a:gd name="connsiteY34" fmla="*/ 2575718 h 3873576"/>
              <a:gd name="connsiteX35" fmla="*/ 789039 w 4018936"/>
              <a:gd name="connsiteY35" fmla="*/ 2251253 h 3873576"/>
              <a:gd name="connsiteX36" fmla="*/ 744794 w 4018936"/>
              <a:gd name="connsiteY36" fmla="*/ 1934163 h 3873576"/>
              <a:gd name="connsiteX37" fmla="*/ 861629 w 4018936"/>
              <a:gd name="connsiteY37" fmla="*/ 1842830 h 3873576"/>
              <a:gd name="connsiteX38" fmla="*/ 1150374 w 4018936"/>
              <a:gd name="connsiteY38" fmla="*/ 1757182 h 3873576"/>
              <a:gd name="connsiteX39" fmla="*/ 1260987 w 4018936"/>
              <a:gd name="connsiteY39" fmla="*/ 1727685 h 3873576"/>
              <a:gd name="connsiteX40" fmla="*/ 1332118 w 4018936"/>
              <a:gd name="connsiteY40" fmla="*/ 1668232 h 3873576"/>
              <a:gd name="connsiteX41" fmla="*/ 1496962 w 4018936"/>
              <a:gd name="connsiteY41" fmla="*/ 1631821 h 3873576"/>
              <a:gd name="connsiteX42" fmla="*/ 1412773 w 4018936"/>
              <a:gd name="connsiteY42" fmla="*/ 1575439 h 3873576"/>
              <a:gd name="connsiteX43" fmla="*/ 1359003 w 4018936"/>
              <a:gd name="connsiteY43" fmla="*/ 1477654 h 3873576"/>
              <a:gd name="connsiteX44" fmla="*/ 1260987 w 4018936"/>
              <a:gd name="connsiteY44" fmla="*/ 1594950 h 3873576"/>
              <a:gd name="connsiteX45" fmla="*/ 1172497 w 4018936"/>
              <a:gd name="connsiteY45" fmla="*/ 1676066 h 3873576"/>
              <a:gd name="connsiteX46" fmla="*/ 1039762 w 4018936"/>
              <a:gd name="connsiteY46" fmla="*/ 1727685 h 3873576"/>
              <a:gd name="connsiteX47" fmla="*/ 888975 w 4018936"/>
              <a:gd name="connsiteY47" fmla="*/ 1727685 h 3873576"/>
              <a:gd name="connsiteX48" fmla="*/ 567813 w 4018936"/>
              <a:gd name="connsiteY48" fmla="*/ 1771931 h 3873576"/>
              <a:gd name="connsiteX49" fmla="*/ 412955 w 4018936"/>
              <a:gd name="connsiteY49" fmla="*/ 1771931 h 3873576"/>
              <a:gd name="connsiteX50" fmla="*/ 287594 w 4018936"/>
              <a:gd name="connsiteY50" fmla="*/ 1690814 h 3873576"/>
              <a:gd name="connsiteX51" fmla="*/ 184355 w 4018936"/>
              <a:gd name="connsiteY51" fmla="*/ 1653944 h 3873576"/>
              <a:gd name="connsiteX52" fmla="*/ 81116 w 4018936"/>
              <a:gd name="connsiteY52" fmla="*/ 1572827 h 3873576"/>
              <a:gd name="connsiteX53" fmla="*/ 22123 w 4018936"/>
              <a:gd name="connsiteY53" fmla="*/ 1484337 h 3873576"/>
              <a:gd name="connsiteX54" fmla="*/ 0 w 4018936"/>
              <a:gd name="connsiteY54" fmla="*/ 1410595 h 3873576"/>
              <a:gd name="connsiteX55" fmla="*/ 81116 w 4018936"/>
              <a:gd name="connsiteY55" fmla="*/ 1388473 h 3873576"/>
              <a:gd name="connsiteX56" fmla="*/ 191729 w 4018936"/>
              <a:gd name="connsiteY56" fmla="*/ 1440092 h 3873576"/>
              <a:gd name="connsiteX57" fmla="*/ 215542 w 4018936"/>
              <a:gd name="connsiteY57" fmla="*/ 1392467 h 3873576"/>
              <a:gd name="connsiteX58" fmla="*/ 103239 w 4018936"/>
              <a:gd name="connsiteY58" fmla="*/ 1270485 h 3873576"/>
              <a:gd name="connsiteX59" fmla="*/ 131045 w 4018936"/>
              <a:gd name="connsiteY59" fmla="*/ 1183686 h 3873576"/>
              <a:gd name="connsiteX60" fmla="*/ 216924 w 4018936"/>
              <a:gd name="connsiteY60" fmla="*/ 1292147 h 3873576"/>
              <a:gd name="connsiteX61" fmla="*/ 346587 w 4018936"/>
              <a:gd name="connsiteY61" fmla="*/ 1395847 h 3873576"/>
              <a:gd name="connsiteX62" fmla="*/ 652769 w 4018936"/>
              <a:gd name="connsiteY62" fmla="*/ 1343997 h 3873576"/>
              <a:gd name="connsiteX63" fmla="*/ 818536 w 4018936"/>
              <a:gd name="connsiteY63" fmla="*/ 1240989 h 3873576"/>
              <a:gd name="connsiteX64" fmla="*/ 837586 w 4018936"/>
              <a:gd name="connsiteY64" fmla="*/ 1205270 h 3873576"/>
              <a:gd name="connsiteX65" fmla="*/ 932452 w 4018936"/>
              <a:gd name="connsiteY65" fmla="*/ 1156569 h 3873576"/>
              <a:gd name="connsiteX66" fmla="*/ 1250771 w 4018936"/>
              <a:gd name="connsiteY66" fmla="*/ 716961 h 3873576"/>
              <a:gd name="connsiteX67" fmla="*/ 1216742 w 4018936"/>
              <a:gd name="connsiteY67" fmla="*/ 555189 h 3873576"/>
              <a:gd name="connsiteX68" fmla="*/ 1231260 w 4018936"/>
              <a:gd name="connsiteY68" fmla="*/ 410317 h 3873576"/>
              <a:gd name="connsiteX69" fmla="*/ 1210827 w 4018936"/>
              <a:gd name="connsiteY69" fmla="*/ 362308 h 3873576"/>
              <a:gd name="connsiteX70" fmla="*/ 1260987 w 4018936"/>
              <a:gd name="connsiteY70" fmla="*/ 164356 h 3873576"/>
              <a:gd name="connsiteX71" fmla="*/ 1305232 w 4018936"/>
              <a:gd name="connsiteY71" fmla="*/ 61118 h 3873576"/>
              <a:gd name="connsiteX72" fmla="*/ 1324974 w 4018936"/>
              <a:gd name="connsiteY72" fmla="*/ 30699 h 3873576"/>
              <a:gd name="connsiteX73" fmla="*/ 1615640 w 4018936"/>
              <a:gd name="connsiteY73" fmla="*/ 10727 h 3873576"/>
              <a:gd name="connsiteX74" fmla="*/ 1732474 w 4018936"/>
              <a:gd name="connsiteY74" fmla="*/ 101830 h 3873576"/>
              <a:gd name="connsiteX75" fmla="*/ 1759130 w 4018936"/>
              <a:gd name="connsiteY75" fmla="*/ 261911 h 3873576"/>
              <a:gd name="connsiteX76" fmla="*/ 1707509 w 4018936"/>
              <a:gd name="connsiteY76" fmla="*/ 462397 h 3873576"/>
              <a:gd name="connsiteX77" fmla="*/ 1931579 w 4018936"/>
              <a:gd name="connsiteY77" fmla="*/ 520238 h 3873576"/>
              <a:gd name="connsiteX78" fmla="*/ 2166553 w 4018936"/>
              <a:gd name="connsiteY78" fmla="*/ 630851 h 3873576"/>
              <a:gd name="connsiteX79" fmla="*/ 2303360 w 4018936"/>
              <a:gd name="connsiteY79" fmla="*/ 760207 h 3873576"/>
              <a:gd name="connsiteX80" fmla="*/ 2423037 w 4018936"/>
              <a:gd name="connsiteY80" fmla="*/ 924359 h 3873576"/>
              <a:gd name="connsiteX81" fmla="*/ 2495780 w 4018936"/>
              <a:gd name="connsiteY81" fmla="*/ 1143204 h 3873576"/>
              <a:gd name="connsiteX82" fmla="*/ 2580507 w 4018936"/>
              <a:gd name="connsiteY82" fmla="*/ 1329939 h 3873576"/>
              <a:gd name="connsiteX83" fmla="*/ 2728145 w 4018936"/>
              <a:gd name="connsiteY83" fmla="*/ 1579280 h 3873576"/>
              <a:gd name="connsiteX84" fmla="*/ 2869253 w 4018936"/>
              <a:gd name="connsiteY84" fmla="*/ 1837837 h 3873576"/>
              <a:gd name="connsiteX85" fmla="*/ 2954209 w 4018936"/>
              <a:gd name="connsiteY85" fmla="*/ 2226595 h 3873576"/>
              <a:gd name="connsiteX86" fmla="*/ 2895216 w 4018936"/>
              <a:gd name="connsiteY86" fmla="*/ 2374233 h 3873576"/>
              <a:gd name="connsiteX87" fmla="*/ 2846439 w 4018936"/>
              <a:gd name="connsiteY87" fmla="*/ 2428234 h 3873576"/>
              <a:gd name="connsiteX88" fmla="*/ 2816481 w 4018936"/>
              <a:gd name="connsiteY88" fmla="*/ 2411565 h 3873576"/>
              <a:gd name="connsiteX89" fmla="*/ 2728452 w 4018936"/>
              <a:gd name="connsiteY89" fmla="*/ 2737950 h 3873576"/>
              <a:gd name="connsiteX90" fmla="*/ 2617839 w 4018936"/>
              <a:gd name="connsiteY90" fmla="*/ 3195150 h 3873576"/>
              <a:gd name="connsiteX91" fmla="*/ 2603091 w 4018936"/>
              <a:gd name="connsiteY91" fmla="*/ 3327885 h 3873576"/>
              <a:gd name="connsiteX92" fmla="*/ 2957052 w 4018936"/>
              <a:gd name="connsiteY92" fmla="*/ 3069789 h 3873576"/>
              <a:gd name="connsiteX93" fmla="*/ 3178278 w 4018936"/>
              <a:gd name="connsiteY93" fmla="*/ 2951802 h 3873576"/>
              <a:gd name="connsiteX94" fmla="*/ 3421626 w 4018936"/>
              <a:gd name="connsiteY94" fmla="*/ 2782195 h 3873576"/>
              <a:gd name="connsiteX95" fmla="*/ 3524865 w 4018936"/>
              <a:gd name="connsiteY95" fmla="*/ 2715827 h 3873576"/>
              <a:gd name="connsiteX96" fmla="*/ 3664974 w 4018936"/>
              <a:gd name="connsiteY96" fmla="*/ 2693705 h 3873576"/>
              <a:gd name="connsiteX0" fmla="*/ 3664974 w 4018936"/>
              <a:gd name="connsiteY0" fmla="*/ 2693705 h 3873576"/>
              <a:gd name="connsiteX1" fmla="*/ 3775587 w 4018936"/>
              <a:gd name="connsiteY1" fmla="*/ 2723202 h 3873576"/>
              <a:gd name="connsiteX2" fmla="*/ 3864078 w 4018936"/>
              <a:gd name="connsiteY2" fmla="*/ 2855937 h 3873576"/>
              <a:gd name="connsiteX3" fmla="*/ 3893574 w 4018936"/>
              <a:gd name="connsiteY3" fmla="*/ 3158279 h 3873576"/>
              <a:gd name="connsiteX4" fmla="*/ 3967316 w 4018936"/>
              <a:gd name="connsiteY4" fmla="*/ 3372131 h 3873576"/>
              <a:gd name="connsiteX5" fmla="*/ 4018936 w 4018936"/>
              <a:gd name="connsiteY5" fmla="*/ 3549111 h 3873576"/>
              <a:gd name="connsiteX6" fmla="*/ 3982065 w 4018936"/>
              <a:gd name="connsiteY6" fmla="*/ 3689221 h 3873576"/>
              <a:gd name="connsiteX7" fmla="*/ 3871452 w 4018936"/>
              <a:gd name="connsiteY7" fmla="*/ 3829331 h 3873576"/>
              <a:gd name="connsiteX8" fmla="*/ 3672349 w 4018936"/>
              <a:gd name="connsiteY8" fmla="*/ 3829331 h 3873576"/>
              <a:gd name="connsiteX9" fmla="*/ 3591232 w 4018936"/>
              <a:gd name="connsiteY9" fmla="*/ 3696595 h 3873576"/>
              <a:gd name="connsiteX10" fmla="*/ 3539613 w 4018936"/>
              <a:gd name="connsiteY10" fmla="*/ 3608105 h 3873576"/>
              <a:gd name="connsiteX11" fmla="*/ 3377381 w 4018936"/>
              <a:gd name="connsiteY11" fmla="*/ 3696595 h 3873576"/>
              <a:gd name="connsiteX12" fmla="*/ 2883310 w 4018936"/>
              <a:gd name="connsiteY12" fmla="*/ 3799834 h 3873576"/>
              <a:gd name="connsiteX13" fmla="*/ 2300749 w 4018936"/>
              <a:gd name="connsiteY13" fmla="*/ 3873576 h 3873576"/>
              <a:gd name="connsiteX14" fmla="*/ 2153265 w 4018936"/>
              <a:gd name="connsiteY14" fmla="*/ 3821956 h 3873576"/>
              <a:gd name="connsiteX15" fmla="*/ 2094271 w 4018936"/>
              <a:gd name="connsiteY15" fmla="*/ 3681847 h 3873576"/>
              <a:gd name="connsiteX16" fmla="*/ 2072149 w 4018936"/>
              <a:gd name="connsiteY16" fmla="*/ 3239395 h 3873576"/>
              <a:gd name="connsiteX17" fmla="*/ 1968910 w 4018936"/>
              <a:gd name="connsiteY17" fmla="*/ 2450356 h 3873576"/>
              <a:gd name="connsiteX18" fmla="*/ 1445342 w 4018936"/>
              <a:gd name="connsiteY18" fmla="*/ 2369240 h 3873576"/>
              <a:gd name="connsiteX19" fmla="*/ 1563329 w 4018936"/>
              <a:gd name="connsiteY19" fmla="*/ 2524098 h 3873576"/>
              <a:gd name="connsiteX20" fmla="*/ 1703439 w 4018936"/>
              <a:gd name="connsiteY20" fmla="*/ 2730576 h 3873576"/>
              <a:gd name="connsiteX21" fmla="*/ 1880420 w 4018936"/>
              <a:gd name="connsiteY21" fmla="*/ 2996047 h 3873576"/>
              <a:gd name="connsiteX22" fmla="*/ 2005781 w 4018936"/>
              <a:gd name="connsiteY22" fmla="*/ 3268892 h 3873576"/>
              <a:gd name="connsiteX23" fmla="*/ 2013155 w 4018936"/>
              <a:gd name="connsiteY23" fmla="*/ 3401627 h 3873576"/>
              <a:gd name="connsiteX24" fmla="*/ 1909916 w 4018936"/>
              <a:gd name="connsiteY24" fmla="*/ 3512240 h 3873576"/>
              <a:gd name="connsiteX25" fmla="*/ 1467465 w 4018936"/>
              <a:gd name="connsiteY25" fmla="*/ 3615479 h 3873576"/>
              <a:gd name="connsiteX26" fmla="*/ 1135626 w 4018936"/>
              <a:gd name="connsiteY26" fmla="*/ 3593356 h 3873576"/>
              <a:gd name="connsiteX27" fmla="*/ 1106129 w 4018936"/>
              <a:gd name="connsiteY27" fmla="*/ 3519614 h 3873576"/>
              <a:gd name="connsiteX28" fmla="*/ 1194620 w 4018936"/>
              <a:gd name="connsiteY28" fmla="*/ 3445873 h 3873576"/>
              <a:gd name="connsiteX29" fmla="*/ 1504336 w 4018936"/>
              <a:gd name="connsiteY29" fmla="*/ 3342634 h 3873576"/>
              <a:gd name="connsiteX30" fmla="*/ 1607574 w 4018936"/>
              <a:gd name="connsiteY30" fmla="*/ 3239395 h 3873576"/>
              <a:gd name="connsiteX31" fmla="*/ 1541207 w 4018936"/>
              <a:gd name="connsiteY31" fmla="*/ 3121408 h 3873576"/>
              <a:gd name="connsiteX32" fmla="*/ 1415845 w 4018936"/>
              <a:gd name="connsiteY32" fmla="*/ 3187776 h 3873576"/>
              <a:gd name="connsiteX33" fmla="*/ 1260987 w 4018936"/>
              <a:gd name="connsiteY33" fmla="*/ 2937053 h 3873576"/>
              <a:gd name="connsiteX34" fmla="*/ 1002891 w 4018936"/>
              <a:gd name="connsiteY34" fmla="*/ 2575718 h 3873576"/>
              <a:gd name="connsiteX35" fmla="*/ 789039 w 4018936"/>
              <a:gd name="connsiteY35" fmla="*/ 2251253 h 3873576"/>
              <a:gd name="connsiteX36" fmla="*/ 744794 w 4018936"/>
              <a:gd name="connsiteY36" fmla="*/ 1934163 h 3873576"/>
              <a:gd name="connsiteX37" fmla="*/ 861629 w 4018936"/>
              <a:gd name="connsiteY37" fmla="*/ 1842830 h 3873576"/>
              <a:gd name="connsiteX38" fmla="*/ 1150374 w 4018936"/>
              <a:gd name="connsiteY38" fmla="*/ 1757182 h 3873576"/>
              <a:gd name="connsiteX39" fmla="*/ 1260987 w 4018936"/>
              <a:gd name="connsiteY39" fmla="*/ 1727685 h 3873576"/>
              <a:gd name="connsiteX40" fmla="*/ 1332118 w 4018936"/>
              <a:gd name="connsiteY40" fmla="*/ 1668232 h 3873576"/>
              <a:gd name="connsiteX41" fmla="*/ 1496962 w 4018936"/>
              <a:gd name="connsiteY41" fmla="*/ 1631821 h 3873576"/>
              <a:gd name="connsiteX42" fmla="*/ 1412773 w 4018936"/>
              <a:gd name="connsiteY42" fmla="*/ 1575439 h 3873576"/>
              <a:gd name="connsiteX43" fmla="*/ 1359003 w 4018936"/>
              <a:gd name="connsiteY43" fmla="*/ 1477654 h 3873576"/>
              <a:gd name="connsiteX44" fmla="*/ 1260987 w 4018936"/>
              <a:gd name="connsiteY44" fmla="*/ 1594950 h 3873576"/>
              <a:gd name="connsiteX45" fmla="*/ 1172497 w 4018936"/>
              <a:gd name="connsiteY45" fmla="*/ 1676066 h 3873576"/>
              <a:gd name="connsiteX46" fmla="*/ 1039762 w 4018936"/>
              <a:gd name="connsiteY46" fmla="*/ 1727685 h 3873576"/>
              <a:gd name="connsiteX47" fmla="*/ 888975 w 4018936"/>
              <a:gd name="connsiteY47" fmla="*/ 1727685 h 3873576"/>
              <a:gd name="connsiteX48" fmla="*/ 567813 w 4018936"/>
              <a:gd name="connsiteY48" fmla="*/ 1771931 h 3873576"/>
              <a:gd name="connsiteX49" fmla="*/ 412955 w 4018936"/>
              <a:gd name="connsiteY49" fmla="*/ 1771931 h 3873576"/>
              <a:gd name="connsiteX50" fmla="*/ 287594 w 4018936"/>
              <a:gd name="connsiteY50" fmla="*/ 1690814 h 3873576"/>
              <a:gd name="connsiteX51" fmla="*/ 184355 w 4018936"/>
              <a:gd name="connsiteY51" fmla="*/ 1653944 h 3873576"/>
              <a:gd name="connsiteX52" fmla="*/ 81116 w 4018936"/>
              <a:gd name="connsiteY52" fmla="*/ 1572827 h 3873576"/>
              <a:gd name="connsiteX53" fmla="*/ 22123 w 4018936"/>
              <a:gd name="connsiteY53" fmla="*/ 1484337 h 3873576"/>
              <a:gd name="connsiteX54" fmla="*/ 0 w 4018936"/>
              <a:gd name="connsiteY54" fmla="*/ 1410595 h 3873576"/>
              <a:gd name="connsiteX55" fmla="*/ 81116 w 4018936"/>
              <a:gd name="connsiteY55" fmla="*/ 1388473 h 3873576"/>
              <a:gd name="connsiteX56" fmla="*/ 163154 w 4018936"/>
              <a:gd name="connsiteY56" fmla="*/ 1430567 h 3873576"/>
              <a:gd name="connsiteX57" fmla="*/ 215542 w 4018936"/>
              <a:gd name="connsiteY57" fmla="*/ 1392467 h 3873576"/>
              <a:gd name="connsiteX58" fmla="*/ 103239 w 4018936"/>
              <a:gd name="connsiteY58" fmla="*/ 1270485 h 3873576"/>
              <a:gd name="connsiteX59" fmla="*/ 131045 w 4018936"/>
              <a:gd name="connsiteY59" fmla="*/ 1183686 h 3873576"/>
              <a:gd name="connsiteX60" fmla="*/ 216924 w 4018936"/>
              <a:gd name="connsiteY60" fmla="*/ 1292147 h 3873576"/>
              <a:gd name="connsiteX61" fmla="*/ 346587 w 4018936"/>
              <a:gd name="connsiteY61" fmla="*/ 1395847 h 3873576"/>
              <a:gd name="connsiteX62" fmla="*/ 652769 w 4018936"/>
              <a:gd name="connsiteY62" fmla="*/ 1343997 h 3873576"/>
              <a:gd name="connsiteX63" fmla="*/ 818536 w 4018936"/>
              <a:gd name="connsiteY63" fmla="*/ 1240989 h 3873576"/>
              <a:gd name="connsiteX64" fmla="*/ 837586 w 4018936"/>
              <a:gd name="connsiteY64" fmla="*/ 1205270 h 3873576"/>
              <a:gd name="connsiteX65" fmla="*/ 932452 w 4018936"/>
              <a:gd name="connsiteY65" fmla="*/ 1156569 h 3873576"/>
              <a:gd name="connsiteX66" fmla="*/ 1250771 w 4018936"/>
              <a:gd name="connsiteY66" fmla="*/ 716961 h 3873576"/>
              <a:gd name="connsiteX67" fmla="*/ 1216742 w 4018936"/>
              <a:gd name="connsiteY67" fmla="*/ 555189 h 3873576"/>
              <a:gd name="connsiteX68" fmla="*/ 1231260 w 4018936"/>
              <a:gd name="connsiteY68" fmla="*/ 410317 h 3873576"/>
              <a:gd name="connsiteX69" fmla="*/ 1210827 w 4018936"/>
              <a:gd name="connsiteY69" fmla="*/ 362308 h 3873576"/>
              <a:gd name="connsiteX70" fmla="*/ 1260987 w 4018936"/>
              <a:gd name="connsiteY70" fmla="*/ 164356 h 3873576"/>
              <a:gd name="connsiteX71" fmla="*/ 1305232 w 4018936"/>
              <a:gd name="connsiteY71" fmla="*/ 61118 h 3873576"/>
              <a:gd name="connsiteX72" fmla="*/ 1324974 w 4018936"/>
              <a:gd name="connsiteY72" fmla="*/ 30699 h 3873576"/>
              <a:gd name="connsiteX73" fmla="*/ 1615640 w 4018936"/>
              <a:gd name="connsiteY73" fmla="*/ 10727 h 3873576"/>
              <a:gd name="connsiteX74" fmla="*/ 1732474 w 4018936"/>
              <a:gd name="connsiteY74" fmla="*/ 101830 h 3873576"/>
              <a:gd name="connsiteX75" fmla="*/ 1759130 w 4018936"/>
              <a:gd name="connsiteY75" fmla="*/ 261911 h 3873576"/>
              <a:gd name="connsiteX76" fmla="*/ 1707509 w 4018936"/>
              <a:gd name="connsiteY76" fmla="*/ 462397 h 3873576"/>
              <a:gd name="connsiteX77" fmla="*/ 1931579 w 4018936"/>
              <a:gd name="connsiteY77" fmla="*/ 520238 h 3873576"/>
              <a:gd name="connsiteX78" fmla="*/ 2166553 w 4018936"/>
              <a:gd name="connsiteY78" fmla="*/ 630851 h 3873576"/>
              <a:gd name="connsiteX79" fmla="*/ 2303360 w 4018936"/>
              <a:gd name="connsiteY79" fmla="*/ 760207 h 3873576"/>
              <a:gd name="connsiteX80" fmla="*/ 2423037 w 4018936"/>
              <a:gd name="connsiteY80" fmla="*/ 924359 h 3873576"/>
              <a:gd name="connsiteX81" fmla="*/ 2495780 w 4018936"/>
              <a:gd name="connsiteY81" fmla="*/ 1143204 h 3873576"/>
              <a:gd name="connsiteX82" fmla="*/ 2580507 w 4018936"/>
              <a:gd name="connsiteY82" fmla="*/ 1329939 h 3873576"/>
              <a:gd name="connsiteX83" fmla="*/ 2728145 w 4018936"/>
              <a:gd name="connsiteY83" fmla="*/ 1579280 h 3873576"/>
              <a:gd name="connsiteX84" fmla="*/ 2869253 w 4018936"/>
              <a:gd name="connsiteY84" fmla="*/ 1837837 h 3873576"/>
              <a:gd name="connsiteX85" fmla="*/ 2954209 w 4018936"/>
              <a:gd name="connsiteY85" fmla="*/ 2226595 h 3873576"/>
              <a:gd name="connsiteX86" fmla="*/ 2895216 w 4018936"/>
              <a:gd name="connsiteY86" fmla="*/ 2374233 h 3873576"/>
              <a:gd name="connsiteX87" fmla="*/ 2846439 w 4018936"/>
              <a:gd name="connsiteY87" fmla="*/ 2428234 h 3873576"/>
              <a:gd name="connsiteX88" fmla="*/ 2816481 w 4018936"/>
              <a:gd name="connsiteY88" fmla="*/ 2411565 h 3873576"/>
              <a:gd name="connsiteX89" fmla="*/ 2728452 w 4018936"/>
              <a:gd name="connsiteY89" fmla="*/ 2737950 h 3873576"/>
              <a:gd name="connsiteX90" fmla="*/ 2617839 w 4018936"/>
              <a:gd name="connsiteY90" fmla="*/ 3195150 h 3873576"/>
              <a:gd name="connsiteX91" fmla="*/ 2603091 w 4018936"/>
              <a:gd name="connsiteY91" fmla="*/ 3327885 h 3873576"/>
              <a:gd name="connsiteX92" fmla="*/ 2957052 w 4018936"/>
              <a:gd name="connsiteY92" fmla="*/ 3069789 h 3873576"/>
              <a:gd name="connsiteX93" fmla="*/ 3178278 w 4018936"/>
              <a:gd name="connsiteY93" fmla="*/ 2951802 h 3873576"/>
              <a:gd name="connsiteX94" fmla="*/ 3421626 w 4018936"/>
              <a:gd name="connsiteY94" fmla="*/ 2782195 h 3873576"/>
              <a:gd name="connsiteX95" fmla="*/ 3524865 w 4018936"/>
              <a:gd name="connsiteY95" fmla="*/ 2715827 h 3873576"/>
              <a:gd name="connsiteX96" fmla="*/ 3664974 w 4018936"/>
              <a:gd name="connsiteY96" fmla="*/ 2693705 h 3873576"/>
              <a:gd name="connsiteX0" fmla="*/ 3664974 w 4018936"/>
              <a:gd name="connsiteY0" fmla="*/ 2693705 h 3873576"/>
              <a:gd name="connsiteX1" fmla="*/ 3775587 w 4018936"/>
              <a:gd name="connsiteY1" fmla="*/ 2723202 h 3873576"/>
              <a:gd name="connsiteX2" fmla="*/ 3864078 w 4018936"/>
              <a:gd name="connsiteY2" fmla="*/ 2855937 h 3873576"/>
              <a:gd name="connsiteX3" fmla="*/ 3893574 w 4018936"/>
              <a:gd name="connsiteY3" fmla="*/ 3158279 h 3873576"/>
              <a:gd name="connsiteX4" fmla="*/ 3967316 w 4018936"/>
              <a:gd name="connsiteY4" fmla="*/ 3372131 h 3873576"/>
              <a:gd name="connsiteX5" fmla="*/ 4018936 w 4018936"/>
              <a:gd name="connsiteY5" fmla="*/ 3549111 h 3873576"/>
              <a:gd name="connsiteX6" fmla="*/ 3982065 w 4018936"/>
              <a:gd name="connsiteY6" fmla="*/ 3689221 h 3873576"/>
              <a:gd name="connsiteX7" fmla="*/ 3871452 w 4018936"/>
              <a:gd name="connsiteY7" fmla="*/ 3829331 h 3873576"/>
              <a:gd name="connsiteX8" fmla="*/ 3672349 w 4018936"/>
              <a:gd name="connsiteY8" fmla="*/ 3829331 h 3873576"/>
              <a:gd name="connsiteX9" fmla="*/ 3591232 w 4018936"/>
              <a:gd name="connsiteY9" fmla="*/ 3696595 h 3873576"/>
              <a:gd name="connsiteX10" fmla="*/ 3539613 w 4018936"/>
              <a:gd name="connsiteY10" fmla="*/ 3608105 h 3873576"/>
              <a:gd name="connsiteX11" fmla="*/ 3377381 w 4018936"/>
              <a:gd name="connsiteY11" fmla="*/ 3696595 h 3873576"/>
              <a:gd name="connsiteX12" fmla="*/ 2883310 w 4018936"/>
              <a:gd name="connsiteY12" fmla="*/ 3799834 h 3873576"/>
              <a:gd name="connsiteX13" fmla="*/ 2300749 w 4018936"/>
              <a:gd name="connsiteY13" fmla="*/ 3873576 h 3873576"/>
              <a:gd name="connsiteX14" fmla="*/ 2153265 w 4018936"/>
              <a:gd name="connsiteY14" fmla="*/ 3821956 h 3873576"/>
              <a:gd name="connsiteX15" fmla="*/ 2094271 w 4018936"/>
              <a:gd name="connsiteY15" fmla="*/ 3681847 h 3873576"/>
              <a:gd name="connsiteX16" fmla="*/ 2072149 w 4018936"/>
              <a:gd name="connsiteY16" fmla="*/ 3239395 h 3873576"/>
              <a:gd name="connsiteX17" fmla="*/ 1968910 w 4018936"/>
              <a:gd name="connsiteY17" fmla="*/ 2450356 h 3873576"/>
              <a:gd name="connsiteX18" fmla="*/ 1445342 w 4018936"/>
              <a:gd name="connsiteY18" fmla="*/ 2369240 h 3873576"/>
              <a:gd name="connsiteX19" fmla="*/ 1563329 w 4018936"/>
              <a:gd name="connsiteY19" fmla="*/ 2524098 h 3873576"/>
              <a:gd name="connsiteX20" fmla="*/ 1703439 w 4018936"/>
              <a:gd name="connsiteY20" fmla="*/ 2730576 h 3873576"/>
              <a:gd name="connsiteX21" fmla="*/ 1880420 w 4018936"/>
              <a:gd name="connsiteY21" fmla="*/ 2996047 h 3873576"/>
              <a:gd name="connsiteX22" fmla="*/ 2005781 w 4018936"/>
              <a:gd name="connsiteY22" fmla="*/ 3268892 h 3873576"/>
              <a:gd name="connsiteX23" fmla="*/ 2013155 w 4018936"/>
              <a:gd name="connsiteY23" fmla="*/ 3401627 h 3873576"/>
              <a:gd name="connsiteX24" fmla="*/ 1909916 w 4018936"/>
              <a:gd name="connsiteY24" fmla="*/ 3512240 h 3873576"/>
              <a:gd name="connsiteX25" fmla="*/ 1467465 w 4018936"/>
              <a:gd name="connsiteY25" fmla="*/ 3615479 h 3873576"/>
              <a:gd name="connsiteX26" fmla="*/ 1135626 w 4018936"/>
              <a:gd name="connsiteY26" fmla="*/ 3593356 h 3873576"/>
              <a:gd name="connsiteX27" fmla="*/ 1106129 w 4018936"/>
              <a:gd name="connsiteY27" fmla="*/ 3519614 h 3873576"/>
              <a:gd name="connsiteX28" fmla="*/ 1194620 w 4018936"/>
              <a:gd name="connsiteY28" fmla="*/ 3445873 h 3873576"/>
              <a:gd name="connsiteX29" fmla="*/ 1504336 w 4018936"/>
              <a:gd name="connsiteY29" fmla="*/ 3342634 h 3873576"/>
              <a:gd name="connsiteX30" fmla="*/ 1607574 w 4018936"/>
              <a:gd name="connsiteY30" fmla="*/ 3239395 h 3873576"/>
              <a:gd name="connsiteX31" fmla="*/ 1541207 w 4018936"/>
              <a:gd name="connsiteY31" fmla="*/ 3121408 h 3873576"/>
              <a:gd name="connsiteX32" fmla="*/ 1415845 w 4018936"/>
              <a:gd name="connsiteY32" fmla="*/ 3187776 h 3873576"/>
              <a:gd name="connsiteX33" fmla="*/ 1260987 w 4018936"/>
              <a:gd name="connsiteY33" fmla="*/ 2937053 h 3873576"/>
              <a:gd name="connsiteX34" fmla="*/ 1002891 w 4018936"/>
              <a:gd name="connsiteY34" fmla="*/ 2575718 h 3873576"/>
              <a:gd name="connsiteX35" fmla="*/ 789039 w 4018936"/>
              <a:gd name="connsiteY35" fmla="*/ 2251253 h 3873576"/>
              <a:gd name="connsiteX36" fmla="*/ 744794 w 4018936"/>
              <a:gd name="connsiteY36" fmla="*/ 1934163 h 3873576"/>
              <a:gd name="connsiteX37" fmla="*/ 861629 w 4018936"/>
              <a:gd name="connsiteY37" fmla="*/ 1842830 h 3873576"/>
              <a:gd name="connsiteX38" fmla="*/ 1150374 w 4018936"/>
              <a:gd name="connsiteY38" fmla="*/ 1757182 h 3873576"/>
              <a:gd name="connsiteX39" fmla="*/ 1260987 w 4018936"/>
              <a:gd name="connsiteY39" fmla="*/ 1727685 h 3873576"/>
              <a:gd name="connsiteX40" fmla="*/ 1332118 w 4018936"/>
              <a:gd name="connsiteY40" fmla="*/ 1668232 h 3873576"/>
              <a:gd name="connsiteX41" fmla="*/ 1496962 w 4018936"/>
              <a:gd name="connsiteY41" fmla="*/ 1631821 h 3873576"/>
              <a:gd name="connsiteX42" fmla="*/ 1412773 w 4018936"/>
              <a:gd name="connsiteY42" fmla="*/ 1575439 h 3873576"/>
              <a:gd name="connsiteX43" fmla="*/ 1359003 w 4018936"/>
              <a:gd name="connsiteY43" fmla="*/ 1477654 h 3873576"/>
              <a:gd name="connsiteX44" fmla="*/ 1260987 w 4018936"/>
              <a:gd name="connsiteY44" fmla="*/ 1594950 h 3873576"/>
              <a:gd name="connsiteX45" fmla="*/ 1172497 w 4018936"/>
              <a:gd name="connsiteY45" fmla="*/ 1676066 h 3873576"/>
              <a:gd name="connsiteX46" fmla="*/ 1039762 w 4018936"/>
              <a:gd name="connsiteY46" fmla="*/ 1727685 h 3873576"/>
              <a:gd name="connsiteX47" fmla="*/ 888975 w 4018936"/>
              <a:gd name="connsiteY47" fmla="*/ 1727685 h 3873576"/>
              <a:gd name="connsiteX48" fmla="*/ 567813 w 4018936"/>
              <a:gd name="connsiteY48" fmla="*/ 1771931 h 3873576"/>
              <a:gd name="connsiteX49" fmla="*/ 412955 w 4018936"/>
              <a:gd name="connsiteY49" fmla="*/ 1771931 h 3873576"/>
              <a:gd name="connsiteX50" fmla="*/ 287594 w 4018936"/>
              <a:gd name="connsiteY50" fmla="*/ 1690814 h 3873576"/>
              <a:gd name="connsiteX51" fmla="*/ 184355 w 4018936"/>
              <a:gd name="connsiteY51" fmla="*/ 1653944 h 3873576"/>
              <a:gd name="connsiteX52" fmla="*/ 81116 w 4018936"/>
              <a:gd name="connsiteY52" fmla="*/ 1572827 h 3873576"/>
              <a:gd name="connsiteX53" fmla="*/ 22123 w 4018936"/>
              <a:gd name="connsiteY53" fmla="*/ 1484337 h 3873576"/>
              <a:gd name="connsiteX54" fmla="*/ 0 w 4018936"/>
              <a:gd name="connsiteY54" fmla="*/ 1410595 h 3873576"/>
              <a:gd name="connsiteX55" fmla="*/ 76353 w 4018936"/>
              <a:gd name="connsiteY55" fmla="*/ 1412286 h 3873576"/>
              <a:gd name="connsiteX56" fmla="*/ 163154 w 4018936"/>
              <a:gd name="connsiteY56" fmla="*/ 1430567 h 3873576"/>
              <a:gd name="connsiteX57" fmla="*/ 215542 w 4018936"/>
              <a:gd name="connsiteY57" fmla="*/ 1392467 h 3873576"/>
              <a:gd name="connsiteX58" fmla="*/ 103239 w 4018936"/>
              <a:gd name="connsiteY58" fmla="*/ 1270485 h 3873576"/>
              <a:gd name="connsiteX59" fmla="*/ 131045 w 4018936"/>
              <a:gd name="connsiteY59" fmla="*/ 1183686 h 3873576"/>
              <a:gd name="connsiteX60" fmla="*/ 216924 w 4018936"/>
              <a:gd name="connsiteY60" fmla="*/ 1292147 h 3873576"/>
              <a:gd name="connsiteX61" fmla="*/ 346587 w 4018936"/>
              <a:gd name="connsiteY61" fmla="*/ 1395847 h 3873576"/>
              <a:gd name="connsiteX62" fmla="*/ 652769 w 4018936"/>
              <a:gd name="connsiteY62" fmla="*/ 1343997 h 3873576"/>
              <a:gd name="connsiteX63" fmla="*/ 818536 w 4018936"/>
              <a:gd name="connsiteY63" fmla="*/ 1240989 h 3873576"/>
              <a:gd name="connsiteX64" fmla="*/ 837586 w 4018936"/>
              <a:gd name="connsiteY64" fmla="*/ 1205270 h 3873576"/>
              <a:gd name="connsiteX65" fmla="*/ 932452 w 4018936"/>
              <a:gd name="connsiteY65" fmla="*/ 1156569 h 3873576"/>
              <a:gd name="connsiteX66" fmla="*/ 1250771 w 4018936"/>
              <a:gd name="connsiteY66" fmla="*/ 716961 h 3873576"/>
              <a:gd name="connsiteX67" fmla="*/ 1216742 w 4018936"/>
              <a:gd name="connsiteY67" fmla="*/ 555189 h 3873576"/>
              <a:gd name="connsiteX68" fmla="*/ 1231260 w 4018936"/>
              <a:gd name="connsiteY68" fmla="*/ 410317 h 3873576"/>
              <a:gd name="connsiteX69" fmla="*/ 1210827 w 4018936"/>
              <a:gd name="connsiteY69" fmla="*/ 362308 h 3873576"/>
              <a:gd name="connsiteX70" fmla="*/ 1260987 w 4018936"/>
              <a:gd name="connsiteY70" fmla="*/ 164356 h 3873576"/>
              <a:gd name="connsiteX71" fmla="*/ 1305232 w 4018936"/>
              <a:gd name="connsiteY71" fmla="*/ 61118 h 3873576"/>
              <a:gd name="connsiteX72" fmla="*/ 1324974 w 4018936"/>
              <a:gd name="connsiteY72" fmla="*/ 30699 h 3873576"/>
              <a:gd name="connsiteX73" fmla="*/ 1615640 w 4018936"/>
              <a:gd name="connsiteY73" fmla="*/ 10727 h 3873576"/>
              <a:gd name="connsiteX74" fmla="*/ 1732474 w 4018936"/>
              <a:gd name="connsiteY74" fmla="*/ 101830 h 3873576"/>
              <a:gd name="connsiteX75" fmla="*/ 1759130 w 4018936"/>
              <a:gd name="connsiteY75" fmla="*/ 261911 h 3873576"/>
              <a:gd name="connsiteX76" fmla="*/ 1707509 w 4018936"/>
              <a:gd name="connsiteY76" fmla="*/ 462397 h 3873576"/>
              <a:gd name="connsiteX77" fmla="*/ 1931579 w 4018936"/>
              <a:gd name="connsiteY77" fmla="*/ 520238 h 3873576"/>
              <a:gd name="connsiteX78" fmla="*/ 2166553 w 4018936"/>
              <a:gd name="connsiteY78" fmla="*/ 630851 h 3873576"/>
              <a:gd name="connsiteX79" fmla="*/ 2303360 w 4018936"/>
              <a:gd name="connsiteY79" fmla="*/ 760207 h 3873576"/>
              <a:gd name="connsiteX80" fmla="*/ 2423037 w 4018936"/>
              <a:gd name="connsiteY80" fmla="*/ 924359 h 3873576"/>
              <a:gd name="connsiteX81" fmla="*/ 2495780 w 4018936"/>
              <a:gd name="connsiteY81" fmla="*/ 1143204 h 3873576"/>
              <a:gd name="connsiteX82" fmla="*/ 2580507 w 4018936"/>
              <a:gd name="connsiteY82" fmla="*/ 1329939 h 3873576"/>
              <a:gd name="connsiteX83" fmla="*/ 2728145 w 4018936"/>
              <a:gd name="connsiteY83" fmla="*/ 1579280 h 3873576"/>
              <a:gd name="connsiteX84" fmla="*/ 2869253 w 4018936"/>
              <a:gd name="connsiteY84" fmla="*/ 1837837 h 3873576"/>
              <a:gd name="connsiteX85" fmla="*/ 2954209 w 4018936"/>
              <a:gd name="connsiteY85" fmla="*/ 2226595 h 3873576"/>
              <a:gd name="connsiteX86" fmla="*/ 2895216 w 4018936"/>
              <a:gd name="connsiteY86" fmla="*/ 2374233 h 3873576"/>
              <a:gd name="connsiteX87" fmla="*/ 2846439 w 4018936"/>
              <a:gd name="connsiteY87" fmla="*/ 2428234 h 3873576"/>
              <a:gd name="connsiteX88" fmla="*/ 2816481 w 4018936"/>
              <a:gd name="connsiteY88" fmla="*/ 2411565 h 3873576"/>
              <a:gd name="connsiteX89" fmla="*/ 2728452 w 4018936"/>
              <a:gd name="connsiteY89" fmla="*/ 2737950 h 3873576"/>
              <a:gd name="connsiteX90" fmla="*/ 2617839 w 4018936"/>
              <a:gd name="connsiteY90" fmla="*/ 3195150 h 3873576"/>
              <a:gd name="connsiteX91" fmla="*/ 2603091 w 4018936"/>
              <a:gd name="connsiteY91" fmla="*/ 3327885 h 3873576"/>
              <a:gd name="connsiteX92" fmla="*/ 2957052 w 4018936"/>
              <a:gd name="connsiteY92" fmla="*/ 3069789 h 3873576"/>
              <a:gd name="connsiteX93" fmla="*/ 3178278 w 4018936"/>
              <a:gd name="connsiteY93" fmla="*/ 2951802 h 3873576"/>
              <a:gd name="connsiteX94" fmla="*/ 3421626 w 4018936"/>
              <a:gd name="connsiteY94" fmla="*/ 2782195 h 3873576"/>
              <a:gd name="connsiteX95" fmla="*/ 3524865 w 4018936"/>
              <a:gd name="connsiteY95" fmla="*/ 2715827 h 3873576"/>
              <a:gd name="connsiteX96" fmla="*/ 3664974 w 4018936"/>
              <a:gd name="connsiteY96" fmla="*/ 2693705 h 3873576"/>
              <a:gd name="connsiteX0" fmla="*/ 3664974 w 4018936"/>
              <a:gd name="connsiteY0" fmla="*/ 2693705 h 3873576"/>
              <a:gd name="connsiteX1" fmla="*/ 3775587 w 4018936"/>
              <a:gd name="connsiteY1" fmla="*/ 2723202 h 3873576"/>
              <a:gd name="connsiteX2" fmla="*/ 3864078 w 4018936"/>
              <a:gd name="connsiteY2" fmla="*/ 2855937 h 3873576"/>
              <a:gd name="connsiteX3" fmla="*/ 3893574 w 4018936"/>
              <a:gd name="connsiteY3" fmla="*/ 3158279 h 3873576"/>
              <a:gd name="connsiteX4" fmla="*/ 3967316 w 4018936"/>
              <a:gd name="connsiteY4" fmla="*/ 3372131 h 3873576"/>
              <a:gd name="connsiteX5" fmla="*/ 4018936 w 4018936"/>
              <a:gd name="connsiteY5" fmla="*/ 3549111 h 3873576"/>
              <a:gd name="connsiteX6" fmla="*/ 3982065 w 4018936"/>
              <a:gd name="connsiteY6" fmla="*/ 3689221 h 3873576"/>
              <a:gd name="connsiteX7" fmla="*/ 3871452 w 4018936"/>
              <a:gd name="connsiteY7" fmla="*/ 3829331 h 3873576"/>
              <a:gd name="connsiteX8" fmla="*/ 3672349 w 4018936"/>
              <a:gd name="connsiteY8" fmla="*/ 3829331 h 3873576"/>
              <a:gd name="connsiteX9" fmla="*/ 3591232 w 4018936"/>
              <a:gd name="connsiteY9" fmla="*/ 3696595 h 3873576"/>
              <a:gd name="connsiteX10" fmla="*/ 3539613 w 4018936"/>
              <a:gd name="connsiteY10" fmla="*/ 3608105 h 3873576"/>
              <a:gd name="connsiteX11" fmla="*/ 3377381 w 4018936"/>
              <a:gd name="connsiteY11" fmla="*/ 3696595 h 3873576"/>
              <a:gd name="connsiteX12" fmla="*/ 2883310 w 4018936"/>
              <a:gd name="connsiteY12" fmla="*/ 3799834 h 3873576"/>
              <a:gd name="connsiteX13" fmla="*/ 2300749 w 4018936"/>
              <a:gd name="connsiteY13" fmla="*/ 3873576 h 3873576"/>
              <a:gd name="connsiteX14" fmla="*/ 2153265 w 4018936"/>
              <a:gd name="connsiteY14" fmla="*/ 3821956 h 3873576"/>
              <a:gd name="connsiteX15" fmla="*/ 2094271 w 4018936"/>
              <a:gd name="connsiteY15" fmla="*/ 3681847 h 3873576"/>
              <a:gd name="connsiteX16" fmla="*/ 2072149 w 4018936"/>
              <a:gd name="connsiteY16" fmla="*/ 3239395 h 3873576"/>
              <a:gd name="connsiteX17" fmla="*/ 1968910 w 4018936"/>
              <a:gd name="connsiteY17" fmla="*/ 2450356 h 3873576"/>
              <a:gd name="connsiteX18" fmla="*/ 1445342 w 4018936"/>
              <a:gd name="connsiteY18" fmla="*/ 2369240 h 3873576"/>
              <a:gd name="connsiteX19" fmla="*/ 1563329 w 4018936"/>
              <a:gd name="connsiteY19" fmla="*/ 2524098 h 3873576"/>
              <a:gd name="connsiteX20" fmla="*/ 1703439 w 4018936"/>
              <a:gd name="connsiteY20" fmla="*/ 2730576 h 3873576"/>
              <a:gd name="connsiteX21" fmla="*/ 1880420 w 4018936"/>
              <a:gd name="connsiteY21" fmla="*/ 2996047 h 3873576"/>
              <a:gd name="connsiteX22" fmla="*/ 2005781 w 4018936"/>
              <a:gd name="connsiteY22" fmla="*/ 3268892 h 3873576"/>
              <a:gd name="connsiteX23" fmla="*/ 2013155 w 4018936"/>
              <a:gd name="connsiteY23" fmla="*/ 3401627 h 3873576"/>
              <a:gd name="connsiteX24" fmla="*/ 1909916 w 4018936"/>
              <a:gd name="connsiteY24" fmla="*/ 3512240 h 3873576"/>
              <a:gd name="connsiteX25" fmla="*/ 1467465 w 4018936"/>
              <a:gd name="connsiteY25" fmla="*/ 3615479 h 3873576"/>
              <a:gd name="connsiteX26" fmla="*/ 1135626 w 4018936"/>
              <a:gd name="connsiteY26" fmla="*/ 3593356 h 3873576"/>
              <a:gd name="connsiteX27" fmla="*/ 1106129 w 4018936"/>
              <a:gd name="connsiteY27" fmla="*/ 3519614 h 3873576"/>
              <a:gd name="connsiteX28" fmla="*/ 1194620 w 4018936"/>
              <a:gd name="connsiteY28" fmla="*/ 3445873 h 3873576"/>
              <a:gd name="connsiteX29" fmla="*/ 1504336 w 4018936"/>
              <a:gd name="connsiteY29" fmla="*/ 3342634 h 3873576"/>
              <a:gd name="connsiteX30" fmla="*/ 1607574 w 4018936"/>
              <a:gd name="connsiteY30" fmla="*/ 3239395 h 3873576"/>
              <a:gd name="connsiteX31" fmla="*/ 1541207 w 4018936"/>
              <a:gd name="connsiteY31" fmla="*/ 3121408 h 3873576"/>
              <a:gd name="connsiteX32" fmla="*/ 1415845 w 4018936"/>
              <a:gd name="connsiteY32" fmla="*/ 3187776 h 3873576"/>
              <a:gd name="connsiteX33" fmla="*/ 1260987 w 4018936"/>
              <a:gd name="connsiteY33" fmla="*/ 2937053 h 3873576"/>
              <a:gd name="connsiteX34" fmla="*/ 1002891 w 4018936"/>
              <a:gd name="connsiteY34" fmla="*/ 2575718 h 3873576"/>
              <a:gd name="connsiteX35" fmla="*/ 789039 w 4018936"/>
              <a:gd name="connsiteY35" fmla="*/ 2251253 h 3873576"/>
              <a:gd name="connsiteX36" fmla="*/ 744794 w 4018936"/>
              <a:gd name="connsiteY36" fmla="*/ 1934163 h 3873576"/>
              <a:gd name="connsiteX37" fmla="*/ 861629 w 4018936"/>
              <a:gd name="connsiteY37" fmla="*/ 1842830 h 3873576"/>
              <a:gd name="connsiteX38" fmla="*/ 1150374 w 4018936"/>
              <a:gd name="connsiteY38" fmla="*/ 1757182 h 3873576"/>
              <a:gd name="connsiteX39" fmla="*/ 1260987 w 4018936"/>
              <a:gd name="connsiteY39" fmla="*/ 1727685 h 3873576"/>
              <a:gd name="connsiteX40" fmla="*/ 1332118 w 4018936"/>
              <a:gd name="connsiteY40" fmla="*/ 1668232 h 3873576"/>
              <a:gd name="connsiteX41" fmla="*/ 1496962 w 4018936"/>
              <a:gd name="connsiteY41" fmla="*/ 1631821 h 3873576"/>
              <a:gd name="connsiteX42" fmla="*/ 1412773 w 4018936"/>
              <a:gd name="connsiteY42" fmla="*/ 1575439 h 3873576"/>
              <a:gd name="connsiteX43" fmla="*/ 1359003 w 4018936"/>
              <a:gd name="connsiteY43" fmla="*/ 1477654 h 3873576"/>
              <a:gd name="connsiteX44" fmla="*/ 1260987 w 4018936"/>
              <a:gd name="connsiteY44" fmla="*/ 1594950 h 3873576"/>
              <a:gd name="connsiteX45" fmla="*/ 1172497 w 4018936"/>
              <a:gd name="connsiteY45" fmla="*/ 1676066 h 3873576"/>
              <a:gd name="connsiteX46" fmla="*/ 1039762 w 4018936"/>
              <a:gd name="connsiteY46" fmla="*/ 1727685 h 3873576"/>
              <a:gd name="connsiteX47" fmla="*/ 888975 w 4018936"/>
              <a:gd name="connsiteY47" fmla="*/ 1727685 h 3873576"/>
              <a:gd name="connsiteX48" fmla="*/ 567813 w 4018936"/>
              <a:gd name="connsiteY48" fmla="*/ 1771931 h 3873576"/>
              <a:gd name="connsiteX49" fmla="*/ 412955 w 4018936"/>
              <a:gd name="connsiteY49" fmla="*/ 1771931 h 3873576"/>
              <a:gd name="connsiteX50" fmla="*/ 287594 w 4018936"/>
              <a:gd name="connsiteY50" fmla="*/ 1690814 h 3873576"/>
              <a:gd name="connsiteX51" fmla="*/ 184355 w 4018936"/>
              <a:gd name="connsiteY51" fmla="*/ 1653944 h 3873576"/>
              <a:gd name="connsiteX52" fmla="*/ 81116 w 4018936"/>
              <a:gd name="connsiteY52" fmla="*/ 1572827 h 3873576"/>
              <a:gd name="connsiteX53" fmla="*/ 22123 w 4018936"/>
              <a:gd name="connsiteY53" fmla="*/ 1484337 h 3873576"/>
              <a:gd name="connsiteX54" fmla="*/ 0 w 4018936"/>
              <a:gd name="connsiteY54" fmla="*/ 1410595 h 3873576"/>
              <a:gd name="connsiteX55" fmla="*/ 76353 w 4018936"/>
              <a:gd name="connsiteY55" fmla="*/ 1412286 h 3873576"/>
              <a:gd name="connsiteX56" fmla="*/ 163154 w 4018936"/>
              <a:gd name="connsiteY56" fmla="*/ 1430567 h 3873576"/>
              <a:gd name="connsiteX57" fmla="*/ 215542 w 4018936"/>
              <a:gd name="connsiteY57" fmla="*/ 1392467 h 3873576"/>
              <a:gd name="connsiteX58" fmla="*/ 100857 w 4018936"/>
              <a:gd name="connsiteY58" fmla="*/ 1268103 h 3873576"/>
              <a:gd name="connsiteX59" fmla="*/ 131045 w 4018936"/>
              <a:gd name="connsiteY59" fmla="*/ 1183686 h 3873576"/>
              <a:gd name="connsiteX60" fmla="*/ 216924 w 4018936"/>
              <a:gd name="connsiteY60" fmla="*/ 1292147 h 3873576"/>
              <a:gd name="connsiteX61" fmla="*/ 346587 w 4018936"/>
              <a:gd name="connsiteY61" fmla="*/ 1395847 h 3873576"/>
              <a:gd name="connsiteX62" fmla="*/ 652769 w 4018936"/>
              <a:gd name="connsiteY62" fmla="*/ 1343997 h 3873576"/>
              <a:gd name="connsiteX63" fmla="*/ 818536 w 4018936"/>
              <a:gd name="connsiteY63" fmla="*/ 1240989 h 3873576"/>
              <a:gd name="connsiteX64" fmla="*/ 837586 w 4018936"/>
              <a:gd name="connsiteY64" fmla="*/ 1205270 h 3873576"/>
              <a:gd name="connsiteX65" fmla="*/ 932452 w 4018936"/>
              <a:gd name="connsiteY65" fmla="*/ 1156569 h 3873576"/>
              <a:gd name="connsiteX66" fmla="*/ 1250771 w 4018936"/>
              <a:gd name="connsiteY66" fmla="*/ 716961 h 3873576"/>
              <a:gd name="connsiteX67" fmla="*/ 1216742 w 4018936"/>
              <a:gd name="connsiteY67" fmla="*/ 555189 h 3873576"/>
              <a:gd name="connsiteX68" fmla="*/ 1231260 w 4018936"/>
              <a:gd name="connsiteY68" fmla="*/ 410317 h 3873576"/>
              <a:gd name="connsiteX69" fmla="*/ 1210827 w 4018936"/>
              <a:gd name="connsiteY69" fmla="*/ 362308 h 3873576"/>
              <a:gd name="connsiteX70" fmla="*/ 1260987 w 4018936"/>
              <a:gd name="connsiteY70" fmla="*/ 164356 h 3873576"/>
              <a:gd name="connsiteX71" fmla="*/ 1305232 w 4018936"/>
              <a:gd name="connsiteY71" fmla="*/ 61118 h 3873576"/>
              <a:gd name="connsiteX72" fmla="*/ 1324974 w 4018936"/>
              <a:gd name="connsiteY72" fmla="*/ 30699 h 3873576"/>
              <a:gd name="connsiteX73" fmla="*/ 1615640 w 4018936"/>
              <a:gd name="connsiteY73" fmla="*/ 10727 h 3873576"/>
              <a:gd name="connsiteX74" fmla="*/ 1732474 w 4018936"/>
              <a:gd name="connsiteY74" fmla="*/ 101830 h 3873576"/>
              <a:gd name="connsiteX75" fmla="*/ 1759130 w 4018936"/>
              <a:gd name="connsiteY75" fmla="*/ 261911 h 3873576"/>
              <a:gd name="connsiteX76" fmla="*/ 1707509 w 4018936"/>
              <a:gd name="connsiteY76" fmla="*/ 462397 h 3873576"/>
              <a:gd name="connsiteX77" fmla="*/ 1931579 w 4018936"/>
              <a:gd name="connsiteY77" fmla="*/ 520238 h 3873576"/>
              <a:gd name="connsiteX78" fmla="*/ 2166553 w 4018936"/>
              <a:gd name="connsiteY78" fmla="*/ 630851 h 3873576"/>
              <a:gd name="connsiteX79" fmla="*/ 2303360 w 4018936"/>
              <a:gd name="connsiteY79" fmla="*/ 760207 h 3873576"/>
              <a:gd name="connsiteX80" fmla="*/ 2423037 w 4018936"/>
              <a:gd name="connsiteY80" fmla="*/ 924359 h 3873576"/>
              <a:gd name="connsiteX81" fmla="*/ 2495780 w 4018936"/>
              <a:gd name="connsiteY81" fmla="*/ 1143204 h 3873576"/>
              <a:gd name="connsiteX82" fmla="*/ 2580507 w 4018936"/>
              <a:gd name="connsiteY82" fmla="*/ 1329939 h 3873576"/>
              <a:gd name="connsiteX83" fmla="*/ 2728145 w 4018936"/>
              <a:gd name="connsiteY83" fmla="*/ 1579280 h 3873576"/>
              <a:gd name="connsiteX84" fmla="*/ 2869253 w 4018936"/>
              <a:gd name="connsiteY84" fmla="*/ 1837837 h 3873576"/>
              <a:gd name="connsiteX85" fmla="*/ 2954209 w 4018936"/>
              <a:gd name="connsiteY85" fmla="*/ 2226595 h 3873576"/>
              <a:gd name="connsiteX86" fmla="*/ 2895216 w 4018936"/>
              <a:gd name="connsiteY86" fmla="*/ 2374233 h 3873576"/>
              <a:gd name="connsiteX87" fmla="*/ 2846439 w 4018936"/>
              <a:gd name="connsiteY87" fmla="*/ 2428234 h 3873576"/>
              <a:gd name="connsiteX88" fmla="*/ 2816481 w 4018936"/>
              <a:gd name="connsiteY88" fmla="*/ 2411565 h 3873576"/>
              <a:gd name="connsiteX89" fmla="*/ 2728452 w 4018936"/>
              <a:gd name="connsiteY89" fmla="*/ 2737950 h 3873576"/>
              <a:gd name="connsiteX90" fmla="*/ 2617839 w 4018936"/>
              <a:gd name="connsiteY90" fmla="*/ 3195150 h 3873576"/>
              <a:gd name="connsiteX91" fmla="*/ 2603091 w 4018936"/>
              <a:gd name="connsiteY91" fmla="*/ 3327885 h 3873576"/>
              <a:gd name="connsiteX92" fmla="*/ 2957052 w 4018936"/>
              <a:gd name="connsiteY92" fmla="*/ 3069789 h 3873576"/>
              <a:gd name="connsiteX93" fmla="*/ 3178278 w 4018936"/>
              <a:gd name="connsiteY93" fmla="*/ 2951802 h 3873576"/>
              <a:gd name="connsiteX94" fmla="*/ 3421626 w 4018936"/>
              <a:gd name="connsiteY94" fmla="*/ 2782195 h 3873576"/>
              <a:gd name="connsiteX95" fmla="*/ 3524865 w 4018936"/>
              <a:gd name="connsiteY95" fmla="*/ 2715827 h 3873576"/>
              <a:gd name="connsiteX96" fmla="*/ 3664974 w 4018936"/>
              <a:gd name="connsiteY96" fmla="*/ 2693705 h 3873576"/>
              <a:gd name="connsiteX0" fmla="*/ 3664974 w 4018936"/>
              <a:gd name="connsiteY0" fmla="*/ 2693705 h 3873576"/>
              <a:gd name="connsiteX1" fmla="*/ 3775587 w 4018936"/>
              <a:gd name="connsiteY1" fmla="*/ 2723202 h 3873576"/>
              <a:gd name="connsiteX2" fmla="*/ 3864078 w 4018936"/>
              <a:gd name="connsiteY2" fmla="*/ 2855937 h 3873576"/>
              <a:gd name="connsiteX3" fmla="*/ 3893574 w 4018936"/>
              <a:gd name="connsiteY3" fmla="*/ 3158279 h 3873576"/>
              <a:gd name="connsiteX4" fmla="*/ 3967316 w 4018936"/>
              <a:gd name="connsiteY4" fmla="*/ 3372131 h 3873576"/>
              <a:gd name="connsiteX5" fmla="*/ 4018936 w 4018936"/>
              <a:gd name="connsiteY5" fmla="*/ 3549111 h 3873576"/>
              <a:gd name="connsiteX6" fmla="*/ 3982065 w 4018936"/>
              <a:gd name="connsiteY6" fmla="*/ 3689221 h 3873576"/>
              <a:gd name="connsiteX7" fmla="*/ 3871452 w 4018936"/>
              <a:gd name="connsiteY7" fmla="*/ 3829331 h 3873576"/>
              <a:gd name="connsiteX8" fmla="*/ 3672349 w 4018936"/>
              <a:gd name="connsiteY8" fmla="*/ 3829331 h 3873576"/>
              <a:gd name="connsiteX9" fmla="*/ 3591232 w 4018936"/>
              <a:gd name="connsiteY9" fmla="*/ 3696595 h 3873576"/>
              <a:gd name="connsiteX10" fmla="*/ 3539613 w 4018936"/>
              <a:gd name="connsiteY10" fmla="*/ 3608105 h 3873576"/>
              <a:gd name="connsiteX11" fmla="*/ 3377381 w 4018936"/>
              <a:gd name="connsiteY11" fmla="*/ 3696595 h 3873576"/>
              <a:gd name="connsiteX12" fmla="*/ 2883310 w 4018936"/>
              <a:gd name="connsiteY12" fmla="*/ 3799834 h 3873576"/>
              <a:gd name="connsiteX13" fmla="*/ 2300749 w 4018936"/>
              <a:gd name="connsiteY13" fmla="*/ 3873576 h 3873576"/>
              <a:gd name="connsiteX14" fmla="*/ 2153265 w 4018936"/>
              <a:gd name="connsiteY14" fmla="*/ 3821956 h 3873576"/>
              <a:gd name="connsiteX15" fmla="*/ 2094271 w 4018936"/>
              <a:gd name="connsiteY15" fmla="*/ 3681847 h 3873576"/>
              <a:gd name="connsiteX16" fmla="*/ 2072149 w 4018936"/>
              <a:gd name="connsiteY16" fmla="*/ 3239395 h 3873576"/>
              <a:gd name="connsiteX17" fmla="*/ 1968910 w 4018936"/>
              <a:gd name="connsiteY17" fmla="*/ 2450356 h 3873576"/>
              <a:gd name="connsiteX18" fmla="*/ 1445342 w 4018936"/>
              <a:gd name="connsiteY18" fmla="*/ 2369240 h 3873576"/>
              <a:gd name="connsiteX19" fmla="*/ 1563329 w 4018936"/>
              <a:gd name="connsiteY19" fmla="*/ 2524098 h 3873576"/>
              <a:gd name="connsiteX20" fmla="*/ 1703439 w 4018936"/>
              <a:gd name="connsiteY20" fmla="*/ 2730576 h 3873576"/>
              <a:gd name="connsiteX21" fmla="*/ 1880420 w 4018936"/>
              <a:gd name="connsiteY21" fmla="*/ 2996047 h 3873576"/>
              <a:gd name="connsiteX22" fmla="*/ 2005781 w 4018936"/>
              <a:gd name="connsiteY22" fmla="*/ 3268892 h 3873576"/>
              <a:gd name="connsiteX23" fmla="*/ 2013155 w 4018936"/>
              <a:gd name="connsiteY23" fmla="*/ 3401627 h 3873576"/>
              <a:gd name="connsiteX24" fmla="*/ 1909916 w 4018936"/>
              <a:gd name="connsiteY24" fmla="*/ 3512240 h 3873576"/>
              <a:gd name="connsiteX25" fmla="*/ 1467465 w 4018936"/>
              <a:gd name="connsiteY25" fmla="*/ 3615479 h 3873576"/>
              <a:gd name="connsiteX26" fmla="*/ 1135626 w 4018936"/>
              <a:gd name="connsiteY26" fmla="*/ 3593356 h 3873576"/>
              <a:gd name="connsiteX27" fmla="*/ 1106129 w 4018936"/>
              <a:gd name="connsiteY27" fmla="*/ 3519614 h 3873576"/>
              <a:gd name="connsiteX28" fmla="*/ 1194620 w 4018936"/>
              <a:gd name="connsiteY28" fmla="*/ 3445873 h 3873576"/>
              <a:gd name="connsiteX29" fmla="*/ 1504336 w 4018936"/>
              <a:gd name="connsiteY29" fmla="*/ 3342634 h 3873576"/>
              <a:gd name="connsiteX30" fmla="*/ 1607574 w 4018936"/>
              <a:gd name="connsiteY30" fmla="*/ 3239395 h 3873576"/>
              <a:gd name="connsiteX31" fmla="*/ 1541207 w 4018936"/>
              <a:gd name="connsiteY31" fmla="*/ 3121408 h 3873576"/>
              <a:gd name="connsiteX32" fmla="*/ 1415845 w 4018936"/>
              <a:gd name="connsiteY32" fmla="*/ 3187776 h 3873576"/>
              <a:gd name="connsiteX33" fmla="*/ 1260987 w 4018936"/>
              <a:gd name="connsiteY33" fmla="*/ 2937053 h 3873576"/>
              <a:gd name="connsiteX34" fmla="*/ 1002891 w 4018936"/>
              <a:gd name="connsiteY34" fmla="*/ 2575718 h 3873576"/>
              <a:gd name="connsiteX35" fmla="*/ 789039 w 4018936"/>
              <a:gd name="connsiteY35" fmla="*/ 2251253 h 3873576"/>
              <a:gd name="connsiteX36" fmla="*/ 744794 w 4018936"/>
              <a:gd name="connsiteY36" fmla="*/ 1934163 h 3873576"/>
              <a:gd name="connsiteX37" fmla="*/ 861629 w 4018936"/>
              <a:gd name="connsiteY37" fmla="*/ 1842830 h 3873576"/>
              <a:gd name="connsiteX38" fmla="*/ 1150374 w 4018936"/>
              <a:gd name="connsiteY38" fmla="*/ 1757182 h 3873576"/>
              <a:gd name="connsiteX39" fmla="*/ 1260987 w 4018936"/>
              <a:gd name="connsiteY39" fmla="*/ 1727685 h 3873576"/>
              <a:gd name="connsiteX40" fmla="*/ 1332118 w 4018936"/>
              <a:gd name="connsiteY40" fmla="*/ 1668232 h 3873576"/>
              <a:gd name="connsiteX41" fmla="*/ 1496962 w 4018936"/>
              <a:gd name="connsiteY41" fmla="*/ 1631821 h 3873576"/>
              <a:gd name="connsiteX42" fmla="*/ 1412773 w 4018936"/>
              <a:gd name="connsiteY42" fmla="*/ 1575439 h 3873576"/>
              <a:gd name="connsiteX43" fmla="*/ 1359003 w 4018936"/>
              <a:gd name="connsiteY43" fmla="*/ 1477654 h 3873576"/>
              <a:gd name="connsiteX44" fmla="*/ 1260987 w 4018936"/>
              <a:gd name="connsiteY44" fmla="*/ 1594950 h 3873576"/>
              <a:gd name="connsiteX45" fmla="*/ 1172497 w 4018936"/>
              <a:gd name="connsiteY45" fmla="*/ 1676066 h 3873576"/>
              <a:gd name="connsiteX46" fmla="*/ 1039762 w 4018936"/>
              <a:gd name="connsiteY46" fmla="*/ 1727685 h 3873576"/>
              <a:gd name="connsiteX47" fmla="*/ 888975 w 4018936"/>
              <a:gd name="connsiteY47" fmla="*/ 1727685 h 3873576"/>
              <a:gd name="connsiteX48" fmla="*/ 567813 w 4018936"/>
              <a:gd name="connsiteY48" fmla="*/ 1771931 h 3873576"/>
              <a:gd name="connsiteX49" fmla="*/ 412955 w 4018936"/>
              <a:gd name="connsiteY49" fmla="*/ 1771931 h 3873576"/>
              <a:gd name="connsiteX50" fmla="*/ 287594 w 4018936"/>
              <a:gd name="connsiteY50" fmla="*/ 1690814 h 3873576"/>
              <a:gd name="connsiteX51" fmla="*/ 184355 w 4018936"/>
              <a:gd name="connsiteY51" fmla="*/ 1653944 h 3873576"/>
              <a:gd name="connsiteX52" fmla="*/ 81116 w 4018936"/>
              <a:gd name="connsiteY52" fmla="*/ 1572827 h 3873576"/>
              <a:gd name="connsiteX53" fmla="*/ 22123 w 4018936"/>
              <a:gd name="connsiteY53" fmla="*/ 1484337 h 3873576"/>
              <a:gd name="connsiteX54" fmla="*/ 0 w 4018936"/>
              <a:gd name="connsiteY54" fmla="*/ 1410595 h 3873576"/>
              <a:gd name="connsiteX55" fmla="*/ 76353 w 4018936"/>
              <a:gd name="connsiteY55" fmla="*/ 1412286 h 3873576"/>
              <a:gd name="connsiteX56" fmla="*/ 163154 w 4018936"/>
              <a:gd name="connsiteY56" fmla="*/ 1430567 h 3873576"/>
              <a:gd name="connsiteX57" fmla="*/ 215542 w 4018936"/>
              <a:gd name="connsiteY57" fmla="*/ 1392467 h 3873576"/>
              <a:gd name="connsiteX58" fmla="*/ 100857 w 4018936"/>
              <a:gd name="connsiteY58" fmla="*/ 1268103 h 3873576"/>
              <a:gd name="connsiteX59" fmla="*/ 131045 w 4018936"/>
              <a:gd name="connsiteY59" fmla="*/ 1183686 h 3873576"/>
              <a:gd name="connsiteX60" fmla="*/ 216924 w 4018936"/>
              <a:gd name="connsiteY60" fmla="*/ 1292147 h 3873576"/>
              <a:gd name="connsiteX61" fmla="*/ 346587 w 4018936"/>
              <a:gd name="connsiteY61" fmla="*/ 1395847 h 3873576"/>
              <a:gd name="connsiteX62" fmla="*/ 652769 w 4018936"/>
              <a:gd name="connsiteY62" fmla="*/ 1343997 h 3873576"/>
              <a:gd name="connsiteX63" fmla="*/ 818536 w 4018936"/>
              <a:gd name="connsiteY63" fmla="*/ 1240989 h 3873576"/>
              <a:gd name="connsiteX64" fmla="*/ 837586 w 4018936"/>
              <a:gd name="connsiteY64" fmla="*/ 1205270 h 3873576"/>
              <a:gd name="connsiteX65" fmla="*/ 932452 w 4018936"/>
              <a:gd name="connsiteY65" fmla="*/ 1156569 h 3873576"/>
              <a:gd name="connsiteX66" fmla="*/ 1250771 w 4018936"/>
              <a:gd name="connsiteY66" fmla="*/ 716961 h 3873576"/>
              <a:gd name="connsiteX67" fmla="*/ 1216742 w 4018936"/>
              <a:gd name="connsiteY67" fmla="*/ 555189 h 3873576"/>
              <a:gd name="connsiteX68" fmla="*/ 1231260 w 4018936"/>
              <a:gd name="connsiteY68" fmla="*/ 410317 h 3873576"/>
              <a:gd name="connsiteX69" fmla="*/ 1210827 w 4018936"/>
              <a:gd name="connsiteY69" fmla="*/ 362308 h 3873576"/>
              <a:gd name="connsiteX70" fmla="*/ 1260987 w 4018936"/>
              <a:gd name="connsiteY70" fmla="*/ 164356 h 3873576"/>
              <a:gd name="connsiteX71" fmla="*/ 1305232 w 4018936"/>
              <a:gd name="connsiteY71" fmla="*/ 61118 h 3873576"/>
              <a:gd name="connsiteX72" fmla="*/ 1324974 w 4018936"/>
              <a:gd name="connsiteY72" fmla="*/ 30699 h 3873576"/>
              <a:gd name="connsiteX73" fmla="*/ 1615640 w 4018936"/>
              <a:gd name="connsiteY73" fmla="*/ 10727 h 3873576"/>
              <a:gd name="connsiteX74" fmla="*/ 1732474 w 4018936"/>
              <a:gd name="connsiteY74" fmla="*/ 101830 h 3873576"/>
              <a:gd name="connsiteX75" fmla="*/ 1759130 w 4018936"/>
              <a:gd name="connsiteY75" fmla="*/ 261911 h 3873576"/>
              <a:gd name="connsiteX76" fmla="*/ 1707509 w 4018936"/>
              <a:gd name="connsiteY76" fmla="*/ 462397 h 3873576"/>
              <a:gd name="connsiteX77" fmla="*/ 1931579 w 4018936"/>
              <a:gd name="connsiteY77" fmla="*/ 520238 h 3873576"/>
              <a:gd name="connsiteX78" fmla="*/ 2166553 w 4018936"/>
              <a:gd name="connsiteY78" fmla="*/ 630851 h 3873576"/>
              <a:gd name="connsiteX79" fmla="*/ 2303360 w 4018936"/>
              <a:gd name="connsiteY79" fmla="*/ 760207 h 3873576"/>
              <a:gd name="connsiteX80" fmla="*/ 2423037 w 4018936"/>
              <a:gd name="connsiteY80" fmla="*/ 924359 h 3873576"/>
              <a:gd name="connsiteX81" fmla="*/ 2495780 w 4018936"/>
              <a:gd name="connsiteY81" fmla="*/ 1143204 h 3873576"/>
              <a:gd name="connsiteX82" fmla="*/ 2580507 w 4018936"/>
              <a:gd name="connsiteY82" fmla="*/ 1329939 h 3873576"/>
              <a:gd name="connsiteX83" fmla="*/ 2728145 w 4018936"/>
              <a:gd name="connsiteY83" fmla="*/ 1579280 h 3873576"/>
              <a:gd name="connsiteX84" fmla="*/ 2869253 w 4018936"/>
              <a:gd name="connsiteY84" fmla="*/ 1837837 h 3873576"/>
              <a:gd name="connsiteX85" fmla="*/ 2954209 w 4018936"/>
              <a:gd name="connsiteY85" fmla="*/ 2226595 h 3873576"/>
              <a:gd name="connsiteX86" fmla="*/ 2895216 w 4018936"/>
              <a:gd name="connsiteY86" fmla="*/ 2374233 h 3873576"/>
              <a:gd name="connsiteX87" fmla="*/ 2846439 w 4018936"/>
              <a:gd name="connsiteY87" fmla="*/ 2428234 h 3873576"/>
              <a:gd name="connsiteX88" fmla="*/ 2816481 w 4018936"/>
              <a:gd name="connsiteY88" fmla="*/ 2411565 h 3873576"/>
              <a:gd name="connsiteX89" fmla="*/ 2728452 w 4018936"/>
              <a:gd name="connsiteY89" fmla="*/ 2737950 h 3873576"/>
              <a:gd name="connsiteX90" fmla="*/ 2617839 w 4018936"/>
              <a:gd name="connsiteY90" fmla="*/ 3195150 h 3873576"/>
              <a:gd name="connsiteX91" fmla="*/ 2603091 w 4018936"/>
              <a:gd name="connsiteY91" fmla="*/ 3327885 h 3873576"/>
              <a:gd name="connsiteX92" fmla="*/ 2957052 w 4018936"/>
              <a:gd name="connsiteY92" fmla="*/ 3069789 h 3873576"/>
              <a:gd name="connsiteX93" fmla="*/ 3178278 w 4018936"/>
              <a:gd name="connsiteY93" fmla="*/ 2951802 h 3873576"/>
              <a:gd name="connsiteX94" fmla="*/ 3421626 w 4018936"/>
              <a:gd name="connsiteY94" fmla="*/ 2782195 h 3873576"/>
              <a:gd name="connsiteX95" fmla="*/ 3524865 w 4018936"/>
              <a:gd name="connsiteY95" fmla="*/ 2715827 h 3873576"/>
              <a:gd name="connsiteX96" fmla="*/ 3664974 w 4018936"/>
              <a:gd name="connsiteY96" fmla="*/ 2693705 h 3873576"/>
              <a:gd name="connsiteX0" fmla="*/ 3664974 w 4018936"/>
              <a:gd name="connsiteY0" fmla="*/ 2693705 h 3873576"/>
              <a:gd name="connsiteX1" fmla="*/ 3775587 w 4018936"/>
              <a:gd name="connsiteY1" fmla="*/ 2723202 h 3873576"/>
              <a:gd name="connsiteX2" fmla="*/ 3864078 w 4018936"/>
              <a:gd name="connsiteY2" fmla="*/ 2855937 h 3873576"/>
              <a:gd name="connsiteX3" fmla="*/ 3893574 w 4018936"/>
              <a:gd name="connsiteY3" fmla="*/ 3158279 h 3873576"/>
              <a:gd name="connsiteX4" fmla="*/ 3967316 w 4018936"/>
              <a:gd name="connsiteY4" fmla="*/ 3372131 h 3873576"/>
              <a:gd name="connsiteX5" fmla="*/ 4018936 w 4018936"/>
              <a:gd name="connsiteY5" fmla="*/ 3549111 h 3873576"/>
              <a:gd name="connsiteX6" fmla="*/ 3982065 w 4018936"/>
              <a:gd name="connsiteY6" fmla="*/ 3689221 h 3873576"/>
              <a:gd name="connsiteX7" fmla="*/ 3871452 w 4018936"/>
              <a:gd name="connsiteY7" fmla="*/ 3829331 h 3873576"/>
              <a:gd name="connsiteX8" fmla="*/ 3672349 w 4018936"/>
              <a:gd name="connsiteY8" fmla="*/ 3829331 h 3873576"/>
              <a:gd name="connsiteX9" fmla="*/ 3591232 w 4018936"/>
              <a:gd name="connsiteY9" fmla="*/ 3696595 h 3873576"/>
              <a:gd name="connsiteX10" fmla="*/ 3539613 w 4018936"/>
              <a:gd name="connsiteY10" fmla="*/ 3608105 h 3873576"/>
              <a:gd name="connsiteX11" fmla="*/ 3377381 w 4018936"/>
              <a:gd name="connsiteY11" fmla="*/ 3696595 h 3873576"/>
              <a:gd name="connsiteX12" fmla="*/ 2883310 w 4018936"/>
              <a:gd name="connsiteY12" fmla="*/ 3799834 h 3873576"/>
              <a:gd name="connsiteX13" fmla="*/ 2300749 w 4018936"/>
              <a:gd name="connsiteY13" fmla="*/ 3873576 h 3873576"/>
              <a:gd name="connsiteX14" fmla="*/ 2153265 w 4018936"/>
              <a:gd name="connsiteY14" fmla="*/ 3821956 h 3873576"/>
              <a:gd name="connsiteX15" fmla="*/ 2094271 w 4018936"/>
              <a:gd name="connsiteY15" fmla="*/ 3681847 h 3873576"/>
              <a:gd name="connsiteX16" fmla="*/ 2072149 w 4018936"/>
              <a:gd name="connsiteY16" fmla="*/ 3239395 h 3873576"/>
              <a:gd name="connsiteX17" fmla="*/ 1968910 w 4018936"/>
              <a:gd name="connsiteY17" fmla="*/ 2450356 h 3873576"/>
              <a:gd name="connsiteX18" fmla="*/ 1445342 w 4018936"/>
              <a:gd name="connsiteY18" fmla="*/ 2369240 h 3873576"/>
              <a:gd name="connsiteX19" fmla="*/ 1563329 w 4018936"/>
              <a:gd name="connsiteY19" fmla="*/ 2524098 h 3873576"/>
              <a:gd name="connsiteX20" fmla="*/ 1703439 w 4018936"/>
              <a:gd name="connsiteY20" fmla="*/ 2730576 h 3873576"/>
              <a:gd name="connsiteX21" fmla="*/ 1880420 w 4018936"/>
              <a:gd name="connsiteY21" fmla="*/ 2996047 h 3873576"/>
              <a:gd name="connsiteX22" fmla="*/ 2005781 w 4018936"/>
              <a:gd name="connsiteY22" fmla="*/ 3268892 h 3873576"/>
              <a:gd name="connsiteX23" fmla="*/ 2013155 w 4018936"/>
              <a:gd name="connsiteY23" fmla="*/ 3401627 h 3873576"/>
              <a:gd name="connsiteX24" fmla="*/ 1909916 w 4018936"/>
              <a:gd name="connsiteY24" fmla="*/ 3512240 h 3873576"/>
              <a:gd name="connsiteX25" fmla="*/ 1467465 w 4018936"/>
              <a:gd name="connsiteY25" fmla="*/ 3615479 h 3873576"/>
              <a:gd name="connsiteX26" fmla="*/ 1135626 w 4018936"/>
              <a:gd name="connsiteY26" fmla="*/ 3593356 h 3873576"/>
              <a:gd name="connsiteX27" fmla="*/ 1106129 w 4018936"/>
              <a:gd name="connsiteY27" fmla="*/ 3519614 h 3873576"/>
              <a:gd name="connsiteX28" fmla="*/ 1194620 w 4018936"/>
              <a:gd name="connsiteY28" fmla="*/ 3445873 h 3873576"/>
              <a:gd name="connsiteX29" fmla="*/ 1504336 w 4018936"/>
              <a:gd name="connsiteY29" fmla="*/ 3342634 h 3873576"/>
              <a:gd name="connsiteX30" fmla="*/ 1607574 w 4018936"/>
              <a:gd name="connsiteY30" fmla="*/ 3239395 h 3873576"/>
              <a:gd name="connsiteX31" fmla="*/ 1541207 w 4018936"/>
              <a:gd name="connsiteY31" fmla="*/ 3121408 h 3873576"/>
              <a:gd name="connsiteX32" fmla="*/ 1415845 w 4018936"/>
              <a:gd name="connsiteY32" fmla="*/ 3187776 h 3873576"/>
              <a:gd name="connsiteX33" fmla="*/ 1260987 w 4018936"/>
              <a:gd name="connsiteY33" fmla="*/ 2937053 h 3873576"/>
              <a:gd name="connsiteX34" fmla="*/ 1002891 w 4018936"/>
              <a:gd name="connsiteY34" fmla="*/ 2575718 h 3873576"/>
              <a:gd name="connsiteX35" fmla="*/ 789039 w 4018936"/>
              <a:gd name="connsiteY35" fmla="*/ 2251253 h 3873576"/>
              <a:gd name="connsiteX36" fmla="*/ 744794 w 4018936"/>
              <a:gd name="connsiteY36" fmla="*/ 1934163 h 3873576"/>
              <a:gd name="connsiteX37" fmla="*/ 861629 w 4018936"/>
              <a:gd name="connsiteY37" fmla="*/ 1842830 h 3873576"/>
              <a:gd name="connsiteX38" fmla="*/ 1150374 w 4018936"/>
              <a:gd name="connsiteY38" fmla="*/ 1757182 h 3873576"/>
              <a:gd name="connsiteX39" fmla="*/ 1260987 w 4018936"/>
              <a:gd name="connsiteY39" fmla="*/ 1727685 h 3873576"/>
              <a:gd name="connsiteX40" fmla="*/ 1332118 w 4018936"/>
              <a:gd name="connsiteY40" fmla="*/ 1668232 h 3873576"/>
              <a:gd name="connsiteX41" fmla="*/ 1496962 w 4018936"/>
              <a:gd name="connsiteY41" fmla="*/ 1631821 h 3873576"/>
              <a:gd name="connsiteX42" fmla="*/ 1412773 w 4018936"/>
              <a:gd name="connsiteY42" fmla="*/ 1575439 h 3873576"/>
              <a:gd name="connsiteX43" fmla="*/ 1359003 w 4018936"/>
              <a:gd name="connsiteY43" fmla="*/ 1477654 h 3873576"/>
              <a:gd name="connsiteX44" fmla="*/ 1260987 w 4018936"/>
              <a:gd name="connsiteY44" fmla="*/ 1594950 h 3873576"/>
              <a:gd name="connsiteX45" fmla="*/ 1172497 w 4018936"/>
              <a:gd name="connsiteY45" fmla="*/ 1676066 h 3873576"/>
              <a:gd name="connsiteX46" fmla="*/ 1039762 w 4018936"/>
              <a:gd name="connsiteY46" fmla="*/ 1727685 h 3873576"/>
              <a:gd name="connsiteX47" fmla="*/ 888975 w 4018936"/>
              <a:gd name="connsiteY47" fmla="*/ 1727685 h 3873576"/>
              <a:gd name="connsiteX48" fmla="*/ 567813 w 4018936"/>
              <a:gd name="connsiteY48" fmla="*/ 1771931 h 3873576"/>
              <a:gd name="connsiteX49" fmla="*/ 412955 w 4018936"/>
              <a:gd name="connsiteY49" fmla="*/ 1771931 h 3873576"/>
              <a:gd name="connsiteX50" fmla="*/ 287594 w 4018936"/>
              <a:gd name="connsiteY50" fmla="*/ 1690814 h 3873576"/>
              <a:gd name="connsiteX51" fmla="*/ 184355 w 4018936"/>
              <a:gd name="connsiteY51" fmla="*/ 1653944 h 3873576"/>
              <a:gd name="connsiteX52" fmla="*/ 81116 w 4018936"/>
              <a:gd name="connsiteY52" fmla="*/ 1572827 h 3873576"/>
              <a:gd name="connsiteX53" fmla="*/ 22123 w 4018936"/>
              <a:gd name="connsiteY53" fmla="*/ 1484337 h 3873576"/>
              <a:gd name="connsiteX54" fmla="*/ 0 w 4018936"/>
              <a:gd name="connsiteY54" fmla="*/ 1410595 h 3873576"/>
              <a:gd name="connsiteX55" fmla="*/ 76353 w 4018936"/>
              <a:gd name="connsiteY55" fmla="*/ 1412286 h 3873576"/>
              <a:gd name="connsiteX56" fmla="*/ 163154 w 4018936"/>
              <a:gd name="connsiteY56" fmla="*/ 1430567 h 3873576"/>
              <a:gd name="connsiteX57" fmla="*/ 215542 w 4018936"/>
              <a:gd name="connsiteY57" fmla="*/ 1392467 h 3873576"/>
              <a:gd name="connsiteX58" fmla="*/ 100857 w 4018936"/>
              <a:gd name="connsiteY58" fmla="*/ 1268103 h 3873576"/>
              <a:gd name="connsiteX59" fmla="*/ 147713 w 4018936"/>
              <a:gd name="connsiteY59" fmla="*/ 1197973 h 3873576"/>
              <a:gd name="connsiteX60" fmla="*/ 216924 w 4018936"/>
              <a:gd name="connsiteY60" fmla="*/ 1292147 h 3873576"/>
              <a:gd name="connsiteX61" fmla="*/ 346587 w 4018936"/>
              <a:gd name="connsiteY61" fmla="*/ 1395847 h 3873576"/>
              <a:gd name="connsiteX62" fmla="*/ 652769 w 4018936"/>
              <a:gd name="connsiteY62" fmla="*/ 1343997 h 3873576"/>
              <a:gd name="connsiteX63" fmla="*/ 818536 w 4018936"/>
              <a:gd name="connsiteY63" fmla="*/ 1240989 h 3873576"/>
              <a:gd name="connsiteX64" fmla="*/ 837586 w 4018936"/>
              <a:gd name="connsiteY64" fmla="*/ 1205270 h 3873576"/>
              <a:gd name="connsiteX65" fmla="*/ 932452 w 4018936"/>
              <a:gd name="connsiteY65" fmla="*/ 1156569 h 3873576"/>
              <a:gd name="connsiteX66" fmla="*/ 1250771 w 4018936"/>
              <a:gd name="connsiteY66" fmla="*/ 716961 h 3873576"/>
              <a:gd name="connsiteX67" fmla="*/ 1216742 w 4018936"/>
              <a:gd name="connsiteY67" fmla="*/ 555189 h 3873576"/>
              <a:gd name="connsiteX68" fmla="*/ 1231260 w 4018936"/>
              <a:gd name="connsiteY68" fmla="*/ 410317 h 3873576"/>
              <a:gd name="connsiteX69" fmla="*/ 1210827 w 4018936"/>
              <a:gd name="connsiteY69" fmla="*/ 362308 h 3873576"/>
              <a:gd name="connsiteX70" fmla="*/ 1260987 w 4018936"/>
              <a:gd name="connsiteY70" fmla="*/ 164356 h 3873576"/>
              <a:gd name="connsiteX71" fmla="*/ 1305232 w 4018936"/>
              <a:gd name="connsiteY71" fmla="*/ 61118 h 3873576"/>
              <a:gd name="connsiteX72" fmla="*/ 1324974 w 4018936"/>
              <a:gd name="connsiteY72" fmla="*/ 30699 h 3873576"/>
              <a:gd name="connsiteX73" fmla="*/ 1615640 w 4018936"/>
              <a:gd name="connsiteY73" fmla="*/ 10727 h 3873576"/>
              <a:gd name="connsiteX74" fmla="*/ 1732474 w 4018936"/>
              <a:gd name="connsiteY74" fmla="*/ 101830 h 3873576"/>
              <a:gd name="connsiteX75" fmla="*/ 1759130 w 4018936"/>
              <a:gd name="connsiteY75" fmla="*/ 261911 h 3873576"/>
              <a:gd name="connsiteX76" fmla="*/ 1707509 w 4018936"/>
              <a:gd name="connsiteY76" fmla="*/ 462397 h 3873576"/>
              <a:gd name="connsiteX77" fmla="*/ 1931579 w 4018936"/>
              <a:gd name="connsiteY77" fmla="*/ 520238 h 3873576"/>
              <a:gd name="connsiteX78" fmla="*/ 2166553 w 4018936"/>
              <a:gd name="connsiteY78" fmla="*/ 630851 h 3873576"/>
              <a:gd name="connsiteX79" fmla="*/ 2303360 w 4018936"/>
              <a:gd name="connsiteY79" fmla="*/ 760207 h 3873576"/>
              <a:gd name="connsiteX80" fmla="*/ 2423037 w 4018936"/>
              <a:gd name="connsiteY80" fmla="*/ 924359 h 3873576"/>
              <a:gd name="connsiteX81" fmla="*/ 2495780 w 4018936"/>
              <a:gd name="connsiteY81" fmla="*/ 1143204 h 3873576"/>
              <a:gd name="connsiteX82" fmla="*/ 2580507 w 4018936"/>
              <a:gd name="connsiteY82" fmla="*/ 1329939 h 3873576"/>
              <a:gd name="connsiteX83" fmla="*/ 2728145 w 4018936"/>
              <a:gd name="connsiteY83" fmla="*/ 1579280 h 3873576"/>
              <a:gd name="connsiteX84" fmla="*/ 2869253 w 4018936"/>
              <a:gd name="connsiteY84" fmla="*/ 1837837 h 3873576"/>
              <a:gd name="connsiteX85" fmla="*/ 2954209 w 4018936"/>
              <a:gd name="connsiteY85" fmla="*/ 2226595 h 3873576"/>
              <a:gd name="connsiteX86" fmla="*/ 2895216 w 4018936"/>
              <a:gd name="connsiteY86" fmla="*/ 2374233 h 3873576"/>
              <a:gd name="connsiteX87" fmla="*/ 2846439 w 4018936"/>
              <a:gd name="connsiteY87" fmla="*/ 2428234 h 3873576"/>
              <a:gd name="connsiteX88" fmla="*/ 2816481 w 4018936"/>
              <a:gd name="connsiteY88" fmla="*/ 2411565 h 3873576"/>
              <a:gd name="connsiteX89" fmla="*/ 2728452 w 4018936"/>
              <a:gd name="connsiteY89" fmla="*/ 2737950 h 3873576"/>
              <a:gd name="connsiteX90" fmla="*/ 2617839 w 4018936"/>
              <a:gd name="connsiteY90" fmla="*/ 3195150 h 3873576"/>
              <a:gd name="connsiteX91" fmla="*/ 2603091 w 4018936"/>
              <a:gd name="connsiteY91" fmla="*/ 3327885 h 3873576"/>
              <a:gd name="connsiteX92" fmla="*/ 2957052 w 4018936"/>
              <a:gd name="connsiteY92" fmla="*/ 3069789 h 3873576"/>
              <a:gd name="connsiteX93" fmla="*/ 3178278 w 4018936"/>
              <a:gd name="connsiteY93" fmla="*/ 2951802 h 3873576"/>
              <a:gd name="connsiteX94" fmla="*/ 3421626 w 4018936"/>
              <a:gd name="connsiteY94" fmla="*/ 2782195 h 3873576"/>
              <a:gd name="connsiteX95" fmla="*/ 3524865 w 4018936"/>
              <a:gd name="connsiteY95" fmla="*/ 2715827 h 3873576"/>
              <a:gd name="connsiteX96" fmla="*/ 3664974 w 4018936"/>
              <a:gd name="connsiteY96" fmla="*/ 2693705 h 3873576"/>
              <a:gd name="connsiteX0" fmla="*/ 3664974 w 4018936"/>
              <a:gd name="connsiteY0" fmla="*/ 2693705 h 3873576"/>
              <a:gd name="connsiteX1" fmla="*/ 3775587 w 4018936"/>
              <a:gd name="connsiteY1" fmla="*/ 2723202 h 3873576"/>
              <a:gd name="connsiteX2" fmla="*/ 3864078 w 4018936"/>
              <a:gd name="connsiteY2" fmla="*/ 2855937 h 3873576"/>
              <a:gd name="connsiteX3" fmla="*/ 3893574 w 4018936"/>
              <a:gd name="connsiteY3" fmla="*/ 3158279 h 3873576"/>
              <a:gd name="connsiteX4" fmla="*/ 3967316 w 4018936"/>
              <a:gd name="connsiteY4" fmla="*/ 3372131 h 3873576"/>
              <a:gd name="connsiteX5" fmla="*/ 4018936 w 4018936"/>
              <a:gd name="connsiteY5" fmla="*/ 3549111 h 3873576"/>
              <a:gd name="connsiteX6" fmla="*/ 3982065 w 4018936"/>
              <a:gd name="connsiteY6" fmla="*/ 3689221 h 3873576"/>
              <a:gd name="connsiteX7" fmla="*/ 3871452 w 4018936"/>
              <a:gd name="connsiteY7" fmla="*/ 3829331 h 3873576"/>
              <a:gd name="connsiteX8" fmla="*/ 3672349 w 4018936"/>
              <a:gd name="connsiteY8" fmla="*/ 3829331 h 3873576"/>
              <a:gd name="connsiteX9" fmla="*/ 3591232 w 4018936"/>
              <a:gd name="connsiteY9" fmla="*/ 3696595 h 3873576"/>
              <a:gd name="connsiteX10" fmla="*/ 3539613 w 4018936"/>
              <a:gd name="connsiteY10" fmla="*/ 3608105 h 3873576"/>
              <a:gd name="connsiteX11" fmla="*/ 3377381 w 4018936"/>
              <a:gd name="connsiteY11" fmla="*/ 3696595 h 3873576"/>
              <a:gd name="connsiteX12" fmla="*/ 2883310 w 4018936"/>
              <a:gd name="connsiteY12" fmla="*/ 3799834 h 3873576"/>
              <a:gd name="connsiteX13" fmla="*/ 2300749 w 4018936"/>
              <a:gd name="connsiteY13" fmla="*/ 3873576 h 3873576"/>
              <a:gd name="connsiteX14" fmla="*/ 2153265 w 4018936"/>
              <a:gd name="connsiteY14" fmla="*/ 3821956 h 3873576"/>
              <a:gd name="connsiteX15" fmla="*/ 2094271 w 4018936"/>
              <a:gd name="connsiteY15" fmla="*/ 3681847 h 3873576"/>
              <a:gd name="connsiteX16" fmla="*/ 2072149 w 4018936"/>
              <a:gd name="connsiteY16" fmla="*/ 3239395 h 3873576"/>
              <a:gd name="connsiteX17" fmla="*/ 1968910 w 4018936"/>
              <a:gd name="connsiteY17" fmla="*/ 2450356 h 3873576"/>
              <a:gd name="connsiteX18" fmla="*/ 1445342 w 4018936"/>
              <a:gd name="connsiteY18" fmla="*/ 2369240 h 3873576"/>
              <a:gd name="connsiteX19" fmla="*/ 1563329 w 4018936"/>
              <a:gd name="connsiteY19" fmla="*/ 2524098 h 3873576"/>
              <a:gd name="connsiteX20" fmla="*/ 1703439 w 4018936"/>
              <a:gd name="connsiteY20" fmla="*/ 2730576 h 3873576"/>
              <a:gd name="connsiteX21" fmla="*/ 1880420 w 4018936"/>
              <a:gd name="connsiteY21" fmla="*/ 2996047 h 3873576"/>
              <a:gd name="connsiteX22" fmla="*/ 2005781 w 4018936"/>
              <a:gd name="connsiteY22" fmla="*/ 3268892 h 3873576"/>
              <a:gd name="connsiteX23" fmla="*/ 2013155 w 4018936"/>
              <a:gd name="connsiteY23" fmla="*/ 3401627 h 3873576"/>
              <a:gd name="connsiteX24" fmla="*/ 1909916 w 4018936"/>
              <a:gd name="connsiteY24" fmla="*/ 3512240 h 3873576"/>
              <a:gd name="connsiteX25" fmla="*/ 1467465 w 4018936"/>
              <a:gd name="connsiteY25" fmla="*/ 3615479 h 3873576"/>
              <a:gd name="connsiteX26" fmla="*/ 1135626 w 4018936"/>
              <a:gd name="connsiteY26" fmla="*/ 3593356 h 3873576"/>
              <a:gd name="connsiteX27" fmla="*/ 1106129 w 4018936"/>
              <a:gd name="connsiteY27" fmla="*/ 3519614 h 3873576"/>
              <a:gd name="connsiteX28" fmla="*/ 1194620 w 4018936"/>
              <a:gd name="connsiteY28" fmla="*/ 3445873 h 3873576"/>
              <a:gd name="connsiteX29" fmla="*/ 1504336 w 4018936"/>
              <a:gd name="connsiteY29" fmla="*/ 3342634 h 3873576"/>
              <a:gd name="connsiteX30" fmla="*/ 1607574 w 4018936"/>
              <a:gd name="connsiteY30" fmla="*/ 3239395 h 3873576"/>
              <a:gd name="connsiteX31" fmla="*/ 1541207 w 4018936"/>
              <a:gd name="connsiteY31" fmla="*/ 3121408 h 3873576"/>
              <a:gd name="connsiteX32" fmla="*/ 1415845 w 4018936"/>
              <a:gd name="connsiteY32" fmla="*/ 3187776 h 3873576"/>
              <a:gd name="connsiteX33" fmla="*/ 1260987 w 4018936"/>
              <a:gd name="connsiteY33" fmla="*/ 2937053 h 3873576"/>
              <a:gd name="connsiteX34" fmla="*/ 1002891 w 4018936"/>
              <a:gd name="connsiteY34" fmla="*/ 2575718 h 3873576"/>
              <a:gd name="connsiteX35" fmla="*/ 789039 w 4018936"/>
              <a:gd name="connsiteY35" fmla="*/ 2251253 h 3873576"/>
              <a:gd name="connsiteX36" fmla="*/ 744794 w 4018936"/>
              <a:gd name="connsiteY36" fmla="*/ 1934163 h 3873576"/>
              <a:gd name="connsiteX37" fmla="*/ 861629 w 4018936"/>
              <a:gd name="connsiteY37" fmla="*/ 1842830 h 3873576"/>
              <a:gd name="connsiteX38" fmla="*/ 1150374 w 4018936"/>
              <a:gd name="connsiteY38" fmla="*/ 1757182 h 3873576"/>
              <a:gd name="connsiteX39" fmla="*/ 1260987 w 4018936"/>
              <a:gd name="connsiteY39" fmla="*/ 1727685 h 3873576"/>
              <a:gd name="connsiteX40" fmla="*/ 1332118 w 4018936"/>
              <a:gd name="connsiteY40" fmla="*/ 1668232 h 3873576"/>
              <a:gd name="connsiteX41" fmla="*/ 1496962 w 4018936"/>
              <a:gd name="connsiteY41" fmla="*/ 1631821 h 3873576"/>
              <a:gd name="connsiteX42" fmla="*/ 1412773 w 4018936"/>
              <a:gd name="connsiteY42" fmla="*/ 1575439 h 3873576"/>
              <a:gd name="connsiteX43" fmla="*/ 1359003 w 4018936"/>
              <a:gd name="connsiteY43" fmla="*/ 1477654 h 3873576"/>
              <a:gd name="connsiteX44" fmla="*/ 1260987 w 4018936"/>
              <a:gd name="connsiteY44" fmla="*/ 1594950 h 3873576"/>
              <a:gd name="connsiteX45" fmla="*/ 1172497 w 4018936"/>
              <a:gd name="connsiteY45" fmla="*/ 1676066 h 3873576"/>
              <a:gd name="connsiteX46" fmla="*/ 1039762 w 4018936"/>
              <a:gd name="connsiteY46" fmla="*/ 1727685 h 3873576"/>
              <a:gd name="connsiteX47" fmla="*/ 888975 w 4018936"/>
              <a:gd name="connsiteY47" fmla="*/ 1727685 h 3873576"/>
              <a:gd name="connsiteX48" fmla="*/ 567813 w 4018936"/>
              <a:gd name="connsiteY48" fmla="*/ 1771931 h 3873576"/>
              <a:gd name="connsiteX49" fmla="*/ 412955 w 4018936"/>
              <a:gd name="connsiteY49" fmla="*/ 1771931 h 3873576"/>
              <a:gd name="connsiteX50" fmla="*/ 287594 w 4018936"/>
              <a:gd name="connsiteY50" fmla="*/ 1690814 h 3873576"/>
              <a:gd name="connsiteX51" fmla="*/ 184355 w 4018936"/>
              <a:gd name="connsiteY51" fmla="*/ 1653944 h 3873576"/>
              <a:gd name="connsiteX52" fmla="*/ 81116 w 4018936"/>
              <a:gd name="connsiteY52" fmla="*/ 1572827 h 3873576"/>
              <a:gd name="connsiteX53" fmla="*/ 45936 w 4018936"/>
              <a:gd name="connsiteY53" fmla="*/ 1477193 h 3873576"/>
              <a:gd name="connsiteX54" fmla="*/ 0 w 4018936"/>
              <a:gd name="connsiteY54" fmla="*/ 1410595 h 3873576"/>
              <a:gd name="connsiteX55" fmla="*/ 76353 w 4018936"/>
              <a:gd name="connsiteY55" fmla="*/ 1412286 h 3873576"/>
              <a:gd name="connsiteX56" fmla="*/ 163154 w 4018936"/>
              <a:gd name="connsiteY56" fmla="*/ 1430567 h 3873576"/>
              <a:gd name="connsiteX57" fmla="*/ 215542 w 4018936"/>
              <a:gd name="connsiteY57" fmla="*/ 1392467 h 3873576"/>
              <a:gd name="connsiteX58" fmla="*/ 100857 w 4018936"/>
              <a:gd name="connsiteY58" fmla="*/ 1268103 h 3873576"/>
              <a:gd name="connsiteX59" fmla="*/ 147713 w 4018936"/>
              <a:gd name="connsiteY59" fmla="*/ 1197973 h 3873576"/>
              <a:gd name="connsiteX60" fmla="*/ 216924 w 4018936"/>
              <a:gd name="connsiteY60" fmla="*/ 1292147 h 3873576"/>
              <a:gd name="connsiteX61" fmla="*/ 346587 w 4018936"/>
              <a:gd name="connsiteY61" fmla="*/ 1395847 h 3873576"/>
              <a:gd name="connsiteX62" fmla="*/ 652769 w 4018936"/>
              <a:gd name="connsiteY62" fmla="*/ 1343997 h 3873576"/>
              <a:gd name="connsiteX63" fmla="*/ 818536 w 4018936"/>
              <a:gd name="connsiteY63" fmla="*/ 1240989 h 3873576"/>
              <a:gd name="connsiteX64" fmla="*/ 837586 w 4018936"/>
              <a:gd name="connsiteY64" fmla="*/ 1205270 h 3873576"/>
              <a:gd name="connsiteX65" fmla="*/ 932452 w 4018936"/>
              <a:gd name="connsiteY65" fmla="*/ 1156569 h 3873576"/>
              <a:gd name="connsiteX66" fmla="*/ 1250771 w 4018936"/>
              <a:gd name="connsiteY66" fmla="*/ 716961 h 3873576"/>
              <a:gd name="connsiteX67" fmla="*/ 1216742 w 4018936"/>
              <a:gd name="connsiteY67" fmla="*/ 555189 h 3873576"/>
              <a:gd name="connsiteX68" fmla="*/ 1231260 w 4018936"/>
              <a:gd name="connsiteY68" fmla="*/ 410317 h 3873576"/>
              <a:gd name="connsiteX69" fmla="*/ 1210827 w 4018936"/>
              <a:gd name="connsiteY69" fmla="*/ 362308 h 3873576"/>
              <a:gd name="connsiteX70" fmla="*/ 1260987 w 4018936"/>
              <a:gd name="connsiteY70" fmla="*/ 164356 h 3873576"/>
              <a:gd name="connsiteX71" fmla="*/ 1305232 w 4018936"/>
              <a:gd name="connsiteY71" fmla="*/ 61118 h 3873576"/>
              <a:gd name="connsiteX72" fmla="*/ 1324974 w 4018936"/>
              <a:gd name="connsiteY72" fmla="*/ 30699 h 3873576"/>
              <a:gd name="connsiteX73" fmla="*/ 1615640 w 4018936"/>
              <a:gd name="connsiteY73" fmla="*/ 10727 h 3873576"/>
              <a:gd name="connsiteX74" fmla="*/ 1732474 w 4018936"/>
              <a:gd name="connsiteY74" fmla="*/ 101830 h 3873576"/>
              <a:gd name="connsiteX75" fmla="*/ 1759130 w 4018936"/>
              <a:gd name="connsiteY75" fmla="*/ 261911 h 3873576"/>
              <a:gd name="connsiteX76" fmla="*/ 1707509 w 4018936"/>
              <a:gd name="connsiteY76" fmla="*/ 462397 h 3873576"/>
              <a:gd name="connsiteX77" fmla="*/ 1931579 w 4018936"/>
              <a:gd name="connsiteY77" fmla="*/ 520238 h 3873576"/>
              <a:gd name="connsiteX78" fmla="*/ 2166553 w 4018936"/>
              <a:gd name="connsiteY78" fmla="*/ 630851 h 3873576"/>
              <a:gd name="connsiteX79" fmla="*/ 2303360 w 4018936"/>
              <a:gd name="connsiteY79" fmla="*/ 760207 h 3873576"/>
              <a:gd name="connsiteX80" fmla="*/ 2423037 w 4018936"/>
              <a:gd name="connsiteY80" fmla="*/ 924359 h 3873576"/>
              <a:gd name="connsiteX81" fmla="*/ 2495780 w 4018936"/>
              <a:gd name="connsiteY81" fmla="*/ 1143204 h 3873576"/>
              <a:gd name="connsiteX82" fmla="*/ 2580507 w 4018936"/>
              <a:gd name="connsiteY82" fmla="*/ 1329939 h 3873576"/>
              <a:gd name="connsiteX83" fmla="*/ 2728145 w 4018936"/>
              <a:gd name="connsiteY83" fmla="*/ 1579280 h 3873576"/>
              <a:gd name="connsiteX84" fmla="*/ 2869253 w 4018936"/>
              <a:gd name="connsiteY84" fmla="*/ 1837837 h 3873576"/>
              <a:gd name="connsiteX85" fmla="*/ 2954209 w 4018936"/>
              <a:gd name="connsiteY85" fmla="*/ 2226595 h 3873576"/>
              <a:gd name="connsiteX86" fmla="*/ 2895216 w 4018936"/>
              <a:gd name="connsiteY86" fmla="*/ 2374233 h 3873576"/>
              <a:gd name="connsiteX87" fmla="*/ 2846439 w 4018936"/>
              <a:gd name="connsiteY87" fmla="*/ 2428234 h 3873576"/>
              <a:gd name="connsiteX88" fmla="*/ 2816481 w 4018936"/>
              <a:gd name="connsiteY88" fmla="*/ 2411565 h 3873576"/>
              <a:gd name="connsiteX89" fmla="*/ 2728452 w 4018936"/>
              <a:gd name="connsiteY89" fmla="*/ 2737950 h 3873576"/>
              <a:gd name="connsiteX90" fmla="*/ 2617839 w 4018936"/>
              <a:gd name="connsiteY90" fmla="*/ 3195150 h 3873576"/>
              <a:gd name="connsiteX91" fmla="*/ 2603091 w 4018936"/>
              <a:gd name="connsiteY91" fmla="*/ 3327885 h 3873576"/>
              <a:gd name="connsiteX92" fmla="*/ 2957052 w 4018936"/>
              <a:gd name="connsiteY92" fmla="*/ 3069789 h 3873576"/>
              <a:gd name="connsiteX93" fmla="*/ 3178278 w 4018936"/>
              <a:gd name="connsiteY93" fmla="*/ 2951802 h 3873576"/>
              <a:gd name="connsiteX94" fmla="*/ 3421626 w 4018936"/>
              <a:gd name="connsiteY94" fmla="*/ 2782195 h 3873576"/>
              <a:gd name="connsiteX95" fmla="*/ 3524865 w 4018936"/>
              <a:gd name="connsiteY95" fmla="*/ 2715827 h 3873576"/>
              <a:gd name="connsiteX96" fmla="*/ 3664974 w 4018936"/>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23911 w 3997505"/>
              <a:gd name="connsiteY18" fmla="*/ 2369240 h 3873576"/>
              <a:gd name="connsiteX19" fmla="*/ 1541898 w 3997505"/>
              <a:gd name="connsiteY19" fmla="*/ 2524098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14195 w 3997505"/>
              <a:gd name="connsiteY26" fmla="*/ 3593356 h 3873576"/>
              <a:gd name="connsiteX27" fmla="*/ 1084698 w 3997505"/>
              <a:gd name="connsiteY27" fmla="*/ 3519614 h 3873576"/>
              <a:gd name="connsiteX28" fmla="*/ 1173189 w 3997505"/>
              <a:gd name="connsiteY28" fmla="*/ 3445873 h 3873576"/>
              <a:gd name="connsiteX29" fmla="*/ 1482905 w 3997505"/>
              <a:gd name="connsiteY29" fmla="*/ 3342634 h 3873576"/>
              <a:gd name="connsiteX30" fmla="*/ 1586143 w 3997505"/>
              <a:gd name="connsiteY30" fmla="*/ 3239395 h 3873576"/>
              <a:gd name="connsiteX31" fmla="*/ 1519776 w 3997505"/>
              <a:gd name="connsiteY31" fmla="*/ 3121408 h 3873576"/>
              <a:gd name="connsiteX32" fmla="*/ 1394414 w 3997505"/>
              <a:gd name="connsiteY32" fmla="*/ 3187776 h 3873576"/>
              <a:gd name="connsiteX33" fmla="*/ 1239556 w 3997505"/>
              <a:gd name="connsiteY33" fmla="*/ 2937053 h 3873576"/>
              <a:gd name="connsiteX34" fmla="*/ 981460 w 3997505"/>
              <a:gd name="connsiteY34" fmla="*/ 2575718 h 3873576"/>
              <a:gd name="connsiteX35" fmla="*/ 767608 w 3997505"/>
              <a:gd name="connsiteY35" fmla="*/ 2251253 h 3873576"/>
              <a:gd name="connsiteX36" fmla="*/ 723363 w 3997505"/>
              <a:gd name="connsiteY36" fmla="*/ 1934163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7544 w 3997505"/>
              <a:gd name="connsiteY47" fmla="*/ 1727685 h 3873576"/>
              <a:gd name="connsiteX48" fmla="*/ 546382 w 3997505"/>
              <a:gd name="connsiteY48" fmla="*/ 1771931 h 3873576"/>
              <a:gd name="connsiteX49" fmla="*/ 391524 w 3997505"/>
              <a:gd name="connsiteY49" fmla="*/ 1771931 h 3873576"/>
              <a:gd name="connsiteX50" fmla="*/ 266163 w 3997505"/>
              <a:gd name="connsiteY50" fmla="*/ 1690814 h 3873576"/>
              <a:gd name="connsiteX51" fmla="*/ 162924 w 3997505"/>
              <a:gd name="connsiteY51" fmla="*/ 1653944 h 3873576"/>
              <a:gd name="connsiteX52" fmla="*/ 59685 w 3997505"/>
              <a:gd name="connsiteY52" fmla="*/ 1572827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23911 w 3997505"/>
              <a:gd name="connsiteY18" fmla="*/ 2369240 h 3873576"/>
              <a:gd name="connsiteX19" fmla="*/ 1541898 w 3997505"/>
              <a:gd name="connsiteY19" fmla="*/ 2524098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14195 w 3997505"/>
              <a:gd name="connsiteY26" fmla="*/ 3593356 h 3873576"/>
              <a:gd name="connsiteX27" fmla="*/ 1084698 w 3997505"/>
              <a:gd name="connsiteY27" fmla="*/ 3519614 h 3873576"/>
              <a:gd name="connsiteX28" fmla="*/ 1173189 w 3997505"/>
              <a:gd name="connsiteY28" fmla="*/ 3445873 h 3873576"/>
              <a:gd name="connsiteX29" fmla="*/ 1482905 w 3997505"/>
              <a:gd name="connsiteY29" fmla="*/ 3342634 h 3873576"/>
              <a:gd name="connsiteX30" fmla="*/ 1586143 w 3997505"/>
              <a:gd name="connsiteY30" fmla="*/ 3239395 h 3873576"/>
              <a:gd name="connsiteX31" fmla="*/ 1519776 w 3997505"/>
              <a:gd name="connsiteY31" fmla="*/ 3121408 h 3873576"/>
              <a:gd name="connsiteX32" fmla="*/ 1394414 w 3997505"/>
              <a:gd name="connsiteY32" fmla="*/ 3187776 h 3873576"/>
              <a:gd name="connsiteX33" fmla="*/ 1239556 w 3997505"/>
              <a:gd name="connsiteY33" fmla="*/ 2937053 h 3873576"/>
              <a:gd name="connsiteX34" fmla="*/ 981460 w 3997505"/>
              <a:gd name="connsiteY34" fmla="*/ 2575718 h 3873576"/>
              <a:gd name="connsiteX35" fmla="*/ 767608 w 3997505"/>
              <a:gd name="connsiteY35" fmla="*/ 2251253 h 3873576"/>
              <a:gd name="connsiteX36" fmla="*/ 723363 w 3997505"/>
              <a:gd name="connsiteY36" fmla="*/ 1934163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7544 w 3997505"/>
              <a:gd name="connsiteY47" fmla="*/ 1727685 h 3873576"/>
              <a:gd name="connsiteX48" fmla="*/ 546382 w 3997505"/>
              <a:gd name="connsiteY48" fmla="*/ 1771931 h 3873576"/>
              <a:gd name="connsiteX49" fmla="*/ 391524 w 3997505"/>
              <a:gd name="connsiteY49" fmla="*/ 1771931 h 3873576"/>
              <a:gd name="connsiteX50" fmla="*/ 266163 w 3997505"/>
              <a:gd name="connsiteY50" fmla="*/ 1690814 h 3873576"/>
              <a:gd name="connsiteX51" fmla="*/ 162924 w 3997505"/>
              <a:gd name="connsiteY51" fmla="*/ 1653944 h 3873576"/>
              <a:gd name="connsiteX52" fmla="*/ 59685 w 3997505"/>
              <a:gd name="connsiteY52" fmla="*/ 1572827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23911 w 3997505"/>
              <a:gd name="connsiteY18" fmla="*/ 2369240 h 3873576"/>
              <a:gd name="connsiteX19" fmla="*/ 1541898 w 3997505"/>
              <a:gd name="connsiteY19" fmla="*/ 2524098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14195 w 3997505"/>
              <a:gd name="connsiteY26" fmla="*/ 3593356 h 3873576"/>
              <a:gd name="connsiteX27" fmla="*/ 1084698 w 3997505"/>
              <a:gd name="connsiteY27" fmla="*/ 3519614 h 3873576"/>
              <a:gd name="connsiteX28" fmla="*/ 1173189 w 3997505"/>
              <a:gd name="connsiteY28" fmla="*/ 3445873 h 3873576"/>
              <a:gd name="connsiteX29" fmla="*/ 1482905 w 3997505"/>
              <a:gd name="connsiteY29" fmla="*/ 3342634 h 3873576"/>
              <a:gd name="connsiteX30" fmla="*/ 1586143 w 3997505"/>
              <a:gd name="connsiteY30" fmla="*/ 3239395 h 3873576"/>
              <a:gd name="connsiteX31" fmla="*/ 1519776 w 3997505"/>
              <a:gd name="connsiteY31" fmla="*/ 3121408 h 3873576"/>
              <a:gd name="connsiteX32" fmla="*/ 1394414 w 3997505"/>
              <a:gd name="connsiteY32" fmla="*/ 3187776 h 3873576"/>
              <a:gd name="connsiteX33" fmla="*/ 1239556 w 3997505"/>
              <a:gd name="connsiteY33" fmla="*/ 2937053 h 3873576"/>
              <a:gd name="connsiteX34" fmla="*/ 981460 w 3997505"/>
              <a:gd name="connsiteY34" fmla="*/ 2575718 h 3873576"/>
              <a:gd name="connsiteX35" fmla="*/ 767608 w 3997505"/>
              <a:gd name="connsiteY35" fmla="*/ 2251253 h 3873576"/>
              <a:gd name="connsiteX36" fmla="*/ 723363 w 3997505"/>
              <a:gd name="connsiteY36" fmla="*/ 1934163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7544 w 3997505"/>
              <a:gd name="connsiteY47" fmla="*/ 1727685 h 3873576"/>
              <a:gd name="connsiteX48" fmla="*/ 546382 w 3997505"/>
              <a:gd name="connsiteY48" fmla="*/ 1771931 h 3873576"/>
              <a:gd name="connsiteX49" fmla="*/ 391524 w 3997505"/>
              <a:gd name="connsiteY49" fmla="*/ 1771931 h 3873576"/>
              <a:gd name="connsiteX50" fmla="*/ 266163 w 3997505"/>
              <a:gd name="connsiteY50" fmla="*/ 1690814 h 3873576"/>
              <a:gd name="connsiteX51" fmla="*/ 162924 w 3997505"/>
              <a:gd name="connsiteY51" fmla="*/ 1653944 h 3873576"/>
              <a:gd name="connsiteX52" fmla="*/ 40635 w 3997505"/>
              <a:gd name="connsiteY52" fmla="*/ 156092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23911 w 3997505"/>
              <a:gd name="connsiteY18" fmla="*/ 2369240 h 3873576"/>
              <a:gd name="connsiteX19" fmla="*/ 1541898 w 3997505"/>
              <a:gd name="connsiteY19" fmla="*/ 2524098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14195 w 3997505"/>
              <a:gd name="connsiteY26" fmla="*/ 3593356 h 3873576"/>
              <a:gd name="connsiteX27" fmla="*/ 1084698 w 3997505"/>
              <a:gd name="connsiteY27" fmla="*/ 3519614 h 3873576"/>
              <a:gd name="connsiteX28" fmla="*/ 1173189 w 3997505"/>
              <a:gd name="connsiteY28" fmla="*/ 3445873 h 3873576"/>
              <a:gd name="connsiteX29" fmla="*/ 1482905 w 3997505"/>
              <a:gd name="connsiteY29" fmla="*/ 3342634 h 3873576"/>
              <a:gd name="connsiteX30" fmla="*/ 1586143 w 3997505"/>
              <a:gd name="connsiteY30" fmla="*/ 3239395 h 3873576"/>
              <a:gd name="connsiteX31" fmla="*/ 1519776 w 3997505"/>
              <a:gd name="connsiteY31" fmla="*/ 3121408 h 3873576"/>
              <a:gd name="connsiteX32" fmla="*/ 1394414 w 3997505"/>
              <a:gd name="connsiteY32" fmla="*/ 3187776 h 3873576"/>
              <a:gd name="connsiteX33" fmla="*/ 1239556 w 3997505"/>
              <a:gd name="connsiteY33" fmla="*/ 2937053 h 3873576"/>
              <a:gd name="connsiteX34" fmla="*/ 981460 w 3997505"/>
              <a:gd name="connsiteY34" fmla="*/ 2575718 h 3873576"/>
              <a:gd name="connsiteX35" fmla="*/ 767608 w 3997505"/>
              <a:gd name="connsiteY35" fmla="*/ 2251253 h 3873576"/>
              <a:gd name="connsiteX36" fmla="*/ 723363 w 3997505"/>
              <a:gd name="connsiteY36" fmla="*/ 1934163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7544 w 3997505"/>
              <a:gd name="connsiteY47" fmla="*/ 1727685 h 3873576"/>
              <a:gd name="connsiteX48" fmla="*/ 546382 w 3997505"/>
              <a:gd name="connsiteY48" fmla="*/ 1771931 h 3873576"/>
              <a:gd name="connsiteX49" fmla="*/ 391524 w 3997505"/>
              <a:gd name="connsiteY49" fmla="*/ 1771931 h 3873576"/>
              <a:gd name="connsiteX50" fmla="*/ 266163 w 3997505"/>
              <a:gd name="connsiteY50" fmla="*/ 1690814 h 3873576"/>
              <a:gd name="connsiteX51" fmla="*/ 165306 w 3997505"/>
              <a:gd name="connsiteY51" fmla="*/ 1634894 h 3873576"/>
              <a:gd name="connsiteX52" fmla="*/ 40635 w 3997505"/>
              <a:gd name="connsiteY52" fmla="*/ 156092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23911 w 3997505"/>
              <a:gd name="connsiteY18" fmla="*/ 2369240 h 3873576"/>
              <a:gd name="connsiteX19" fmla="*/ 1541898 w 3997505"/>
              <a:gd name="connsiteY19" fmla="*/ 2524098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14195 w 3997505"/>
              <a:gd name="connsiteY26" fmla="*/ 3593356 h 3873576"/>
              <a:gd name="connsiteX27" fmla="*/ 1084698 w 3997505"/>
              <a:gd name="connsiteY27" fmla="*/ 3519614 h 3873576"/>
              <a:gd name="connsiteX28" fmla="*/ 1173189 w 3997505"/>
              <a:gd name="connsiteY28" fmla="*/ 3445873 h 3873576"/>
              <a:gd name="connsiteX29" fmla="*/ 1482905 w 3997505"/>
              <a:gd name="connsiteY29" fmla="*/ 3342634 h 3873576"/>
              <a:gd name="connsiteX30" fmla="*/ 1586143 w 3997505"/>
              <a:gd name="connsiteY30" fmla="*/ 3239395 h 3873576"/>
              <a:gd name="connsiteX31" fmla="*/ 1519776 w 3997505"/>
              <a:gd name="connsiteY31" fmla="*/ 3121408 h 3873576"/>
              <a:gd name="connsiteX32" fmla="*/ 1394414 w 3997505"/>
              <a:gd name="connsiteY32" fmla="*/ 3187776 h 3873576"/>
              <a:gd name="connsiteX33" fmla="*/ 1239556 w 3997505"/>
              <a:gd name="connsiteY33" fmla="*/ 2937053 h 3873576"/>
              <a:gd name="connsiteX34" fmla="*/ 981460 w 3997505"/>
              <a:gd name="connsiteY34" fmla="*/ 2575718 h 3873576"/>
              <a:gd name="connsiteX35" fmla="*/ 767608 w 3997505"/>
              <a:gd name="connsiteY35" fmla="*/ 2251253 h 3873576"/>
              <a:gd name="connsiteX36" fmla="*/ 723363 w 3997505"/>
              <a:gd name="connsiteY36" fmla="*/ 1934163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7544 w 3997505"/>
              <a:gd name="connsiteY47" fmla="*/ 1727685 h 3873576"/>
              <a:gd name="connsiteX48" fmla="*/ 546382 w 3997505"/>
              <a:gd name="connsiteY48" fmla="*/ 1771931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40635 w 3997505"/>
              <a:gd name="connsiteY52" fmla="*/ 156092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23911 w 3997505"/>
              <a:gd name="connsiteY18" fmla="*/ 2369240 h 3873576"/>
              <a:gd name="connsiteX19" fmla="*/ 1541898 w 3997505"/>
              <a:gd name="connsiteY19" fmla="*/ 2524098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14195 w 3997505"/>
              <a:gd name="connsiteY26" fmla="*/ 3593356 h 3873576"/>
              <a:gd name="connsiteX27" fmla="*/ 1084698 w 3997505"/>
              <a:gd name="connsiteY27" fmla="*/ 3519614 h 3873576"/>
              <a:gd name="connsiteX28" fmla="*/ 1173189 w 3997505"/>
              <a:gd name="connsiteY28" fmla="*/ 3445873 h 3873576"/>
              <a:gd name="connsiteX29" fmla="*/ 1482905 w 3997505"/>
              <a:gd name="connsiteY29" fmla="*/ 3342634 h 3873576"/>
              <a:gd name="connsiteX30" fmla="*/ 1586143 w 3997505"/>
              <a:gd name="connsiteY30" fmla="*/ 3239395 h 3873576"/>
              <a:gd name="connsiteX31" fmla="*/ 1519776 w 3997505"/>
              <a:gd name="connsiteY31" fmla="*/ 3121408 h 3873576"/>
              <a:gd name="connsiteX32" fmla="*/ 1394414 w 3997505"/>
              <a:gd name="connsiteY32" fmla="*/ 3187776 h 3873576"/>
              <a:gd name="connsiteX33" fmla="*/ 1239556 w 3997505"/>
              <a:gd name="connsiteY33" fmla="*/ 2937053 h 3873576"/>
              <a:gd name="connsiteX34" fmla="*/ 981460 w 3997505"/>
              <a:gd name="connsiteY34" fmla="*/ 2575718 h 3873576"/>
              <a:gd name="connsiteX35" fmla="*/ 767608 w 3997505"/>
              <a:gd name="connsiteY35" fmla="*/ 2251253 h 3873576"/>
              <a:gd name="connsiteX36" fmla="*/ 723363 w 3997505"/>
              <a:gd name="connsiteY36" fmla="*/ 1934163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7544 w 3997505"/>
              <a:gd name="connsiteY47" fmla="*/ 1727685 h 3873576"/>
              <a:gd name="connsiteX48" fmla="*/ 546382 w 3997505"/>
              <a:gd name="connsiteY48" fmla="*/ 1771931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40635 w 3997505"/>
              <a:gd name="connsiteY52" fmla="*/ 156092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23911 w 3997505"/>
              <a:gd name="connsiteY18" fmla="*/ 2369240 h 3873576"/>
              <a:gd name="connsiteX19" fmla="*/ 1541898 w 3997505"/>
              <a:gd name="connsiteY19" fmla="*/ 2524098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14195 w 3997505"/>
              <a:gd name="connsiteY26" fmla="*/ 3593356 h 3873576"/>
              <a:gd name="connsiteX27" fmla="*/ 1084698 w 3997505"/>
              <a:gd name="connsiteY27" fmla="*/ 3519614 h 3873576"/>
              <a:gd name="connsiteX28" fmla="*/ 1173189 w 3997505"/>
              <a:gd name="connsiteY28" fmla="*/ 3445873 h 3873576"/>
              <a:gd name="connsiteX29" fmla="*/ 1482905 w 3997505"/>
              <a:gd name="connsiteY29" fmla="*/ 3342634 h 3873576"/>
              <a:gd name="connsiteX30" fmla="*/ 1586143 w 3997505"/>
              <a:gd name="connsiteY30" fmla="*/ 3239395 h 3873576"/>
              <a:gd name="connsiteX31" fmla="*/ 1519776 w 3997505"/>
              <a:gd name="connsiteY31" fmla="*/ 3121408 h 3873576"/>
              <a:gd name="connsiteX32" fmla="*/ 1394414 w 3997505"/>
              <a:gd name="connsiteY32" fmla="*/ 3187776 h 3873576"/>
              <a:gd name="connsiteX33" fmla="*/ 1239556 w 3997505"/>
              <a:gd name="connsiteY33" fmla="*/ 2937053 h 3873576"/>
              <a:gd name="connsiteX34" fmla="*/ 981460 w 3997505"/>
              <a:gd name="connsiteY34" fmla="*/ 2575718 h 3873576"/>
              <a:gd name="connsiteX35" fmla="*/ 767608 w 3997505"/>
              <a:gd name="connsiteY35" fmla="*/ 2251253 h 3873576"/>
              <a:gd name="connsiteX36" fmla="*/ 723363 w 3997505"/>
              <a:gd name="connsiteY36" fmla="*/ 1934163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7544 w 3997505"/>
              <a:gd name="connsiteY47" fmla="*/ 1727685 h 3873576"/>
              <a:gd name="connsiteX48" fmla="*/ 546382 w 3997505"/>
              <a:gd name="connsiteY48" fmla="*/ 1771931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40635 w 3997505"/>
              <a:gd name="connsiteY52" fmla="*/ 156092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23911 w 3997505"/>
              <a:gd name="connsiteY18" fmla="*/ 2369240 h 3873576"/>
              <a:gd name="connsiteX19" fmla="*/ 1541898 w 3997505"/>
              <a:gd name="connsiteY19" fmla="*/ 2524098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14195 w 3997505"/>
              <a:gd name="connsiteY26" fmla="*/ 3593356 h 3873576"/>
              <a:gd name="connsiteX27" fmla="*/ 1084698 w 3997505"/>
              <a:gd name="connsiteY27" fmla="*/ 3519614 h 3873576"/>
              <a:gd name="connsiteX28" fmla="*/ 1173189 w 3997505"/>
              <a:gd name="connsiteY28" fmla="*/ 3445873 h 3873576"/>
              <a:gd name="connsiteX29" fmla="*/ 1482905 w 3997505"/>
              <a:gd name="connsiteY29" fmla="*/ 3342634 h 3873576"/>
              <a:gd name="connsiteX30" fmla="*/ 1586143 w 3997505"/>
              <a:gd name="connsiteY30" fmla="*/ 3239395 h 3873576"/>
              <a:gd name="connsiteX31" fmla="*/ 1519776 w 3997505"/>
              <a:gd name="connsiteY31" fmla="*/ 3121408 h 3873576"/>
              <a:gd name="connsiteX32" fmla="*/ 1394414 w 3997505"/>
              <a:gd name="connsiteY32" fmla="*/ 3187776 h 3873576"/>
              <a:gd name="connsiteX33" fmla="*/ 1239556 w 3997505"/>
              <a:gd name="connsiteY33" fmla="*/ 2937053 h 3873576"/>
              <a:gd name="connsiteX34" fmla="*/ 981460 w 3997505"/>
              <a:gd name="connsiteY34" fmla="*/ 2575718 h 3873576"/>
              <a:gd name="connsiteX35" fmla="*/ 767608 w 3997505"/>
              <a:gd name="connsiteY35" fmla="*/ 2251253 h 3873576"/>
              <a:gd name="connsiteX36" fmla="*/ 723363 w 3997505"/>
              <a:gd name="connsiteY36" fmla="*/ 1934163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7544 w 3997505"/>
              <a:gd name="connsiteY47" fmla="*/ 1727685 h 3873576"/>
              <a:gd name="connsiteX48" fmla="*/ 546382 w 3997505"/>
              <a:gd name="connsiteY48" fmla="*/ 1771931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40635 w 3997505"/>
              <a:gd name="connsiteY52" fmla="*/ 156092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23911 w 3997505"/>
              <a:gd name="connsiteY18" fmla="*/ 2369240 h 3873576"/>
              <a:gd name="connsiteX19" fmla="*/ 1541898 w 3997505"/>
              <a:gd name="connsiteY19" fmla="*/ 2524098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14195 w 3997505"/>
              <a:gd name="connsiteY26" fmla="*/ 3593356 h 3873576"/>
              <a:gd name="connsiteX27" fmla="*/ 1084698 w 3997505"/>
              <a:gd name="connsiteY27" fmla="*/ 3519614 h 3873576"/>
              <a:gd name="connsiteX28" fmla="*/ 1173189 w 3997505"/>
              <a:gd name="connsiteY28" fmla="*/ 3445873 h 3873576"/>
              <a:gd name="connsiteX29" fmla="*/ 1482905 w 3997505"/>
              <a:gd name="connsiteY29" fmla="*/ 3342634 h 3873576"/>
              <a:gd name="connsiteX30" fmla="*/ 1586143 w 3997505"/>
              <a:gd name="connsiteY30" fmla="*/ 3239395 h 3873576"/>
              <a:gd name="connsiteX31" fmla="*/ 1519776 w 3997505"/>
              <a:gd name="connsiteY31" fmla="*/ 3121408 h 3873576"/>
              <a:gd name="connsiteX32" fmla="*/ 1394414 w 3997505"/>
              <a:gd name="connsiteY32" fmla="*/ 3187776 h 3873576"/>
              <a:gd name="connsiteX33" fmla="*/ 1239556 w 3997505"/>
              <a:gd name="connsiteY33" fmla="*/ 2937053 h 3873576"/>
              <a:gd name="connsiteX34" fmla="*/ 981460 w 3997505"/>
              <a:gd name="connsiteY34" fmla="*/ 2575718 h 3873576"/>
              <a:gd name="connsiteX35" fmla="*/ 767608 w 3997505"/>
              <a:gd name="connsiteY35" fmla="*/ 2251253 h 3873576"/>
              <a:gd name="connsiteX36" fmla="*/ 723363 w 3997505"/>
              <a:gd name="connsiteY36" fmla="*/ 1934163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7544 w 3997505"/>
              <a:gd name="connsiteY47" fmla="*/ 1727685 h 3873576"/>
              <a:gd name="connsiteX48" fmla="*/ 546382 w 3997505"/>
              <a:gd name="connsiteY48" fmla="*/ 1771931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23911 w 3997505"/>
              <a:gd name="connsiteY18" fmla="*/ 2369240 h 3873576"/>
              <a:gd name="connsiteX19" fmla="*/ 1541898 w 3997505"/>
              <a:gd name="connsiteY19" fmla="*/ 2524098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14195 w 3997505"/>
              <a:gd name="connsiteY26" fmla="*/ 3593356 h 3873576"/>
              <a:gd name="connsiteX27" fmla="*/ 1084698 w 3997505"/>
              <a:gd name="connsiteY27" fmla="*/ 3519614 h 3873576"/>
              <a:gd name="connsiteX28" fmla="*/ 1173189 w 3997505"/>
              <a:gd name="connsiteY28" fmla="*/ 3445873 h 3873576"/>
              <a:gd name="connsiteX29" fmla="*/ 1482905 w 3997505"/>
              <a:gd name="connsiteY29" fmla="*/ 3342634 h 3873576"/>
              <a:gd name="connsiteX30" fmla="*/ 1586143 w 3997505"/>
              <a:gd name="connsiteY30" fmla="*/ 3239395 h 3873576"/>
              <a:gd name="connsiteX31" fmla="*/ 1519776 w 3997505"/>
              <a:gd name="connsiteY31" fmla="*/ 3121408 h 3873576"/>
              <a:gd name="connsiteX32" fmla="*/ 1394414 w 3997505"/>
              <a:gd name="connsiteY32" fmla="*/ 3187776 h 3873576"/>
              <a:gd name="connsiteX33" fmla="*/ 1239556 w 3997505"/>
              <a:gd name="connsiteY33" fmla="*/ 2937053 h 3873576"/>
              <a:gd name="connsiteX34" fmla="*/ 981460 w 3997505"/>
              <a:gd name="connsiteY34" fmla="*/ 2575718 h 3873576"/>
              <a:gd name="connsiteX35" fmla="*/ 767608 w 3997505"/>
              <a:gd name="connsiteY35" fmla="*/ 2251253 h 3873576"/>
              <a:gd name="connsiteX36" fmla="*/ 723363 w 3997505"/>
              <a:gd name="connsiteY36" fmla="*/ 1934163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7544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23911 w 3997505"/>
              <a:gd name="connsiteY18" fmla="*/ 2369240 h 3873576"/>
              <a:gd name="connsiteX19" fmla="*/ 1541898 w 3997505"/>
              <a:gd name="connsiteY19" fmla="*/ 2524098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14195 w 3997505"/>
              <a:gd name="connsiteY26" fmla="*/ 3593356 h 3873576"/>
              <a:gd name="connsiteX27" fmla="*/ 1084698 w 3997505"/>
              <a:gd name="connsiteY27" fmla="*/ 3519614 h 3873576"/>
              <a:gd name="connsiteX28" fmla="*/ 1173189 w 3997505"/>
              <a:gd name="connsiteY28" fmla="*/ 3445873 h 3873576"/>
              <a:gd name="connsiteX29" fmla="*/ 1482905 w 3997505"/>
              <a:gd name="connsiteY29" fmla="*/ 3342634 h 3873576"/>
              <a:gd name="connsiteX30" fmla="*/ 1586143 w 3997505"/>
              <a:gd name="connsiteY30" fmla="*/ 3239395 h 3873576"/>
              <a:gd name="connsiteX31" fmla="*/ 1519776 w 3997505"/>
              <a:gd name="connsiteY31" fmla="*/ 3121408 h 3873576"/>
              <a:gd name="connsiteX32" fmla="*/ 1394414 w 3997505"/>
              <a:gd name="connsiteY32" fmla="*/ 3187776 h 3873576"/>
              <a:gd name="connsiteX33" fmla="*/ 1239556 w 3997505"/>
              <a:gd name="connsiteY33" fmla="*/ 2937053 h 3873576"/>
              <a:gd name="connsiteX34" fmla="*/ 981460 w 3997505"/>
              <a:gd name="connsiteY34" fmla="*/ 2575718 h 3873576"/>
              <a:gd name="connsiteX35" fmla="*/ 767608 w 3997505"/>
              <a:gd name="connsiteY35" fmla="*/ 2251253 h 3873576"/>
              <a:gd name="connsiteX36" fmla="*/ 723363 w 3997505"/>
              <a:gd name="connsiteY36" fmla="*/ 1934163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7544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23911 w 3997505"/>
              <a:gd name="connsiteY18" fmla="*/ 2369240 h 3873576"/>
              <a:gd name="connsiteX19" fmla="*/ 1541898 w 3997505"/>
              <a:gd name="connsiteY19" fmla="*/ 2524098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14195 w 3997505"/>
              <a:gd name="connsiteY26" fmla="*/ 3593356 h 3873576"/>
              <a:gd name="connsiteX27" fmla="*/ 1084698 w 3997505"/>
              <a:gd name="connsiteY27" fmla="*/ 3519614 h 3873576"/>
              <a:gd name="connsiteX28" fmla="*/ 1173189 w 3997505"/>
              <a:gd name="connsiteY28" fmla="*/ 3445873 h 3873576"/>
              <a:gd name="connsiteX29" fmla="*/ 1482905 w 3997505"/>
              <a:gd name="connsiteY29" fmla="*/ 3342634 h 3873576"/>
              <a:gd name="connsiteX30" fmla="*/ 1586143 w 3997505"/>
              <a:gd name="connsiteY30" fmla="*/ 3239395 h 3873576"/>
              <a:gd name="connsiteX31" fmla="*/ 1519776 w 3997505"/>
              <a:gd name="connsiteY31" fmla="*/ 3121408 h 3873576"/>
              <a:gd name="connsiteX32" fmla="*/ 1394414 w 3997505"/>
              <a:gd name="connsiteY32" fmla="*/ 3187776 h 3873576"/>
              <a:gd name="connsiteX33" fmla="*/ 1239556 w 3997505"/>
              <a:gd name="connsiteY33" fmla="*/ 2937053 h 3873576"/>
              <a:gd name="connsiteX34" fmla="*/ 981460 w 3997505"/>
              <a:gd name="connsiteY34" fmla="*/ 2575718 h 3873576"/>
              <a:gd name="connsiteX35" fmla="*/ 767608 w 3997505"/>
              <a:gd name="connsiteY35" fmla="*/ 2251253 h 3873576"/>
              <a:gd name="connsiteX36" fmla="*/ 723363 w 3997505"/>
              <a:gd name="connsiteY36" fmla="*/ 1934163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23911 w 3997505"/>
              <a:gd name="connsiteY18" fmla="*/ 2369240 h 3873576"/>
              <a:gd name="connsiteX19" fmla="*/ 1541898 w 3997505"/>
              <a:gd name="connsiteY19" fmla="*/ 2524098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14195 w 3997505"/>
              <a:gd name="connsiteY26" fmla="*/ 3593356 h 3873576"/>
              <a:gd name="connsiteX27" fmla="*/ 1084698 w 3997505"/>
              <a:gd name="connsiteY27" fmla="*/ 3519614 h 3873576"/>
              <a:gd name="connsiteX28" fmla="*/ 1173189 w 3997505"/>
              <a:gd name="connsiteY28" fmla="*/ 3445873 h 3873576"/>
              <a:gd name="connsiteX29" fmla="*/ 1482905 w 3997505"/>
              <a:gd name="connsiteY29" fmla="*/ 3342634 h 3873576"/>
              <a:gd name="connsiteX30" fmla="*/ 1586143 w 3997505"/>
              <a:gd name="connsiteY30" fmla="*/ 3239395 h 3873576"/>
              <a:gd name="connsiteX31" fmla="*/ 1519776 w 3997505"/>
              <a:gd name="connsiteY31" fmla="*/ 3121408 h 3873576"/>
              <a:gd name="connsiteX32" fmla="*/ 1394414 w 3997505"/>
              <a:gd name="connsiteY32" fmla="*/ 3187776 h 3873576"/>
              <a:gd name="connsiteX33" fmla="*/ 1239556 w 3997505"/>
              <a:gd name="connsiteY33" fmla="*/ 2937053 h 3873576"/>
              <a:gd name="connsiteX34" fmla="*/ 981460 w 3997505"/>
              <a:gd name="connsiteY34" fmla="*/ 2575718 h 3873576"/>
              <a:gd name="connsiteX35" fmla="*/ 767608 w 3997505"/>
              <a:gd name="connsiteY35" fmla="*/ 2251253 h 3873576"/>
              <a:gd name="connsiteX36" fmla="*/ 728125 w 3997505"/>
              <a:gd name="connsiteY36" fmla="*/ 1965119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23911 w 3997505"/>
              <a:gd name="connsiteY18" fmla="*/ 2369240 h 3873576"/>
              <a:gd name="connsiteX19" fmla="*/ 1541898 w 3997505"/>
              <a:gd name="connsiteY19" fmla="*/ 2524098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14195 w 3997505"/>
              <a:gd name="connsiteY26" fmla="*/ 3593356 h 3873576"/>
              <a:gd name="connsiteX27" fmla="*/ 1084698 w 3997505"/>
              <a:gd name="connsiteY27" fmla="*/ 3519614 h 3873576"/>
              <a:gd name="connsiteX28" fmla="*/ 1173189 w 3997505"/>
              <a:gd name="connsiteY28" fmla="*/ 3445873 h 3873576"/>
              <a:gd name="connsiteX29" fmla="*/ 1482905 w 3997505"/>
              <a:gd name="connsiteY29" fmla="*/ 3342634 h 3873576"/>
              <a:gd name="connsiteX30" fmla="*/ 1586143 w 3997505"/>
              <a:gd name="connsiteY30" fmla="*/ 3239395 h 3873576"/>
              <a:gd name="connsiteX31" fmla="*/ 1519776 w 3997505"/>
              <a:gd name="connsiteY31" fmla="*/ 3121408 h 3873576"/>
              <a:gd name="connsiteX32" fmla="*/ 1394414 w 3997505"/>
              <a:gd name="connsiteY32" fmla="*/ 3187776 h 3873576"/>
              <a:gd name="connsiteX33" fmla="*/ 1239556 w 3997505"/>
              <a:gd name="connsiteY33" fmla="*/ 2937053 h 3873576"/>
              <a:gd name="connsiteX34" fmla="*/ 981460 w 3997505"/>
              <a:gd name="connsiteY34" fmla="*/ 2575718 h 3873576"/>
              <a:gd name="connsiteX35" fmla="*/ 767608 w 3997505"/>
              <a:gd name="connsiteY35" fmla="*/ 2251253 h 3873576"/>
              <a:gd name="connsiteX36" fmla="*/ 728125 w 3997505"/>
              <a:gd name="connsiteY36" fmla="*/ 1965119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23911 w 3997505"/>
              <a:gd name="connsiteY18" fmla="*/ 2369240 h 3873576"/>
              <a:gd name="connsiteX19" fmla="*/ 1541898 w 3997505"/>
              <a:gd name="connsiteY19" fmla="*/ 2524098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14195 w 3997505"/>
              <a:gd name="connsiteY26" fmla="*/ 3593356 h 3873576"/>
              <a:gd name="connsiteX27" fmla="*/ 1084698 w 3997505"/>
              <a:gd name="connsiteY27" fmla="*/ 3519614 h 3873576"/>
              <a:gd name="connsiteX28" fmla="*/ 1173189 w 3997505"/>
              <a:gd name="connsiteY28" fmla="*/ 3445873 h 3873576"/>
              <a:gd name="connsiteX29" fmla="*/ 1482905 w 3997505"/>
              <a:gd name="connsiteY29" fmla="*/ 3342634 h 3873576"/>
              <a:gd name="connsiteX30" fmla="*/ 1586143 w 3997505"/>
              <a:gd name="connsiteY30" fmla="*/ 3239395 h 3873576"/>
              <a:gd name="connsiteX31" fmla="*/ 1519776 w 3997505"/>
              <a:gd name="connsiteY31" fmla="*/ 3121408 h 3873576"/>
              <a:gd name="connsiteX32" fmla="*/ 1394414 w 3997505"/>
              <a:gd name="connsiteY32" fmla="*/ 3187776 h 3873576"/>
              <a:gd name="connsiteX33" fmla="*/ 1239556 w 3997505"/>
              <a:gd name="connsiteY33" fmla="*/ 2937053 h 3873576"/>
              <a:gd name="connsiteX34" fmla="*/ 981460 w 3997505"/>
              <a:gd name="connsiteY34" fmla="*/ 2575718 h 3873576"/>
              <a:gd name="connsiteX35" fmla="*/ 767608 w 3997505"/>
              <a:gd name="connsiteY35" fmla="*/ 2251253 h 3873576"/>
              <a:gd name="connsiteX36" fmla="*/ 728125 w 3997505"/>
              <a:gd name="connsiteY36" fmla="*/ 1965119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23911 w 3997505"/>
              <a:gd name="connsiteY18" fmla="*/ 2369240 h 3873576"/>
              <a:gd name="connsiteX19" fmla="*/ 1541898 w 3997505"/>
              <a:gd name="connsiteY19" fmla="*/ 2524098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14195 w 3997505"/>
              <a:gd name="connsiteY26" fmla="*/ 3593356 h 3873576"/>
              <a:gd name="connsiteX27" fmla="*/ 1084698 w 3997505"/>
              <a:gd name="connsiteY27" fmla="*/ 3519614 h 3873576"/>
              <a:gd name="connsiteX28" fmla="*/ 1173189 w 3997505"/>
              <a:gd name="connsiteY28" fmla="*/ 3445873 h 3873576"/>
              <a:gd name="connsiteX29" fmla="*/ 1482905 w 3997505"/>
              <a:gd name="connsiteY29" fmla="*/ 3342634 h 3873576"/>
              <a:gd name="connsiteX30" fmla="*/ 1586143 w 3997505"/>
              <a:gd name="connsiteY30" fmla="*/ 3239395 h 3873576"/>
              <a:gd name="connsiteX31" fmla="*/ 1519776 w 3997505"/>
              <a:gd name="connsiteY31" fmla="*/ 3121408 h 3873576"/>
              <a:gd name="connsiteX32" fmla="*/ 1394414 w 3997505"/>
              <a:gd name="connsiteY32" fmla="*/ 3187776 h 3873576"/>
              <a:gd name="connsiteX33" fmla="*/ 1239556 w 3997505"/>
              <a:gd name="connsiteY33" fmla="*/ 2937053 h 3873576"/>
              <a:gd name="connsiteX34" fmla="*/ 981460 w 3997505"/>
              <a:gd name="connsiteY34" fmla="*/ 2575718 h 3873576"/>
              <a:gd name="connsiteX35" fmla="*/ 767608 w 3997505"/>
              <a:gd name="connsiteY35" fmla="*/ 2251253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23911 w 3997505"/>
              <a:gd name="connsiteY18" fmla="*/ 2369240 h 3873576"/>
              <a:gd name="connsiteX19" fmla="*/ 1541898 w 3997505"/>
              <a:gd name="connsiteY19" fmla="*/ 2524098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14195 w 3997505"/>
              <a:gd name="connsiteY26" fmla="*/ 3593356 h 3873576"/>
              <a:gd name="connsiteX27" fmla="*/ 1084698 w 3997505"/>
              <a:gd name="connsiteY27" fmla="*/ 3519614 h 3873576"/>
              <a:gd name="connsiteX28" fmla="*/ 1173189 w 3997505"/>
              <a:gd name="connsiteY28" fmla="*/ 3445873 h 3873576"/>
              <a:gd name="connsiteX29" fmla="*/ 1482905 w 3997505"/>
              <a:gd name="connsiteY29" fmla="*/ 3342634 h 3873576"/>
              <a:gd name="connsiteX30" fmla="*/ 1586143 w 3997505"/>
              <a:gd name="connsiteY30" fmla="*/ 3239395 h 3873576"/>
              <a:gd name="connsiteX31" fmla="*/ 1519776 w 3997505"/>
              <a:gd name="connsiteY31" fmla="*/ 3121408 h 3873576"/>
              <a:gd name="connsiteX32" fmla="*/ 1394414 w 3997505"/>
              <a:gd name="connsiteY32" fmla="*/ 3187776 h 3873576"/>
              <a:gd name="connsiteX33" fmla="*/ 1239556 w 3997505"/>
              <a:gd name="connsiteY33" fmla="*/ 2937053 h 3873576"/>
              <a:gd name="connsiteX34" fmla="*/ 981460 w 3997505"/>
              <a:gd name="connsiteY34" fmla="*/ 2575718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23911 w 3997505"/>
              <a:gd name="connsiteY18" fmla="*/ 2369240 h 3873576"/>
              <a:gd name="connsiteX19" fmla="*/ 1541898 w 3997505"/>
              <a:gd name="connsiteY19" fmla="*/ 2524098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14195 w 3997505"/>
              <a:gd name="connsiteY26" fmla="*/ 3593356 h 3873576"/>
              <a:gd name="connsiteX27" fmla="*/ 1084698 w 3997505"/>
              <a:gd name="connsiteY27" fmla="*/ 3519614 h 3873576"/>
              <a:gd name="connsiteX28" fmla="*/ 1173189 w 3997505"/>
              <a:gd name="connsiteY28" fmla="*/ 3445873 h 3873576"/>
              <a:gd name="connsiteX29" fmla="*/ 1482905 w 3997505"/>
              <a:gd name="connsiteY29" fmla="*/ 3342634 h 3873576"/>
              <a:gd name="connsiteX30" fmla="*/ 1586143 w 3997505"/>
              <a:gd name="connsiteY30" fmla="*/ 3239395 h 3873576"/>
              <a:gd name="connsiteX31" fmla="*/ 1519776 w 3997505"/>
              <a:gd name="connsiteY31" fmla="*/ 3121408 h 3873576"/>
              <a:gd name="connsiteX32" fmla="*/ 1394414 w 3997505"/>
              <a:gd name="connsiteY32" fmla="*/ 3187776 h 3873576"/>
              <a:gd name="connsiteX33" fmla="*/ 1239556 w 3997505"/>
              <a:gd name="connsiteY33" fmla="*/ 2937053 h 3873576"/>
              <a:gd name="connsiteX34" fmla="*/ 981460 w 3997505"/>
              <a:gd name="connsiteY34" fmla="*/ 2575718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23911 w 3997505"/>
              <a:gd name="connsiteY18" fmla="*/ 2369240 h 3873576"/>
              <a:gd name="connsiteX19" fmla="*/ 1541898 w 3997505"/>
              <a:gd name="connsiteY19" fmla="*/ 2524098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14195 w 3997505"/>
              <a:gd name="connsiteY26" fmla="*/ 3593356 h 3873576"/>
              <a:gd name="connsiteX27" fmla="*/ 1084698 w 3997505"/>
              <a:gd name="connsiteY27" fmla="*/ 3519614 h 3873576"/>
              <a:gd name="connsiteX28" fmla="*/ 1173189 w 3997505"/>
              <a:gd name="connsiteY28" fmla="*/ 3445873 h 3873576"/>
              <a:gd name="connsiteX29" fmla="*/ 1482905 w 3997505"/>
              <a:gd name="connsiteY29" fmla="*/ 3342634 h 3873576"/>
              <a:gd name="connsiteX30" fmla="*/ 1586143 w 3997505"/>
              <a:gd name="connsiteY30" fmla="*/ 3239395 h 3873576"/>
              <a:gd name="connsiteX31" fmla="*/ 1519776 w 3997505"/>
              <a:gd name="connsiteY31" fmla="*/ 3121408 h 3873576"/>
              <a:gd name="connsiteX32" fmla="*/ 1394414 w 3997505"/>
              <a:gd name="connsiteY32" fmla="*/ 3187776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23911 w 3997505"/>
              <a:gd name="connsiteY18" fmla="*/ 2369240 h 3873576"/>
              <a:gd name="connsiteX19" fmla="*/ 1541898 w 3997505"/>
              <a:gd name="connsiteY19" fmla="*/ 2524098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14195 w 3997505"/>
              <a:gd name="connsiteY26" fmla="*/ 3593356 h 3873576"/>
              <a:gd name="connsiteX27" fmla="*/ 1084698 w 3997505"/>
              <a:gd name="connsiteY27" fmla="*/ 3519614 h 3873576"/>
              <a:gd name="connsiteX28" fmla="*/ 1173189 w 3997505"/>
              <a:gd name="connsiteY28" fmla="*/ 3445873 h 3873576"/>
              <a:gd name="connsiteX29" fmla="*/ 1482905 w 3997505"/>
              <a:gd name="connsiteY29" fmla="*/ 3342634 h 3873576"/>
              <a:gd name="connsiteX30" fmla="*/ 1586143 w 3997505"/>
              <a:gd name="connsiteY30" fmla="*/ 3239395 h 3873576"/>
              <a:gd name="connsiteX31" fmla="*/ 1519776 w 3997505"/>
              <a:gd name="connsiteY31" fmla="*/ 3121408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23911 w 3997505"/>
              <a:gd name="connsiteY18" fmla="*/ 2369240 h 3873576"/>
              <a:gd name="connsiteX19" fmla="*/ 1541898 w 3997505"/>
              <a:gd name="connsiteY19" fmla="*/ 2524098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14195 w 3997505"/>
              <a:gd name="connsiteY26" fmla="*/ 3593356 h 3873576"/>
              <a:gd name="connsiteX27" fmla="*/ 1084698 w 3997505"/>
              <a:gd name="connsiteY27" fmla="*/ 3519614 h 3873576"/>
              <a:gd name="connsiteX28" fmla="*/ 1173189 w 3997505"/>
              <a:gd name="connsiteY28" fmla="*/ 3445873 h 3873576"/>
              <a:gd name="connsiteX29" fmla="*/ 1482905 w 3997505"/>
              <a:gd name="connsiteY29" fmla="*/ 3342634 h 3873576"/>
              <a:gd name="connsiteX30" fmla="*/ 1586143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23911 w 3997505"/>
              <a:gd name="connsiteY18" fmla="*/ 2369240 h 3873576"/>
              <a:gd name="connsiteX19" fmla="*/ 1541898 w 3997505"/>
              <a:gd name="connsiteY19" fmla="*/ 2524098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14195 w 3997505"/>
              <a:gd name="connsiteY26" fmla="*/ 3593356 h 3873576"/>
              <a:gd name="connsiteX27" fmla="*/ 1084698 w 3997505"/>
              <a:gd name="connsiteY27" fmla="*/ 3519614 h 3873576"/>
              <a:gd name="connsiteX28" fmla="*/ 1173189 w 3997505"/>
              <a:gd name="connsiteY28" fmla="*/ 3445873 h 3873576"/>
              <a:gd name="connsiteX29" fmla="*/ 1482905 w 3997505"/>
              <a:gd name="connsiteY29" fmla="*/ 3342634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23911 w 3997505"/>
              <a:gd name="connsiteY18" fmla="*/ 2369240 h 3873576"/>
              <a:gd name="connsiteX19" fmla="*/ 1541898 w 3997505"/>
              <a:gd name="connsiteY19" fmla="*/ 2524098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14195 w 3997505"/>
              <a:gd name="connsiteY26" fmla="*/ 3593356 h 3873576"/>
              <a:gd name="connsiteX27" fmla="*/ 1084698 w 3997505"/>
              <a:gd name="connsiteY27" fmla="*/ 3519614 h 3873576"/>
              <a:gd name="connsiteX28" fmla="*/ 1173189 w 3997505"/>
              <a:gd name="connsiteY28" fmla="*/ 3445873 h 3873576"/>
              <a:gd name="connsiteX29" fmla="*/ 1454330 w 3997505"/>
              <a:gd name="connsiteY29" fmla="*/ 3333109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23911 w 3997505"/>
              <a:gd name="connsiteY18" fmla="*/ 2369240 h 3873576"/>
              <a:gd name="connsiteX19" fmla="*/ 1541898 w 3997505"/>
              <a:gd name="connsiteY19" fmla="*/ 2524098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14195 w 3997505"/>
              <a:gd name="connsiteY26" fmla="*/ 3593356 h 3873576"/>
              <a:gd name="connsiteX27" fmla="*/ 1084698 w 3997505"/>
              <a:gd name="connsiteY27" fmla="*/ 3519614 h 3873576"/>
              <a:gd name="connsiteX28" fmla="*/ 1173189 w 3997505"/>
              <a:gd name="connsiteY28" fmla="*/ 3445873 h 3873576"/>
              <a:gd name="connsiteX29" fmla="*/ 1454330 w 3997505"/>
              <a:gd name="connsiteY29" fmla="*/ 3333109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23911 w 3997505"/>
              <a:gd name="connsiteY18" fmla="*/ 2369240 h 3873576"/>
              <a:gd name="connsiteX19" fmla="*/ 1541898 w 3997505"/>
              <a:gd name="connsiteY19" fmla="*/ 2524098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14195 w 3997505"/>
              <a:gd name="connsiteY26" fmla="*/ 3593356 h 3873576"/>
              <a:gd name="connsiteX27" fmla="*/ 1084698 w 3997505"/>
              <a:gd name="connsiteY27" fmla="*/ 3519614 h 3873576"/>
              <a:gd name="connsiteX28" fmla="*/ 1166045 w 3997505"/>
              <a:gd name="connsiteY28" fmla="*/ 3457780 h 3873576"/>
              <a:gd name="connsiteX29" fmla="*/ 1454330 w 3997505"/>
              <a:gd name="connsiteY29" fmla="*/ 3333109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23911 w 3997505"/>
              <a:gd name="connsiteY18" fmla="*/ 2369240 h 3873576"/>
              <a:gd name="connsiteX19" fmla="*/ 1541898 w 3997505"/>
              <a:gd name="connsiteY19" fmla="*/ 2524098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14195 w 3997505"/>
              <a:gd name="connsiteY26" fmla="*/ 3593356 h 3873576"/>
              <a:gd name="connsiteX27" fmla="*/ 1084698 w 3997505"/>
              <a:gd name="connsiteY27" fmla="*/ 3519614 h 3873576"/>
              <a:gd name="connsiteX28" fmla="*/ 1166045 w 3997505"/>
              <a:gd name="connsiteY28" fmla="*/ 3457780 h 3873576"/>
              <a:gd name="connsiteX29" fmla="*/ 1454330 w 3997505"/>
              <a:gd name="connsiteY29" fmla="*/ 3333109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23911 w 3997505"/>
              <a:gd name="connsiteY18" fmla="*/ 2369240 h 3873576"/>
              <a:gd name="connsiteX19" fmla="*/ 1541898 w 3997505"/>
              <a:gd name="connsiteY19" fmla="*/ 2524098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14195 w 3997505"/>
              <a:gd name="connsiteY26" fmla="*/ 3593356 h 3873576"/>
              <a:gd name="connsiteX27" fmla="*/ 1084698 w 3997505"/>
              <a:gd name="connsiteY27" fmla="*/ 3519614 h 3873576"/>
              <a:gd name="connsiteX28" fmla="*/ 1166045 w 3997505"/>
              <a:gd name="connsiteY28" fmla="*/ 3457780 h 3873576"/>
              <a:gd name="connsiteX29" fmla="*/ 1468618 w 3997505"/>
              <a:gd name="connsiteY29" fmla="*/ 3342634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23911 w 3997505"/>
              <a:gd name="connsiteY18" fmla="*/ 2369240 h 3873576"/>
              <a:gd name="connsiteX19" fmla="*/ 1541898 w 3997505"/>
              <a:gd name="connsiteY19" fmla="*/ 2524098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14195 w 3997505"/>
              <a:gd name="connsiteY26" fmla="*/ 3593356 h 3873576"/>
              <a:gd name="connsiteX27" fmla="*/ 1084698 w 3997505"/>
              <a:gd name="connsiteY27" fmla="*/ 3519614 h 3873576"/>
              <a:gd name="connsiteX28" fmla="*/ 1166045 w 3997505"/>
              <a:gd name="connsiteY28" fmla="*/ 3457780 h 3873576"/>
              <a:gd name="connsiteX29" fmla="*/ 1468618 w 3997505"/>
              <a:gd name="connsiteY29" fmla="*/ 3342634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23911 w 3997505"/>
              <a:gd name="connsiteY18" fmla="*/ 2369240 h 3873576"/>
              <a:gd name="connsiteX19" fmla="*/ 1541898 w 3997505"/>
              <a:gd name="connsiteY19" fmla="*/ 2524098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14195 w 3997505"/>
              <a:gd name="connsiteY26" fmla="*/ 3593356 h 3873576"/>
              <a:gd name="connsiteX27" fmla="*/ 1084698 w 3997505"/>
              <a:gd name="connsiteY27" fmla="*/ 3519614 h 3873576"/>
              <a:gd name="connsiteX28" fmla="*/ 1166045 w 3997505"/>
              <a:gd name="connsiteY28" fmla="*/ 3457780 h 3873576"/>
              <a:gd name="connsiteX29" fmla="*/ 1468618 w 3997505"/>
              <a:gd name="connsiteY29" fmla="*/ 3342634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23911 w 3997505"/>
              <a:gd name="connsiteY18" fmla="*/ 2369240 h 3873576"/>
              <a:gd name="connsiteX19" fmla="*/ 1541898 w 3997505"/>
              <a:gd name="connsiteY19" fmla="*/ 2524098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09432 w 3997505"/>
              <a:gd name="connsiteY26" fmla="*/ 3595738 h 3873576"/>
              <a:gd name="connsiteX27" fmla="*/ 1084698 w 3997505"/>
              <a:gd name="connsiteY27" fmla="*/ 3519614 h 3873576"/>
              <a:gd name="connsiteX28" fmla="*/ 1166045 w 3997505"/>
              <a:gd name="connsiteY28" fmla="*/ 3457780 h 3873576"/>
              <a:gd name="connsiteX29" fmla="*/ 1468618 w 3997505"/>
              <a:gd name="connsiteY29" fmla="*/ 3342634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23911 w 3997505"/>
              <a:gd name="connsiteY18" fmla="*/ 2369240 h 3873576"/>
              <a:gd name="connsiteX19" fmla="*/ 1541898 w 3997505"/>
              <a:gd name="connsiteY19" fmla="*/ 2524098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09432 w 3997505"/>
              <a:gd name="connsiteY26" fmla="*/ 3595738 h 3873576"/>
              <a:gd name="connsiteX27" fmla="*/ 1084698 w 3997505"/>
              <a:gd name="connsiteY27" fmla="*/ 3519614 h 3873576"/>
              <a:gd name="connsiteX28" fmla="*/ 1166045 w 3997505"/>
              <a:gd name="connsiteY28" fmla="*/ 3457780 h 3873576"/>
              <a:gd name="connsiteX29" fmla="*/ 1468618 w 3997505"/>
              <a:gd name="connsiteY29" fmla="*/ 3342634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23911 w 3997505"/>
              <a:gd name="connsiteY18" fmla="*/ 2369240 h 3873576"/>
              <a:gd name="connsiteX19" fmla="*/ 1541898 w 3997505"/>
              <a:gd name="connsiteY19" fmla="*/ 2524098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09432 w 3997505"/>
              <a:gd name="connsiteY26" fmla="*/ 3595738 h 3873576"/>
              <a:gd name="connsiteX27" fmla="*/ 1084698 w 3997505"/>
              <a:gd name="connsiteY27" fmla="*/ 3519614 h 3873576"/>
              <a:gd name="connsiteX28" fmla="*/ 1166045 w 3997505"/>
              <a:gd name="connsiteY28" fmla="*/ 3457780 h 3873576"/>
              <a:gd name="connsiteX29" fmla="*/ 1468618 w 3997505"/>
              <a:gd name="connsiteY29" fmla="*/ 3342634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19148 w 3997505"/>
              <a:gd name="connsiteY18" fmla="*/ 2378765 h 3873576"/>
              <a:gd name="connsiteX19" fmla="*/ 1541898 w 3997505"/>
              <a:gd name="connsiteY19" fmla="*/ 2524098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09432 w 3997505"/>
              <a:gd name="connsiteY26" fmla="*/ 3595738 h 3873576"/>
              <a:gd name="connsiteX27" fmla="*/ 1084698 w 3997505"/>
              <a:gd name="connsiteY27" fmla="*/ 3519614 h 3873576"/>
              <a:gd name="connsiteX28" fmla="*/ 1166045 w 3997505"/>
              <a:gd name="connsiteY28" fmla="*/ 3457780 h 3873576"/>
              <a:gd name="connsiteX29" fmla="*/ 1468618 w 3997505"/>
              <a:gd name="connsiteY29" fmla="*/ 3342634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19148 w 3997505"/>
              <a:gd name="connsiteY18" fmla="*/ 2378765 h 3873576"/>
              <a:gd name="connsiteX19" fmla="*/ 1529992 w 3997505"/>
              <a:gd name="connsiteY19" fmla="*/ 2533623 h 3873576"/>
              <a:gd name="connsiteX20" fmla="*/ 1682008 w 3997505"/>
              <a:gd name="connsiteY20" fmla="*/ 2730576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09432 w 3997505"/>
              <a:gd name="connsiteY26" fmla="*/ 3595738 h 3873576"/>
              <a:gd name="connsiteX27" fmla="*/ 1084698 w 3997505"/>
              <a:gd name="connsiteY27" fmla="*/ 3519614 h 3873576"/>
              <a:gd name="connsiteX28" fmla="*/ 1166045 w 3997505"/>
              <a:gd name="connsiteY28" fmla="*/ 3457780 h 3873576"/>
              <a:gd name="connsiteX29" fmla="*/ 1468618 w 3997505"/>
              <a:gd name="connsiteY29" fmla="*/ 3342634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19148 w 3997505"/>
              <a:gd name="connsiteY18" fmla="*/ 2378765 h 3873576"/>
              <a:gd name="connsiteX19" fmla="*/ 1529992 w 3997505"/>
              <a:gd name="connsiteY19" fmla="*/ 2533623 h 3873576"/>
              <a:gd name="connsiteX20" fmla="*/ 1670102 w 3997505"/>
              <a:gd name="connsiteY20" fmla="*/ 2773439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09432 w 3997505"/>
              <a:gd name="connsiteY26" fmla="*/ 3595738 h 3873576"/>
              <a:gd name="connsiteX27" fmla="*/ 1084698 w 3997505"/>
              <a:gd name="connsiteY27" fmla="*/ 3519614 h 3873576"/>
              <a:gd name="connsiteX28" fmla="*/ 1166045 w 3997505"/>
              <a:gd name="connsiteY28" fmla="*/ 3457780 h 3873576"/>
              <a:gd name="connsiteX29" fmla="*/ 1468618 w 3997505"/>
              <a:gd name="connsiteY29" fmla="*/ 3342634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19148 w 3997505"/>
              <a:gd name="connsiteY18" fmla="*/ 2378765 h 3873576"/>
              <a:gd name="connsiteX19" fmla="*/ 1529992 w 3997505"/>
              <a:gd name="connsiteY19" fmla="*/ 2533623 h 3873576"/>
              <a:gd name="connsiteX20" fmla="*/ 1670102 w 3997505"/>
              <a:gd name="connsiteY20" fmla="*/ 2773439 h 3873576"/>
              <a:gd name="connsiteX21" fmla="*/ 1858989 w 3997505"/>
              <a:gd name="connsiteY21" fmla="*/ 2996047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09432 w 3997505"/>
              <a:gd name="connsiteY26" fmla="*/ 3595738 h 3873576"/>
              <a:gd name="connsiteX27" fmla="*/ 1084698 w 3997505"/>
              <a:gd name="connsiteY27" fmla="*/ 3519614 h 3873576"/>
              <a:gd name="connsiteX28" fmla="*/ 1166045 w 3997505"/>
              <a:gd name="connsiteY28" fmla="*/ 3457780 h 3873576"/>
              <a:gd name="connsiteX29" fmla="*/ 1468618 w 3997505"/>
              <a:gd name="connsiteY29" fmla="*/ 3342634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19148 w 3997505"/>
              <a:gd name="connsiteY18" fmla="*/ 2378765 h 3873576"/>
              <a:gd name="connsiteX19" fmla="*/ 1529992 w 3997505"/>
              <a:gd name="connsiteY19" fmla="*/ 2533623 h 3873576"/>
              <a:gd name="connsiteX20" fmla="*/ 1670102 w 3997505"/>
              <a:gd name="connsiteY20" fmla="*/ 2773439 h 3873576"/>
              <a:gd name="connsiteX21" fmla="*/ 1875658 w 3997505"/>
              <a:gd name="connsiteY21" fmla="*/ 2979379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09432 w 3997505"/>
              <a:gd name="connsiteY26" fmla="*/ 3595738 h 3873576"/>
              <a:gd name="connsiteX27" fmla="*/ 1084698 w 3997505"/>
              <a:gd name="connsiteY27" fmla="*/ 3519614 h 3873576"/>
              <a:gd name="connsiteX28" fmla="*/ 1166045 w 3997505"/>
              <a:gd name="connsiteY28" fmla="*/ 3457780 h 3873576"/>
              <a:gd name="connsiteX29" fmla="*/ 1468618 w 3997505"/>
              <a:gd name="connsiteY29" fmla="*/ 3342634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19148 w 3997505"/>
              <a:gd name="connsiteY18" fmla="*/ 2378765 h 3873576"/>
              <a:gd name="connsiteX19" fmla="*/ 1529992 w 3997505"/>
              <a:gd name="connsiteY19" fmla="*/ 2533623 h 3873576"/>
              <a:gd name="connsiteX20" fmla="*/ 1670102 w 3997505"/>
              <a:gd name="connsiteY20" fmla="*/ 2773439 h 3873576"/>
              <a:gd name="connsiteX21" fmla="*/ 1875658 w 3997505"/>
              <a:gd name="connsiteY21" fmla="*/ 2979379 h 3873576"/>
              <a:gd name="connsiteX22" fmla="*/ 1984350 w 3997505"/>
              <a:gd name="connsiteY22" fmla="*/ 3268892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09432 w 3997505"/>
              <a:gd name="connsiteY26" fmla="*/ 3595738 h 3873576"/>
              <a:gd name="connsiteX27" fmla="*/ 1084698 w 3997505"/>
              <a:gd name="connsiteY27" fmla="*/ 3519614 h 3873576"/>
              <a:gd name="connsiteX28" fmla="*/ 1166045 w 3997505"/>
              <a:gd name="connsiteY28" fmla="*/ 3457780 h 3873576"/>
              <a:gd name="connsiteX29" fmla="*/ 1468618 w 3997505"/>
              <a:gd name="connsiteY29" fmla="*/ 3342634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19148 w 3997505"/>
              <a:gd name="connsiteY18" fmla="*/ 2378765 h 3873576"/>
              <a:gd name="connsiteX19" fmla="*/ 1529992 w 3997505"/>
              <a:gd name="connsiteY19" fmla="*/ 2533623 h 3873576"/>
              <a:gd name="connsiteX20" fmla="*/ 1670102 w 3997505"/>
              <a:gd name="connsiteY20" fmla="*/ 2773439 h 3873576"/>
              <a:gd name="connsiteX21" fmla="*/ 1875658 w 3997505"/>
              <a:gd name="connsiteY21" fmla="*/ 2979379 h 3873576"/>
              <a:gd name="connsiteX22" fmla="*/ 2008162 w 3997505"/>
              <a:gd name="connsiteY22" fmla="*/ 3266511 h 3873576"/>
              <a:gd name="connsiteX23" fmla="*/ 1991724 w 3997505"/>
              <a:gd name="connsiteY23" fmla="*/ 3401627 h 3873576"/>
              <a:gd name="connsiteX24" fmla="*/ 1888485 w 3997505"/>
              <a:gd name="connsiteY24" fmla="*/ 3512240 h 3873576"/>
              <a:gd name="connsiteX25" fmla="*/ 1446034 w 3997505"/>
              <a:gd name="connsiteY25" fmla="*/ 3615479 h 3873576"/>
              <a:gd name="connsiteX26" fmla="*/ 1109432 w 3997505"/>
              <a:gd name="connsiteY26" fmla="*/ 3595738 h 3873576"/>
              <a:gd name="connsiteX27" fmla="*/ 1084698 w 3997505"/>
              <a:gd name="connsiteY27" fmla="*/ 3519614 h 3873576"/>
              <a:gd name="connsiteX28" fmla="*/ 1166045 w 3997505"/>
              <a:gd name="connsiteY28" fmla="*/ 3457780 h 3873576"/>
              <a:gd name="connsiteX29" fmla="*/ 1468618 w 3997505"/>
              <a:gd name="connsiteY29" fmla="*/ 3342634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19148 w 3997505"/>
              <a:gd name="connsiteY18" fmla="*/ 2378765 h 3873576"/>
              <a:gd name="connsiteX19" fmla="*/ 1529992 w 3997505"/>
              <a:gd name="connsiteY19" fmla="*/ 2533623 h 3873576"/>
              <a:gd name="connsiteX20" fmla="*/ 1670102 w 3997505"/>
              <a:gd name="connsiteY20" fmla="*/ 2773439 h 3873576"/>
              <a:gd name="connsiteX21" fmla="*/ 1875658 w 3997505"/>
              <a:gd name="connsiteY21" fmla="*/ 2979379 h 3873576"/>
              <a:gd name="connsiteX22" fmla="*/ 2008162 w 3997505"/>
              <a:gd name="connsiteY22" fmla="*/ 3266511 h 3873576"/>
              <a:gd name="connsiteX23" fmla="*/ 2032206 w 3997505"/>
              <a:gd name="connsiteY23" fmla="*/ 3411152 h 3873576"/>
              <a:gd name="connsiteX24" fmla="*/ 1888485 w 3997505"/>
              <a:gd name="connsiteY24" fmla="*/ 3512240 h 3873576"/>
              <a:gd name="connsiteX25" fmla="*/ 1446034 w 3997505"/>
              <a:gd name="connsiteY25" fmla="*/ 3615479 h 3873576"/>
              <a:gd name="connsiteX26" fmla="*/ 1109432 w 3997505"/>
              <a:gd name="connsiteY26" fmla="*/ 3595738 h 3873576"/>
              <a:gd name="connsiteX27" fmla="*/ 1084698 w 3997505"/>
              <a:gd name="connsiteY27" fmla="*/ 3519614 h 3873576"/>
              <a:gd name="connsiteX28" fmla="*/ 1166045 w 3997505"/>
              <a:gd name="connsiteY28" fmla="*/ 3457780 h 3873576"/>
              <a:gd name="connsiteX29" fmla="*/ 1468618 w 3997505"/>
              <a:gd name="connsiteY29" fmla="*/ 3342634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19148 w 3997505"/>
              <a:gd name="connsiteY18" fmla="*/ 2378765 h 3873576"/>
              <a:gd name="connsiteX19" fmla="*/ 1529992 w 3997505"/>
              <a:gd name="connsiteY19" fmla="*/ 2533623 h 3873576"/>
              <a:gd name="connsiteX20" fmla="*/ 1670102 w 3997505"/>
              <a:gd name="connsiteY20" fmla="*/ 2773439 h 3873576"/>
              <a:gd name="connsiteX21" fmla="*/ 1875658 w 3997505"/>
              <a:gd name="connsiteY21" fmla="*/ 2979379 h 3873576"/>
              <a:gd name="connsiteX22" fmla="*/ 2008162 w 3997505"/>
              <a:gd name="connsiteY22" fmla="*/ 3266511 h 3873576"/>
              <a:gd name="connsiteX23" fmla="*/ 2032206 w 3997505"/>
              <a:gd name="connsiteY23" fmla="*/ 3411152 h 3873576"/>
              <a:gd name="connsiteX24" fmla="*/ 1888485 w 3997505"/>
              <a:gd name="connsiteY24" fmla="*/ 3512240 h 3873576"/>
              <a:gd name="connsiteX25" fmla="*/ 1446034 w 3997505"/>
              <a:gd name="connsiteY25" fmla="*/ 3615479 h 3873576"/>
              <a:gd name="connsiteX26" fmla="*/ 1109432 w 3997505"/>
              <a:gd name="connsiteY26" fmla="*/ 3595738 h 3873576"/>
              <a:gd name="connsiteX27" fmla="*/ 1084698 w 3997505"/>
              <a:gd name="connsiteY27" fmla="*/ 3519614 h 3873576"/>
              <a:gd name="connsiteX28" fmla="*/ 1166045 w 3997505"/>
              <a:gd name="connsiteY28" fmla="*/ 3457780 h 3873576"/>
              <a:gd name="connsiteX29" fmla="*/ 1468618 w 3997505"/>
              <a:gd name="connsiteY29" fmla="*/ 3342634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19148 w 3997505"/>
              <a:gd name="connsiteY18" fmla="*/ 2378765 h 3873576"/>
              <a:gd name="connsiteX19" fmla="*/ 1529992 w 3997505"/>
              <a:gd name="connsiteY19" fmla="*/ 2533623 h 3873576"/>
              <a:gd name="connsiteX20" fmla="*/ 1670102 w 3997505"/>
              <a:gd name="connsiteY20" fmla="*/ 2773439 h 3873576"/>
              <a:gd name="connsiteX21" fmla="*/ 1875658 w 3997505"/>
              <a:gd name="connsiteY21" fmla="*/ 2979379 h 3873576"/>
              <a:gd name="connsiteX22" fmla="*/ 2008162 w 3997505"/>
              <a:gd name="connsiteY22" fmla="*/ 3266511 h 3873576"/>
              <a:gd name="connsiteX23" fmla="*/ 2032206 w 3997505"/>
              <a:gd name="connsiteY23" fmla="*/ 3411152 h 3873576"/>
              <a:gd name="connsiteX24" fmla="*/ 1888485 w 3997505"/>
              <a:gd name="connsiteY24" fmla="*/ 3512240 h 3873576"/>
              <a:gd name="connsiteX25" fmla="*/ 1446034 w 3997505"/>
              <a:gd name="connsiteY25" fmla="*/ 3615479 h 3873576"/>
              <a:gd name="connsiteX26" fmla="*/ 1109432 w 3997505"/>
              <a:gd name="connsiteY26" fmla="*/ 3595738 h 3873576"/>
              <a:gd name="connsiteX27" fmla="*/ 1084698 w 3997505"/>
              <a:gd name="connsiteY27" fmla="*/ 3519614 h 3873576"/>
              <a:gd name="connsiteX28" fmla="*/ 1166045 w 3997505"/>
              <a:gd name="connsiteY28" fmla="*/ 3457780 h 3873576"/>
              <a:gd name="connsiteX29" fmla="*/ 1468618 w 3997505"/>
              <a:gd name="connsiteY29" fmla="*/ 3342634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55950 w 3997505"/>
              <a:gd name="connsiteY11" fmla="*/ 3696595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19148 w 3997505"/>
              <a:gd name="connsiteY18" fmla="*/ 2378765 h 3873576"/>
              <a:gd name="connsiteX19" fmla="*/ 1529992 w 3997505"/>
              <a:gd name="connsiteY19" fmla="*/ 2533623 h 3873576"/>
              <a:gd name="connsiteX20" fmla="*/ 1670102 w 3997505"/>
              <a:gd name="connsiteY20" fmla="*/ 2773439 h 3873576"/>
              <a:gd name="connsiteX21" fmla="*/ 1875658 w 3997505"/>
              <a:gd name="connsiteY21" fmla="*/ 2979379 h 3873576"/>
              <a:gd name="connsiteX22" fmla="*/ 2008162 w 3997505"/>
              <a:gd name="connsiteY22" fmla="*/ 3266511 h 3873576"/>
              <a:gd name="connsiteX23" fmla="*/ 2032206 w 3997505"/>
              <a:gd name="connsiteY23" fmla="*/ 3411152 h 3873576"/>
              <a:gd name="connsiteX24" fmla="*/ 1888485 w 3997505"/>
              <a:gd name="connsiteY24" fmla="*/ 3512240 h 3873576"/>
              <a:gd name="connsiteX25" fmla="*/ 1446034 w 3997505"/>
              <a:gd name="connsiteY25" fmla="*/ 3615479 h 3873576"/>
              <a:gd name="connsiteX26" fmla="*/ 1109432 w 3997505"/>
              <a:gd name="connsiteY26" fmla="*/ 3595738 h 3873576"/>
              <a:gd name="connsiteX27" fmla="*/ 1084698 w 3997505"/>
              <a:gd name="connsiteY27" fmla="*/ 3519614 h 3873576"/>
              <a:gd name="connsiteX28" fmla="*/ 1166045 w 3997505"/>
              <a:gd name="connsiteY28" fmla="*/ 3457780 h 3873576"/>
              <a:gd name="connsiteX29" fmla="*/ 1468618 w 3997505"/>
              <a:gd name="connsiteY29" fmla="*/ 3342634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18182 w 3997505"/>
              <a:gd name="connsiteY10" fmla="*/ 3608105 h 3873576"/>
              <a:gd name="connsiteX11" fmla="*/ 3315469 w 3997505"/>
              <a:gd name="connsiteY11" fmla="*/ 3698976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19148 w 3997505"/>
              <a:gd name="connsiteY18" fmla="*/ 2378765 h 3873576"/>
              <a:gd name="connsiteX19" fmla="*/ 1529992 w 3997505"/>
              <a:gd name="connsiteY19" fmla="*/ 2533623 h 3873576"/>
              <a:gd name="connsiteX20" fmla="*/ 1670102 w 3997505"/>
              <a:gd name="connsiteY20" fmla="*/ 2773439 h 3873576"/>
              <a:gd name="connsiteX21" fmla="*/ 1875658 w 3997505"/>
              <a:gd name="connsiteY21" fmla="*/ 2979379 h 3873576"/>
              <a:gd name="connsiteX22" fmla="*/ 2008162 w 3997505"/>
              <a:gd name="connsiteY22" fmla="*/ 3266511 h 3873576"/>
              <a:gd name="connsiteX23" fmla="*/ 2032206 w 3997505"/>
              <a:gd name="connsiteY23" fmla="*/ 3411152 h 3873576"/>
              <a:gd name="connsiteX24" fmla="*/ 1888485 w 3997505"/>
              <a:gd name="connsiteY24" fmla="*/ 3512240 h 3873576"/>
              <a:gd name="connsiteX25" fmla="*/ 1446034 w 3997505"/>
              <a:gd name="connsiteY25" fmla="*/ 3615479 h 3873576"/>
              <a:gd name="connsiteX26" fmla="*/ 1109432 w 3997505"/>
              <a:gd name="connsiteY26" fmla="*/ 3595738 h 3873576"/>
              <a:gd name="connsiteX27" fmla="*/ 1084698 w 3997505"/>
              <a:gd name="connsiteY27" fmla="*/ 3519614 h 3873576"/>
              <a:gd name="connsiteX28" fmla="*/ 1166045 w 3997505"/>
              <a:gd name="connsiteY28" fmla="*/ 3457780 h 3873576"/>
              <a:gd name="connsiteX29" fmla="*/ 1468618 w 3997505"/>
              <a:gd name="connsiteY29" fmla="*/ 3342634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69801 w 3997505"/>
              <a:gd name="connsiteY9" fmla="*/ 3696595 h 3873576"/>
              <a:gd name="connsiteX10" fmla="*/ 3532469 w 3997505"/>
              <a:gd name="connsiteY10" fmla="*/ 3593817 h 3873576"/>
              <a:gd name="connsiteX11" fmla="*/ 3315469 w 3997505"/>
              <a:gd name="connsiteY11" fmla="*/ 3698976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19148 w 3997505"/>
              <a:gd name="connsiteY18" fmla="*/ 2378765 h 3873576"/>
              <a:gd name="connsiteX19" fmla="*/ 1529992 w 3997505"/>
              <a:gd name="connsiteY19" fmla="*/ 2533623 h 3873576"/>
              <a:gd name="connsiteX20" fmla="*/ 1670102 w 3997505"/>
              <a:gd name="connsiteY20" fmla="*/ 2773439 h 3873576"/>
              <a:gd name="connsiteX21" fmla="*/ 1875658 w 3997505"/>
              <a:gd name="connsiteY21" fmla="*/ 2979379 h 3873576"/>
              <a:gd name="connsiteX22" fmla="*/ 2008162 w 3997505"/>
              <a:gd name="connsiteY22" fmla="*/ 3266511 h 3873576"/>
              <a:gd name="connsiteX23" fmla="*/ 2032206 w 3997505"/>
              <a:gd name="connsiteY23" fmla="*/ 3411152 h 3873576"/>
              <a:gd name="connsiteX24" fmla="*/ 1888485 w 3997505"/>
              <a:gd name="connsiteY24" fmla="*/ 3512240 h 3873576"/>
              <a:gd name="connsiteX25" fmla="*/ 1446034 w 3997505"/>
              <a:gd name="connsiteY25" fmla="*/ 3615479 h 3873576"/>
              <a:gd name="connsiteX26" fmla="*/ 1109432 w 3997505"/>
              <a:gd name="connsiteY26" fmla="*/ 3595738 h 3873576"/>
              <a:gd name="connsiteX27" fmla="*/ 1084698 w 3997505"/>
              <a:gd name="connsiteY27" fmla="*/ 3519614 h 3873576"/>
              <a:gd name="connsiteX28" fmla="*/ 1166045 w 3997505"/>
              <a:gd name="connsiteY28" fmla="*/ 3457780 h 3873576"/>
              <a:gd name="connsiteX29" fmla="*/ 1468618 w 3997505"/>
              <a:gd name="connsiteY29" fmla="*/ 3342634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50918 w 3997505"/>
              <a:gd name="connsiteY8" fmla="*/ 3829331 h 3873576"/>
              <a:gd name="connsiteX9" fmla="*/ 3591233 w 3997505"/>
              <a:gd name="connsiteY9" fmla="*/ 3687070 h 3873576"/>
              <a:gd name="connsiteX10" fmla="*/ 3532469 w 3997505"/>
              <a:gd name="connsiteY10" fmla="*/ 3593817 h 3873576"/>
              <a:gd name="connsiteX11" fmla="*/ 3315469 w 3997505"/>
              <a:gd name="connsiteY11" fmla="*/ 3698976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19148 w 3997505"/>
              <a:gd name="connsiteY18" fmla="*/ 2378765 h 3873576"/>
              <a:gd name="connsiteX19" fmla="*/ 1529992 w 3997505"/>
              <a:gd name="connsiteY19" fmla="*/ 2533623 h 3873576"/>
              <a:gd name="connsiteX20" fmla="*/ 1670102 w 3997505"/>
              <a:gd name="connsiteY20" fmla="*/ 2773439 h 3873576"/>
              <a:gd name="connsiteX21" fmla="*/ 1875658 w 3997505"/>
              <a:gd name="connsiteY21" fmla="*/ 2979379 h 3873576"/>
              <a:gd name="connsiteX22" fmla="*/ 2008162 w 3997505"/>
              <a:gd name="connsiteY22" fmla="*/ 3266511 h 3873576"/>
              <a:gd name="connsiteX23" fmla="*/ 2032206 w 3997505"/>
              <a:gd name="connsiteY23" fmla="*/ 3411152 h 3873576"/>
              <a:gd name="connsiteX24" fmla="*/ 1888485 w 3997505"/>
              <a:gd name="connsiteY24" fmla="*/ 3512240 h 3873576"/>
              <a:gd name="connsiteX25" fmla="*/ 1446034 w 3997505"/>
              <a:gd name="connsiteY25" fmla="*/ 3615479 h 3873576"/>
              <a:gd name="connsiteX26" fmla="*/ 1109432 w 3997505"/>
              <a:gd name="connsiteY26" fmla="*/ 3595738 h 3873576"/>
              <a:gd name="connsiteX27" fmla="*/ 1084698 w 3997505"/>
              <a:gd name="connsiteY27" fmla="*/ 3519614 h 3873576"/>
              <a:gd name="connsiteX28" fmla="*/ 1166045 w 3997505"/>
              <a:gd name="connsiteY28" fmla="*/ 3457780 h 3873576"/>
              <a:gd name="connsiteX29" fmla="*/ 1468618 w 3997505"/>
              <a:gd name="connsiteY29" fmla="*/ 3342634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65205 w 3997505"/>
              <a:gd name="connsiteY8" fmla="*/ 3826949 h 3873576"/>
              <a:gd name="connsiteX9" fmla="*/ 3591233 w 3997505"/>
              <a:gd name="connsiteY9" fmla="*/ 3687070 h 3873576"/>
              <a:gd name="connsiteX10" fmla="*/ 3532469 w 3997505"/>
              <a:gd name="connsiteY10" fmla="*/ 3593817 h 3873576"/>
              <a:gd name="connsiteX11" fmla="*/ 3315469 w 3997505"/>
              <a:gd name="connsiteY11" fmla="*/ 3698976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19148 w 3997505"/>
              <a:gd name="connsiteY18" fmla="*/ 2378765 h 3873576"/>
              <a:gd name="connsiteX19" fmla="*/ 1529992 w 3997505"/>
              <a:gd name="connsiteY19" fmla="*/ 2533623 h 3873576"/>
              <a:gd name="connsiteX20" fmla="*/ 1670102 w 3997505"/>
              <a:gd name="connsiteY20" fmla="*/ 2773439 h 3873576"/>
              <a:gd name="connsiteX21" fmla="*/ 1875658 w 3997505"/>
              <a:gd name="connsiteY21" fmla="*/ 2979379 h 3873576"/>
              <a:gd name="connsiteX22" fmla="*/ 2008162 w 3997505"/>
              <a:gd name="connsiteY22" fmla="*/ 3266511 h 3873576"/>
              <a:gd name="connsiteX23" fmla="*/ 2032206 w 3997505"/>
              <a:gd name="connsiteY23" fmla="*/ 3411152 h 3873576"/>
              <a:gd name="connsiteX24" fmla="*/ 1888485 w 3997505"/>
              <a:gd name="connsiteY24" fmla="*/ 3512240 h 3873576"/>
              <a:gd name="connsiteX25" fmla="*/ 1446034 w 3997505"/>
              <a:gd name="connsiteY25" fmla="*/ 3615479 h 3873576"/>
              <a:gd name="connsiteX26" fmla="*/ 1109432 w 3997505"/>
              <a:gd name="connsiteY26" fmla="*/ 3595738 h 3873576"/>
              <a:gd name="connsiteX27" fmla="*/ 1084698 w 3997505"/>
              <a:gd name="connsiteY27" fmla="*/ 3519614 h 3873576"/>
              <a:gd name="connsiteX28" fmla="*/ 1166045 w 3997505"/>
              <a:gd name="connsiteY28" fmla="*/ 3457780 h 3873576"/>
              <a:gd name="connsiteX29" fmla="*/ 1468618 w 3997505"/>
              <a:gd name="connsiteY29" fmla="*/ 3342634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81660 w 3997505"/>
              <a:gd name="connsiteY91" fmla="*/ 3327885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65205 w 3997505"/>
              <a:gd name="connsiteY8" fmla="*/ 3826949 h 3873576"/>
              <a:gd name="connsiteX9" fmla="*/ 3591233 w 3997505"/>
              <a:gd name="connsiteY9" fmla="*/ 3687070 h 3873576"/>
              <a:gd name="connsiteX10" fmla="*/ 3532469 w 3997505"/>
              <a:gd name="connsiteY10" fmla="*/ 3593817 h 3873576"/>
              <a:gd name="connsiteX11" fmla="*/ 3315469 w 3997505"/>
              <a:gd name="connsiteY11" fmla="*/ 3698976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19148 w 3997505"/>
              <a:gd name="connsiteY18" fmla="*/ 2378765 h 3873576"/>
              <a:gd name="connsiteX19" fmla="*/ 1529992 w 3997505"/>
              <a:gd name="connsiteY19" fmla="*/ 2533623 h 3873576"/>
              <a:gd name="connsiteX20" fmla="*/ 1670102 w 3997505"/>
              <a:gd name="connsiteY20" fmla="*/ 2773439 h 3873576"/>
              <a:gd name="connsiteX21" fmla="*/ 1875658 w 3997505"/>
              <a:gd name="connsiteY21" fmla="*/ 2979379 h 3873576"/>
              <a:gd name="connsiteX22" fmla="*/ 2008162 w 3997505"/>
              <a:gd name="connsiteY22" fmla="*/ 3266511 h 3873576"/>
              <a:gd name="connsiteX23" fmla="*/ 2032206 w 3997505"/>
              <a:gd name="connsiteY23" fmla="*/ 3411152 h 3873576"/>
              <a:gd name="connsiteX24" fmla="*/ 1888485 w 3997505"/>
              <a:gd name="connsiteY24" fmla="*/ 3512240 h 3873576"/>
              <a:gd name="connsiteX25" fmla="*/ 1446034 w 3997505"/>
              <a:gd name="connsiteY25" fmla="*/ 3615479 h 3873576"/>
              <a:gd name="connsiteX26" fmla="*/ 1109432 w 3997505"/>
              <a:gd name="connsiteY26" fmla="*/ 3595738 h 3873576"/>
              <a:gd name="connsiteX27" fmla="*/ 1084698 w 3997505"/>
              <a:gd name="connsiteY27" fmla="*/ 3519614 h 3873576"/>
              <a:gd name="connsiteX28" fmla="*/ 1166045 w 3997505"/>
              <a:gd name="connsiteY28" fmla="*/ 3457780 h 3873576"/>
              <a:gd name="connsiteX29" fmla="*/ 1468618 w 3997505"/>
              <a:gd name="connsiteY29" fmla="*/ 3342634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67372 w 3997505"/>
              <a:gd name="connsiteY91" fmla="*/ 3318360 h 3873576"/>
              <a:gd name="connsiteX92" fmla="*/ 2935621 w 3997505"/>
              <a:gd name="connsiteY92" fmla="*/ 3069789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65205 w 3997505"/>
              <a:gd name="connsiteY8" fmla="*/ 3826949 h 3873576"/>
              <a:gd name="connsiteX9" fmla="*/ 3591233 w 3997505"/>
              <a:gd name="connsiteY9" fmla="*/ 3687070 h 3873576"/>
              <a:gd name="connsiteX10" fmla="*/ 3532469 w 3997505"/>
              <a:gd name="connsiteY10" fmla="*/ 3593817 h 3873576"/>
              <a:gd name="connsiteX11" fmla="*/ 3315469 w 3997505"/>
              <a:gd name="connsiteY11" fmla="*/ 3698976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19148 w 3997505"/>
              <a:gd name="connsiteY18" fmla="*/ 2378765 h 3873576"/>
              <a:gd name="connsiteX19" fmla="*/ 1529992 w 3997505"/>
              <a:gd name="connsiteY19" fmla="*/ 2533623 h 3873576"/>
              <a:gd name="connsiteX20" fmla="*/ 1670102 w 3997505"/>
              <a:gd name="connsiteY20" fmla="*/ 2773439 h 3873576"/>
              <a:gd name="connsiteX21" fmla="*/ 1875658 w 3997505"/>
              <a:gd name="connsiteY21" fmla="*/ 2979379 h 3873576"/>
              <a:gd name="connsiteX22" fmla="*/ 2008162 w 3997505"/>
              <a:gd name="connsiteY22" fmla="*/ 3266511 h 3873576"/>
              <a:gd name="connsiteX23" fmla="*/ 2032206 w 3997505"/>
              <a:gd name="connsiteY23" fmla="*/ 3411152 h 3873576"/>
              <a:gd name="connsiteX24" fmla="*/ 1888485 w 3997505"/>
              <a:gd name="connsiteY24" fmla="*/ 3512240 h 3873576"/>
              <a:gd name="connsiteX25" fmla="*/ 1446034 w 3997505"/>
              <a:gd name="connsiteY25" fmla="*/ 3615479 h 3873576"/>
              <a:gd name="connsiteX26" fmla="*/ 1109432 w 3997505"/>
              <a:gd name="connsiteY26" fmla="*/ 3595738 h 3873576"/>
              <a:gd name="connsiteX27" fmla="*/ 1084698 w 3997505"/>
              <a:gd name="connsiteY27" fmla="*/ 3519614 h 3873576"/>
              <a:gd name="connsiteX28" fmla="*/ 1166045 w 3997505"/>
              <a:gd name="connsiteY28" fmla="*/ 3457780 h 3873576"/>
              <a:gd name="connsiteX29" fmla="*/ 1468618 w 3997505"/>
              <a:gd name="connsiteY29" fmla="*/ 3342634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67372 w 3997505"/>
              <a:gd name="connsiteY91" fmla="*/ 3318360 h 3873576"/>
              <a:gd name="connsiteX92" fmla="*/ 2935621 w 3997505"/>
              <a:gd name="connsiteY92" fmla="*/ 3074551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65205 w 3997505"/>
              <a:gd name="connsiteY8" fmla="*/ 3826949 h 3873576"/>
              <a:gd name="connsiteX9" fmla="*/ 3591233 w 3997505"/>
              <a:gd name="connsiteY9" fmla="*/ 3687070 h 3873576"/>
              <a:gd name="connsiteX10" fmla="*/ 3532469 w 3997505"/>
              <a:gd name="connsiteY10" fmla="*/ 3593817 h 3873576"/>
              <a:gd name="connsiteX11" fmla="*/ 3315469 w 3997505"/>
              <a:gd name="connsiteY11" fmla="*/ 3698976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19148 w 3997505"/>
              <a:gd name="connsiteY18" fmla="*/ 2378765 h 3873576"/>
              <a:gd name="connsiteX19" fmla="*/ 1529992 w 3997505"/>
              <a:gd name="connsiteY19" fmla="*/ 2533623 h 3873576"/>
              <a:gd name="connsiteX20" fmla="*/ 1670102 w 3997505"/>
              <a:gd name="connsiteY20" fmla="*/ 2773439 h 3873576"/>
              <a:gd name="connsiteX21" fmla="*/ 1875658 w 3997505"/>
              <a:gd name="connsiteY21" fmla="*/ 2979379 h 3873576"/>
              <a:gd name="connsiteX22" fmla="*/ 2008162 w 3997505"/>
              <a:gd name="connsiteY22" fmla="*/ 3266511 h 3873576"/>
              <a:gd name="connsiteX23" fmla="*/ 2032206 w 3997505"/>
              <a:gd name="connsiteY23" fmla="*/ 3411152 h 3873576"/>
              <a:gd name="connsiteX24" fmla="*/ 1888485 w 3997505"/>
              <a:gd name="connsiteY24" fmla="*/ 3512240 h 3873576"/>
              <a:gd name="connsiteX25" fmla="*/ 1446034 w 3997505"/>
              <a:gd name="connsiteY25" fmla="*/ 3615479 h 3873576"/>
              <a:gd name="connsiteX26" fmla="*/ 1109432 w 3997505"/>
              <a:gd name="connsiteY26" fmla="*/ 3595738 h 3873576"/>
              <a:gd name="connsiteX27" fmla="*/ 1084698 w 3997505"/>
              <a:gd name="connsiteY27" fmla="*/ 3519614 h 3873576"/>
              <a:gd name="connsiteX28" fmla="*/ 1166045 w 3997505"/>
              <a:gd name="connsiteY28" fmla="*/ 3457780 h 3873576"/>
              <a:gd name="connsiteX29" fmla="*/ 1468618 w 3997505"/>
              <a:gd name="connsiteY29" fmla="*/ 3342634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67372 w 3997505"/>
              <a:gd name="connsiteY91" fmla="*/ 3318360 h 3873576"/>
              <a:gd name="connsiteX92" fmla="*/ 2935621 w 3997505"/>
              <a:gd name="connsiteY92" fmla="*/ 3074551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65205 w 3997505"/>
              <a:gd name="connsiteY8" fmla="*/ 3826949 h 3873576"/>
              <a:gd name="connsiteX9" fmla="*/ 3591233 w 3997505"/>
              <a:gd name="connsiteY9" fmla="*/ 3687070 h 3873576"/>
              <a:gd name="connsiteX10" fmla="*/ 3532469 w 3997505"/>
              <a:gd name="connsiteY10" fmla="*/ 3593817 h 3873576"/>
              <a:gd name="connsiteX11" fmla="*/ 3315469 w 3997505"/>
              <a:gd name="connsiteY11" fmla="*/ 3698976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19148 w 3997505"/>
              <a:gd name="connsiteY18" fmla="*/ 2378765 h 3873576"/>
              <a:gd name="connsiteX19" fmla="*/ 1529992 w 3997505"/>
              <a:gd name="connsiteY19" fmla="*/ 2533623 h 3873576"/>
              <a:gd name="connsiteX20" fmla="*/ 1670102 w 3997505"/>
              <a:gd name="connsiteY20" fmla="*/ 2773439 h 3873576"/>
              <a:gd name="connsiteX21" fmla="*/ 1875658 w 3997505"/>
              <a:gd name="connsiteY21" fmla="*/ 2979379 h 3873576"/>
              <a:gd name="connsiteX22" fmla="*/ 2008162 w 3997505"/>
              <a:gd name="connsiteY22" fmla="*/ 3266511 h 3873576"/>
              <a:gd name="connsiteX23" fmla="*/ 2032206 w 3997505"/>
              <a:gd name="connsiteY23" fmla="*/ 3411152 h 3873576"/>
              <a:gd name="connsiteX24" fmla="*/ 1888485 w 3997505"/>
              <a:gd name="connsiteY24" fmla="*/ 3512240 h 3873576"/>
              <a:gd name="connsiteX25" fmla="*/ 1446034 w 3997505"/>
              <a:gd name="connsiteY25" fmla="*/ 3615479 h 3873576"/>
              <a:gd name="connsiteX26" fmla="*/ 1109432 w 3997505"/>
              <a:gd name="connsiteY26" fmla="*/ 3595738 h 3873576"/>
              <a:gd name="connsiteX27" fmla="*/ 1084698 w 3997505"/>
              <a:gd name="connsiteY27" fmla="*/ 3519614 h 3873576"/>
              <a:gd name="connsiteX28" fmla="*/ 1166045 w 3997505"/>
              <a:gd name="connsiteY28" fmla="*/ 3457780 h 3873576"/>
              <a:gd name="connsiteX29" fmla="*/ 1468618 w 3997505"/>
              <a:gd name="connsiteY29" fmla="*/ 3342634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67372 w 3997505"/>
              <a:gd name="connsiteY91" fmla="*/ 3318360 h 3873576"/>
              <a:gd name="connsiteX92" fmla="*/ 2961815 w 3997505"/>
              <a:gd name="connsiteY92" fmla="*/ 3076933 h 3873576"/>
              <a:gd name="connsiteX93" fmla="*/ 3156847 w 3997505"/>
              <a:gd name="connsiteY93" fmla="*/ 2951802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65205 w 3997505"/>
              <a:gd name="connsiteY8" fmla="*/ 3826949 h 3873576"/>
              <a:gd name="connsiteX9" fmla="*/ 3591233 w 3997505"/>
              <a:gd name="connsiteY9" fmla="*/ 3687070 h 3873576"/>
              <a:gd name="connsiteX10" fmla="*/ 3532469 w 3997505"/>
              <a:gd name="connsiteY10" fmla="*/ 3593817 h 3873576"/>
              <a:gd name="connsiteX11" fmla="*/ 3315469 w 3997505"/>
              <a:gd name="connsiteY11" fmla="*/ 3698976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19148 w 3997505"/>
              <a:gd name="connsiteY18" fmla="*/ 2378765 h 3873576"/>
              <a:gd name="connsiteX19" fmla="*/ 1529992 w 3997505"/>
              <a:gd name="connsiteY19" fmla="*/ 2533623 h 3873576"/>
              <a:gd name="connsiteX20" fmla="*/ 1670102 w 3997505"/>
              <a:gd name="connsiteY20" fmla="*/ 2773439 h 3873576"/>
              <a:gd name="connsiteX21" fmla="*/ 1875658 w 3997505"/>
              <a:gd name="connsiteY21" fmla="*/ 2979379 h 3873576"/>
              <a:gd name="connsiteX22" fmla="*/ 2008162 w 3997505"/>
              <a:gd name="connsiteY22" fmla="*/ 3266511 h 3873576"/>
              <a:gd name="connsiteX23" fmla="*/ 2032206 w 3997505"/>
              <a:gd name="connsiteY23" fmla="*/ 3411152 h 3873576"/>
              <a:gd name="connsiteX24" fmla="*/ 1888485 w 3997505"/>
              <a:gd name="connsiteY24" fmla="*/ 3512240 h 3873576"/>
              <a:gd name="connsiteX25" fmla="*/ 1446034 w 3997505"/>
              <a:gd name="connsiteY25" fmla="*/ 3615479 h 3873576"/>
              <a:gd name="connsiteX26" fmla="*/ 1109432 w 3997505"/>
              <a:gd name="connsiteY26" fmla="*/ 3595738 h 3873576"/>
              <a:gd name="connsiteX27" fmla="*/ 1084698 w 3997505"/>
              <a:gd name="connsiteY27" fmla="*/ 3519614 h 3873576"/>
              <a:gd name="connsiteX28" fmla="*/ 1166045 w 3997505"/>
              <a:gd name="connsiteY28" fmla="*/ 3457780 h 3873576"/>
              <a:gd name="connsiteX29" fmla="*/ 1468618 w 3997505"/>
              <a:gd name="connsiteY29" fmla="*/ 3342634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67372 w 3997505"/>
              <a:gd name="connsiteY91" fmla="*/ 3318360 h 3873576"/>
              <a:gd name="connsiteX92" fmla="*/ 2961815 w 3997505"/>
              <a:gd name="connsiteY92" fmla="*/ 3076933 h 3873576"/>
              <a:gd name="connsiteX93" fmla="*/ 3190184 w 3997505"/>
              <a:gd name="connsiteY93" fmla="*/ 2947040 h 3873576"/>
              <a:gd name="connsiteX94" fmla="*/ 3400195 w 3997505"/>
              <a:gd name="connsiteY94" fmla="*/ 2782195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65205 w 3997505"/>
              <a:gd name="connsiteY8" fmla="*/ 3826949 h 3873576"/>
              <a:gd name="connsiteX9" fmla="*/ 3591233 w 3997505"/>
              <a:gd name="connsiteY9" fmla="*/ 3687070 h 3873576"/>
              <a:gd name="connsiteX10" fmla="*/ 3532469 w 3997505"/>
              <a:gd name="connsiteY10" fmla="*/ 3593817 h 3873576"/>
              <a:gd name="connsiteX11" fmla="*/ 3315469 w 3997505"/>
              <a:gd name="connsiteY11" fmla="*/ 3698976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19148 w 3997505"/>
              <a:gd name="connsiteY18" fmla="*/ 2378765 h 3873576"/>
              <a:gd name="connsiteX19" fmla="*/ 1529992 w 3997505"/>
              <a:gd name="connsiteY19" fmla="*/ 2533623 h 3873576"/>
              <a:gd name="connsiteX20" fmla="*/ 1670102 w 3997505"/>
              <a:gd name="connsiteY20" fmla="*/ 2773439 h 3873576"/>
              <a:gd name="connsiteX21" fmla="*/ 1875658 w 3997505"/>
              <a:gd name="connsiteY21" fmla="*/ 2979379 h 3873576"/>
              <a:gd name="connsiteX22" fmla="*/ 2008162 w 3997505"/>
              <a:gd name="connsiteY22" fmla="*/ 3266511 h 3873576"/>
              <a:gd name="connsiteX23" fmla="*/ 2032206 w 3997505"/>
              <a:gd name="connsiteY23" fmla="*/ 3411152 h 3873576"/>
              <a:gd name="connsiteX24" fmla="*/ 1888485 w 3997505"/>
              <a:gd name="connsiteY24" fmla="*/ 3512240 h 3873576"/>
              <a:gd name="connsiteX25" fmla="*/ 1446034 w 3997505"/>
              <a:gd name="connsiteY25" fmla="*/ 3615479 h 3873576"/>
              <a:gd name="connsiteX26" fmla="*/ 1109432 w 3997505"/>
              <a:gd name="connsiteY26" fmla="*/ 3595738 h 3873576"/>
              <a:gd name="connsiteX27" fmla="*/ 1084698 w 3997505"/>
              <a:gd name="connsiteY27" fmla="*/ 3519614 h 3873576"/>
              <a:gd name="connsiteX28" fmla="*/ 1166045 w 3997505"/>
              <a:gd name="connsiteY28" fmla="*/ 3457780 h 3873576"/>
              <a:gd name="connsiteX29" fmla="*/ 1468618 w 3997505"/>
              <a:gd name="connsiteY29" fmla="*/ 3342634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67372 w 3997505"/>
              <a:gd name="connsiteY91" fmla="*/ 3318360 h 3873576"/>
              <a:gd name="connsiteX92" fmla="*/ 2961815 w 3997505"/>
              <a:gd name="connsiteY92" fmla="*/ 3076933 h 3873576"/>
              <a:gd name="connsiteX93" fmla="*/ 3190184 w 3997505"/>
              <a:gd name="connsiteY93" fmla="*/ 2947040 h 3873576"/>
              <a:gd name="connsiteX94" fmla="*/ 3419245 w 3997505"/>
              <a:gd name="connsiteY94" fmla="*/ 2808389 h 3873576"/>
              <a:gd name="connsiteX95" fmla="*/ 3503434 w 3997505"/>
              <a:gd name="connsiteY95" fmla="*/ 2715827 h 3873576"/>
              <a:gd name="connsiteX96" fmla="*/ 3643543 w 3997505"/>
              <a:gd name="connsiteY96" fmla="*/ 2693705 h 3873576"/>
              <a:gd name="connsiteX0" fmla="*/ 3643543 w 3997505"/>
              <a:gd name="connsiteY0" fmla="*/ 2693705 h 3873576"/>
              <a:gd name="connsiteX1" fmla="*/ 3754156 w 3997505"/>
              <a:gd name="connsiteY1" fmla="*/ 272320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65205 w 3997505"/>
              <a:gd name="connsiteY8" fmla="*/ 3826949 h 3873576"/>
              <a:gd name="connsiteX9" fmla="*/ 3591233 w 3997505"/>
              <a:gd name="connsiteY9" fmla="*/ 3687070 h 3873576"/>
              <a:gd name="connsiteX10" fmla="*/ 3532469 w 3997505"/>
              <a:gd name="connsiteY10" fmla="*/ 3593817 h 3873576"/>
              <a:gd name="connsiteX11" fmla="*/ 3315469 w 3997505"/>
              <a:gd name="connsiteY11" fmla="*/ 3698976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19148 w 3997505"/>
              <a:gd name="connsiteY18" fmla="*/ 2378765 h 3873576"/>
              <a:gd name="connsiteX19" fmla="*/ 1529992 w 3997505"/>
              <a:gd name="connsiteY19" fmla="*/ 2533623 h 3873576"/>
              <a:gd name="connsiteX20" fmla="*/ 1670102 w 3997505"/>
              <a:gd name="connsiteY20" fmla="*/ 2773439 h 3873576"/>
              <a:gd name="connsiteX21" fmla="*/ 1875658 w 3997505"/>
              <a:gd name="connsiteY21" fmla="*/ 2979379 h 3873576"/>
              <a:gd name="connsiteX22" fmla="*/ 2008162 w 3997505"/>
              <a:gd name="connsiteY22" fmla="*/ 3266511 h 3873576"/>
              <a:gd name="connsiteX23" fmla="*/ 2032206 w 3997505"/>
              <a:gd name="connsiteY23" fmla="*/ 3411152 h 3873576"/>
              <a:gd name="connsiteX24" fmla="*/ 1888485 w 3997505"/>
              <a:gd name="connsiteY24" fmla="*/ 3512240 h 3873576"/>
              <a:gd name="connsiteX25" fmla="*/ 1446034 w 3997505"/>
              <a:gd name="connsiteY25" fmla="*/ 3615479 h 3873576"/>
              <a:gd name="connsiteX26" fmla="*/ 1109432 w 3997505"/>
              <a:gd name="connsiteY26" fmla="*/ 3595738 h 3873576"/>
              <a:gd name="connsiteX27" fmla="*/ 1084698 w 3997505"/>
              <a:gd name="connsiteY27" fmla="*/ 3519614 h 3873576"/>
              <a:gd name="connsiteX28" fmla="*/ 1166045 w 3997505"/>
              <a:gd name="connsiteY28" fmla="*/ 3457780 h 3873576"/>
              <a:gd name="connsiteX29" fmla="*/ 1468618 w 3997505"/>
              <a:gd name="connsiteY29" fmla="*/ 3342634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67372 w 3997505"/>
              <a:gd name="connsiteY91" fmla="*/ 3318360 h 3873576"/>
              <a:gd name="connsiteX92" fmla="*/ 2961815 w 3997505"/>
              <a:gd name="connsiteY92" fmla="*/ 3076933 h 3873576"/>
              <a:gd name="connsiteX93" fmla="*/ 3190184 w 3997505"/>
              <a:gd name="connsiteY93" fmla="*/ 2947040 h 3873576"/>
              <a:gd name="connsiteX94" fmla="*/ 3419245 w 3997505"/>
              <a:gd name="connsiteY94" fmla="*/ 2808389 h 3873576"/>
              <a:gd name="connsiteX95" fmla="*/ 3508196 w 3997505"/>
              <a:gd name="connsiteY95" fmla="*/ 2730114 h 3873576"/>
              <a:gd name="connsiteX96" fmla="*/ 3643543 w 3997505"/>
              <a:gd name="connsiteY96" fmla="*/ 2693705 h 3873576"/>
              <a:gd name="connsiteX0" fmla="*/ 3643543 w 3997505"/>
              <a:gd name="connsiteY0" fmla="*/ 2693705 h 3873576"/>
              <a:gd name="connsiteX1" fmla="*/ 3787493 w 3997505"/>
              <a:gd name="connsiteY1" fmla="*/ 2704152 h 3873576"/>
              <a:gd name="connsiteX2" fmla="*/ 3842647 w 3997505"/>
              <a:gd name="connsiteY2" fmla="*/ 2855937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65205 w 3997505"/>
              <a:gd name="connsiteY8" fmla="*/ 3826949 h 3873576"/>
              <a:gd name="connsiteX9" fmla="*/ 3591233 w 3997505"/>
              <a:gd name="connsiteY9" fmla="*/ 3687070 h 3873576"/>
              <a:gd name="connsiteX10" fmla="*/ 3532469 w 3997505"/>
              <a:gd name="connsiteY10" fmla="*/ 3593817 h 3873576"/>
              <a:gd name="connsiteX11" fmla="*/ 3315469 w 3997505"/>
              <a:gd name="connsiteY11" fmla="*/ 3698976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19148 w 3997505"/>
              <a:gd name="connsiteY18" fmla="*/ 2378765 h 3873576"/>
              <a:gd name="connsiteX19" fmla="*/ 1529992 w 3997505"/>
              <a:gd name="connsiteY19" fmla="*/ 2533623 h 3873576"/>
              <a:gd name="connsiteX20" fmla="*/ 1670102 w 3997505"/>
              <a:gd name="connsiteY20" fmla="*/ 2773439 h 3873576"/>
              <a:gd name="connsiteX21" fmla="*/ 1875658 w 3997505"/>
              <a:gd name="connsiteY21" fmla="*/ 2979379 h 3873576"/>
              <a:gd name="connsiteX22" fmla="*/ 2008162 w 3997505"/>
              <a:gd name="connsiteY22" fmla="*/ 3266511 h 3873576"/>
              <a:gd name="connsiteX23" fmla="*/ 2032206 w 3997505"/>
              <a:gd name="connsiteY23" fmla="*/ 3411152 h 3873576"/>
              <a:gd name="connsiteX24" fmla="*/ 1888485 w 3997505"/>
              <a:gd name="connsiteY24" fmla="*/ 3512240 h 3873576"/>
              <a:gd name="connsiteX25" fmla="*/ 1446034 w 3997505"/>
              <a:gd name="connsiteY25" fmla="*/ 3615479 h 3873576"/>
              <a:gd name="connsiteX26" fmla="*/ 1109432 w 3997505"/>
              <a:gd name="connsiteY26" fmla="*/ 3595738 h 3873576"/>
              <a:gd name="connsiteX27" fmla="*/ 1084698 w 3997505"/>
              <a:gd name="connsiteY27" fmla="*/ 3519614 h 3873576"/>
              <a:gd name="connsiteX28" fmla="*/ 1166045 w 3997505"/>
              <a:gd name="connsiteY28" fmla="*/ 3457780 h 3873576"/>
              <a:gd name="connsiteX29" fmla="*/ 1468618 w 3997505"/>
              <a:gd name="connsiteY29" fmla="*/ 3342634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67372 w 3997505"/>
              <a:gd name="connsiteY91" fmla="*/ 3318360 h 3873576"/>
              <a:gd name="connsiteX92" fmla="*/ 2961815 w 3997505"/>
              <a:gd name="connsiteY92" fmla="*/ 3076933 h 3873576"/>
              <a:gd name="connsiteX93" fmla="*/ 3190184 w 3997505"/>
              <a:gd name="connsiteY93" fmla="*/ 2947040 h 3873576"/>
              <a:gd name="connsiteX94" fmla="*/ 3419245 w 3997505"/>
              <a:gd name="connsiteY94" fmla="*/ 2808389 h 3873576"/>
              <a:gd name="connsiteX95" fmla="*/ 3508196 w 3997505"/>
              <a:gd name="connsiteY95" fmla="*/ 2730114 h 3873576"/>
              <a:gd name="connsiteX96" fmla="*/ 3643543 w 3997505"/>
              <a:gd name="connsiteY96" fmla="*/ 2693705 h 3873576"/>
              <a:gd name="connsiteX0" fmla="*/ 3643543 w 3997505"/>
              <a:gd name="connsiteY0" fmla="*/ 2693705 h 3873576"/>
              <a:gd name="connsiteX1" fmla="*/ 3787493 w 3997505"/>
              <a:gd name="connsiteY1" fmla="*/ 2704152 h 3873576"/>
              <a:gd name="connsiteX2" fmla="*/ 3871222 w 3997505"/>
              <a:gd name="connsiteY2" fmla="*/ 2848793 h 3873576"/>
              <a:gd name="connsiteX3" fmla="*/ 3872143 w 3997505"/>
              <a:gd name="connsiteY3" fmla="*/ 3158279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65205 w 3997505"/>
              <a:gd name="connsiteY8" fmla="*/ 3826949 h 3873576"/>
              <a:gd name="connsiteX9" fmla="*/ 3591233 w 3997505"/>
              <a:gd name="connsiteY9" fmla="*/ 3687070 h 3873576"/>
              <a:gd name="connsiteX10" fmla="*/ 3532469 w 3997505"/>
              <a:gd name="connsiteY10" fmla="*/ 3593817 h 3873576"/>
              <a:gd name="connsiteX11" fmla="*/ 3315469 w 3997505"/>
              <a:gd name="connsiteY11" fmla="*/ 3698976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19148 w 3997505"/>
              <a:gd name="connsiteY18" fmla="*/ 2378765 h 3873576"/>
              <a:gd name="connsiteX19" fmla="*/ 1529992 w 3997505"/>
              <a:gd name="connsiteY19" fmla="*/ 2533623 h 3873576"/>
              <a:gd name="connsiteX20" fmla="*/ 1670102 w 3997505"/>
              <a:gd name="connsiteY20" fmla="*/ 2773439 h 3873576"/>
              <a:gd name="connsiteX21" fmla="*/ 1875658 w 3997505"/>
              <a:gd name="connsiteY21" fmla="*/ 2979379 h 3873576"/>
              <a:gd name="connsiteX22" fmla="*/ 2008162 w 3997505"/>
              <a:gd name="connsiteY22" fmla="*/ 3266511 h 3873576"/>
              <a:gd name="connsiteX23" fmla="*/ 2032206 w 3997505"/>
              <a:gd name="connsiteY23" fmla="*/ 3411152 h 3873576"/>
              <a:gd name="connsiteX24" fmla="*/ 1888485 w 3997505"/>
              <a:gd name="connsiteY24" fmla="*/ 3512240 h 3873576"/>
              <a:gd name="connsiteX25" fmla="*/ 1446034 w 3997505"/>
              <a:gd name="connsiteY25" fmla="*/ 3615479 h 3873576"/>
              <a:gd name="connsiteX26" fmla="*/ 1109432 w 3997505"/>
              <a:gd name="connsiteY26" fmla="*/ 3595738 h 3873576"/>
              <a:gd name="connsiteX27" fmla="*/ 1084698 w 3997505"/>
              <a:gd name="connsiteY27" fmla="*/ 3519614 h 3873576"/>
              <a:gd name="connsiteX28" fmla="*/ 1166045 w 3997505"/>
              <a:gd name="connsiteY28" fmla="*/ 3457780 h 3873576"/>
              <a:gd name="connsiteX29" fmla="*/ 1468618 w 3997505"/>
              <a:gd name="connsiteY29" fmla="*/ 3342634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67372 w 3997505"/>
              <a:gd name="connsiteY91" fmla="*/ 3318360 h 3873576"/>
              <a:gd name="connsiteX92" fmla="*/ 2961815 w 3997505"/>
              <a:gd name="connsiteY92" fmla="*/ 3076933 h 3873576"/>
              <a:gd name="connsiteX93" fmla="*/ 3190184 w 3997505"/>
              <a:gd name="connsiteY93" fmla="*/ 2947040 h 3873576"/>
              <a:gd name="connsiteX94" fmla="*/ 3419245 w 3997505"/>
              <a:gd name="connsiteY94" fmla="*/ 2808389 h 3873576"/>
              <a:gd name="connsiteX95" fmla="*/ 3508196 w 3997505"/>
              <a:gd name="connsiteY95" fmla="*/ 2730114 h 3873576"/>
              <a:gd name="connsiteX96" fmla="*/ 3643543 w 3997505"/>
              <a:gd name="connsiteY96" fmla="*/ 2693705 h 3873576"/>
              <a:gd name="connsiteX0" fmla="*/ 3643543 w 3997505"/>
              <a:gd name="connsiteY0" fmla="*/ 2693705 h 3873576"/>
              <a:gd name="connsiteX1" fmla="*/ 3787493 w 3997505"/>
              <a:gd name="connsiteY1" fmla="*/ 2704152 h 3873576"/>
              <a:gd name="connsiteX2" fmla="*/ 3871222 w 3997505"/>
              <a:gd name="connsiteY2" fmla="*/ 2848793 h 3873576"/>
              <a:gd name="connsiteX3" fmla="*/ 3898337 w 3997505"/>
              <a:gd name="connsiteY3" fmla="*/ 3155897 h 3873576"/>
              <a:gd name="connsiteX4" fmla="*/ 3945885 w 3997505"/>
              <a:gd name="connsiteY4" fmla="*/ 3372131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65205 w 3997505"/>
              <a:gd name="connsiteY8" fmla="*/ 3826949 h 3873576"/>
              <a:gd name="connsiteX9" fmla="*/ 3591233 w 3997505"/>
              <a:gd name="connsiteY9" fmla="*/ 3687070 h 3873576"/>
              <a:gd name="connsiteX10" fmla="*/ 3532469 w 3997505"/>
              <a:gd name="connsiteY10" fmla="*/ 3593817 h 3873576"/>
              <a:gd name="connsiteX11" fmla="*/ 3315469 w 3997505"/>
              <a:gd name="connsiteY11" fmla="*/ 3698976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19148 w 3997505"/>
              <a:gd name="connsiteY18" fmla="*/ 2378765 h 3873576"/>
              <a:gd name="connsiteX19" fmla="*/ 1529992 w 3997505"/>
              <a:gd name="connsiteY19" fmla="*/ 2533623 h 3873576"/>
              <a:gd name="connsiteX20" fmla="*/ 1670102 w 3997505"/>
              <a:gd name="connsiteY20" fmla="*/ 2773439 h 3873576"/>
              <a:gd name="connsiteX21" fmla="*/ 1875658 w 3997505"/>
              <a:gd name="connsiteY21" fmla="*/ 2979379 h 3873576"/>
              <a:gd name="connsiteX22" fmla="*/ 2008162 w 3997505"/>
              <a:gd name="connsiteY22" fmla="*/ 3266511 h 3873576"/>
              <a:gd name="connsiteX23" fmla="*/ 2032206 w 3997505"/>
              <a:gd name="connsiteY23" fmla="*/ 3411152 h 3873576"/>
              <a:gd name="connsiteX24" fmla="*/ 1888485 w 3997505"/>
              <a:gd name="connsiteY24" fmla="*/ 3512240 h 3873576"/>
              <a:gd name="connsiteX25" fmla="*/ 1446034 w 3997505"/>
              <a:gd name="connsiteY25" fmla="*/ 3615479 h 3873576"/>
              <a:gd name="connsiteX26" fmla="*/ 1109432 w 3997505"/>
              <a:gd name="connsiteY26" fmla="*/ 3595738 h 3873576"/>
              <a:gd name="connsiteX27" fmla="*/ 1084698 w 3997505"/>
              <a:gd name="connsiteY27" fmla="*/ 3519614 h 3873576"/>
              <a:gd name="connsiteX28" fmla="*/ 1166045 w 3997505"/>
              <a:gd name="connsiteY28" fmla="*/ 3457780 h 3873576"/>
              <a:gd name="connsiteX29" fmla="*/ 1468618 w 3997505"/>
              <a:gd name="connsiteY29" fmla="*/ 3342634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67372 w 3997505"/>
              <a:gd name="connsiteY91" fmla="*/ 3318360 h 3873576"/>
              <a:gd name="connsiteX92" fmla="*/ 2961815 w 3997505"/>
              <a:gd name="connsiteY92" fmla="*/ 3076933 h 3873576"/>
              <a:gd name="connsiteX93" fmla="*/ 3190184 w 3997505"/>
              <a:gd name="connsiteY93" fmla="*/ 2947040 h 3873576"/>
              <a:gd name="connsiteX94" fmla="*/ 3419245 w 3997505"/>
              <a:gd name="connsiteY94" fmla="*/ 2808389 h 3873576"/>
              <a:gd name="connsiteX95" fmla="*/ 3508196 w 3997505"/>
              <a:gd name="connsiteY95" fmla="*/ 2730114 h 3873576"/>
              <a:gd name="connsiteX96" fmla="*/ 3643543 w 3997505"/>
              <a:gd name="connsiteY96" fmla="*/ 2693705 h 3873576"/>
              <a:gd name="connsiteX0" fmla="*/ 3643543 w 3997505"/>
              <a:gd name="connsiteY0" fmla="*/ 2693705 h 3873576"/>
              <a:gd name="connsiteX1" fmla="*/ 3787493 w 3997505"/>
              <a:gd name="connsiteY1" fmla="*/ 2704152 h 3873576"/>
              <a:gd name="connsiteX2" fmla="*/ 3871222 w 3997505"/>
              <a:gd name="connsiteY2" fmla="*/ 2848793 h 3873576"/>
              <a:gd name="connsiteX3" fmla="*/ 3898337 w 3997505"/>
              <a:gd name="connsiteY3" fmla="*/ 3155897 h 3873576"/>
              <a:gd name="connsiteX4" fmla="*/ 3974460 w 3997505"/>
              <a:gd name="connsiteY4" fmla="*/ 3393562 h 3873576"/>
              <a:gd name="connsiteX5" fmla="*/ 3997505 w 3997505"/>
              <a:gd name="connsiteY5" fmla="*/ 3549111 h 3873576"/>
              <a:gd name="connsiteX6" fmla="*/ 3960634 w 3997505"/>
              <a:gd name="connsiteY6" fmla="*/ 3689221 h 3873576"/>
              <a:gd name="connsiteX7" fmla="*/ 3850021 w 3997505"/>
              <a:gd name="connsiteY7" fmla="*/ 3829331 h 3873576"/>
              <a:gd name="connsiteX8" fmla="*/ 3665205 w 3997505"/>
              <a:gd name="connsiteY8" fmla="*/ 3826949 h 3873576"/>
              <a:gd name="connsiteX9" fmla="*/ 3591233 w 3997505"/>
              <a:gd name="connsiteY9" fmla="*/ 3687070 h 3873576"/>
              <a:gd name="connsiteX10" fmla="*/ 3532469 w 3997505"/>
              <a:gd name="connsiteY10" fmla="*/ 3593817 h 3873576"/>
              <a:gd name="connsiteX11" fmla="*/ 3315469 w 3997505"/>
              <a:gd name="connsiteY11" fmla="*/ 3698976 h 3873576"/>
              <a:gd name="connsiteX12" fmla="*/ 2861879 w 3997505"/>
              <a:gd name="connsiteY12" fmla="*/ 3799834 h 3873576"/>
              <a:gd name="connsiteX13" fmla="*/ 2279318 w 3997505"/>
              <a:gd name="connsiteY13" fmla="*/ 3873576 h 3873576"/>
              <a:gd name="connsiteX14" fmla="*/ 2131834 w 3997505"/>
              <a:gd name="connsiteY14" fmla="*/ 3821956 h 3873576"/>
              <a:gd name="connsiteX15" fmla="*/ 2072840 w 3997505"/>
              <a:gd name="connsiteY15" fmla="*/ 3681847 h 3873576"/>
              <a:gd name="connsiteX16" fmla="*/ 2050718 w 3997505"/>
              <a:gd name="connsiteY16" fmla="*/ 3239395 h 3873576"/>
              <a:gd name="connsiteX17" fmla="*/ 1947479 w 3997505"/>
              <a:gd name="connsiteY17" fmla="*/ 2450356 h 3873576"/>
              <a:gd name="connsiteX18" fmla="*/ 1419148 w 3997505"/>
              <a:gd name="connsiteY18" fmla="*/ 2378765 h 3873576"/>
              <a:gd name="connsiteX19" fmla="*/ 1529992 w 3997505"/>
              <a:gd name="connsiteY19" fmla="*/ 2533623 h 3873576"/>
              <a:gd name="connsiteX20" fmla="*/ 1670102 w 3997505"/>
              <a:gd name="connsiteY20" fmla="*/ 2773439 h 3873576"/>
              <a:gd name="connsiteX21" fmla="*/ 1875658 w 3997505"/>
              <a:gd name="connsiteY21" fmla="*/ 2979379 h 3873576"/>
              <a:gd name="connsiteX22" fmla="*/ 2008162 w 3997505"/>
              <a:gd name="connsiteY22" fmla="*/ 3266511 h 3873576"/>
              <a:gd name="connsiteX23" fmla="*/ 2032206 w 3997505"/>
              <a:gd name="connsiteY23" fmla="*/ 3411152 h 3873576"/>
              <a:gd name="connsiteX24" fmla="*/ 1888485 w 3997505"/>
              <a:gd name="connsiteY24" fmla="*/ 3512240 h 3873576"/>
              <a:gd name="connsiteX25" fmla="*/ 1446034 w 3997505"/>
              <a:gd name="connsiteY25" fmla="*/ 3615479 h 3873576"/>
              <a:gd name="connsiteX26" fmla="*/ 1109432 w 3997505"/>
              <a:gd name="connsiteY26" fmla="*/ 3595738 h 3873576"/>
              <a:gd name="connsiteX27" fmla="*/ 1084698 w 3997505"/>
              <a:gd name="connsiteY27" fmla="*/ 3519614 h 3873576"/>
              <a:gd name="connsiteX28" fmla="*/ 1166045 w 3997505"/>
              <a:gd name="connsiteY28" fmla="*/ 3457780 h 3873576"/>
              <a:gd name="connsiteX29" fmla="*/ 1468618 w 3997505"/>
              <a:gd name="connsiteY29" fmla="*/ 3342634 h 3873576"/>
              <a:gd name="connsiteX30" fmla="*/ 1545661 w 3997505"/>
              <a:gd name="connsiteY30" fmla="*/ 3239395 h 3873576"/>
              <a:gd name="connsiteX31" fmla="*/ 1507870 w 3997505"/>
              <a:gd name="connsiteY31" fmla="*/ 3126170 h 3873576"/>
              <a:gd name="connsiteX32" fmla="*/ 1377746 w 3997505"/>
              <a:gd name="connsiteY32" fmla="*/ 3197301 h 3873576"/>
              <a:gd name="connsiteX33" fmla="*/ 1239556 w 3997505"/>
              <a:gd name="connsiteY33" fmla="*/ 2937053 h 3873576"/>
              <a:gd name="connsiteX34" fmla="*/ 998129 w 3997505"/>
              <a:gd name="connsiteY34" fmla="*/ 2568574 h 3873576"/>
              <a:gd name="connsiteX35" fmla="*/ 793802 w 3997505"/>
              <a:gd name="connsiteY35" fmla="*/ 2244109 h 3873576"/>
              <a:gd name="connsiteX36" fmla="*/ 742412 w 3997505"/>
              <a:gd name="connsiteY36" fmla="*/ 1974644 h 3873576"/>
              <a:gd name="connsiteX37" fmla="*/ 840198 w 3997505"/>
              <a:gd name="connsiteY37" fmla="*/ 1842830 h 3873576"/>
              <a:gd name="connsiteX38" fmla="*/ 1128943 w 3997505"/>
              <a:gd name="connsiteY38" fmla="*/ 1757182 h 3873576"/>
              <a:gd name="connsiteX39" fmla="*/ 1239556 w 3997505"/>
              <a:gd name="connsiteY39" fmla="*/ 1727685 h 3873576"/>
              <a:gd name="connsiteX40" fmla="*/ 1310687 w 3997505"/>
              <a:gd name="connsiteY40" fmla="*/ 1668232 h 3873576"/>
              <a:gd name="connsiteX41" fmla="*/ 1475531 w 3997505"/>
              <a:gd name="connsiteY41" fmla="*/ 1631821 h 3873576"/>
              <a:gd name="connsiteX42" fmla="*/ 1391342 w 3997505"/>
              <a:gd name="connsiteY42" fmla="*/ 1575439 h 3873576"/>
              <a:gd name="connsiteX43" fmla="*/ 1337572 w 3997505"/>
              <a:gd name="connsiteY43" fmla="*/ 1477654 h 3873576"/>
              <a:gd name="connsiteX44" fmla="*/ 1239556 w 3997505"/>
              <a:gd name="connsiteY44" fmla="*/ 1594950 h 3873576"/>
              <a:gd name="connsiteX45" fmla="*/ 1151066 w 3997505"/>
              <a:gd name="connsiteY45" fmla="*/ 1676066 h 3873576"/>
              <a:gd name="connsiteX46" fmla="*/ 1018331 w 3997505"/>
              <a:gd name="connsiteY46" fmla="*/ 1727685 h 3873576"/>
              <a:gd name="connsiteX47" fmla="*/ 862781 w 3997505"/>
              <a:gd name="connsiteY47" fmla="*/ 1727685 h 3873576"/>
              <a:gd name="connsiteX48" fmla="*/ 551145 w 3997505"/>
              <a:gd name="connsiteY48" fmla="*/ 1740975 h 3873576"/>
              <a:gd name="connsiteX49" fmla="*/ 391524 w 3997505"/>
              <a:gd name="connsiteY49" fmla="*/ 1771931 h 3873576"/>
              <a:gd name="connsiteX50" fmla="*/ 297119 w 3997505"/>
              <a:gd name="connsiteY50" fmla="*/ 1697958 h 3873576"/>
              <a:gd name="connsiteX51" fmla="*/ 165306 w 3997505"/>
              <a:gd name="connsiteY51" fmla="*/ 1634894 h 3873576"/>
              <a:gd name="connsiteX52" fmla="*/ 66829 w 3997505"/>
              <a:gd name="connsiteY52" fmla="*/ 1579971 h 3873576"/>
              <a:gd name="connsiteX53" fmla="*/ 24505 w 3997505"/>
              <a:gd name="connsiteY53" fmla="*/ 1477193 h 3873576"/>
              <a:gd name="connsiteX54" fmla="*/ 0 w 3997505"/>
              <a:gd name="connsiteY54" fmla="*/ 1417739 h 3873576"/>
              <a:gd name="connsiteX55" fmla="*/ 54922 w 3997505"/>
              <a:gd name="connsiteY55" fmla="*/ 1412286 h 3873576"/>
              <a:gd name="connsiteX56" fmla="*/ 141723 w 3997505"/>
              <a:gd name="connsiteY56" fmla="*/ 1430567 h 3873576"/>
              <a:gd name="connsiteX57" fmla="*/ 194111 w 3997505"/>
              <a:gd name="connsiteY57" fmla="*/ 1392467 h 3873576"/>
              <a:gd name="connsiteX58" fmla="*/ 79426 w 3997505"/>
              <a:gd name="connsiteY58" fmla="*/ 1268103 h 3873576"/>
              <a:gd name="connsiteX59" fmla="*/ 126282 w 3997505"/>
              <a:gd name="connsiteY59" fmla="*/ 1197973 h 3873576"/>
              <a:gd name="connsiteX60" fmla="*/ 195493 w 3997505"/>
              <a:gd name="connsiteY60" fmla="*/ 1292147 h 3873576"/>
              <a:gd name="connsiteX61" fmla="*/ 325156 w 3997505"/>
              <a:gd name="connsiteY61" fmla="*/ 1395847 h 3873576"/>
              <a:gd name="connsiteX62" fmla="*/ 631338 w 3997505"/>
              <a:gd name="connsiteY62" fmla="*/ 1343997 h 3873576"/>
              <a:gd name="connsiteX63" fmla="*/ 797105 w 3997505"/>
              <a:gd name="connsiteY63" fmla="*/ 1240989 h 3873576"/>
              <a:gd name="connsiteX64" fmla="*/ 816155 w 3997505"/>
              <a:gd name="connsiteY64" fmla="*/ 1205270 h 3873576"/>
              <a:gd name="connsiteX65" fmla="*/ 911021 w 3997505"/>
              <a:gd name="connsiteY65" fmla="*/ 1156569 h 3873576"/>
              <a:gd name="connsiteX66" fmla="*/ 1229340 w 3997505"/>
              <a:gd name="connsiteY66" fmla="*/ 716961 h 3873576"/>
              <a:gd name="connsiteX67" fmla="*/ 1195311 w 3997505"/>
              <a:gd name="connsiteY67" fmla="*/ 555189 h 3873576"/>
              <a:gd name="connsiteX68" fmla="*/ 1209829 w 3997505"/>
              <a:gd name="connsiteY68" fmla="*/ 410317 h 3873576"/>
              <a:gd name="connsiteX69" fmla="*/ 1189396 w 3997505"/>
              <a:gd name="connsiteY69" fmla="*/ 362308 h 3873576"/>
              <a:gd name="connsiteX70" fmla="*/ 1239556 w 3997505"/>
              <a:gd name="connsiteY70" fmla="*/ 164356 h 3873576"/>
              <a:gd name="connsiteX71" fmla="*/ 1283801 w 3997505"/>
              <a:gd name="connsiteY71" fmla="*/ 61118 h 3873576"/>
              <a:gd name="connsiteX72" fmla="*/ 1303543 w 3997505"/>
              <a:gd name="connsiteY72" fmla="*/ 30699 h 3873576"/>
              <a:gd name="connsiteX73" fmla="*/ 1594209 w 3997505"/>
              <a:gd name="connsiteY73" fmla="*/ 10727 h 3873576"/>
              <a:gd name="connsiteX74" fmla="*/ 1711043 w 3997505"/>
              <a:gd name="connsiteY74" fmla="*/ 101830 h 3873576"/>
              <a:gd name="connsiteX75" fmla="*/ 1737699 w 3997505"/>
              <a:gd name="connsiteY75" fmla="*/ 261911 h 3873576"/>
              <a:gd name="connsiteX76" fmla="*/ 1686078 w 3997505"/>
              <a:gd name="connsiteY76" fmla="*/ 462397 h 3873576"/>
              <a:gd name="connsiteX77" fmla="*/ 1910148 w 3997505"/>
              <a:gd name="connsiteY77" fmla="*/ 520238 h 3873576"/>
              <a:gd name="connsiteX78" fmla="*/ 2145122 w 3997505"/>
              <a:gd name="connsiteY78" fmla="*/ 630851 h 3873576"/>
              <a:gd name="connsiteX79" fmla="*/ 2281929 w 3997505"/>
              <a:gd name="connsiteY79" fmla="*/ 760207 h 3873576"/>
              <a:gd name="connsiteX80" fmla="*/ 2401606 w 3997505"/>
              <a:gd name="connsiteY80" fmla="*/ 924359 h 3873576"/>
              <a:gd name="connsiteX81" fmla="*/ 2474349 w 3997505"/>
              <a:gd name="connsiteY81" fmla="*/ 1143204 h 3873576"/>
              <a:gd name="connsiteX82" fmla="*/ 2559076 w 3997505"/>
              <a:gd name="connsiteY82" fmla="*/ 1329939 h 3873576"/>
              <a:gd name="connsiteX83" fmla="*/ 2706714 w 3997505"/>
              <a:gd name="connsiteY83" fmla="*/ 1579280 h 3873576"/>
              <a:gd name="connsiteX84" fmla="*/ 2847822 w 3997505"/>
              <a:gd name="connsiteY84" fmla="*/ 1837837 h 3873576"/>
              <a:gd name="connsiteX85" fmla="*/ 2932778 w 3997505"/>
              <a:gd name="connsiteY85" fmla="*/ 2226595 h 3873576"/>
              <a:gd name="connsiteX86" fmla="*/ 2873785 w 3997505"/>
              <a:gd name="connsiteY86" fmla="*/ 2374233 h 3873576"/>
              <a:gd name="connsiteX87" fmla="*/ 2825008 w 3997505"/>
              <a:gd name="connsiteY87" fmla="*/ 2428234 h 3873576"/>
              <a:gd name="connsiteX88" fmla="*/ 2795050 w 3997505"/>
              <a:gd name="connsiteY88" fmla="*/ 2411565 h 3873576"/>
              <a:gd name="connsiteX89" fmla="*/ 2707021 w 3997505"/>
              <a:gd name="connsiteY89" fmla="*/ 2737950 h 3873576"/>
              <a:gd name="connsiteX90" fmla="*/ 2596408 w 3997505"/>
              <a:gd name="connsiteY90" fmla="*/ 3195150 h 3873576"/>
              <a:gd name="connsiteX91" fmla="*/ 2567372 w 3997505"/>
              <a:gd name="connsiteY91" fmla="*/ 3318360 h 3873576"/>
              <a:gd name="connsiteX92" fmla="*/ 2961815 w 3997505"/>
              <a:gd name="connsiteY92" fmla="*/ 3076933 h 3873576"/>
              <a:gd name="connsiteX93" fmla="*/ 3190184 w 3997505"/>
              <a:gd name="connsiteY93" fmla="*/ 2947040 h 3873576"/>
              <a:gd name="connsiteX94" fmla="*/ 3419245 w 3997505"/>
              <a:gd name="connsiteY94" fmla="*/ 2808389 h 3873576"/>
              <a:gd name="connsiteX95" fmla="*/ 3508196 w 3997505"/>
              <a:gd name="connsiteY95" fmla="*/ 2730114 h 3873576"/>
              <a:gd name="connsiteX96" fmla="*/ 3643543 w 3997505"/>
              <a:gd name="connsiteY96" fmla="*/ 2693705 h 3873576"/>
              <a:gd name="connsiteX0" fmla="*/ 3643543 w 4004649"/>
              <a:gd name="connsiteY0" fmla="*/ 2693705 h 3873576"/>
              <a:gd name="connsiteX1" fmla="*/ 3787493 w 4004649"/>
              <a:gd name="connsiteY1" fmla="*/ 2704152 h 3873576"/>
              <a:gd name="connsiteX2" fmla="*/ 3871222 w 4004649"/>
              <a:gd name="connsiteY2" fmla="*/ 2848793 h 3873576"/>
              <a:gd name="connsiteX3" fmla="*/ 3898337 w 4004649"/>
              <a:gd name="connsiteY3" fmla="*/ 3155897 h 3873576"/>
              <a:gd name="connsiteX4" fmla="*/ 3974460 w 4004649"/>
              <a:gd name="connsiteY4" fmla="*/ 3393562 h 3873576"/>
              <a:gd name="connsiteX5" fmla="*/ 4004649 w 4004649"/>
              <a:gd name="connsiteY5" fmla="*/ 3556255 h 3873576"/>
              <a:gd name="connsiteX6" fmla="*/ 3960634 w 4004649"/>
              <a:gd name="connsiteY6" fmla="*/ 3689221 h 3873576"/>
              <a:gd name="connsiteX7" fmla="*/ 3850021 w 4004649"/>
              <a:gd name="connsiteY7" fmla="*/ 3829331 h 3873576"/>
              <a:gd name="connsiteX8" fmla="*/ 3665205 w 4004649"/>
              <a:gd name="connsiteY8" fmla="*/ 3826949 h 3873576"/>
              <a:gd name="connsiteX9" fmla="*/ 3591233 w 4004649"/>
              <a:gd name="connsiteY9" fmla="*/ 3687070 h 3873576"/>
              <a:gd name="connsiteX10" fmla="*/ 3532469 w 4004649"/>
              <a:gd name="connsiteY10" fmla="*/ 3593817 h 3873576"/>
              <a:gd name="connsiteX11" fmla="*/ 3315469 w 4004649"/>
              <a:gd name="connsiteY11" fmla="*/ 3698976 h 3873576"/>
              <a:gd name="connsiteX12" fmla="*/ 2861879 w 4004649"/>
              <a:gd name="connsiteY12" fmla="*/ 3799834 h 3873576"/>
              <a:gd name="connsiteX13" fmla="*/ 2279318 w 4004649"/>
              <a:gd name="connsiteY13" fmla="*/ 3873576 h 3873576"/>
              <a:gd name="connsiteX14" fmla="*/ 2131834 w 4004649"/>
              <a:gd name="connsiteY14" fmla="*/ 3821956 h 3873576"/>
              <a:gd name="connsiteX15" fmla="*/ 2072840 w 4004649"/>
              <a:gd name="connsiteY15" fmla="*/ 3681847 h 3873576"/>
              <a:gd name="connsiteX16" fmla="*/ 2050718 w 4004649"/>
              <a:gd name="connsiteY16" fmla="*/ 3239395 h 3873576"/>
              <a:gd name="connsiteX17" fmla="*/ 1947479 w 4004649"/>
              <a:gd name="connsiteY17" fmla="*/ 2450356 h 3873576"/>
              <a:gd name="connsiteX18" fmla="*/ 1419148 w 4004649"/>
              <a:gd name="connsiteY18" fmla="*/ 2378765 h 3873576"/>
              <a:gd name="connsiteX19" fmla="*/ 1529992 w 4004649"/>
              <a:gd name="connsiteY19" fmla="*/ 2533623 h 3873576"/>
              <a:gd name="connsiteX20" fmla="*/ 1670102 w 4004649"/>
              <a:gd name="connsiteY20" fmla="*/ 2773439 h 3873576"/>
              <a:gd name="connsiteX21" fmla="*/ 1875658 w 4004649"/>
              <a:gd name="connsiteY21" fmla="*/ 2979379 h 3873576"/>
              <a:gd name="connsiteX22" fmla="*/ 2008162 w 4004649"/>
              <a:gd name="connsiteY22" fmla="*/ 3266511 h 3873576"/>
              <a:gd name="connsiteX23" fmla="*/ 2032206 w 4004649"/>
              <a:gd name="connsiteY23" fmla="*/ 3411152 h 3873576"/>
              <a:gd name="connsiteX24" fmla="*/ 1888485 w 4004649"/>
              <a:gd name="connsiteY24" fmla="*/ 3512240 h 3873576"/>
              <a:gd name="connsiteX25" fmla="*/ 1446034 w 4004649"/>
              <a:gd name="connsiteY25" fmla="*/ 3615479 h 3873576"/>
              <a:gd name="connsiteX26" fmla="*/ 1109432 w 4004649"/>
              <a:gd name="connsiteY26" fmla="*/ 3595738 h 3873576"/>
              <a:gd name="connsiteX27" fmla="*/ 1084698 w 4004649"/>
              <a:gd name="connsiteY27" fmla="*/ 3519614 h 3873576"/>
              <a:gd name="connsiteX28" fmla="*/ 1166045 w 4004649"/>
              <a:gd name="connsiteY28" fmla="*/ 3457780 h 3873576"/>
              <a:gd name="connsiteX29" fmla="*/ 1468618 w 4004649"/>
              <a:gd name="connsiteY29" fmla="*/ 3342634 h 3873576"/>
              <a:gd name="connsiteX30" fmla="*/ 1545661 w 4004649"/>
              <a:gd name="connsiteY30" fmla="*/ 3239395 h 3873576"/>
              <a:gd name="connsiteX31" fmla="*/ 1507870 w 4004649"/>
              <a:gd name="connsiteY31" fmla="*/ 3126170 h 3873576"/>
              <a:gd name="connsiteX32" fmla="*/ 1377746 w 4004649"/>
              <a:gd name="connsiteY32" fmla="*/ 3197301 h 3873576"/>
              <a:gd name="connsiteX33" fmla="*/ 1239556 w 4004649"/>
              <a:gd name="connsiteY33" fmla="*/ 2937053 h 3873576"/>
              <a:gd name="connsiteX34" fmla="*/ 998129 w 4004649"/>
              <a:gd name="connsiteY34" fmla="*/ 2568574 h 3873576"/>
              <a:gd name="connsiteX35" fmla="*/ 793802 w 4004649"/>
              <a:gd name="connsiteY35" fmla="*/ 2244109 h 3873576"/>
              <a:gd name="connsiteX36" fmla="*/ 742412 w 4004649"/>
              <a:gd name="connsiteY36" fmla="*/ 1974644 h 3873576"/>
              <a:gd name="connsiteX37" fmla="*/ 840198 w 4004649"/>
              <a:gd name="connsiteY37" fmla="*/ 1842830 h 3873576"/>
              <a:gd name="connsiteX38" fmla="*/ 1128943 w 4004649"/>
              <a:gd name="connsiteY38" fmla="*/ 1757182 h 3873576"/>
              <a:gd name="connsiteX39" fmla="*/ 1239556 w 4004649"/>
              <a:gd name="connsiteY39" fmla="*/ 1727685 h 3873576"/>
              <a:gd name="connsiteX40" fmla="*/ 1310687 w 4004649"/>
              <a:gd name="connsiteY40" fmla="*/ 1668232 h 3873576"/>
              <a:gd name="connsiteX41" fmla="*/ 1475531 w 4004649"/>
              <a:gd name="connsiteY41" fmla="*/ 1631821 h 3873576"/>
              <a:gd name="connsiteX42" fmla="*/ 1391342 w 4004649"/>
              <a:gd name="connsiteY42" fmla="*/ 1575439 h 3873576"/>
              <a:gd name="connsiteX43" fmla="*/ 1337572 w 4004649"/>
              <a:gd name="connsiteY43" fmla="*/ 1477654 h 3873576"/>
              <a:gd name="connsiteX44" fmla="*/ 1239556 w 4004649"/>
              <a:gd name="connsiteY44" fmla="*/ 1594950 h 3873576"/>
              <a:gd name="connsiteX45" fmla="*/ 1151066 w 4004649"/>
              <a:gd name="connsiteY45" fmla="*/ 1676066 h 3873576"/>
              <a:gd name="connsiteX46" fmla="*/ 1018331 w 4004649"/>
              <a:gd name="connsiteY46" fmla="*/ 1727685 h 3873576"/>
              <a:gd name="connsiteX47" fmla="*/ 862781 w 4004649"/>
              <a:gd name="connsiteY47" fmla="*/ 1727685 h 3873576"/>
              <a:gd name="connsiteX48" fmla="*/ 551145 w 4004649"/>
              <a:gd name="connsiteY48" fmla="*/ 1740975 h 3873576"/>
              <a:gd name="connsiteX49" fmla="*/ 391524 w 4004649"/>
              <a:gd name="connsiteY49" fmla="*/ 1771931 h 3873576"/>
              <a:gd name="connsiteX50" fmla="*/ 297119 w 4004649"/>
              <a:gd name="connsiteY50" fmla="*/ 1697958 h 3873576"/>
              <a:gd name="connsiteX51" fmla="*/ 165306 w 4004649"/>
              <a:gd name="connsiteY51" fmla="*/ 1634894 h 3873576"/>
              <a:gd name="connsiteX52" fmla="*/ 66829 w 4004649"/>
              <a:gd name="connsiteY52" fmla="*/ 1579971 h 3873576"/>
              <a:gd name="connsiteX53" fmla="*/ 24505 w 4004649"/>
              <a:gd name="connsiteY53" fmla="*/ 1477193 h 3873576"/>
              <a:gd name="connsiteX54" fmla="*/ 0 w 4004649"/>
              <a:gd name="connsiteY54" fmla="*/ 1417739 h 3873576"/>
              <a:gd name="connsiteX55" fmla="*/ 54922 w 4004649"/>
              <a:gd name="connsiteY55" fmla="*/ 1412286 h 3873576"/>
              <a:gd name="connsiteX56" fmla="*/ 141723 w 4004649"/>
              <a:gd name="connsiteY56" fmla="*/ 1430567 h 3873576"/>
              <a:gd name="connsiteX57" fmla="*/ 194111 w 4004649"/>
              <a:gd name="connsiteY57" fmla="*/ 1392467 h 3873576"/>
              <a:gd name="connsiteX58" fmla="*/ 79426 w 4004649"/>
              <a:gd name="connsiteY58" fmla="*/ 1268103 h 3873576"/>
              <a:gd name="connsiteX59" fmla="*/ 126282 w 4004649"/>
              <a:gd name="connsiteY59" fmla="*/ 1197973 h 3873576"/>
              <a:gd name="connsiteX60" fmla="*/ 195493 w 4004649"/>
              <a:gd name="connsiteY60" fmla="*/ 1292147 h 3873576"/>
              <a:gd name="connsiteX61" fmla="*/ 325156 w 4004649"/>
              <a:gd name="connsiteY61" fmla="*/ 1395847 h 3873576"/>
              <a:gd name="connsiteX62" fmla="*/ 631338 w 4004649"/>
              <a:gd name="connsiteY62" fmla="*/ 1343997 h 3873576"/>
              <a:gd name="connsiteX63" fmla="*/ 797105 w 4004649"/>
              <a:gd name="connsiteY63" fmla="*/ 1240989 h 3873576"/>
              <a:gd name="connsiteX64" fmla="*/ 816155 w 4004649"/>
              <a:gd name="connsiteY64" fmla="*/ 1205270 h 3873576"/>
              <a:gd name="connsiteX65" fmla="*/ 911021 w 4004649"/>
              <a:gd name="connsiteY65" fmla="*/ 1156569 h 3873576"/>
              <a:gd name="connsiteX66" fmla="*/ 1229340 w 4004649"/>
              <a:gd name="connsiteY66" fmla="*/ 716961 h 3873576"/>
              <a:gd name="connsiteX67" fmla="*/ 1195311 w 4004649"/>
              <a:gd name="connsiteY67" fmla="*/ 555189 h 3873576"/>
              <a:gd name="connsiteX68" fmla="*/ 1209829 w 4004649"/>
              <a:gd name="connsiteY68" fmla="*/ 410317 h 3873576"/>
              <a:gd name="connsiteX69" fmla="*/ 1189396 w 4004649"/>
              <a:gd name="connsiteY69" fmla="*/ 362308 h 3873576"/>
              <a:gd name="connsiteX70" fmla="*/ 1239556 w 4004649"/>
              <a:gd name="connsiteY70" fmla="*/ 164356 h 3873576"/>
              <a:gd name="connsiteX71" fmla="*/ 1283801 w 4004649"/>
              <a:gd name="connsiteY71" fmla="*/ 61118 h 3873576"/>
              <a:gd name="connsiteX72" fmla="*/ 1303543 w 4004649"/>
              <a:gd name="connsiteY72" fmla="*/ 30699 h 3873576"/>
              <a:gd name="connsiteX73" fmla="*/ 1594209 w 4004649"/>
              <a:gd name="connsiteY73" fmla="*/ 10727 h 3873576"/>
              <a:gd name="connsiteX74" fmla="*/ 1711043 w 4004649"/>
              <a:gd name="connsiteY74" fmla="*/ 101830 h 3873576"/>
              <a:gd name="connsiteX75" fmla="*/ 1737699 w 4004649"/>
              <a:gd name="connsiteY75" fmla="*/ 261911 h 3873576"/>
              <a:gd name="connsiteX76" fmla="*/ 1686078 w 4004649"/>
              <a:gd name="connsiteY76" fmla="*/ 462397 h 3873576"/>
              <a:gd name="connsiteX77" fmla="*/ 1910148 w 4004649"/>
              <a:gd name="connsiteY77" fmla="*/ 520238 h 3873576"/>
              <a:gd name="connsiteX78" fmla="*/ 2145122 w 4004649"/>
              <a:gd name="connsiteY78" fmla="*/ 630851 h 3873576"/>
              <a:gd name="connsiteX79" fmla="*/ 2281929 w 4004649"/>
              <a:gd name="connsiteY79" fmla="*/ 760207 h 3873576"/>
              <a:gd name="connsiteX80" fmla="*/ 2401606 w 4004649"/>
              <a:gd name="connsiteY80" fmla="*/ 924359 h 3873576"/>
              <a:gd name="connsiteX81" fmla="*/ 2474349 w 4004649"/>
              <a:gd name="connsiteY81" fmla="*/ 1143204 h 3873576"/>
              <a:gd name="connsiteX82" fmla="*/ 2559076 w 4004649"/>
              <a:gd name="connsiteY82" fmla="*/ 1329939 h 3873576"/>
              <a:gd name="connsiteX83" fmla="*/ 2706714 w 4004649"/>
              <a:gd name="connsiteY83" fmla="*/ 1579280 h 3873576"/>
              <a:gd name="connsiteX84" fmla="*/ 2847822 w 4004649"/>
              <a:gd name="connsiteY84" fmla="*/ 1837837 h 3873576"/>
              <a:gd name="connsiteX85" fmla="*/ 2932778 w 4004649"/>
              <a:gd name="connsiteY85" fmla="*/ 2226595 h 3873576"/>
              <a:gd name="connsiteX86" fmla="*/ 2873785 w 4004649"/>
              <a:gd name="connsiteY86" fmla="*/ 2374233 h 3873576"/>
              <a:gd name="connsiteX87" fmla="*/ 2825008 w 4004649"/>
              <a:gd name="connsiteY87" fmla="*/ 2428234 h 3873576"/>
              <a:gd name="connsiteX88" fmla="*/ 2795050 w 4004649"/>
              <a:gd name="connsiteY88" fmla="*/ 2411565 h 3873576"/>
              <a:gd name="connsiteX89" fmla="*/ 2707021 w 4004649"/>
              <a:gd name="connsiteY89" fmla="*/ 2737950 h 3873576"/>
              <a:gd name="connsiteX90" fmla="*/ 2596408 w 4004649"/>
              <a:gd name="connsiteY90" fmla="*/ 3195150 h 3873576"/>
              <a:gd name="connsiteX91" fmla="*/ 2567372 w 4004649"/>
              <a:gd name="connsiteY91" fmla="*/ 3318360 h 3873576"/>
              <a:gd name="connsiteX92" fmla="*/ 2961815 w 4004649"/>
              <a:gd name="connsiteY92" fmla="*/ 3076933 h 3873576"/>
              <a:gd name="connsiteX93" fmla="*/ 3190184 w 4004649"/>
              <a:gd name="connsiteY93" fmla="*/ 2947040 h 3873576"/>
              <a:gd name="connsiteX94" fmla="*/ 3419245 w 4004649"/>
              <a:gd name="connsiteY94" fmla="*/ 2808389 h 3873576"/>
              <a:gd name="connsiteX95" fmla="*/ 3508196 w 4004649"/>
              <a:gd name="connsiteY95" fmla="*/ 2730114 h 3873576"/>
              <a:gd name="connsiteX96" fmla="*/ 3643543 w 4004649"/>
              <a:gd name="connsiteY96" fmla="*/ 2693705 h 3873576"/>
              <a:gd name="connsiteX0" fmla="*/ 3643543 w 4004649"/>
              <a:gd name="connsiteY0" fmla="*/ 2693705 h 3873576"/>
              <a:gd name="connsiteX1" fmla="*/ 3787493 w 4004649"/>
              <a:gd name="connsiteY1" fmla="*/ 2704152 h 3873576"/>
              <a:gd name="connsiteX2" fmla="*/ 3871222 w 4004649"/>
              <a:gd name="connsiteY2" fmla="*/ 2848793 h 3873576"/>
              <a:gd name="connsiteX3" fmla="*/ 3898337 w 4004649"/>
              <a:gd name="connsiteY3" fmla="*/ 3155897 h 3873576"/>
              <a:gd name="connsiteX4" fmla="*/ 3974460 w 4004649"/>
              <a:gd name="connsiteY4" fmla="*/ 3393562 h 3873576"/>
              <a:gd name="connsiteX5" fmla="*/ 4004649 w 4004649"/>
              <a:gd name="connsiteY5" fmla="*/ 3556255 h 3873576"/>
              <a:gd name="connsiteX6" fmla="*/ 3960634 w 4004649"/>
              <a:gd name="connsiteY6" fmla="*/ 3689221 h 3873576"/>
              <a:gd name="connsiteX7" fmla="*/ 3850021 w 4004649"/>
              <a:gd name="connsiteY7" fmla="*/ 3829331 h 3873576"/>
              <a:gd name="connsiteX8" fmla="*/ 3665205 w 4004649"/>
              <a:gd name="connsiteY8" fmla="*/ 3826949 h 3873576"/>
              <a:gd name="connsiteX9" fmla="*/ 3591233 w 4004649"/>
              <a:gd name="connsiteY9" fmla="*/ 3687070 h 3873576"/>
              <a:gd name="connsiteX10" fmla="*/ 3532469 w 4004649"/>
              <a:gd name="connsiteY10" fmla="*/ 3593817 h 3873576"/>
              <a:gd name="connsiteX11" fmla="*/ 3315469 w 4004649"/>
              <a:gd name="connsiteY11" fmla="*/ 3698976 h 3873576"/>
              <a:gd name="connsiteX12" fmla="*/ 2861879 w 4004649"/>
              <a:gd name="connsiteY12" fmla="*/ 3799834 h 3873576"/>
              <a:gd name="connsiteX13" fmla="*/ 2279318 w 4004649"/>
              <a:gd name="connsiteY13" fmla="*/ 3873576 h 3873576"/>
              <a:gd name="connsiteX14" fmla="*/ 2131834 w 4004649"/>
              <a:gd name="connsiteY14" fmla="*/ 3821956 h 3873576"/>
              <a:gd name="connsiteX15" fmla="*/ 2072840 w 4004649"/>
              <a:gd name="connsiteY15" fmla="*/ 3681847 h 3873576"/>
              <a:gd name="connsiteX16" fmla="*/ 2050718 w 4004649"/>
              <a:gd name="connsiteY16" fmla="*/ 3239395 h 3873576"/>
              <a:gd name="connsiteX17" fmla="*/ 1947479 w 4004649"/>
              <a:gd name="connsiteY17" fmla="*/ 2450356 h 3873576"/>
              <a:gd name="connsiteX18" fmla="*/ 1419148 w 4004649"/>
              <a:gd name="connsiteY18" fmla="*/ 2378765 h 3873576"/>
              <a:gd name="connsiteX19" fmla="*/ 1529992 w 4004649"/>
              <a:gd name="connsiteY19" fmla="*/ 2533623 h 3873576"/>
              <a:gd name="connsiteX20" fmla="*/ 1670102 w 4004649"/>
              <a:gd name="connsiteY20" fmla="*/ 2773439 h 3873576"/>
              <a:gd name="connsiteX21" fmla="*/ 1875658 w 4004649"/>
              <a:gd name="connsiteY21" fmla="*/ 2979379 h 3873576"/>
              <a:gd name="connsiteX22" fmla="*/ 2008162 w 4004649"/>
              <a:gd name="connsiteY22" fmla="*/ 3266511 h 3873576"/>
              <a:gd name="connsiteX23" fmla="*/ 2032206 w 4004649"/>
              <a:gd name="connsiteY23" fmla="*/ 3411152 h 3873576"/>
              <a:gd name="connsiteX24" fmla="*/ 1888485 w 4004649"/>
              <a:gd name="connsiteY24" fmla="*/ 3512240 h 3873576"/>
              <a:gd name="connsiteX25" fmla="*/ 1446034 w 4004649"/>
              <a:gd name="connsiteY25" fmla="*/ 3615479 h 3873576"/>
              <a:gd name="connsiteX26" fmla="*/ 1109432 w 4004649"/>
              <a:gd name="connsiteY26" fmla="*/ 3595738 h 3873576"/>
              <a:gd name="connsiteX27" fmla="*/ 1084698 w 4004649"/>
              <a:gd name="connsiteY27" fmla="*/ 3519614 h 3873576"/>
              <a:gd name="connsiteX28" fmla="*/ 1166045 w 4004649"/>
              <a:gd name="connsiteY28" fmla="*/ 3457780 h 3873576"/>
              <a:gd name="connsiteX29" fmla="*/ 1468618 w 4004649"/>
              <a:gd name="connsiteY29" fmla="*/ 3342634 h 3873576"/>
              <a:gd name="connsiteX30" fmla="*/ 1545661 w 4004649"/>
              <a:gd name="connsiteY30" fmla="*/ 3239395 h 3873576"/>
              <a:gd name="connsiteX31" fmla="*/ 1507870 w 4004649"/>
              <a:gd name="connsiteY31" fmla="*/ 3126170 h 3873576"/>
              <a:gd name="connsiteX32" fmla="*/ 1377746 w 4004649"/>
              <a:gd name="connsiteY32" fmla="*/ 3197301 h 3873576"/>
              <a:gd name="connsiteX33" fmla="*/ 1239556 w 4004649"/>
              <a:gd name="connsiteY33" fmla="*/ 2937053 h 3873576"/>
              <a:gd name="connsiteX34" fmla="*/ 998129 w 4004649"/>
              <a:gd name="connsiteY34" fmla="*/ 2568574 h 3873576"/>
              <a:gd name="connsiteX35" fmla="*/ 793802 w 4004649"/>
              <a:gd name="connsiteY35" fmla="*/ 2244109 h 3873576"/>
              <a:gd name="connsiteX36" fmla="*/ 742412 w 4004649"/>
              <a:gd name="connsiteY36" fmla="*/ 1974644 h 3873576"/>
              <a:gd name="connsiteX37" fmla="*/ 840198 w 4004649"/>
              <a:gd name="connsiteY37" fmla="*/ 1842830 h 3873576"/>
              <a:gd name="connsiteX38" fmla="*/ 1128943 w 4004649"/>
              <a:gd name="connsiteY38" fmla="*/ 1757182 h 3873576"/>
              <a:gd name="connsiteX39" fmla="*/ 1239556 w 4004649"/>
              <a:gd name="connsiteY39" fmla="*/ 1727685 h 3873576"/>
              <a:gd name="connsiteX40" fmla="*/ 1310687 w 4004649"/>
              <a:gd name="connsiteY40" fmla="*/ 1668232 h 3873576"/>
              <a:gd name="connsiteX41" fmla="*/ 1475531 w 4004649"/>
              <a:gd name="connsiteY41" fmla="*/ 1631821 h 3873576"/>
              <a:gd name="connsiteX42" fmla="*/ 1391342 w 4004649"/>
              <a:gd name="connsiteY42" fmla="*/ 1575439 h 3873576"/>
              <a:gd name="connsiteX43" fmla="*/ 1337572 w 4004649"/>
              <a:gd name="connsiteY43" fmla="*/ 1477654 h 3873576"/>
              <a:gd name="connsiteX44" fmla="*/ 1239556 w 4004649"/>
              <a:gd name="connsiteY44" fmla="*/ 1594950 h 3873576"/>
              <a:gd name="connsiteX45" fmla="*/ 1151066 w 4004649"/>
              <a:gd name="connsiteY45" fmla="*/ 1676066 h 3873576"/>
              <a:gd name="connsiteX46" fmla="*/ 1018331 w 4004649"/>
              <a:gd name="connsiteY46" fmla="*/ 1727685 h 3873576"/>
              <a:gd name="connsiteX47" fmla="*/ 862781 w 4004649"/>
              <a:gd name="connsiteY47" fmla="*/ 1727685 h 3873576"/>
              <a:gd name="connsiteX48" fmla="*/ 551145 w 4004649"/>
              <a:gd name="connsiteY48" fmla="*/ 1740975 h 3873576"/>
              <a:gd name="connsiteX49" fmla="*/ 391524 w 4004649"/>
              <a:gd name="connsiteY49" fmla="*/ 1771931 h 3873576"/>
              <a:gd name="connsiteX50" fmla="*/ 297119 w 4004649"/>
              <a:gd name="connsiteY50" fmla="*/ 1697958 h 3873576"/>
              <a:gd name="connsiteX51" fmla="*/ 165306 w 4004649"/>
              <a:gd name="connsiteY51" fmla="*/ 1634894 h 3873576"/>
              <a:gd name="connsiteX52" fmla="*/ 66829 w 4004649"/>
              <a:gd name="connsiteY52" fmla="*/ 1579971 h 3873576"/>
              <a:gd name="connsiteX53" fmla="*/ 24505 w 4004649"/>
              <a:gd name="connsiteY53" fmla="*/ 1477193 h 3873576"/>
              <a:gd name="connsiteX54" fmla="*/ 0 w 4004649"/>
              <a:gd name="connsiteY54" fmla="*/ 1417739 h 3873576"/>
              <a:gd name="connsiteX55" fmla="*/ 54922 w 4004649"/>
              <a:gd name="connsiteY55" fmla="*/ 1412286 h 3873576"/>
              <a:gd name="connsiteX56" fmla="*/ 141723 w 4004649"/>
              <a:gd name="connsiteY56" fmla="*/ 1430567 h 3873576"/>
              <a:gd name="connsiteX57" fmla="*/ 194111 w 4004649"/>
              <a:gd name="connsiteY57" fmla="*/ 1392467 h 3873576"/>
              <a:gd name="connsiteX58" fmla="*/ 79426 w 4004649"/>
              <a:gd name="connsiteY58" fmla="*/ 1268103 h 3873576"/>
              <a:gd name="connsiteX59" fmla="*/ 126282 w 4004649"/>
              <a:gd name="connsiteY59" fmla="*/ 1197973 h 3873576"/>
              <a:gd name="connsiteX60" fmla="*/ 195493 w 4004649"/>
              <a:gd name="connsiteY60" fmla="*/ 1292147 h 3873576"/>
              <a:gd name="connsiteX61" fmla="*/ 325156 w 4004649"/>
              <a:gd name="connsiteY61" fmla="*/ 1395847 h 3873576"/>
              <a:gd name="connsiteX62" fmla="*/ 631338 w 4004649"/>
              <a:gd name="connsiteY62" fmla="*/ 1343997 h 3873576"/>
              <a:gd name="connsiteX63" fmla="*/ 797105 w 4004649"/>
              <a:gd name="connsiteY63" fmla="*/ 1240989 h 3873576"/>
              <a:gd name="connsiteX64" fmla="*/ 816155 w 4004649"/>
              <a:gd name="connsiteY64" fmla="*/ 1205270 h 3873576"/>
              <a:gd name="connsiteX65" fmla="*/ 911021 w 4004649"/>
              <a:gd name="connsiteY65" fmla="*/ 1156569 h 3873576"/>
              <a:gd name="connsiteX66" fmla="*/ 1229340 w 4004649"/>
              <a:gd name="connsiteY66" fmla="*/ 716961 h 3873576"/>
              <a:gd name="connsiteX67" fmla="*/ 1195311 w 4004649"/>
              <a:gd name="connsiteY67" fmla="*/ 555189 h 3873576"/>
              <a:gd name="connsiteX68" fmla="*/ 1209829 w 4004649"/>
              <a:gd name="connsiteY68" fmla="*/ 410317 h 3873576"/>
              <a:gd name="connsiteX69" fmla="*/ 1189396 w 4004649"/>
              <a:gd name="connsiteY69" fmla="*/ 362308 h 3873576"/>
              <a:gd name="connsiteX70" fmla="*/ 1239556 w 4004649"/>
              <a:gd name="connsiteY70" fmla="*/ 164356 h 3873576"/>
              <a:gd name="connsiteX71" fmla="*/ 1283801 w 4004649"/>
              <a:gd name="connsiteY71" fmla="*/ 61118 h 3873576"/>
              <a:gd name="connsiteX72" fmla="*/ 1303543 w 4004649"/>
              <a:gd name="connsiteY72" fmla="*/ 30699 h 3873576"/>
              <a:gd name="connsiteX73" fmla="*/ 1594209 w 4004649"/>
              <a:gd name="connsiteY73" fmla="*/ 10727 h 3873576"/>
              <a:gd name="connsiteX74" fmla="*/ 1711043 w 4004649"/>
              <a:gd name="connsiteY74" fmla="*/ 101830 h 3873576"/>
              <a:gd name="connsiteX75" fmla="*/ 1737699 w 4004649"/>
              <a:gd name="connsiteY75" fmla="*/ 261911 h 3873576"/>
              <a:gd name="connsiteX76" fmla="*/ 1686078 w 4004649"/>
              <a:gd name="connsiteY76" fmla="*/ 462397 h 3873576"/>
              <a:gd name="connsiteX77" fmla="*/ 1910148 w 4004649"/>
              <a:gd name="connsiteY77" fmla="*/ 520238 h 3873576"/>
              <a:gd name="connsiteX78" fmla="*/ 2145122 w 4004649"/>
              <a:gd name="connsiteY78" fmla="*/ 630851 h 3873576"/>
              <a:gd name="connsiteX79" fmla="*/ 2281929 w 4004649"/>
              <a:gd name="connsiteY79" fmla="*/ 760207 h 3873576"/>
              <a:gd name="connsiteX80" fmla="*/ 2401606 w 4004649"/>
              <a:gd name="connsiteY80" fmla="*/ 924359 h 3873576"/>
              <a:gd name="connsiteX81" fmla="*/ 2474349 w 4004649"/>
              <a:gd name="connsiteY81" fmla="*/ 1143204 h 3873576"/>
              <a:gd name="connsiteX82" fmla="*/ 2559076 w 4004649"/>
              <a:gd name="connsiteY82" fmla="*/ 1329939 h 3873576"/>
              <a:gd name="connsiteX83" fmla="*/ 2706714 w 4004649"/>
              <a:gd name="connsiteY83" fmla="*/ 1579280 h 3873576"/>
              <a:gd name="connsiteX84" fmla="*/ 2847822 w 4004649"/>
              <a:gd name="connsiteY84" fmla="*/ 1837837 h 3873576"/>
              <a:gd name="connsiteX85" fmla="*/ 2932778 w 4004649"/>
              <a:gd name="connsiteY85" fmla="*/ 2226595 h 3873576"/>
              <a:gd name="connsiteX86" fmla="*/ 2873785 w 4004649"/>
              <a:gd name="connsiteY86" fmla="*/ 2374233 h 3873576"/>
              <a:gd name="connsiteX87" fmla="*/ 2825008 w 4004649"/>
              <a:gd name="connsiteY87" fmla="*/ 2428234 h 3873576"/>
              <a:gd name="connsiteX88" fmla="*/ 2795050 w 4004649"/>
              <a:gd name="connsiteY88" fmla="*/ 2411565 h 3873576"/>
              <a:gd name="connsiteX89" fmla="*/ 2707021 w 4004649"/>
              <a:gd name="connsiteY89" fmla="*/ 2737950 h 3873576"/>
              <a:gd name="connsiteX90" fmla="*/ 2596408 w 4004649"/>
              <a:gd name="connsiteY90" fmla="*/ 3195150 h 3873576"/>
              <a:gd name="connsiteX91" fmla="*/ 2567372 w 4004649"/>
              <a:gd name="connsiteY91" fmla="*/ 3318360 h 3873576"/>
              <a:gd name="connsiteX92" fmla="*/ 2961815 w 4004649"/>
              <a:gd name="connsiteY92" fmla="*/ 3076933 h 3873576"/>
              <a:gd name="connsiteX93" fmla="*/ 3190184 w 4004649"/>
              <a:gd name="connsiteY93" fmla="*/ 2947040 h 3873576"/>
              <a:gd name="connsiteX94" fmla="*/ 3419245 w 4004649"/>
              <a:gd name="connsiteY94" fmla="*/ 2808389 h 3873576"/>
              <a:gd name="connsiteX95" fmla="*/ 3508196 w 4004649"/>
              <a:gd name="connsiteY95" fmla="*/ 2730114 h 3873576"/>
              <a:gd name="connsiteX96" fmla="*/ 3643543 w 4004649"/>
              <a:gd name="connsiteY96" fmla="*/ 2693705 h 3873576"/>
              <a:gd name="connsiteX0" fmla="*/ 3643543 w 4067790"/>
              <a:gd name="connsiteY0" fmla="*/ 2693705 h 3873576"/>
              <a:gd name="connsiteX1" fmla="*/ 3787493 w 4067790"/>
              <a:gd name="connsiteY1" fmla="*/ 2704152 h 3873576"/>
              <a:gd name="connsiteX2" fmla="*/ 3871222 w 4067790"/>
              <a:gd name="connsiteY2" fmla="*/ 2848793 h 3873576"/>
              <a:gd name="connsiteX3" fmla="*/ 3898337 w 4067790"/>
              <a:gd name="connsiteY3" fmla="*/ 3155897 h 3873576"/>
              <a:gd name="connsiteX4" fmla="*/ 3974460 w 4067790"/>
              <a:gd name="connsiteY4" fmla="*/ 3393562 h 3873576"/>
              <a:gd name="connsiteX5" fmla="*/ 4004649 w 4067790"/>
              <a:gd name="connsiteY5" fmla="*/ 3556255 h 3873576"/>
              <a:gd name="connsiteX6" fmla="*/ 4067790 w 4067790"/>
              <a:gd name="connsiteY6" fmla="*/ 3798758 h 3873576"/>
              <a:gd name="connsiteX7" fmla="*/ 3850021 w 4067790"/>
              <a:gd name="connsiteY7" fmla="*/ 3829331 h 3873576"/>
              <a:gd name="connsiteX8" fmla="*/ 3665205 w 4067790"/>
              <a:gd name="connsiteY8" fmla="*/ 3826949 h 3873576"/>
              <a:gd name="connsiteX9" fmla="*/ 3591233 w 4067790"/>
              <a:gd name="connsiteY9" fmla="*/ 3687070 h 3873576"/>
              <a:gd name="connsiteX10" fmla="*/ 3532469 w 4067790"/>
              <a:gd name="connsiteY10" fmla="*/ 3593817 h 3873576"/>
              <a:gd name="connsiteX11" fmla="*/ 3315469 w 4067790"/>
              <a:gd name="connsiteY11" fmla="*/ 3698976 h 3873576"/>
              <a:gd name="connsiteX12" fmla="*/ 2861879 w 4067790"/>
              <a:gd name="connsiteY12" fmla="*/ 3799834 h 3873576"/>
              <a:gd name="connsiteX13" fmla="*/ 2279318 w 4067790"/>
              <a:gd name="connsiteY13" fmla="*/ 3873576 h 3873576"/>
              <a:gd name="connsiteX14" fmla="*/ 2131834 w 4067790"/>
              <a:gd name="connsiteY14" fmla="*/ 3821956 h 3873576"/>
              <a:gd name="connsiteX15" fmla="*/ 2072840 w 4067790"/>
              <a:gd name="connsiteY15" fmla="*/ 3681847 h 3873576"/>
              <a:gd name="connsiteX16" fmla="*/ 2050718 w 4067790"/>
              <a:gd name="connsiteY16" fmla="*/ 3239395 h 3873576"/>
              <a:gd name="connsiteX17" fmla="*/ 1947479 w 4067790"/>
              <a:gd name="connsiteY17" fmla="*/ 2450356 h 3873576"/>
              <a:gd name="connsiteX18" fmla="*/ 1419148 w 4067790"/>
              <a:gd name="connsiteY18" fmla="*/ 2378765 h 3873576"/>
              <a:gd name="connsiteX19" fmla="*/ 1529992 w 4067790"/>
              <a:gd name="connsiteY19" fmla="*/ 2533623 h 3873576"/>
              <a:gd name="connsiteX20" fmla="*/ 1670102 w 4067790"/>
              <a:gd name="connsiteY20" fmla="*/ 2773439 h 3873576"/>
              <a:gd name="connsiteX21" fmla="*/ 1875658 w 4067790"/>
              <a:gd name="connsiteY21" fmla="*/ 2979379 h 3873576"/>
              <a:gd name="connsiteX22" fmla="*/ 2008162 w 4067790"/>
              <a:gd name="connsiteY22" fmla="*/ 3266511 h 3873576"/>
              <a:gd name="connsiteX23" fmla="*/ 2032206 w 4067790"/>
              <a:gd name="connsiteY23" fmla="*/ 3411152 h 3873576"/>
              <a:gd name="connsiteX24" fmla="*/ 1888485 w 4067790"/>
              <a:gd name="connsiteY24" fmla="*/ 3512240 h 3873576"/>
              <a:gd name="connsiteX25" fmla="*/ 1446034 w 4067790"/>
              <a:gd name="connsiteY25" fmla="*/ 3615479 h 3873576"/>
              <a:gd name="connsiteX26" fmla="*/ 1109432 w 4067790"/>
              <a:gd name="connsiteY26" fmla="*/ 3595738 h 3873576"/>
              <a:gd name="connsiteX27" fmla="*/ 1084698 w 4067790"/>
              <a:gd name="connsiteY27" fmla="*/ 3519614 h 3873576"/>
              <a:gd name="connsiteX28" fmla="*/ 1166045 w 4067790"/>
              <a:gd name="connsiteY28" fmla="*/ 3457780 h 3873576"/>
              <a:gd name="connsiteX29" fmla="*/ 1468618 w 4067790"/>
              <a:gd name="connsiteY29" fmla="*/ 3342634 h 3873576"/>
              <a:gd name="connsiteX30" fmla="*/ 1545661 w 4067790"/>
              <a:gd name="connsiteY30" fmla="*/ 3239395 h 3873576"/>
              <a:gd name="connsiteX31" fmla="*/ 1507870 w 4067790"/>
              <a:gd name="connsiteY31" fmla="*/ 3126170 h 3873576"/>
              <a:gd name="connsiteX32" fmla="*/ 1377746 w 4067790"/>
              <a:gd name="connsiteY32" fmla="*/ 3197301 h 3873576"/>
              <a:gd name="connsiteX33" fmla="*/ 1239556 w 4067790"/>
              <a:gd name="connsiteY33" fmla="*/ 2937053 h 3873576"/>
              <a:gd name="connsiteX34" fmla="*/ 998129 w 4067790"/>
              <a:gd name="connsiteY34" fmla="*/ 2568574 h 3873576"/>
              <a:gd name="connsiteX35" fmla="*/ 793802 w 4067790"/>
              <a:gd name="connsiteY35" fmla="*/ 2244109 h 3873576"/>
              <a:gd name="connsiteX36" fmla="*/ 742412 w 4067790"/>
              <a:gd name="connsiteY36" fmla="*/ 1974644 h 3873576"/>
              <a:gd name="connsiteX37" fmla="*/ 840198 w 4067790"/>
              <a:gd name="connsiteY37" fmla="*/ 1842830 h 3873576"/>
              <a:gd name="connsiteX38" fmla="*/ 1128943 w 4067790"/>
              <a:gd name="connsiteY38" fmla="*/ 1757182 h 3873576"/>
              <a:gd name="connsiteX39" fmla="*/ 1239556 w 4067790"/>
              <a:gd name="connsiteY39" fmla="*/ 1727685 h 3873576"/>
              <a:gd name="connsiteX40" fmla="*/ 1310687 w 4067790"/>
              <a:gd name="connsiteY40" fmla="*/ 1668232 h 3873576"/>
              <a:gd name="connsiteX41" fmla="*/ 1475531 w 4067790"/>
              <a:gd name="connsiteY41" fmla="*/ 1631821 h 3873576"/>
              <a:gd name="connsiteX42" fmla="*/ 1391342 w 4067790"/>
              <a:gd name="connsiteY42" fmla="*/ 1575439 h 3873576"/>
              <a:gd name="connsiteX43" fmla="*/ 1337572 w 4067790"/>
              <a:gd name="connsiteY43" fmla="*/ 1477654 h 3873576"/>
              <a:gd name="connsiteX44" fmla="*/ 1239556 w 4067790"/>
              <a:gd name="connsiteY44" fmla="*/ 1594950 h 3873576"/>
              <a:gd name="connsiteX45" fmla="*/ 1151066 w 4067790"/>
              <a:gd name="connsiteY45" fmla="*/ 1676066 h 3873576"/>
              <a:gd name="connsiteX46" fmla="*/ 1018331 w 4067790"/>
              <a:gd name="connsiteY46" fmla="*/ 1727685 h 3873576"/>
              <a:gd name="connsiteX47" fmla="*/ 862781 w 4067790"/>
              <a:gd name="connsiteY47" fmla="*/ 1727685 h 3873576"/>
              <a:gd name="connsiteX48" fmla="*/ 551145 w 4067790"/>
              <a:gd name="connsiteY48" fmla="*/ 1740975 h 3873576"/>
              <a:gd name="connsiteX49" fmla="*/ 391524 w 4067790"/>
              <a:gd name="connsiteY49" fmla="*/ 1771931 h 3873576"/>
              <a:gd name="connsiteX50" fmla="*/ 297119 w 4067790"/>
              <a:gd name="connsiteY50" fmla="*/ 1697958 h 3873576"/>
              <a:gd name="connsiteX51" fmla="*/ 165306 w 4067790"/>
              <a:gd name="connsiteY51" fmla="*/ 1634894 h 3873576"/>
              <a:gd name="connsiteX52" fmla="*/ 66829 w 4067790"/>
              <a:gd name="connsiteY52" fmla="*/ 1579971 h 3873576"/>
              <a:gd name="connsiteX53" fmla="*/ 24505 w 4067790"/>
              <a:gd name="connsiteY53" fmla="*/ 1477193 h 3873576"/>
              <a:gd name="connsiteX54" fmla="*/ 0 w 4067790"/>
              <a:gd name="connsiteY54" fmla="*/ 1417739 h 3873576"/>
              <a:gd name="connsiteX55" fmla="*/ 54922 w 4067790"/>
              <a:gd name="connsiteY55" fmla="*/ 1412286 h 3873576"/>
              <a:gd name="connsiteX56" fmla="*/ 141723 w 4067790"/>
              <a:gd name="connsiteY56" fmla="*/ 1430567 h 3873576"/>
              <a:gd name="connsiteX57" fmla="*/ 194111 w 4067790"/>
              <a:gd name="connsiteY57" fmla="*/ 1392467 h 3873576"/>
              <a:gd name="connsiteX58" fmla="*/ 79426 w 4067790"/>
              <a:gd name="connsiteY58" fmla="*/ 1268103 h 3873576"/>
              <a:gd name="connsiteX59" fmla="*/ 126282 w 4067790"/>
              <a:gd name="connsiteY59" fmla="*/ 1197973 h 3873576"/>
              <a:gd name="connsiteX60" fmla="*/ 195493 w 4067790"/>
              <a:gd name="connsiteY60" fmla="*/ 1292147 h 3873576"/>
              <a:gd name="connsiteX61" fmla="*/ 325156 w 4067790"/>
              <a:gd name="connsiteY61" fmla="*/ 1395847 h 3873576"/>
              <a:gd name="connsiteX62" fmla="*/ 631338 w 4067790"/>
              <a:gd name="connsiteY62" fmla="*/ 1343997 h 3873576"/>
              <a:gd name="connsiteX63" fmla="*/ 797105 w 4067790"/>
              <a:gd name="connsiteY63" fmla="*/ 1240989 h 3873576"/>
              <a:gd name="connsiteX64" fmla="*/ 816155 w 4067790"/>
              <a:gd name="connsiteY64" fmla="*/ 1205270 h 3873576"/>
              <a:gd name="connsiteX65" fmla="*/ 911021 w 4067790"/>
              <a:gd name="connsiteY65" fmla="*/ 1156569 h 3873576"/>
              <a:gd name="connsiteX66" fmla="*/ 1229340 w 4067790"/>
              <a:gd name="connsiteY66" fmla="*/ 716961 h 3873576"/>
              <a:gd name="connsiteX67" fmla="*/ 1195311 w 4067790"/>
              <a:gd name="connsiteY67" fmla="*/ 555189 h 3873576"/>
              <a:gd name="connsiteX68" fmla="*/ 1209829 w 4067790"/>
              <a:gd name="connsiteY68" fmla="*/ 410317 h 3873576"/>
              <a:gd name="connsiteX69" fmla="*/ 1189396 w 4067790"/>
              <a:gd name="connsiteY69" fmla="*/ 362308 h 3873576"/>
              <a:gd name="connsiteX70" fmla="*/ 1239556 w 4067790"/>
              <a:gd name="connsiteY70" fmla="*/ 164356 h 3873576"/>
              <a:gd name="connsiteX71" fmla="*/ 1283801 w 4067790"/>
              <a:gd name="connsiteY71" fmla="*/ 61118 h 3873576"/>
              <a:gd name="connsiteX72" fmla="*/ 1303543 w 4067790"/>
              <a:gd name="connsiteY72" fmla="*/ 30699 h 3873576"/>
              <a:gd name="connsiteX73" fmla="*/ 1594209 w 4067790"/>
              <a:gd name="connsiteY73" fmla="*/ 10727 h 3873576"/>
              <a:gd name="connsiteX74" fmla="*/ 1711043 w 4067790"/>
              <a:gd name="connsiteY74" fmla="*/ 101830 h 3873576"/>
              <a:gd name="connsiteX75" fmla="*/ 1737699 w 4067790"/>
              <a:gd name="connsiteY75" fmla="*/ 261911 h 3873576"/>
              <a:gd name="connsiteX76" fmla="*/ 1686078 w 4067790"/>
              <a:gd name="connsiteY76" fmla="*/ 462397 h 3873576"/>
              <a:gd name="connsiteX77" fmla="*/ 1910148 w 4067790"/>
              <a:gd name="connsiteY77" fmla="*/ 520238 h 3873576"/>
              <a:gd name="connsiteX78" fmla="*/ 2145122 w 4067790"/>
              <a:gd name="connsiteY78" fmla="*/ 630851 h 3873576"/>
              <a:gd name="connsiteX79" fmla="*/ 2281929 w 4067790"/>
              <a:gd name="connsiteY79" fmla="*/ 760207 h 3873576"/>
              <a:gd name="connsiteX80" fmla="*/ 2401606 w 4067790"/>
              <a:gd name="connsiteY80" fmla="*/ 924359 h 3873576"/>
              <a:gd name="connsiteX81" fmla="*/ 2474349 w 4067790"/>
              <a:gd name="connsiteY81" fmla="*/ 1143204 h 3873576"/>
              <a:gd name="connsiteX82" fmla="*/ 2559076 w 4067790"/>
              <a:gd name="connsiteY82" fmla="*/ 1329939 h 3873576"/>
              <a:gd name="connsiteX83" fmla="*/ 2706714 w 4067790"/>
              <a:gd name="connsiteY83" fmla="*/ 1579280 h 3873576"/>
              <a:gd name="connsiteX84" fmla="*/ 2847822 w 4067790"/>
              <a:gd name="connsiteY84" fmla="*/ 1837837 h 3873576"/>
              <a:gd name="connsiteX85" fmla="*/ 2932778 w 4067790"/>
              <a:gd name="connsiteY85" fmla="*/ 2226595 h 3873576"/>
              <a:gd name="connsiteX86" fmla="*/ 2873785 w 4067790"/>
              <a:gd name="connsiteY86" fmla="*/ 2374233 h 3873576"/>
              <a:gd name="connsiteX87" fmla="*/ 2825008 w 4067790"/>
              <a:gd name="connsiteY87" fmla="*/ 2428234 h 3873576"/>
              <a:gd name="connsiteX88" fmla="*/ 2795050 w 4067790"/>
              <a:gd name="connsiteY88" fmla="*/ 2411565 h 3873576"/>
              <a:gd name="connsiteX89" fmla="*/ 2707021 w 4067790"/>
              <a:gd name="connsiteY89" fmla="*/ 2737950 h 3873576"/>
              <a:gd name="connsiteX90" fmla="*/ 2596408 w 4067790"/>
              <a:gd name="connsiteY90" fmla="*/ 3195150 h 3873576"/>
              <a:gd name="connsiteX91" fmla="*/ 2567372 w 4067790"/>
              <a:gd name="connsiteY91" fmla="*/ 3318360 h 3873576"/>
              <a:gd name="connsiteX92" fmla="*/ 2961815 w 4067790"/>
              <a:gd name="connsiteY92" fmla="*/ 3076933 h 3873576"/>
              <a:gd name="connsiteX93" fmla="*/ 3190184 w 4067790"/>
              <a:gd name="connsiteY93" fmla="*/ 2947040 h 3873576"/>
              <a:gd name="connsiteX94" fmla="*/ 3419245 w 4067790"/>
              <a:gd name="connsiteY94" fmla="*/ 2808389 h 3873576"/>
              <a:gd name="connsiteX95" fmla="*/ 3508196 w 4067790"/>
              <a:gd name="connsiteY95" fmla="*/ 2730114 h 3873576"/>
              <a:gd name="connsiteX96" fmla="*/ 3643543 w 4067790"/>
              <a:gd name="connsiteY96" fmla="*/ 2693705 h 3873576"/>
              <a:gd name="connsiteX0" fmla="*/ 3643543 w 4067790"/>
              <a:gd name="connsiteY0" fmla="*/ 2693705 h 3873576"/>
              <a:gd name="connsiteX1" fmla="*/ 3787493 w 4067790"/>
              <a:gd name="connsiteY1" fmla="*/ 2704152 h 3873576"/>
              <a:gd name="connsiteX2" fmla="*/ 3871222 w 4067790"/>
              <a:gd name="connsiteY2" fmla="*/ 2848793 h 3873576"/>
              <a:gd name="connsiteX3" fmla="*/ 3898337 w 4067790"/>
              <a:gd name="connsiteY3" fmla="*/ 3155897 h 3873576"/>
              <a:gd name="connsiteX4" fmla="*/ 3974460 w 4067790"/>
              <a:gd name="connsiteY4" fmla="*/ 3393562 h 3873576"/>
              <a:gd name="connsiteX5" fmla="*/ 4004649 w 4067790"/>
              <a:gd name="connsiteY5" fmla="*/ 3556255 h 3873576"/>
              <a:gd name="connsiteX6" fmla="*/ 4067790 w 4067790"/>
              <a:gd name="connsiteY6" fmla="*/ 3798758 h 3873576"/>
              <a:gd name="connsiteX7" fmla="*/ 3850021 w 4067790"/>
              <a:gd name="connsiteY7" fmla="*/ 3829331 h 3873576"/>
              <a:gd name="connsiteX8" fmla="*/ 3665205 w 4067790"/>
              <a:gd name="connsiteY8" fmla="*/ 3826949 h 3873576"/>
              <a:gd name="connsiteX9" fmla="*/ 3591233 w 4067790"/>
              <a:gd name="connsiteY9" fmla="*/ 3687070 h 3873576"/>
              <a:gd name="connsiteX10" fmla="*/ 3532469 w 4067790"/>
              <a:gd name="connsiteY10" fmla="*/ 3593817 h 3873576"/>
              <a:gd name="connsiteX11" fmla="*/ 3315469 w 4067790"/>
              <a:gd name="connsiteY11" fmla="*/ 3698976 h 3873576"/>
              <a:gd name="connsiteX12" fmla="*/ 2861879 w 4067790"/>
              <a:gd name="connsiteY12" fmla="*/ 3799834 h 3873576"/>
              <a:gd name="connsiteX13" fmla="*/ 2279318 w 4067790"/>
              <a:gd name="connsiteY13" fmla="*/ 3873576 h 3873576"/>
              <a:gd name="connsiteX14" fmla="*/ 2131834 w 4067790"/>
              <a:gd name="connsiteY14" fmla="*/ 3821956 h 3873576"/>
              <a:gd name="connsiteX15" fmla="*/ 2072840 w 4067790"/>
              <a:gd name="connsiteY15" fmla="*/ 3681847 h 3873576"/>
              <a:gd name="connsiteX16" fmla="*/ 2050718 w 4067790"/>
              <a:gd name="connsiteY16" fmla="*/ 3239395 h 3873576"/>
              <a:gd name="connsiteX17" fmla="*/ 1947479 w 4067790"/>
              <a:gd name="connsiteY17" fmla="*/ 2450356 h 3873576"/>
              <a:gd name="connsiteX18" fmla="*/ 1419148 w 4067790"/>
              <a:gd name="connsiteY18" fmla="*/ 2378765 h 3873576"/>
              <a:gd name="connsiteX19" fmla="*/ 1529992 w 4067790"/>
              <a:gd name="connsiteY19" fmla="*/ 2533623 h 3873576"/>
              <a:gd name="connsiteX20" fmla="*/ 1670102 w 4067790"/>
              <a:gd name="connsiteY20" fmla="*/ 2773439 h 3873576"/>
              <a:gd name="connsiteX21" fmla="*/ 1875658 w 4067790"/>
              <a:gd name="connsiteY21" fmla="*/ 2979379 h 3873576"/>
              <a:gd name="connsiteX22" fmla="*/ 2008162 w 4067790"/>
              <a:gd name="connsiteY22" fmla="*/ 3266511 h 3873576"/>
              <a:gd name="connsiteX23" fmla="*/ 2032206 w 4067790"/>
              <a:gd name="connsiteY23" fmla="*/ 3411152 h 3873576"/>
              <a:gd name="connsiteX24" fmla="*/ 1888485 w 4067790"/>
              <a:gd name="connsiteY24" fmla="*/ 3512240 h 3873576"/>
              <a:gd name="connsiteX25" fmla="*/ 1446034 w 4067790"/>
              <a:gd name="connsiteY25" fmla="*/ 3615479 h 3873576"/>
              <a:gd name="connsiteX26" fmla="*/ 1109432 w 4067790"/>
              <a:gd name="connsiteY26" fmla="*/ 3595738 h 3873576"/>
              <a:gd name="connsiteX27" fmla="*/ 1084698 w 4067790"/>
              <a:gd name="connsiteY27" fmla="*/ 3519614 h 3873576"/>
              <a:gd name="connsiteX28" fmla="*/ 1166045 w 4067790"/>
              <a:gd name="connsiteY28" fmla="*/ 3457780 h 3873576"/>
              <a:gd name="connsiteX29" fmla="*/ 1468618 w 4067790"/>
              <a:gd name="connsiteY29" fmla="*/ 3342634 h 3873576"/>
              <a:gd name="connsiteX30" fmla="*/ 1545661 w 4067790"/>
              <a:gd name="connsiteY30" fmla="*/ 3239395 h 3873576"/>
              <a:gd name="connsiteX31" fmla="*/ 1507870 w 4067790"/>
              <a:gd name="connsiteY31" fmla="*/ 3126170 h 3873576"/>
              <a:gd name="connsiteX32" fmla="*/ 1377746 w 4067790"/>
              <a:gd name="connsiteY32" fmla="*/ 3197301 h 3873576"/>
              <a:gd name="connsiteX33" fmla="*/ 1239556 w 4067790"/>
              <a:gd name="connsiteY33" fmla="*/ 2937053 h 3873576"/>
              <a:gd name="connsiteX34" fmla="*/ 998129 w 4067790"/>
              <a:gd name="connsiteY34" fmla="*/ 2568574 h 3873576"/>
              <a:gd name="connsiteX35" fmla="*/ 793802 w 4067790"/>
              <a:gd name="connsiteY35" fmla="*/ 2244109 h 3873576"/>
              <a:gd name="connsiteX36" fmla="*/ 742412 w 4067790"/>
              <a:gd name="connsiteY36" fmla="*/ 1974644 h 3873576"/>
              <a:gd name="connsiteX37" fmla="*/ 840198 w 4067790"/>
              <a:gd name="connsiteY37" fmla="*/ 1842830 h 3873576"/>
              <a:gd name="connsiteX38" fmla="*/ 1128943 w 4067790"/>
              <a:gd name="connsiteY38" fmla="*/ 1757182 h 3873576"/>
              <a:gd name="connsiteX39" fmla="*/ 1239556 w 4067790"/>
              <a:gd name="connsiteY39" fmla="*/ 1727685 h 3873576"/>
              <a:gd name="connsiteX40" fmla="*/ 1310687 w 4067790"/>
              <a:gd name="connsiteY40" fmla="*/ 1668232 h 3873576"/>
              <a:gd name="connsiteX41" fmla="*/ 1475531 w 4067790"/>
              <a:gd name="connsiteY41" fmla="*/ 1631821 h 3873576"/>
              <a:gd name="connsiteX42" fmla="*/ 1391342 w 4067790"/>
              <a:gd name="connsiteY42" fmla="*/ 1575439 h 3873576"/>
              <a:gd name="connsiteX43" fmla="*/ 1337572 w 4067790"/>
              <a:gd name="connsiteY43" fmla="*/ 1477654 h 3873576"/>
              <a:gd name="connsiteX44" fmla="*/ 1239556 w 4067790"/>
              <a:gd name="connsiteY44" fmla="*/ 1594950 h 3873576"/>
              <a:gd name="connsiteX45" fmla="*/ 1151066 w 4067790"/>
              <a:gd name="connsiteY45" fmla="*/ 1676066 h 3873576"/>
              <a:gd name="connsiteX46" fmla="*/ 1018331 w 4067790"/>
              <a:gd name="connsiteY46" fmla="*/ 1727685 h 3873576"/>
              <a:gd name="connsiteX47" fmla="*/ 862781 w 4067790"/>
              <a:gd name="connsiteY47" fmla="*/ 1727685 h 3873576"/>
              <a:gd name="connsiteX48" fmla="*/ 551145 w 4067790"/>
              <a:gd name="connsiteY48" fmla="*/ 1740975 h 3873576"/>
              <a:gd name="connsiteX49" fmla="*/ 391524 w 4067790"/>
              <a:gd name="connsiteY49" fmla="*/ 1771931 h 3873576"/>
              <a:gd name="connsiteX50" fmla="*/ 297119 w 4067790"/>
              <a:gd name="connsiteY50" fmla="*/ 1697958 h 3873576"/>
              <a:gd name="connsiteX51" fmla="*/ 165306 w 4067790"/>
              <a:gd name="connsiteY51" fmla="*/ 1634894 h 3873576"/>
              <a:gd name="connsiteX52" fmla="*/ 66829 w 4067790"/>
              <a:gd name="connsiteY52" fmla="*/ 1579971 h 3873576"/>
              <a:gd name="connsiteX53" fmla="*/ 24505 w 4067790"/>
              <a:gd name="connsiteY53" fmla="*/ 1477193 h 3873576"/>
              <a:gd name="connsiteX54" fmla="*/ 0 w 4067790"/>
              <a:gd name="connsiteY54" fmla="*/ 1417739 h 3873576"/>
              <a:gd name="connsiteX55" fmla="*/ 54922 w 4067790"/>
              <a:gd name="connsiteY55" fmla="*/ 1412286 h 3873576"/>
              <a:gd name="connsiteX56" fmla="*/ 141723 w 4067790"/>
              <a:gd name="connsiteY56" fmla="*/ 1430567 h 3873576"/>
              <a:gd name="connsiteX57" fmla="*/ 194111 w 4067790"/>
              <a:gd name="connsiteY57" fmla="*/ 1392467 h 3873576"/>
              <a:gd name="connsiteX58" fmla="*/ 79426 w 4067790"/>
              <a:gd name="connsiteY58" fmla="*/ 1268103 h 3873576"/>
              <a:gd name="connsiteX59" fmla="*/ 126282 w 4067790"/>
              <a:gd name="connsiteY59" fmla="*/ 1197973 h 3873576"/>
              <a:gd name="connsiteX60" fmla="*/ 195493 w 4067790"/>
              <a:gd name="connsiteY60" fmla="*/ 1292147 h 3873576"/>
              <a:gd name="connsiteX61" fmla="*/ 325156 w 4067790"/>
              <a:gd name="connsiteY61" fmla="*/ 1395847 h 3873576"/>
              <a:gd name="connsiteX62" fmla="*/ 631338 w 4067790"/>
              <a:gd name="connsiteY62" fmla="*/ 1343997 h 3873576"/>
              <a:gd name="connsiteX63" fmla="*/ 797105 w 4067790"/>
              <a:gd name="connsiteY63" fmla="*/ 1240989 h 3873576"/>
              <a:gd name="connsiteX64" fmla="*/ 816155 w 4067790"/>
              <a:gd name="connsiteY64" fmla="*/ 1205270 h 3873576"/>
              <a:gd name="connsiteX65" fmla="*/ 911021 w 4067790"/>
              <a:gd name="connsiteY65" fmla="*/ 1156569 h 3873576"/>
              <a:gd name="connsiteX66" fmla="*/ 1229340 w 4067790"/>
              <a:gd name="connsiteY66" fmla="*/ 716961 h 3873576"/>
              <a:gd name="connsiteX67" fmla="*/ 1195311 w 4067790"/>
              <a:gd name="connsiteY67" fmla="*/ 555189 h 3873576"/>
              <a:gd name="connsiteX68" fmla="*/ 1209829 w 4067790"/>
              <a:gd name="connsiteY68" fmla="*/ 410317 h 3873576"/>
              <a:gd name="connsiteX69" fmla="*/ 1189396 w 4067790"/>
              <a:gd name="connsiteY69" fmla="*/ 362308 h 3873576"/>
              <a:gd name="connsiteX70" fmla="*/ 1239556 w 4067790"/>
              <a:gd name="connsiteY70" fmla="*/ 164356 h 3873576"/>
              <a:gd name="connsiteX71" fmla="*/ 1283801 w 4067790"/>
              <a:gd name="connsiteY71" fmla="*/ 61118 h 3873576"/>
              <a:gd name="connsiteX72" fmla="*/ 1303543 w 4067790"/>
              <a:gd name="connsiteY72" fmla="*/ 30699 h 3873576"/>
              <a:gd name="connsiteX73" fmla="*/ 1594209 w 4067790"/>
              <a:gd name="connsiteY73" fmla="*/ 10727 h 3873576"/>
              <a:gd name="connsiteX74" fmla="*/ 1711043 w 4067790"/>
              <a:gd name="connsiteY74" fmla="*/ 101830 h 3873576"/>
              <a:gd name="connsiteX75" fmla="*/ 1737699 w 4067790"/>
              <a:gd name="connsiteY75" fmla="*/ 261911 h 3873576"/>
              <a:gd name="connsiteX76" fmla="*/ 1686078 w 4067790"/>
              <a:gd name="connsiteY76" fmla="*/ 462397 h 3873576"/>
              <a:gd name="connsiteX77" fmla="*/ 1910148 w 4067790"/>
              <a:gd name="connsiteY77" fmla="*/ 520238 h 3873576"/>
              <a:gd name="connsiteX78" fmla="*/ 2145122 w 4067790"/>
              <a:gd name="connsiteY78" fmla="*/ 630851 h 3873576"/>
              <a:gd name="connsiteX79" fmla="*/ 2281929 w 4067790"/>
              <a:gd name="connsiteY79" fmla="*/ 760207 h 3873576"/>
              <a:gd name="connsiteX80" fmla="*/ 2401606 w 4067790"/>
              <a:gd name="connsiteY80" fmla="*/ 924359 h 3873576"/>
              <a:gd name="connsiteX81" fmla="*/ 2474349 w 4067790"/>
              <a:gd name="connsiteY81" fmla="*/ 1143204 h 3873576"/>
              <a:gd name="connsiteX82" fmla="*/ 2559076 w 4067790"/>
              <a:gd name="connsiteY82" fmla="*/ 1329939 h 3873576"/>
              <a:gd name="connsiteX83" fmla="*/ 2706714 w 4067790"/>
              <a:gd name="connsiteY83" fmla="*/ 1579280 h 3873576"/>
              <a:gd name="connsiteX84" fmla="*/ 2847822 w 4067790"/>
              <a:gd name="connsiteY84" fmla="*/ 1837837 h 3873576"/>
              <a:gd name="connsiteX85" fmla="*/ 2932778 w 4067790"/>
              <a:gd name="connsiteY85" fmla="*/ 2226595 h 3873576"/>
              <a:gd name="connsiteX86" fmla="*/ 2873785 w 4067790"/>
              <a:gd name="connsiteY86" fmla="*/ 2374233 h 3873576"/>
              <a:gd name="connsiteX87" fmla="*/ 2825008 w 4067790"/>
              <a:gd name="connsiteY87" fmla="*/ 2428234 h 3873576"/>
              <a:gd name="connsiteX88" fmla="*/ 2795050 w 4067790"/>
              <a:gd name="connsiteY88" fmla="*/ 2411565 h 3873576"/>
              <a:gd name="connsiteX89" fmla="*/ 2707021 w 4067790"/>
              <a:gd name="connsiteY89" fmla="*/ 2737950 h 3873576"/>
              <a:gd name="connsiteX90" fmla="*/ 2596408 w 4067790"/>
              <a:gd name="connsiteY90" fmla="*/ 3195150 h 3873576"/>
              <a:gd name="connsiteX91" fmla="*/ 2567372 w 4067790"/>
              <a:gd name="connsiteY91" fmla="*/ 3318360 h 3873576"/>
              <a:gd name="connsiteX92" fmla="*/ 2961815 w 4067790"/>
              <a:gd name="connsiteY92" fmla="*/ 3076933 h 3873576"/>
              <a:gd name="connsiteX93" fmla="*/ 3190184 w 4067790"/>
              <a:gd name="connsiteY93" fmla="*/ 2947040 h 3873576"/>
              <a:gd name="connsiteX94" fmla="*/ 3419245 w 4067790"/>
              <a:gd name="connsiteY94" fmla="*/ 2808389 h 3873576"/>
              <a:gd name="connsiteX95" fmla="*/ 3508196 w 4067790"/>
              <a:gd name="connsiteY95" fmla="*/ 2730114 h 3873576"/>
              <a:gd name="connsiteX96" fmla="*/ 3643543 w 4067790"/>
              <a:gd name="connsiteY96" fmla="*/ 2693705 h 3873576"/>
              <a:gd name="connsiteX0" fmla="*/ 3643543 w 4067912"/>
              <a:gd name="connsiteY0" fmla="*/ 2693705 h 3873576"/>
              <a:gd name="connsiteX1" fmla="*/ 3787493 w 4067912"/>
              <a:gd name="connsiteY1" fmla="*/ 2704152 h 3873576"/>
              <a:gd name="connsiteX2" fmla="*/ 3871222 w 4067912"/>
              <a:gd name="connsiteY2" fmla="*/ 2848793 h 3873576"/>
              <a:gd name="connsiteX3" fmla="*/ 3898337 w 4067912"/>
              <a:gd name="connsiteY3" fmla="*/ 3155897 h 3873576"/>
              <a:gd name="connsiteX4" fmla="*/ 3974460 w 4067912"/>
              <a:gd name="connsiteY4" fmla="*/ 3393562 h 3873576"/>
              <a:gd name="connsiteX5" fmla="*/ 4004649 w 4067912"/>
              <a:gd name="connsiteY5" fmla="*/ 3556255 h 3873576"/>
              <a:gd name="connsiteX6" fmla="*/ 4067790 w 4067912"/>
              <a:gd name="connsiteY6" fmla="*/ 3798758 h 3873576"/>
              <a:gd name="connsiteX7" fmla="*/ 3850021 w 4067912"/>
              <a:gd name="connsiteY7" fmla="*/ 3829331 h 3873576"/>
              <a:gd name="connsiteX8" fmla="*/ 3665205 w 4067912"/>
              <a:gd name="connsiteY8" fmla="*/ 3826949 h 3873576"/>
              <a:gd name="connsiteX9" fmla="*/ 3591233 w 4067912"/>
              <a:gd name="connsiteY9" fmla="*/ 3687070 h 3873576"/>
              <a:gd name="connsiteX10" fmla="*/ 3532469 w 4067912"/>
              <a:gd name="connsiteY10" fmla="*/ 3593817 h 3873576"/>
              <a:gd name="connsiteX11" fmla="*/ 3315469 w 4067912"/>
              <a:gd name="connsiteY11" fmla="*/ 3698976 h 3873576"/>
              <a:gd name="connsiteX12" fmla="*/ 2861879 w 4067912"/>
              <a:gd name="connsiteY12" fmla="*/ 3799834 h 3873576"/>
              <a:gd name="connsiteX13" fmla="*/ 2279318 w 4067912"/>
              <a:gd name="connsiteY13" fmla="*/ 3873576 h 3873576"/>
              <a:gd name="connsiteX14" fmla="*/ 2131834 w 4067912"/>
              <a:gd name="connsiteY14" fmla="*/ 3821956 h 3873576"/>
              <a:gd name="connsiteX15" fmla="*/ 2072840 w 4067912"/>
              <a:gd name="connsiteY15" fmla="*/ 3681847 h 3873576"/>
              <a:gd name="connsiteX16" fmla="*/ 2050718 w 4067912"/>
              <a:gd name="connsiteY16" fmla="*/ 3239395 h 3873576"/>
              <a:gd name="connsiteX17" fmla="*/ 1947479 w 4067912"/>
              <a:gd name="connsiteY17" fmla="*/ 2450356 h 3873576"/>
              <a:gd name="connsiteX18" fmla="*/ 1419148 w 4067912"/>
              <a:gd name="connsiteY18" fmla="*/ 2378765 h 3873576"/>
              <a:gd name="connsiteX19" fmla="*/ 1529992 w 4067912"/>
              <a:gd name="connsiteY19" fmla="*/ 2533623 h 3873576"/>
              <a:gd name="connsiteX20" fmla="*/ 1670102 w 4067912"/>
              <a:gd name="connsiteY20" fmla="*/ 2773439 h 3873576"/>
              <a:gd name="connsiteX21" fmla="*/ 1875658 w 4067912"/>
              <a:gd name="connsiteY21" fmla="*/ 2979379 h 3873576"/>
              <a:gd name="connsiteX22" fmla="*/ 2008162 w 4067912"/>
              <a:gd name="connsiteY22" fmla="*/ 3266511 h 3873576"/>
              <a:gd name="connsiteX23" fmla="*/ 2032206 w 4067912"/>
              <a:gd name="connsiteY23" fmla="*/ 3411152 h 3873576"/>
              <a:gd name="connsiteX24" fmla="*/ 1888485 w 4067912"/>
              <a:gd name="connsiteY24" fmla="*/ 3512240 h 3873576"/>
              <a:gd name="connsiteX25" fmla="*/ 1446034 w 4067912"/>
              <a:gd name="connsiteY25" fmla="*/ 3615479 h 3873576"/>
              <a:gd name="connsiteX26" fmla="*/ 1109432 w 4067912"/>
              <a:gd name="connsiteY26" fmla="*/ 3595738 h 3873576"/>
              <a:gd name="connsiteX27" fmla="*/ 1084698 w 4067912"/>
              <a:gd name="connsiteY27" fmla="*/ 3519614 h 3873576"/>
              <a:gd name="connsiteX28" fmla="*/ 1166045 w 4067912"/>
              <a:gd name="connsiteY28" fmla="*/ 3457780 h 3873576"/>
              <a:gd name="connsiteX29" fmla="*/ 1468618 w 4067912"/>
              <a:gd name="connsiteY29" fmla="*/ 3342634 h 3873576"/>
              <a:gd name="connsiteX30" fmla="*/ 1545661 w 4067912"/>
              <a:gd name="connsiteY30" fmla="*/ 3239395 h 3873576"/>
              <a:gd name="connsiteX31" fmla="*/ 1507870 w 4067912"/>
              <a:gd name="connsiteY31" fmla="*/ 3126170 h 3873576"/>
              <a:gd name="connsiteX32" fmla="*/ 1377746 w 4067912"/>
              <a:gd name="connsiteY32" fmla="*/ 3197301 h 3873576"/>
              <a:gd name="connsiteX33" fmla="*/ 1239556 w 4067912"/>
              <a:gd name="connsiteY33" fmla="*/ 2937053 h 3873576"/>
              <a:gd name="connsiteX34" fmla="*/ 998129 w 4067912"/>
              <a:gd name="connsiteY34" fmla="*/ 2568574 h 3873576"/>
              <a:gd name="connsiteX35" fmla="*/ 793802 w 4067912"/>
              <a:gd name="connsiteY35" fmla="*/ 2244109 h 3873576"/>
              <a:gd name="connsiteX36" fmla="*/ 742412 w 4067912"/>
              <a:gd name="connsiteY36" fmla="*/ 1974644 h 3873576"/>
              <a:gd name="connsiteX37" fmla="*/ 840198 w 4067912"/>
              <a:gd name="connsiteY37" fmla="*/ 1842830 h 3873576"/>
              <a:gd name="connsiteX38" fmla="*/ 1128943 w 4067912"/>
              <a:gd name="connsiteY38" fmla="*/ 1757182 h 3873576"/>
              <a:gd name="connsiteX39" fmla="*/ 1239556 w 4067912"/>
              <a:gd name="connsiteY39" fmla="*/ 1727685 h 3873576"/>
              <a:gd name="connsiteX40" fmla="*/ 1310687 w 4067912"/>
              <a:gd name="connsiteY40" fmla="*/ 1668232 h 3873576"/>
              <a:gd name="connsiteX41" fmla="*/ 1475531 w 4067912"/>
              <a:gd name="connsiteY41" fmla="*/ 1631821 h 3873576"/>
              <a:gd name="connsiteX42" fmla="*/ 1391342 w 4067912"/>
              <a:gd name="connsiteY42" fmla="*/ 1575439 h 3873576"/>
              <a:gd name="connsiteX43" fmla="*/ 1337572 w 4067912"/>
              <a:gd name="connsiteY43" fmla="*/ 1477654 h 3873576"/>
              <a:gd name="connsiteX44" fmla="*/ 1239556 w 4067912"/>
              <a:gd name="connsiteY44" fmla="*/ 1594950 h 3873576"/>
              <a:gd name="connsiteX45" fmla="*/ 1151066 w 4067912"/>
              <a:gd name="connsiteY45" fmla="*/ 1676066 h 3873576"/>
              <a:gd name="connsiteX46" fmla="*/ 1018331 w 4067912"/>
              <a:gd name="connsiteY46" fmla="*/ 1727685 h 3873576"/>
              <a:gd name="connsiteX47" fmla="*/ 862781 w 4067912"/>
              <a:gd name="connsiteY47" fmla="*/ 1727685 h 3873576"/>
              <a:gd name="connsiteX48" fmla="*/ 551145 w 4067912"/>
              <a:gd name="connsiteY48" fmla="*/ 1740975 h 3873576"/>
              <a:gd name="connsiteX49" fmla="*/ 391524 w 4067912"/>
              <a:gd name="connsiteY49" fmla="*/ 1771931 h 3873576"/>
              <a:gd name="connsiteX50" fmla="*/ 297119 w 4067912"/>
              <a:gd name="connsiteY50" fmla="*/ 1697958 h 3873576"/>
              <a:gd name="connsiteX51" fmla="*/ 165306 w 4067912"/>
              <a:gd name="connsiteY51" fmla="*/ 1634894 h 3873576"/>
              <a:gd name="connsiteX52" fmla="*/ 66829 w 4067912"/>
              <a:gd name="connsiteY52" fmla="*/ 1579971 h 3873576"/>
              <a:gd name="connsiteX53" fmla="*/ 24505 w 4067912"/>
              <a:gd name="connsiteY53" fmla="*/ 1477193 h 3873576"/>
              <a:gd name="connsiteX54" fmla="*/ 0 w 4067912"/>
              <a:gd name="connsiteY54" fmla="*/ 1417739 h 3873576"/>
              <a:gd name="connsiteX55" fmla="*/ 54922 w 4067912"/>
              <a:gd name="connsiteY55" fmla="*/ 1412286 h 3873576"/>
              <a:gd name="connsiteX56" fmla="*/ 141723 w 4067912"/>
              <a:gd name="connsiteY56" fmla="*/ 1430567 h 3873576"/>
              <a:gd name="connsiteX57" fmla="*/ 194111 w 4067912"/>
              <a:gd name="connsiteY57" fmla="*/ 1392467 h 3873576"/>
              <a:gd name="connsiteX58" fmla="*/ 79426 w 4067912"/>
              <a:gd name="connsiteY58" fmla="*/ 1268103 h 3873576"/>
              <a:gd name="connsiteX59" fmla="*/ 126282 w 4067912"/>
              <a:gd name="connsiteY59" fmla="*/ 1197973 h 3873576"/>
              <a:gd name="connsiteX60" fmla="*/ 195493 w 4067912"/>
              <a:gd name="connsiteY60" fmla="*/ 1292147 h 3873576"/>
              <a:gd name="connsiteX61" fmla="*/ 325156 w 4067912"/>
              <a:gd name="connsiteY61" fmla="*/ 1395847 h 3873576"/>
              <a:gd name="connsiteX62" fmla="*/ 631338 w 4067912"/>
              <a:gd name="connsiteY62" fmla="*/ 1343997 h 3873576"/>
              <a:gd name="connsiteX63" fmla="*/ 797105 w 4067912"/>
              <a:gd name="connsiteY63" fmla="*/ 1240989 h 3873576"/>
              <a:gd name="connsiteX64" fmla="*/ 816155 w 4067912"/>
              <a:gd name="connsiteY64" fmla="*/ 1205270 h 3873576"/>
              <a:gd name="connsiteX65" fmla="*/ 911021 w 4067912"/>
              <a:gd name="connsiteY65" fmla="*/ 1156569 h 3873576"/>
              <a:gd name="connsiteX66" fmla="*/ 1229340 w 4067912"/>
              <a:gd name="connsiteY66" fmla="*/ 716961 h 3873576"/>
              <a:gd name="connsiteX67" fmla="*/ 1195311 w 4067912"/>
              <a:gd name="connsiteY67" fmla="*/ 555189 h 3873576"/>
              <a:gd name="connsiteX68" fmla="*/ 1209829 w 4067912"/>
              <a:gd name="connsiteY68" fmla="*/ 410317 h 3873576"/>
              <a:gd name="connsiteX69" fmla="*/ 1189396 w 4067912"/>
              <a:gd name="connsiteY69" fmla="*/ 362308 h 3873576"/>
              <a:gd name="connsiteX70" fmla="*/ 1239556 w 4067912"/>
              <a:gd name="connsiteY70" fmla="*/ 164356 h 3873576"/>
              <a:gd name="connsiteX71" fmla="*/ 1283801 w 4067912"/>
              <a:gd name="connsiteY71" fmla="*/ 61118 h 3873576"/>
              <a:gd name="connsiteX72" fmla="*/ 1303543 w 4067912"/>
              <a:gd name="connsiteY72" fmla="*/ 30699 h 3873576"/>
              <a:gd name="connsiteX73" fmla="*/ 1594209 w 4067912"/>
              <a:gd name="connsiteY73" fmla="*/ 10727 h 3873576"/>
              <a:gd name="connsiteX74" fmla="*/ 1711043 w 4067912"/>
              <a:gd name="connsiteY74" fmla="*/ 101830 h 3873576"/>
              <a:gd name="connsiteX75" fmla="*/ 1737699 w 4067912"/>
              <a:gd name="connsiteY75" fmla="*/ 261911 h 3873576"/>
              <a:gd name="connsiteX76" fmla="*/ 1686078 w 4067912"/>
              <a:gd name="connsiteY76" fmla="*/ 462397 h 3873576"/>
              <a:gd name="connsiteX77" fmla="*/ 1910148 w 4067912"/>
              <a:gd name="connsiteY77" fmla="*/ 520238 h 3873576"/>
              <a:gd name="connsiteX78" fmla="*/ 2145122 w 4067912"/>
              <a:gd name="connsiteY78" fmla="*/ 630851 h 3873576"/>
              <a:gd name="connsiteX79" fmla="*/ 2281929 w 4067912"/>
              <a:gd name="connsiteY79" fmla="*/ 760207 h 3873576"/>
              <a:gd name="connsiteX80" fmla="*/ 2401606 w 4067912"/>
              <a:gd name="connsiteY80" fmla="*/ 924359 h 3873576"/>
              <a:gd name="connsiteX81" fmla="*/ 2474349 w 4067912"/>
              <a:gd name="connsiteY81" fmla="*/ 1143204 h 3873576"/>
              <a:gd name="connsiteX82" fmla="*/ 2559076 w 4067912"/>
              <a:gd name="connsiteY82" fmla="*/ 1329939 h 3873576"/>
              <a:gd name="connsiteX83" fmla="*/ 2706714 w 4067912"/>
              <a:gd name="connsiteY83" fmla="*/ 1579280 h 3873576"/>
              <a:gd name="connsiteX84" fmla="*/ 2847822 w 4067912"/>
              <a:gd name="connsiteY84" fmla="*/ 1837837 h 3873576"/>
              <a:gd name="connsiteX85" fmla="*/ 2932778 w 4067912"/>
              <a:gd name="connsiteY85" fmla="*/ 2226595 h 3873576"/>
              <a:gd name="connsiteX86" fmla="*/ 2873785 w 4067912"/>
              <a:gd name="connsiteY86" fmla="*/ 2374233 h 3873576"/>
              <a:gd name="connsiteX87" fmla="*/ 2825008 w 4067912"/>
              <a:gd name="connsiteY87" fmla="*/ 2428234 h 3873576"/>
              <a:gd name="connsiteX88" fmla="*/ 2795050 w 4067912"/>
              <a:gd name="connsiteY88" fmla="*/ 2411565 h 3873576"/>
              <a:gd name="connsiteX89" fmla="*/ 2707021 w 4067912"/>
              <a:gd name="connsiteY89" fmla="*/ 2737950 h 3873576"/>
              <a:gd name="connsiteX90" fmla="*/ 2596408 w 4067912"/>
              <a:gd name="connsiteY90" fmla="*/ 3195150 h 3873576"/>
              <a:gd name="connsiteX91" fmla="*/ 2567372 w 4067912"/>
              <a:gd name="connsiteY91" fmla="*/ 3318360 h 3873576"/>
              <a:gd name="connsiteX92" fmla="*/ 2961815 w 4067912"/>
              <a:gd name="connsiteY92" fmla="*/ 3076933 h 3873576"/>
              <a:gd name="connsiteX93" fmla="*/ 3190184 w 4067912"/>
              <a:gd name="connsiteY93" fmla="*/ 2947040 h 3873576"/>
              <a:gd name="connsiteX94" fmla="*/ 3419245 w 4067912"/>
              <a:gd name="connsiteY94" fmla="*/ 2808389 h 3873576"/>
              <a:gd name="connsiteX95" fmla="*/ 3508196 w 4067912"/>
              <a:gd name="connsiteY95" fmla="*/ 2730114 h 3873576"/>
              <a:gd name="connsiteX96" fmla="*/ 3643543 w 4067912"/>
              <a:gd name="connsiteY96" fmla="*/ 2693705 h 3873576"/>
              <a:gd name="connsiteX0" fmla="*/ 3643543 w 4067965"/>
              <a:gd name="connsiteY0" fmla="*/ 2693705 h 3873576"/>
              <a:gd name="connsiteX1" fmla="*/ 3787493 w 4067965"/>
              <a:gd name="connsiteY1" fmla="*/ 2704152 h 3873576"/>
              <a:gd name="connsiteX2" fmla="*/ 3871222 w 4067965"/>
              <a:gd name="connsiteY2" fmla="*/ 2848793 h 3873576"/>
              <a:gd name="connsiteX3" fmla="*/ 3898337 w 4067965"/>
              <a:gd name="connsiteY3" fmla="*/ 3155897 h 3873576"/>
              <a:gd name="connsiteX4" fmla="*/ 3974460 w 4067965"/>
              <a:gd name="connsiteY4" fmla="*/ 3393562 h 3873576"/>
              <a:gd name="connsiteX5" fmla="*/ 4018937 w 4067965"/>
              <a:gd name="connsiteY5" fmla="*/ 3553873 h 3873576"/>
              <a:gd name="connsiteX6" fmla="*/ 4067790 w 4067965"/>
              <a:gd name="connsiteY6" fmla="*/ 3798758 h 3873576"/>
              <a:gd name="connsiteX7" fmla="*/ 3850021 w 4067965"/>
              <a:gd name="connsiteY7" fmla="*/ 3829331 h 3873576"/>
              <a:gd name="connsiteX8" fmla="*/ 3665205 w 4067965"/>
              <a:gd name="connsiteY8" fmla="*/ 3826949 h 3873576"/>
              <a:gd name="connsiteX9" fmla="*/ 3591233 w 4067965"/>
              <a:gd name="connsiteY9" fmla="*/ 3687070 h 3873576"/>
              <a:gd name="connsiteX10" fmla="*/ 3532469 w 4067965"/>
              <a:gd name="connsiteY10" fmla="*/ 3593817 h 3873576"/>
              <a:gd name="connsiteX11" fmla="*/ 3315469 w 4067965"/>
              <a:gd name="connsiteY11" fmla="*/ 3698976 h 3873576"/>
              <a:gd name="connsiteX12" fmla="*/ 2861879 w 4067965"/>
              <a:gd name="connsiteY12" fmla="*/ 3799834 h 3873576"/>
              <a:gd name="connsiteX13" fmla="*/ 2279318 w 4067965"/>
              <a:gd name="connsiteY13" fmla="*/ 3873576 h 3873576"/>
              <a:gd name="connsiteX14" fmla="*/ 2131834 w 4067965"/>
              <a:gd name="connsiteY14" fmla="*/ 3821956 h 3873576"/>
              <a:gd name="connsiteX15" fmla="*/ 2072840 w 4067965"/>
              <a:gd name="connsiteY15" fmla="*/ 3681847 h 3873576"/>
              <a:gd name="connsiteX16" fmla="*/ 2050718 w 4067965"/>
              <a:gd name="connsiteY16" fmla="*/ 3239395 h 3873576"/>
              <a:gd name="connsiteX17" fmla="*/ 1947479 w 4067965"/>
              <a:gd name="connsiteY17" fmla="*/ 2450356 h 3873576"/>
              <a:gd name="connsiteX18" fmla="*/ 1419148 w 4067965"/>
              <a:gd name="connsiteY18" fmla="*/ 2378765 h 3873576"/>
              <a:gd name="connsiteX19" fmla="*/ 1529992 w 4067965"/>
              <a:gd name="connsiteY19" fmla="*/ 2533623 h 3873576"/>
              <a:gd name="connsiteX20" fmla="*/ 1670102 w 4067965"/>
              <a:gd name="connsiteY20" fmla="*/ 2773439 h 3873576"/>
              <a:gd name="connsiteX21" fmla="*/ 1875658 w 4067965"/>
              <a:gd name="connsiteY21" fmla="*/ 2979379 h 3873576"/>
              <a:gd name="connsiteX22" fmla="*/ 2008162 w 4067965"/>
              <a:gd name="connsiteY22" fmla="*/ 3266511 h 3873576"/>
              <a:gd name="connsiteX23" fmla="*/ 2032206 w 4067965"/>
              <a:gd name="connsiteY23" fmla="*/ 3411152 h 3873576"/>
              <a:gd name="connsiteX24" fmla="*/ 1888485 w 4067965"/>
              <a:gd name="connsiteY24" fmla="*/ 3512240 h 3873576"/>
              <a:gd name="connsiteX25" fmla="*/ 1446034 w 4067965"/>
              <a:gd name="connsiteY25" fmla="*/ 3615479 h 3873576"/>
              <a:gd name="connsiteX26" fmla="*/ 1109432 w 4067965"/>
              <a:gd name="connsiteY26" fmla="*/ 3595738 h 3873576"/>
              <a:gd name="connsiteX27" fmla="*/ 1084698 w 4067965"/>
              <a:gd name="connsiteY27" fmla="*/ 3519614 h 3873576"/>
              <a:gd name="connsiteX28" fmla="*/ 1166045 w 4067965"/>
              <a:gd name="connsiteY28" fmla="*/ 3457780 h 3873576"/>
              <a:gd name="connsiteX29" fmla="*/ 1468618 w 4067965"/>
              <a:gd name="connsiteY29" fmla="*/ 3342634 h 3873576"/>
              <a:gd name="connsiteX30" fmla="*/ 1545661 w 4067965"/>
              <a:gd name="connsiteY30" fmla="*/ 3239395 h 3873576"/>
              <a:gd name="connsiteX31" fmla="*/ 1507870 w 4067965"/>
              <a:gd name="connsiteY31" fmla="*/ 3126170 h 3873576"/>
              <a:gd name="connsiteX32" fmla="*/ 1377746 w 4067965"/>
              <a:gd name="connsiteY32" fmla="*/ 3197301 h 3873576"/>
              <a:gd name="connsiteX33" fmla="*/ 1239556 w 4067965"/>
              <a:gd name="connsiteY33" fmla="*/ 2937053 h 3873576"/>
              <a:gd name="connsiteX34" fmla="*/ 998129 w 4067965"/>
              <a:gd name="connsiteY34" fmla="*/ 2568574 h 3873576"/>
              <a:gd name="connsiteX35" fmla="*/ 793802 w 4067965"/>
              <a:gd name="connsiteY35" fmla="*/ 2244109 h 3873576"/>
              <a:gd name="connsiteX36" fmla="*/ 742412 w 4067965"/>
              <a:gd name="connsiteY36" fmla="*/ 1974644 h 3873576"/>
              <a:gd name="connsiteX37" fmla="*/ 840198 w 4067965"/>
              <a:gd name="connsiteY37" fmla="*/ 1842830 h 3873576"/>
              <a:gd name="connsiteX38" fmla="*/ 1128943 w 4067965"/>
              <a:gd name="connsiteY38" fmla="*/ 1757182 h 3873576"/>
              <a:gd name="connsiteX39" fmla="*/ 1239556 w 4067965"/>
              <a:gd name="connsiteY39" fmla="*/ 1727685 h 3873576"/>
              <a:gd name="connsiteX40" fmla="*/ 1310687 w 4067965"/>
              <a:gd name="connsiteY40" fmla="*/ 1668232 h 3873576"/>
              <a:gd name="connsiteX41" fmla="*/ 1475531 w 4067965"/>
              <a:gd name="connsiteY41" fmla="*/ 1631821 h 3873576"/>
              <a:gd name="connsiteX42" fmla="*/ 1391342 w 4067965"/>
              <a:gd name="connsiteY42" fmla="*/ 1575439 h 3873576"/>
              <a:gd name="connsiteX43" fmla="*/ 1337572 w 4067965"/>
              <a:gd name="connsiteY43" fmla="*/ 1477654 h 3873576"/>
              <a:gd name="connsiteX44" fmla="*/ 1239556 w 4067965"/>
              <a:gd name="connsiteY44" fmla="*/ 1594950 h 3873576"/>
              <a:gd name="connsiteX45" fmla="*/ 1151066 w 4067965"/>
              <a:gd name="connsiteY45" fmla="*/ 1676066 h 3873576"/>
              <a:gd name="connsiteX46" fmla="*/ 1018331 w 4067965"/>
              <a:gd name="connsiteY46" fmla="*/ 1727685 h 3873576"/>
              <a:gd name="connsiteX47" fmla="*/ 862781 w 4067965"/>
              <a:gd name="connsiteY47" fmla="*/ 1727685 h 3873576"/>
              <a:gd name="connsiteX48" fmla="*/ 551145 w 4067965"/>
              <a:gd name="connsiteY48" fmla="*/ 1740975 h 3873576"/>
              <a:gd name="connsiteX49" fmla="*/ 391524 w 4067965"/>
              <a:gd name="connsiteY49" fmla="*/ 1771931 h 3873576"/>
              <a:gd name="connsiteX50" fmla="*/ 297119 w 4067965"/>
              <a:gd name="connsiteY50" fmla="*/ 1697958 h 3873576"/>
              <a:gd name="connsiteX51" fmla="*/ 165306 w 4067965"/>
              <a:gd name="connsiteY51" fmla="*/ 1634894 h 3873576"/>
              <a:gd name="connsiteX52" fmla="*/ 66829 w 4067965"/>
              <a:gd name="connsiteY52" fmla="*/ 1579971 h 3873576"/>
              <a:gd name="connsiteX53" fmla="*/ 24505 w 4067965"/>
              <a:gd name="connsiteY53" fmla="*/ 1477193 h 3873576"/>
              <a:gd name="connsiteX54" fmla="*/ 0 w 4067965"/>
              <a:gd name="connsiteY54" fmla="*/ 1417739 h 3873576"/>
              <a:gd name="connsiteX55" fmla="*/ 54922 w 4067965"/>
              <a:gd name="connsiteY55" fmla="*/ 1412286 h 3873576"/>
              <a:gd name="connsiteX56" fmla="*/ 141723 w 4067965"/>
              <a:gd name="connsiteY56" fmla="*/ 1430567 h 3873576"/>
              <a:gd name="connsiteX57" fmla="*/ 194111 w 4067965"/>
              <a:gd name="connsiteY57" fmla="*/ 1392467 h 3873576"/>
              <a:gd name="connsiteX58" fmla="*/ 79426 w 4067965"/>
              <a:gd name="connsiteY58" fmla="*/ 1268103 h 3873576"/>
              <a:gd name="connsiteX59" fmla="*/ 126282 w 4067965"/>
              <a:gd name="connsiteY59" fmla="*/ 1197973 h 3873576"/>
              <a:gd name="connsiteX60" fmla="*/ 195493 w 4067965"/>
              <a:gd name="connsiteY60" fmla="*/ 1292147 h 3873576"/>
              <a:gd name="connsiteX61" fmla="*/ 325156 w 4067965"/>
              <a:gd name="connsiteY61" fmla="*/ 1395847 h 3873576"/>
              <a:gd name="connsiteX62" fmla="*/ 631338 w 4067965"/>
              <a:gd name="connsiteY62" fmla="*/ 1343997 h 3873576"/>
              <a:gd name="connsiteX63" fmla="*/ 797105 w 4067965"/>
              <a:gd name="connsiteY63" fmla="*/ 1240989 h 3873576"/>
              <a:gd name="connsiteX64" fmla="*/ 816155 w 4067965"/>
              <a:gd name="connsiteY64" fmla="*/ 1205270 h 3873576"/>
              <a:gd name="connsiteX65" fmla="*/ 911021 w 4067965"/>
              <a:gd name="connsiteY65" fmla="*/ 1156569 h 3873576"/>
              <a:gd name="connsiteX66" fmla="*/ 1229340 w 4067965"/>
              <a:gd name="connsiteY66" fmla="*/ 716961 h 3873576"/>
              <a:gd name="connsiteX67" fmla="*/ 1195311 w 4067965"/>
              <a:gd name="connsiteY67" fmla="*/ 555189 h 3873576"/>
              <a:gd name="connsiteX68" fmla="*/ 1209829 w 4067965"/>
              <a:gd name="connsiteY68" fmla="*/ 410317 h 3873576"/>
              <a:gd name="connsiteX69" fmla="*/ 1189396 w 4067965"/>
              <a:gd name="connsiteY69" fmla="*/ 362308 h 3873576"/>
              <a:gd name="connsiteX70" fmla="*/ 1239556 w 4067965"/>
              <a:gd name="connsiteY70" fmla="*/ 164356 h 3873576"/>
              <a:gd name="connsiteX71" fmla="*/ 1283801 w 4067965"/>
              <a:gd name="connsiteY71" fmla="*/ 61118 h 3873576"/>
              <a:gd name="connsiteX72" fmla="*/ 1303543 w 4067965"/>
              <a:gd name="connsiteY72" fmla="*/ 30699 h 3873576"/>
              <a:gd name="connsiteX73" fmla="*/ 1594209 w 4067965"/>
              <a:gd name="connsiteY73" fmla="*/ 10727 h 3873576"/>
              <a:gd name="connsiteX74" fmla="*/ 1711043 w 4067965"/>
              <a:gd name="connsiteY74" fmla="*/ 101830 h 3873576"/>
              <a:gd name="connsiteX75" fmla="*/ 1737699 w 4067965"/>
              <a:gd name="connsiteY75" fmla="*/ 261911 h 3873576"/>
              <a:gd name="connsiteX76" fmla="*/ 1686078 w 4067965"/>
              <a:gd name="connsiteY76" fmla="*/ 462397 h 3873576"/>
              <a:gd name="connsiteX77" fmla="*/ 1910148 w 4067965"/>
              <a:gd name="connsiteY77" fmla="*/ 520238 h 3873576"/>
              <a:gd name="connsiteX78" fmla="*/ 2145122 w 4067965"/>
              <a:gd name="connsiteY78" fmla="*/ 630851 h 3873576"/>
              <a:gd name="connsiteX79" fmla="*/ 2281929 w 4067965"/>
              <a:gd name="connsiteY79" fmla="*/ 760207 h 3873576"/>
              <a:gd name="connsiteX80" fmla="*/ 2401606 w 4067965"/>
              <a:gd name="connsiteY80" fmla="*/ 924359 h 3873576"/>
              <a:gd name="connsiteX81" fmla="*/ 2474349 w 4067965"/>
              <a:gd name="connsiteY81" fmla="*/ 1143204 h 3873576"/>
              <a:gd name="connsiteX82" fmla="*/ 2559076 w 4067965"/>
              <a:gd name="connsiteY82" fmla="*/ 1329939 h 3873576"/>
              <a:gd name="connsiteX83" fmla="*/ 2706714 w 4067965"/>
              <a:gd name="connsiteY83" fmla="*/ 1579280 h 3873576"/>
              <a:gd name="connsiteX84" fmla="*/ 2847822 w 4067965"/>
              <a:gd name="connsiteY84" fmla="*/ 1837837 h 3873576"/>
              <a:gd name="connsiteX85" fmla="*/ 2932778 w 4067965"/>
              <a:gd name="connsiteY85" fmla="*/ 2226595 h 3873576"/>
              <a:gd name="connsiteX86" fmla="*/ 2873785 w 4067965"/>
              <a:gd name="connsiteY86" fmla="*/ 2374233 h 3873576"/>
              <a:gd name="connsiteX87" fmla="*/ 2825008 w 4067965"/>
              <a:gd name="connsiteY87" fmla="*/ 2428234 h 3873576"/>
              <a:gd name="connsiteX88" fmla="*/ 2795050 w 4067965"/>
              <a:gd name="connsiteY88" fmla="*/ 2411565 h 3873576"/>
              <a:gd name="connsiteX89" fmla="*/ 2707021 w 4067965"/>
              <a:gd name="connsiteY89" fmla="*/ 2737950 h 3873576"/>
              <a:gd name="connsiteX90" fmla="*/ 2596408 w 4067965"/>
              <a:gd name="connsiteY90" fmla="*/ 3195150 h 3873576"/>
              <a:gd name="connsiteX91" fmla="*/ 2567372 w 4067965"/>
              <a:gd name="connsiteY91" fmla="*/ 3318360 h 3873576"/>
              <a:gd name="connsiteX92" fmla="*/ 2961815 w 4067965"/>
              <a:gd name="connsiteY92" fmla="*/ 3076933 h 3873576"/>
              <a:gd name="connsiteX93" fmla="*/ 3190184 w 4067965"/>
              <a:gd name="connsiteY93" fmla="*/ 2947040 h 3873576"/>
              <a:gd name="connsiteX94" fmla="*/ 3419245 w 4067965"/>
              <a:gd name="connsiteY94" fmla="*/ 2808389 h 3873576"/>
              <a:gd name="connsiteX95" fmla="*/ 3508196 w 4067965"/>
              <a:gd name="connsiteY95" fmla="*/ 2730114 h 3873576"/>
              <a:gd name="connsiteX96" fmla="*/ 3643543 w 4067965"/>
              <a:gd name="connsiteY96" fmla="*/ 2693705 h 387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067965" h="3873576">
                <a:moveTo>
                  <a:pt x="3643543" y="2693705"/>
                </a:moveTo>
                <a:lnTo>
                  <a:pt x="3787493" y="2704152"/>
                </a:lnTo>
                <a:lnTo>
                  <a:pt x="3871222" y="2848793"/>
                </a:lnTo>
                <a:lnTo>
                  <a:pt x="3898337" y="3155897"/>
                </a:lnTo>
                <a:lnTo>
                  <a:pt x="3974460" y="3393562"/>
                </a:lnTo>
                <a:lnTo>
                  <a:pt x="4018937" y="3553873"/>
                </a:lnTo>
                <a:cubicBezTo>
                  <a:pt x="4039984" y="3634707"/>
                  <a:pt x="4070556" y="3717924"/>
                  <a:pt x="4067790" y="3798758"/>
                </a:cubicBezTo>
                <a:cubicBezTo>
                  <a:pt x="3980912" y="3832761"/>
                  <a:pt x="3922611" y="3819140"/>
                  <a:pt x="3850021" y="3829331"/>
                </a:cubicBezTo>
                <a:lnTo>
                  <a:pt x="3665205" y="3826949"/>
                </a:lnTo>
                <a:lnTo>
                  <a:pt x="3591233" y="3687070"/>
                </a:lnTo>
                <a:lnTo>
                  <a:pt x="3532469" y="3593817"/>
                </a:lnTo>
                <a:lnTo>
                  <a:pt x="3315469" y="3698976"/>
                </a:lnTo>
                <a:lnTo>
                  <a:pt x="2861879" y="3799834"/>
                </a:lnTo>
                <a:lnTo>
                  <a:pt x="2279318" y="3873576"/>
                </a:lnTo>
                <a:lnTo>
                  <a:pt x="2131834" y="3821956"/>
                </a:lnTo>
                <a:cubicBezTo>
                  <a:pt x="2097882" y="3787159"/>
                  <a:pt x="2092505" y="3728550"/>
                  <a:pt x="2072840" y="3681847"/>
                </a:cubicBezTo>
                <a:lnTo>
                  <a:pt x="2050718" y="3239395"/>
                </a:lnTo>
                <a:cubicBezTo>
                  <a:pt x="2016305" y="2976382"/>
                  <a:pt x="2024755" y="2720513"/>
                  <a:pt x="1947479" y="2450356"/>
                </a:cubicBezTo>
                <a:lnTo>
                  <a:pt x="1419148" y="2378765"/>
                </a:lnTo>
                <a:lnTo>
                  <a:pt x="1529992" y="2533623"/>
                </a:lnTo>
                <a:cubicBezTo>
                  <a:pt x="1576695" y="2613562"/>
                  <a:pt x="1675786" y="2693500"/>
                  <a:pt x="1670102" y="2773439"/>
                </a:cubicBezTo>
                <a:cubicBezTo>
                  <a:pt x="1738621" y="2842086"/>
                  <a:pt x="1788089" y="2922638"/>
                  <a:pt x="1875658" y="2979379"/>
                </a:cubicBezTo>
                <a:cubicBezTo>
                  <a:pt x="1896014" y="3096522"/>
                  <a:pt x="1935419" y="3180325"/>
                  <a:pt x="2008162" y="3266511"/>
                </a:cubicBezTo>
                <a:lnTo>
                  <a:pt x="2032206" y="3411152"/>
                </a:lnTo>
                <a:lnTo>
                  <a:pt x="1888485" y="3512240"/>
                </a:lnTo>
                <a:lnTo>
                  <a:pt x="1446034" y="3615479"/>
                </a:lnTo>
                <a:cubicBezTo>
                  <a:pt x="1333833" y="3608899"/>
                  <a:pt x="1214489" y="3626130"/>
                  <a:pt x="1109432" y="3595738"/>
                </a:cubicBezTo>
                <a:lnTo>
                  <a:pt x="1084698" y="3519614"/>
                </a:lnTo>
                <a:cubicBezTo>
                  <a:pt x="1102289" y="3491859"/>
                  <a:pt x="1138929" y="3478391"/>
                  <a:pt x="1166045" y="3457780"/>
                </a:cubicBezTo>
                <a:cubicBezTo>
                  <a:pt x="1264522" y="3432098"/>
                  <a:pt x="1396335" y="3406416"/>
                  <a:pt x="1468618" y="3342634"/>
                </a:cubicBezTo>
                <a:cubicBezTo>
                  <a:pt x="1518111" y="3315364"/>
                  <a:pt x="1519980" y="3273808"/>
                  <a:pt x="1545661" y="3239395"/>
                </a:cubicBezTo>
                <a:lnTo>
                  <a:pt x="1507870" y="3126170"/>
                </a:lnTo>
                <a:lnTo>
                  <a:pt x="1377746" y="3197301"/>
                </a:lnTo>
                <a:lnTo>
                  <a:pt x="1239556" y="2937053"/>
                </a:lnTo>
                <a:lnTo>
                  <a:pt x="998129" y="2568574"/>
                </a:lnTo>
                <a:lnTo>
                  <a:pt x="793802" y="2244109"/>
                </a:lnTo>
                <a:cubicBezTo>
                  <a:pt x="744922" y="2163018"/>
                  <a:pt x="719854" y="2079547"/>
                  <a:pt x="742412" y="1974644"/>
                </a:cubicBezTo>
                <a:cubicBezTo>
                  <a:pt x="770245" y="1914831"/>
                  <a:pt x="802840" y="1883593"/>
                  <a:pt x="840198" y="1842830"/>
                </a:cubicBezTo>
                <a:lnTo>
                  <a:pt x="1128943" y="1757182"/>
                </a:lnTo>
                <a:lnTo>
                  <a:pt x="1239556" y="1727685"/>
                </a:lnTo>
                <a:cubicBezTo>
                  <a:pt x="1282316" y="1712630"/>
                  <a:pt x="1286977" y="1688050"/>
                  <a:pt x="1310687" y="1668232"/>
                </a:cubicBezTo>
                <a:cubicBezTo>
                  <a:pt x="1360873" y="1644189"/>
                  <a:pt x="1420583" y="1643958"/>
                  <a:pt x="1475531" y="1631821"/>
                </a:cubicBezTo>
                <a:lnTo>
                  <a:pt x="1391342" y="1575439"/>
                </a:lnTo>
                <a:lnTo>
                  <a:pt x="1337572" y="1477654"/>
                </a:lnTo>
                <a:lnTo>
                  <a:pt x="1239556" y="1594950"/>
                </a:lnTo>
                <a:lnTo>
                  <a:pt x="1151066" y="1676066"/>
                </a:lnTo>
                <a:cubicBezTo>
                  <a:pt x="1109203" y="1709941"/>
                  <a:pt x="1062576" y="1710479"/>
                  <a:pt x="1018331" y="1727685"/>
                </a:cubicBezTo>
                <a:cubicBezTo>
                  <a:pt x="983149" y="1715779"/>
                  <a:pt x="924156" y="1691966"/>
                  <a:pt x="862781" y="1727685"/>
                </a:cubicBezTo>
                <a:cubicBezTo>
                  <a:pt x="757315" y="1732115"/>
                  <a:pt x="654230" y="1765120"/>
                  <a:pt x="551145" y="1740975"/>
                </a:cubicBezTo>
                <a:lnTo>
                  <a:pt x="391524" y="1771931"/>
                </a:lnTo>
                <a:cubicBezTo>
                  <a:pt x="360056" y="1747273"/>
                  <a:pt x="302393" y="1736903"/>
                  <a:pt x="297119" y="1697958"/>
                </a:cubicBezTo>
                <a:cubicBezTo>
                  <a:pt x="184125" y="1681699"/>
                  <a:pt x="209244" y="1655915"/>
                  <a:pt x="165306" y="1634894"/>
                </a:cubicBezTo>
                <a:cubicBezTo>
                  <a:pt x="130893" y="1607855"/>
                  <a:pt x="127435" y="1630823"/>
                  <a:pt x="66829" y="1579971"/>
                </a:cubicBezTo>
                <a:lnTo>
                  <a:pt x="24505" y="1477193"/>
                </a:lnTo>
                <a:lnTo>
                  <a:pt x="0" y="1417739"/>
                </a:lnTo>
                <a:lnTo>
                  <a:pt x="54922" y="1412286"/>
                </a:lnTo>
                <a:cubicBezTo>
                  <a:pt x="91793" y="1429492"/>
                  <a:pt x="118525" y="1433870"/>
                  <a:pt x="141723" y="1430567"/>
                </a:cubicBezTo>
                <a:cubicBezTo>
                  <a:pt x="164921" y="1427264"/>
                  <a:pt x="204494" y="1419544"/>
                  <a:pt x="194111" y="1392467"/>
                </a:cubicBezTo>
                <a:cubicBezTo>
                  <a:pt x="183728" y="1365390"/>
                  <a:pt x="116860" y="1308764"/>
                  <a:pt x="79426" y="1268103"/>
                </a:cubicBezTo>
                <a:cubicBezTo>
                  <a:pt x="89489" y="1239964"/>
                  <a:pt x="75738" y="1216587"/>
                  <a:pt x="126282" y="1197973"/>
                </a:cubicBezTo>
                <a:lnTo>
                  <a:pt x="195493" y="1292147"/>
                </a:lnTo>
                <a:lnTo>
                  <a:pt x="325156" y="1395847"/>
                </a:lnTo>
                <a:lnTo>
                  <a:pt x="631338" y="1343997"/>
                </a:lnTo>
                <a:cubicBezTo>
                  <a:pt x="697706" y="1312042"/>
                  <a:pt x="773446" y="1287923"/>
                  <a:pt x="797105" y="1240989"/>
                </a:cubicBezTo>
                <a:cubicBezTo>
                  <a:pt x="814442" y="1206597"/>
                  <a:pt x="809805" y="1217176"/>
                  <a:pt x="816155" y="1205270"/>
                </a:cubicBezTo>
                <a:lnTo>
                  <a:pt x="911021" y="1156569"/>
                </a:lnTo>
                <a:lnTo>
                  <a:pt x="1229340" y="716961"/>
                </a:lnTo>
                <a:cubicBezTo>
                  <a:pt x="1232285" y="663037"/>
                  <a:pt x="1235229" y="606732"/>
                  <a:pt x="1195311" y="555189"/>
                </a:cubicBezTo>
                <a:lnTo>
                  <a:pt x="1209829" y="410317"/>
                </a:lnTo>
                <a:lnTo>
                  <a:pt x="1189396" y="362308"/>
                </a:lnTo>
                <a:cubicBezTo>
                  <a:pt x="1222785" y="296324"/>
                  <a:pt x="1237124" y="235102"/>
                  <a:pt x="1239556" y="164356"/>
                </a:cubicBezTo>
                <a:lnTo>
                  <a:pt x="1283801" y="61118"/>
                </a:lnTo>
                <a:lnTo>
                  <a:pt x="1303543" y="30699"/>
                </a:lnTo>
                <a:cubicBezTo>
                  <a:pt x="1400432" y="-11677"/>
                  <a:pt x="1521133" y="-1666"/>
                  <a:pt x="1594209" y="10727"/>
                </a:cubicBezTo>
                <a:cubicBezTo>
                  <a:pt x="1633154" y="41095"/>
                  <a:pt x="1686386" y="57174"/>
                  <a:pt x="1711043" y="101830"/>
                </a:cubicBezTo>
                <a:cubicBezTo>
                  <a:pt x="1738978" y="155190"/>
                  <a:pt x="1728814" y="208551"/>
                  <a:pt x="1737699" y="261911"/>
                </a:cubicBezTo>
                <a:lnTo>
                  <a:pt x="1686078" y="462397"/>
                </a:lnTo>
                <a:cubicBezTo>
                  <a:pt x="1760768" y="481677"/>
                  <a:pt x="1866414" y="470002"/>
                  <a:pt x="1910148" y="520238"/>
                </a:cubicBezTo>
                <a:cubicBezTo>
                  <a:pt x="1988473" y="557109"/>
                  <a:pt x="2085847" y="577311"/>
                  <a:pt x="2145122" y="630851"/>
                </a:cubicBezTo>
                <a:cubicBezTo>
                  <a:pt x="2197868" y="667619"/>
                  <a:pt x="2236327" y="718676"/>
                  <a:pt x="2281929" y="760207"/>
                </a:cubicBezTo>
                <a:lnTo>
                  <a:pt x="2401606" y="924359"/>
                </a:lnTo>
                <a:cubicBezTo>
                  <a:pt x="2432204" y="992545"/>
                  <a:pt x="2481851" y="1067874"/>
                  <a:pt x="2474349" y="1143204"/>
                </a:cubicBezTo>
                <a:lnTo>
                  <a:pt x="2559076" y="1329939"/>
                </a:lnTo>
                <a:cubicBezTo>
                  <a:pt x="2608289" y="1413053"/>
                  <a:pt x="2674170" y="1491404"/>
                  <a:pt x="2706714" y="1579280"/>
                </a:cubicBezTo>
                <a:cubicBezTo>
                  <a:pt x="2779944" y="1658323"/>
                  <a:pt x="2800786" y="1751651"/>
                  <a:pt x="2847822" y="1837837"/>
                </a:cubicBezTo>
                <a:cubicBezTo>
                  <a:pt x="2876141" y="1967423"/>
                  <a:pt x="2925890" y="2094628"/>
                  <a:pt x="2932778" y="2226595"/>
                </a:cubicBezTo>
                <a:cubicBezTo>
                  <a:pt x="2913114" y="2275808"/>
                  <a:pt x="2907736" y="2325020"/>
                  <a:pt x="2873785" y="2374233"/>
                </a:cubicBezTo>
                <a:lnTo>
                  <a:pt x="2825008" y="2428234"/>
                </a:lnTo>
                <a:lnTo>
                  <a:pt x="2795050" y="2411565"/>
                </a:lnTo>
                <a:lnTo>
                  <a:pt x="2707021" y="2737950"/>
                </a:lnTo>
                <a:lnTo>
                  <a:pt x="2596408" y="3195150"/>
                </a:lnTo>
                <a:lnTo>
                  <a:pt x="2567372" y="3318360"/>
                </a:lnTo>
                <a:cubicBezTo>
                  <a:pt x="2690122" y="3237090"/>
                  <a:pt x="2834302" y="3127247"/>
                  <a:pt x="2961815" y="3076933"/>
                </a:cubicBezTo>
                <a:lnTo>
                  <a:pt x="3190184" y="2947040"/>
                </a:lnTo>
                <a:lnTo>
                  <a:pt x="3419245" y="2808389"/>
                </a:lnTo>
                <a:lnTo>
                  <a:pt x="3508196" y="2730114"/>
                </a:lnTo>
                <a:lnTo>
                  <a:pt x="3643543" y="2693705"/>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AF719CE-569E-4336-B5A5-A101583D925D}"/>
              </a:ext>
            </a:extLst>
          </p:cNvPr>
          <p:cNvSpPr txBox="1">
            <a:spLocks/>
          </p:cNvSpPr>
          <p:nvPr/>
        </p:nvSpPr>
        <p:spPr>
          <a:xfrm>
            <a:off x="2105025" y="3671506"/>
            <a:ext cx="578358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381000" y="790456"/>
            <a:ext cx="8382000" cy="4373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"Repent therefore of this your wickedness, and pray God if perhaps the thought of your heart may be forgiven you. For I see that you are poisoned by bitterness and bound by iniquity."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Acts 8:22-23 </a:t>
            </a:r>
          </a:p>
        </p:txBody>
      </p:sp>
      <p:sp>
        <p:nvSpPr>
          <p:cNvPr id="5" name="Rectangle 2">
            <a:extLst>
              <a:ext uri="{FF2B5EF4-FFF2-40B4-BE49-F238E27FC236}">
                <a16:creationId xmlns:a16="http://schemas.microsoft.com/office/drawing/2014/main" id="{51CA2232-001F-4435-8EBD-51E5506E3772}"/>
              </a:ext>
            </a:extLst>
          </p:cNvPr>
          <p:cNvSpPr txBox="1">
            <a:spLocks noChangeArrowheads="1"/>
          </p:cNvSpPr>
          <p:nvPr/>
        </p:nvSpPr>
        <p:spPr bwMode="auto">
          <a:xfrm>
            <a:off x="2172653" y="3606861"/>
            <a:ext cx="566927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poisoned by bitterness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D6C92EA7-2A2E-4845-8669-FA157FA8D911}"/>
              </a:ext>
            </a:extLst>
          </p:cNvPr>
          <p:cNvSpPr txBox="1">
            <a:spLocks noChangeArrowheads="1"/>
          </p:cNvSpPr>
          <p:nvPr/>
        </p:nvSpPr>
        <p:spPr bwMode="auto">
          <a:xfrm>
            <a:off x="2152116" y="2954011"/>
            <a:ext cx="2063612"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forgive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B94A948B-3104-4531-B66B-F044D367E6E3}"/>
              </a:ext>
            </a:extLst>
          </p:cNvPr>
          <p:cNvSpPr txBox="1">
            <a:spLocks noChangeArrowheads="1"/>
          </p:cNvSpPr>
          <p:nvPr/>
        </p:nvSpPr>
        <p:spPr bwMode="auto">
          <a:xfrm>
            <a:off x="1457689" y="3290170"/>
            <a:ext cx="1358434"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hidden="1">
            <a:extLst>
              <a:ext uri="{FF2B5EF4-FFF2-40B4-BE49-F238E27FC236}">
                <a16:creationId xmlns:a16="http://schemas.microsoft.com/office/drawing/2014/main" id="{237018AF-3659-4722-9817-64CC9A453D1B}"/>
              </a:ext>
            </a:extLst>
          </p:cNvPr>
          <p:cNvSpPr txBox="1">
            <a:spLocks noChangeArrowheads="1"/>
          </p:cNvSpPr>
          <p:nvPr/>
        </p:nvSpPr>
        <p:spPr bwMode="auto">
          <a:xfrm>
            <a:off x="843712" y="4412252"/>
            <a:ext cx="2063612"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forgive</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70002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75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par>
                                <p:cTn id="10" presetID="50" presetClass="exit" presetSubtype="0" accel="100000" fill="hold" grpId="1" nodeType="withEffect">
                                  <p:stCondLst>
                                    <p:cond delay="0"/>
                                  </p:stCondLst>
                                  <p:childTnLst>
                                    <p:anim calcmode="lin" valueType="num">
                                      <p:cBhvr>
                                        <p:cTn id="11" dur="1000"/>
                                        <p:tgtEl>
                                          <p:spTgt spid="11"/>
                                        </p:tgtEl>
                                        <p:attrNameLst>
                                          <p:attrName>ppt_w</p:attrName>
                                        </p:attrNameLst>
                                      </p:cBhvr>
                                      <p:tavLst>
                                        <p:tav tm="0">
                                          <p:val>
                                            <p:strVal val="ppt_w"/>
                                          </p:val>
                                        </p:tav>
                                        <p:tav tm="100000">
                                          <p:val>
                                            <p:strVal val="ppt_w+.3"/>
                                          </p:val>
                                        </p:tav>
                                      </p:tavLst>
                                    </p:anim>
                                    <p:anim calcmode="lin" valueType="num">
                                      <p:cBhvr>
                                        <p:cTn id="12" dur="1000"/>
                                        <p:tgtEl>
                                          <p:spTgt spid="11"/>
                                        </p:tgtEl>
                                        <p:attrNameLst>
                                          <p:attrName>ppt_h</p:attrName>
                                        </p:attrNameLst>
                                      </p:cBhvr>
                                      <p:tavLst>
                                        <p:tav tm="0">
                                          <p:val>
                                            <p:strVal val="ppt_h"/>
                                          </p:val>
                                        </p:tav>
                                        <p:tav tm="100000">
                                          <p:val>
                                            <p:strVal val="ppt_h"/>
                                          </p:val>
                                        </p:tav>
                                      </p:tavLst>
                                    </p:anim>
                                    <p:animEffect transition="out" filter="fade">
                                      <p:cBhvr>
                                        <p:cTn id="13" dur="1000"/>
                                        <p:tgtEl>
                                          <p:spTgt spid="11"/>
                                        </p:tgtEl>
                                      </p:cBhvr>
                                    </p:animEffect>
                                    <p:set>
                                      <p:cBhvr>
                                        <p:cTn id="14" dur="1" fill="hold">
                                          <p:stCondLst>
                                            <p:cond delay="9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50"/>
                                        <p:tgtEl>
                                          <p:spTgt spid="9"/>
                                        </p:tgtEl>
                                      </p:cBhvr>
                                    </p:animEffect>
                                  </p:childTnLst>
                                </p:cTn>
                              </p:par>
                              <p:par>
                                <p:cTn id="30" presetID="42" presetClass="path" presetSubtype="0" accel="50000" decel="50000" fill="hold" grpId="2" nodeType="withEffect">
                                  <p:stCondLst>
                                    <p:cond delay="0"/>
                                  </p:stCondLst>
                                  <p:childTnLst>
                                    <p:animMotion origin="layout" path="M -3.88889E-6 -3.33333E-6 L -0.14305 0.21297 " pathEditMode="relative" rAng="0" ptsTypes="AA">
                                      <p:cBhvr>
                                        <p:cTn id="31" dur="2000" fill="hold"/>
                                        <p:tgtEl>
                                          <p:spTgt spid="9"/>
                                        </p:tgtEl>
                                        <p:attrNameLst>
                                          <p:attrName>ppt_x</p:attrName>
                                          <p:attrName>ppt_y</p:attrName>
                                        </p:attrNameLst>
                                      </p:cBhvr>
                                      <p:rCtr x="-7153" y="10648"/>
                                    </p:animMotion>
                                  </p:childTnLst>
                                </p:cTn>
                              </p:par>
                              <p:par>
                                <p:cTn id="32" presetID="10" presetClass="exit" presetSubtype="0" fill="hold" grpId="1" nodeType="withEffect">
                                  <p:stCondLst>
                                    <p:cond delay="0"/>
                                  </p:stCondLst>
                                  <p:childTnLst>
                                    <p:animEffect transition="out" filter="fade">
                                      <p:cBhvr>
                                        <p:cTn id="33" dur="1250"/>
                                        <p:tgtEl>
                                          <p:spTgt spid="3074"/>
                                        </p:tgtEl>
                                      </p:cBhvr>
                                    </p:animEffect>
                                    <p:set>
                                      <p:cBhvr>
                                        <p:cTn id="34" dur="1" fill="hold">
                                          <p:stCondLst>
                                            <p:cond delay="1249"/>
                                          </p:stCondLst>
                                        </p:cTn>
                                        <p:tgtEl>
                                          <p:spTgt spid="307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2" nodeType="withEffect">
                                  <p:stCondLst>
                                    <p:cond delay="0"/>
                                  </p:stCondLst>
                                  <p:childTnLst>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9" grpId="0"/>
      <p:bldP spid="9" grpId="2"/>
      <p:bldP spid="11"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4FB738-A8BE-4CC0-AD98-6CA07588FF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Title 1">
            <a:extLst>
              <a:ext uri="{FF2B5EF4-FFF2-40B4-BE49-F238E27FC236}">
                <a16:creationId xmlns:a16="http://schemas.microsoft.com/office/drawing/2014/main" id="{53CFDFB8-AFD8-4930-B423-C876D5632A80}"/>
              </a:ext>
            </a:extLst>
          </p:cNvPr>
          <p:cNvSpPr txBox="1">
            <a:spLocks/>
          </p:cNvSpPr>
          <p:nvPr/>
        </p:nvSpPr>
        <p:spPr>
          <a:xfrm>
            <a:off x="937779" y="4459271"/>
            <a:ext cx="392083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forgive their sin</a:t>
            </a:r>
          </a:p>
        </p:txBody>
      </p:sp>
      <p:sp>
        <p:nvSpPr>
          <p:cNvPr id="4" name="Title 1">
            <a:extLst>
              <a:ext uri="{FF2B5EF4-FFF2-40B4-BE49-F238E27FC236}">
                <a16:creationId xmlns:a16="http://schemas.microsoft.com/office/drawing/2014/main" id="{EF0D68CD-55F9-43A0-AD81-5B36EDC3B51E}"/>
              </a:ext>
            </a:extLst>
          </p:cNvPr>
          <p:cNvSpPr txBox="1">
            <a:spLocks/>
          </p:cNvSpPr>
          <p:nvPr/>
        </p:nvSpPr>
        <p:spPr>
          <a:xfrm>
            <a:off x="3631846" y="1768005"/>
            <a:ext cx="224279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humble</a:t>
            </a:r>
          </a:p>
        </p:txBody>
      </p:sp>
      <p:sp>
        <p:nvSpPr>
          <p:cNvPr id="6" name="Title 1">
            <a:extLst>
              <a:ext uri="{FF2B5EF4-FFF2-40B4-BE49-F238E27FC236}">
                <a16:creationId xmlns:a16="http://schemas.microsoft.com/office/drawing/2014/main" id="{92385D6A-828A-49EF-84AF-E6C08427D862}"/>
              </a:ext>
            </a:extLst>
          </p:cNvPr>
          <p:cNvSpPr txBox="1">
            <a:spLocks/>
          </p:cNvSpPr>
          <p:nvPr/>
        </p:nvSpPr>
        <p:spPr>
          <a:xfrm>
            <a:off x="1601555" y="2445636"/>
            <a:ext cx="163185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pray</a:t>
            </a:r>
          </a:p>
        </p:txBody>
      </p:sp>
      <p:sp>
        <p:nvSpPr>
          <p:cNvPr id="8" name="Title 1">
            <a:extLst>
              <a:ext uri="{FF2B5EF4-FFF2-40B4-BE49-F238E27FC236}">
                <a16:creationId xmlns:a16="http://schemas.microsoft.com/office/drawing/2014/main" id="{36B4D301-D39F-422D-8F70-3BDD5F9E1E8A}"/>
              </a:ext>
            </a:extLst>
          </p:cNvPr>
          <p:cNvSpPr txBox="1">
            <a:spLocks/>
          </p:cNvSpPr>
          <p:nvPr/>
        </p:nvSpPr>
        <p:spPr>
          <a:xfrm>
            <a:off x="3821870" y="2443254"/>
            <a:ext cx="154744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seek</a:t>
            </a:r>
          </a:p>
        </p:txBody>
      </p:sp>
      <p:sp>
        <p:nvSpPr>
          <p:cNvPr id="10" name="Title 1">
            <a:extLst>
              <a:ext uri="{FF2B5EF4-FFF2-40B4-BE49-F238E27FC236}">
                <a16:creationId xmlns:a16="http://schemas.microsoft.com/office/drawing/2014/main" id="{CCF33970-27F4-4B89-AAFC-4C73E6F9F040}"/>
              </a:ext>
            </a:extLst>
          </p:cNvPr>
          <p:cNvSpPr txBox="1">
            <a:spLocks/>
          </p:cNvSpPr>
          <p:nvPr/>
        </p:nvSpPr>
        <p:spPr>
          <a:xfrm>
            <a:off x="441081" y="3113123"/>
            <a:ext cx="135049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turn</a:t>
            </a:r>
          </a:p>
        </p:txBody>
      </p:sp>
      <p:sp>
        <p:nvSpPr>
          <p:cNvPr id="3074" name="Rectangle 2"/>
          <p:cNvSpPr>
            <a:spLocks noGrp="1" noChangeArrowheads="1"/>
          </p:cNvSpPr>
          <p:nvPr>
            <p:ph type="title"/>
          </p:nvPr>
        </p:nvSpPr>
        <p:spPr>
          <a:xfrm>
            <a:off x="457200" y="975519"/>
            <a:ext cx="8229600" cy="4906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if My people who are called by My name will humble themselves, and pray and seek My face, and turn from their wicked ways, then I will hear from heaven, and will forgive their sin and heal their land."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Chronicles 7:14 </a:t>
            </a:r>
          </a:p>
        </p:txBody>
      </p:sp>
      <p:sp>
        <p:nvSpPr>
          <p:cNvPr id="5" name="Rectangle 2">
            <a:extLst>
              <a:ext uri="{FF2B5EF4-FFF2-40B4-BE49-F238E27FC236}">
                <a16:creationId xmlns:a16="http://schemas.microsoft.com/office/drawing/2014/main" id="{7316649B-F407-47B6-A981-898A2E81F557}"/>
              </a:ext>
            </a:extLst>
          </p:cNvPr>
          <p:cNvSpPr txBox="1">
            <a:spLocks noChangeArrowheads="1"/>
          </p:cNvSpPr>
          <p:nvPr/>
        </p:nvSpPr>
        <p:spPr bwMode="auto">
          <a:xfrm>
            <a:off x="3696258" y="1706370"/>
            <a:ext cx="210655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humble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86D556F4-BC75-463C-B68D-1CAD51CF680A}"/>
              </a:ext>
            </a:extLst>
          </p:cNvPr>
          <p:cNvSpPr txBox="1">
            <a:spLocks noChangeArrowheads="1"/>
          </p:cNvSpPr>
          <p:nvPr/>
        </p:nvSpPr>
        <p:spPr bwMode="auto">
          <a:xfrm>
            <a:off x="1641839" y="2378935"/>
            <a:ext cx="155791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pray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06002843-44D4-452E-A779-E5D756319137}"/>
              </a:ext>
            </a:extLst>
          </p:cNvPr>
          <p:cNvSpPr txBox="1">
            <a:spLocks noChangeArrowheads="1"/>
          </p:cNvSpPr>
          <p:nvPr/>
        </p:nvSpPr>
        <p:spPr bwMode="auto">
          <a:xfrm>
            <a:off x="3842159" y="2382940"/>
            <a:ext cx="150197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seek</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C4FFB1E5-7169-4C02-9F42-25B1BF644B4A}"/>
              </a:ext>
            </a:extLst>
          </p:cNvPr>
          <p:cNvSpPr txBox="1">
            <a:spLocks noChangeArrowheads="1"/>
          </p:cNvSpPr>
          <p:nvPr/>
        </p:nvSpPr>
        <p:spPr bwMode="auto">
          <a:xfrm>
            <a:off x="373639" y="3052133"/>
            <a:ext cx="150164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turn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D675B3AA-340B-4FD7-8354-52AE17D71CED}"/>
              </a:ext>
            </a:extLst>
          </p:cNvPr>
          <p:cNvSpPr txBox="1">
            <a:spLocks noChangeArrowheads="1"/>
          </p:cNvSpPr>
          <p:nvPr/>
        </p:nvSpPr>
        <p:spPr bwMode="auto">
          <a:xfrm>
            <a:off x="863338" y="4392331"/>
            <a:ext cx="404875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forgive their sin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D62F4CBF-B33D-4E82-8C69-0BB01D22A354}"/>
              </a:ext>
            </a:extLst>
          </p:cNvPr>
          <p:cNvSpPr txBox="1">
            <a:spLocks noChangeArrowheads="1"/>
          </p:cNvSpPr>
          <p:nvPr/>
        </p:nvSpPr>
        <p:spPr bwMode="auto">
          <a:xfrm>
            <a:off x="843712" y="4412252"/>
            <a:ext cx="2063612"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forgive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730500248"/>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250"/>
                                        <p:tgtEl>
                                          <p:spTgt spid="14"/>
                                        </p:tgtEl>
                                      </p:cBhvr>
                                    </p:animEffect>
                                    <p:set>
                                      <p:cBhvr>
                                        <p:cTn id="11" dur="1" fill="hold">
                                          <p:stCondLst>
                                            <p:cond delay="249"/>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18" presetClass="emph" presetSubtype="0" fill="hold" grpId="1" nodeType="withEffect">
                                  <p:stCondLst>
                                    <p:cond delay="0"/>
                                  </p:stCondLst>
                                  <p:childTnLst>
                                    <p:set>
                                      <p:cBhvr override="childStyle">
                                        <p:cTn id="28" dur="500" fill="hold"/>
                                        <p:tgtEl>
                                          <p:spTgt spid="6"/>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18" presetClass="emph" presetSubtype="0" fill="hold" grpId="1" nodeType="withEffect">
                                  <p:stCondLst>
                                    <p:cond delay="0"/>
                                  </p:stCondLst>
                                  <p:childTnLst>
                                    <p:set>
                                      <p:cBhvr override="childStyle">
                                        <p:cTn id="38" dur="500" fill="hold"/>
                                        <p:tgtEl>
                                          <p:spTgt spid="8"/>
                                        </p:tgtEl>
                                        <p:attrNameLst>
                                          <p:attrName>style.textDecorationUnderline</p:attrName>
                                        </p:attrNameLst>
                                      </p:cBhvr>
                                      <p:to>
                                        <p:strVal val="true"/>
                                      </p:to>
                                    </p:set>
                                  </p:childTnLst>
                                </p:cTn>
                              </p:par>
                              <p:par>
                                <p:cTn id="39" presetID="22" presetClass="entr" presetSubtype="8"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par>
                                <p:cTn id="47" presetID="18" presetClass="emph" presetSubtype="0" fill="hold" grpId="1" nodeType="withEffect">
                                  <p:stCondLst>
                                    <p:cond delay="0"/>
                                  </p:stCondLst>
                                  <p:childTnLst>
                                    <p:set>
                                      <p:cBhvr override="childStyle">
                                        <p:cTn id="48" dur="500" fill="hold"/>
                                        <p:tgtEl>
                                          <p:spTgt spid="10"/>
                                        </p:tgtEl>
                                        <p:attrNameLst>
                                          <p:attrName>style.textDecorationUnderline</p:attrName>
                                        </p:attrNameLst>
                                      </p:cBhvr>
                                      <p:to>
                                        <p:strVal val="true"/>
                                      </p:to>
                                    </p:set>
                                  </p:childTnLst>
                                </p:cTn>
                              </p:par>
                              <p:par>
                                <p:cTn id="49" presetID="22" presetClass="entr" presetSubtype="8"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400"/>
                                  </p:stCondLst>
                                  <p:childTnLst>
                                    <p:set>
                                      <p:cBhvr>
                                        <p:cTn id="55" dur="1" fill="hold">
                                          <p:stCondLst>
                                            <p:cond delay="0"/>
                                          </p:stCondLst>
                                        </p:cTn>
                                        <p:tgtEl>
                                          <p:spTgt spid="12"/>
                                        </p:tgtEl>
                                        <p:attrNameLst>
                                          <p:attrName>style.visibility</p:attrName>
                                        </p:attrNameLst>
                                      </p:cBhvr>
                                      <p:to>
                                        <p:strVal val="visible"/>
                                      </p:to>
                                    </p:set>
                                    <p:animEffect transition="in" filter="wipe(left)">
                                      <p:cBhvr>
                                        <p:cTn id="56" dur="500"/>
                                        <p:tgtEl>
                                          <p:spTgt spid="12"/>
                                        </p:tgtEl>
                                      </p:cBhvr>
                                    </p:animEffect>
                                  </p:childTnLst>
                                </p:cTn>
                              </p:par>
                              <p:par>
                                <p:cTn id="57" presetID="18" presetClass="emph" presetSubtype="0" fill="hold" grpId="1" nodeType="withEffect">
                                  <p:stCondLst>
                                    <p:cond delay="400"/>
                                  </p:stCondLst>
                                  <p:childTnLst>
                                    <p:set>
                                      <p:cBhvr override="childStyle">
                                        <p:cTn id="58" dur="500" fill="hold"/>
                                        <p:tgtEl>
                                          <p:spTgt spid="12"/>
                                        </p:tgtEl>
                                        <p:attrNameLst>
                                          <p:attrName>style.textDecorationUnderline</p:attrName>
                                        </p:attrNameLst>
                                      </p:cBhvr>
                                      <p:to>
                                        <p:strVal val="true"/>
                                      </p:to>
                                    </p:set>
                                  </p:childTnLst>
                                </p:cTn>
                              </p:par>
                              <p:par>
                                <p:cTn id="59" presetID="22" presetClass="entr" presetSubtype="8" fill="hold" grpId="0" nodeType="withEffect">
                                  <p:stCondLst>
                                    <p:cond delay="400"/>
                                  </p:stCondLst>
                                  <p:childTnLst>
                                    <p:set>
                                      <p:cBhvr>
                                        <p:cTn id="60" dur="1" fill="hold">
                                          <p:stCondLst>
                                            <p:cond delay="0"/>
                                          </p:stCondLst>
                                        </p:cTn>
                                        <p:tgtEl>
                                          <p:spTgt spid="13"/>
                                        </p:tgtEl>
                                        <p:attrNameLst>
                                          <p:attrName>style.visibility</p:attrName>
                                        </p:attrNameLst>
                                      </p:cBhvr>
                                      <p:to>
                                        <p:strVal val="visible"/>
                                      </p:to>
                                    </p:set>
                                    <p:animEffect transition="in" filter="wipe(left)">
                                      <p:cBhvr>
                                        <p:cTn id="61" dur="500"/>
                                        <p:tgtEl>
                                          <p:spTgt spid="13"/>
                                        </p:tgtEl>
                                      </p:cBhvr>
                                    </p:animEffect>
                                  </p:childTnLst>
                                </p:cTn>
                              </p:par>
                              <p:par>
                                <p:cTn id="62" presetID="10" presetClass="exit" presetSubtype="0" fill="hold" grpId="1" nodeType="with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par>
                                <p:cTn id="74" presetID="16" presetClass="exit" presetSubtype="21" fill="hold" grpId="2" nodeType="withEffect">
                                  <p:stCondLst>
                                    <p:cond delay="0"/>
                                  </p:stCondLst>
                                  <p:childTnLst>
                                    <p:animEffect transition="out" filter="barn(inVertical)">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par>
                                <p:cTn id="77" presetID="16" presetClass="exit" presetSubtype="21" fill="hold" grpId="2" nodeType="withEffect">
                                  <p:stCondLst>
                                    <p:cond delay="0"/>
                                  </p:stCondLst>
                                  <p:childTnLst>
                                    <p:animEffect transition="out" filter="barn(inVertical)">
                                      <p:cBhvr>
                                        <p:cTn id="78" dur="500"/>
                                        <p:tgtEl>
                                          <p:spTgt spid="6"/>
                                        </p:tgtEl>
                                      </p:cBhvr>
                                    </p:animEffect>
                                    <p:set>
                                      <p:cBhvr>
                                        <p:cTn id="79" dur="1" fill="hold">
                                          <p:stCondLst>
                                            <p:cond delay="499"/>
                                          </p:stCondLst>
                                        </p:cTn>
                                        <p:tgtEl>
                                          <p:spTgt spid="6"/>
                                        </p:tgtEl>
                                        <p:attrNameLst>
                                          <p:attrName>style.visibility</p:attrName>
                                        </p:attrNameLst>
                                      </p:cBhvr>
                                      <p:to>
                                        <p:strVal val="hidden"/>
                                      </p:to>
                                    </p:set>
                                  </p:childTnLst>
                                </p:cTn>
                              </p:par>
                              <p:par>
                                <p:cTn id="80" presetID="16" presetClass="exit" presetSubtype="21" fill="hold" grpId="2" nodeType="withEffect">
                                  <p:stCondLst>
                                    <p:cond delay="0"/>
                                  </p:stCondLst>
                                  <p:childTnLst>
                                    <p:animEffect transition="out" filter="barn(inVertical)">
                                      <p:cBhvr>
                                        <p:cTn id="81" dur="500"/>
                                        <p:tgtEl>
                                          <p:spTgt spid="4"/>
                                        </p:tgtEl>
                                      </p:cBhvr>
                                    </p:animEffect>
                                    <p:set>
                                      <p:cBhvr>
                                        <p:cTn id="82" dur="1" fill="hold">
                                          <p:stCondLst>
                                            <p:cond delay="499"/>
                                          </p:stCondLst>
                                        </p:cTn>
                                        <p:tgtEl>
                                          <p:spTgt spid="4"/>
                                        </p:tgtEl>
                                        <p:attrNameLst>
                                          <p:attrName>style.visibility</p:attrName>
                                        </p:attrNameLst>
                                      </p:cBhvr>
                                      <p:to>
                                        <p:strVal val="hidden"/>
                                      </p:to>
                                    </p:set>
                                  </p:childTnLst>
                                </p:cTn>
                              </p:par>
                              <p:par>
                                <p:cTn id="83" presetID="16" presetClass="exit" presetSubtype="21" fill="hold" grpId="2" nodeType="withEffect">
                                  <p:stCondLst>
                                    <p:cond delay="0"/>
                                  </p:stCondLst>
                                  <p:childTnLst>
                                    <p:animEffect transition="out" filter="barn(inVertical)">
                                      <p:cBhvr>
                                        <p:cTn id="84" dur="500"/>
                                        <p:tgtEl>
                                          <p:spTgt spid="10"/>
                                        </p:tgtEl>
                                      </p:cBhvr>
                                    </p:animEffect>
                                    <p:set>
                                      <p:cBhvr>
                                        <p:cTn id="8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4" grpId="0"/>
      <p:bldP spid="4" grpId="1"/>
      <p:bldP spid="4" grpId="2"/>
      <p:bldP spid="6" grpId="0"/>
      <p:bldP spid="6" grpId="1"/>
      <p:bldP spid="6" grpId="2"/>
      <p:bldP spid="8" grpId="0"/>
      <p:bldP spid="8" grpId="1"/>
      <p:bldP spid="8" grpId="2"/>
      <p:bldP spid="10" grpId="0"/>
      <p:bldP spid="10" grpId="1"/>
      <p:bldP spid="10" grpId="2"/>
      <p:bldP spid="3074" grpId="0"/>
      <p:bldP spid="5" grpId="0"/>
      <p:bldP spid="5" grpId="1"/>
      <p:bldP spid="7" grpId="0"/>
      <p:bldP spid="7" grpId="1"/>
      <p:bldP spid="9" grpId="0"/>
      <p:bldP spid="9" grpId="1"/>
      <p:bldP spid="11" grpId="0"/>
      <p:bldP spid="11" grpId="1"/>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860C57-985B-4AA1-B8C2-9698D219E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Title 1">
            <a:extLst>
              <a:ext uri="{FF2B5EF4-FFF2-40B4-BE49-F238E27FC236}">
                <a16:creationId xmlns:a16="http://schemas.microsoft.com/office/drawing/2014/main" id="{B93DAF0E-CD37-4EAF-936B-E05554EFCC2F}"/>
              </a:ext>
            </a:extLst>
          </p:cNvPr>
          <p:cNvSpPr txBox="1">
            <a:spLocks/>
          </p:cNvSpPr>
          <p:nvPr/>
        </p:nvSpPr>
        <p:spPr>
          <a:xfrm>
            <a:off x="892067" y="4456275"/>
            <a:ext cx="463378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repentance to life</a:t>
            </a:r>
          </a:p>
        </p:txBody>
      </p:sp>
      <p:sp>
        <p:nvSpPr>
          <p:cNvPr id="3074" name="Rectangle 2"/>
          <p:cNvSpPr>
            <a:spLocks noGrp="1" noChangeArrowheads="1"/>
          </p:cNvSpPr>
          <p:nvPr>
            <p:ph type="title"/>
          </p:nvPr>
        </p:nvSpPr>
        <p:spPr>
          <a:xfrm>
            <a:off x="457200" y="1623219"/>
            <a:ext cx="82296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When they heard these things they became silent; and they glorified God, saying, "Then God has also granted to the Gentiles repentance to life." </a:t>
            </a:r>
            <a:r>
              <a:rPr lang="en-US" altLang="en-US" sz="3200" b="1"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Acts 11:18 </a:t>
            </a:r>
          </a:p>
        </p:txBody>
      </p:sp>
      <p:sp>
        <p:nvSpPr>
          <p:cNvPr id="8" name="Rectangle 2">
            <a:extLst>
              <a:ext uri="{FF2B5EF4-FFF2-40B4-BE49-F238E27FC236}">
                <a16:creationId xmlns:a16="http://schemas.microsoft.com/office/drawing/2014/main" id="{F097D13F-44A1-45FA-BDDE-876EB4FAABFA}"/>
              </a:ext>
            </a:extLst>
          </p:cNvPr>
          <p:cNvSpPr txBox="1">
            <a:spLocks noChangeArrowheads="1"/>
          </p:cNvSpPr>
          <p:nvPr/>
        </p:nvSpPr>
        <p:spPr bwMode="auto">
          <a:xfrm>
            <a:off x="4376142" y="4390761"/>
            <a:ext cx="104834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life</a:t>
            </a:r>
          </a:p>
        </p:txBody>
      </p:sp>
      <p:sp>
        <p:nvSpPr>
          <p:cNvPr id="5" name="Rectangle 2">
            <a:extLst>
              <a:ext uri="{FF2B5EF4-FFF2-40B4-BE49-F238E27FC236}">
                <a16:creationId xmlns:a16="http://schemas.microsoft.com/office/drawing/2014/main" id="{FDBD2CAE-4913-4325-8ADE-C0AF608F47DB}"/>
              </a:ext>
            </a:extLst>
          </p:cNvPr>
          <p:cNvSpPr txBox="1">
            <a:spLocks noChangeArrowheads="1"/>
          </p:cNvSpPr>
          <p:nvPr/>
        </p:nvSpPr>
        <p:spPr bwMode="auto">
          <a:xfrm>
            <a:off x="912677" y="4394771"/>
            <a:ext cx="458608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repentance to life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A12F3100-4891-49D0-A579-0F3A184449BE}"/>
              </a:ext>
            </a:extLst>
          </p:cNvPr>
          <p:cNvSpPr txBox="1">
            <a:spLocks noChangeArrowheads="1"/>
          </p:cNvSpPr>
          <p:nvPr/>
        </p:nvSpPr>
        <p:spPr bwMode="auto">
          <a:xfrm>
            <a:off x="902349" y="4411798"/>
            <a:ext cx="3123124"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FFFF"/>
                </a:solidFill>
                <a:effectLst>
                  <a:glow rad="76200">
                    <a:schemeClr val="tx1"/>
                  </a:glow>
                  <a:outerShdw blurRad="50800" algn="tl" rotWithShape="0">
                    <a:srgbClr val="000000"/>
                  </a:outerShdw>
                </a:effectLst>
                <a:latin typeface="Calibri" panose="020F0502020204030204" pitchFamily="34" charset="0"/>
              </a:rPr>
              <a:t>repentance</a:t>
            </a:r>
            <a:endParaRPr lang="en-US" altLang="en-US" b="1" i="1" kern="0" dirty="0">
              <a:ln w="17780" cmpd="sng">
                <a:solidFill>
                  <a:srgbClr val="FFFFFF"/>
                </a:solidFill>
                <a:prstDash val="solid"/>
                <a:miter lim="800000"/>
              </a:ln>
              <a:solidFill>
                <a:srgbClr val="00FF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EB813C5F-88A5-454F-9C99-4A37A4856E55}"/>
              </a:ext>
            </a:extLst>
          </p:cNvPr>
          <p:cNvSpPr txBox="1">
            <a:spLocks noChangeArrowheads="1"/>
          </p:cNvSpPr>
          <p:nvPr/>
        </p:nvSpPr>
        <p:spPr bwMode="auto">
          <a:xfrm>
            <a:off x="405694" y="4109959"/>
            <a:ext cx="3221978"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repentance</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092091560"/>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600"/>
                                        <p:tgtEl>
                                          <p:spTgt spid="4"/>
                                        </p:tgtEl>
                                      </p:cBhvr>
                                    </p:animEffect>
                                  </p:childTnLst>
                                </p:cTn>
                              </p:par>
                              <p:par>
                                <p:cTn id="13" presetID="18" presetClass="emph" presetSubtype="0" fill="hold" grpId="1" nodeType="withEffect">
                                  <p:stCondLst>
                                    <p:cond delay="0"/>
                                  </p:stCondLst>
                                  <p:childTnLst>
                                    <p:set>
                                      <p:cBhvr override="childStyle">
                                        <p:cTn id="14" dur="6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6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3" presetClass="emph" presetSubtype="2" fill="hold" grpId="3" nodeType="withEffect">
                                  <p:stCondLst>
                                    <p:cond delay="0"/>
                                  </p:stCondLst>
                                  <p:childTnLst>
                                    <p:animClr clrSpc="rgb" dir="cw">
                                      <p:cBhvr override="childStyle">
                                        <p:cTn id="24" dur="2000" fill="hold"/>
                                        <p:tgtEl>
                                          <p:spTgt spid="6"/>
                                        </p:tgtEl>
                                        <p:attrNameLst>
                                          <p:attrName>style.color</p:attrName>
                                        </p:attrNameLst>
                                      </p:cBhvr>
                                      <p:to>
                                        <a:srgbClr val="0066FF"/>
                                      </p:to>
                                    </p:animClr>
                                  </p:childTnLst>
                                </p:cTn>
                              </p:par>
                              <p:par>
                                <p:cTn id="25" presetID="42" presetClass="path" presetSubtype="0" accel="50000" decel="50000" fill="hold" grpId="2" nodeType="withEffect">
                                  <p:stCondLst>
                                    <p:cond delay="0"/>
                                  </p:stCondLst>
                                  <p:childTnLst>
                                    <p:animMotion origin="layout" path="M -4.44444E-6 -3.33333E-6 L -0.04913 -0.04375 " pathEditMode="relative" rAng="0" ptsTypes="AA">
                                      <p:cBhvr>
                                        <p:cTn id="26" dur="2000" fill="hold"/>
                                        <p:tgtEl>
                                          <p:spTgt spid="6"/>
                                        </p:tgtEl>
                                        <p:attrNameLst>
                                          <p:attrName>ppt_x</p:attrName>
                                          <p:attrName>ppt_y</p:attrName>
                                        </p:attrNameLst>
                                      </p:cBhvr>
                                      <p:rCtr x="-2465" y="-2199"/>
                                    </p:animMotion>
                                  </p:childTnLst>
                                </p:cTn>
                              </p:par>
                              <p:par>
                                <p:cTn id="27" presetID="10" presetClass="exit" presetSubtype="0" fill="hold" grpId="1" nodeType="withEffect">
                                  <p:stCondLst>
                                    <p:cond delay="0"/>
                                  </p:stCondLst>
                                  <p:childTnLst>
                                    <p:animEffect transition="out" filter="fade">
                                      <p:cBhvr>
                                        <p:cTn id="28" dur="1250"/>
                                        <p:tgtEl>
                                          <p:spTgt spid="3074"/>
                                        </p:tgtEl>
                                      </p:cBhvr>
                                    </p:animEffect>
                                    <p:set>
                                      <p:cBhvr>
                                        <p:cTn id="29" dur="1" fill="hold">
                                          <p:stCondLst>
                                            <p:cond delay="1249"/>
                                          </p:stCondLst>
                                        </p:cTn>
                                        <p:tgtEl>
                                          <p:spTgt spid="307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grpId="2" nodeType="with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250"/>
                                        <p:tgtEl>
                                          <p:spTgt spid="8"/>
                                        </p:tgtEl>
                                      </p:cBhvr>
                                    </p:animEffect>
                                  </p:childTnLst>
                                </p:cTn>
                              </p:par>
                              <p:par>
                                <p:cTn id="39" presetID="23" presetClass="exit" presetSubtype="16" fill="hold" grpId="1" nodeType="withEffect">
                                  <p:stCondLst>
                                    <p:cond delay="0"/>
                                  </p:stCondLst>
                                  <p:childTnLst>
                                    <p:anim calcmode="lin" valueType="num">
                                      <p:cBhvr>
                                        <p:cTn id="40" dur="2000"/>
                                        <p:tgtEl>
                                          <p:spTgt spid="8"/>
                                        </p:tgtEl>
                                        <p:attrNameLst>
                                          <p:attrName>ppt_w</p:attrName>
                                        </p:attrNameLst>
                                      </p:cBhvr>
                                      <p:tavLst>
                                        <p:tav tm="0">
                                          <p:val>
                                            <p:strVal val="ppt_w"/>
                                          </p:val>
                                        </p:tav>
                                        <p:tav tm="100000">
                                          <p:val>
                                            <p:strVal val="4*ppt_w"/>
                                          </p:val>
                                        </p:tav>
                                      </p:tavLst>
                                    </p:anim>
                                    <p:anim calcmode="lin" valueType="num">
                                      <p:cBhvr>
                                        <p:cTn id="41" dur="2000"/>
                                        <p:tgtEl>
                                          <p:spTgt spid="8"/>
                                        </p:tgtEl>
                                        <p:attrNameLst>
                                          <p:attrName>ppt_h</p:attrName>
                                        </p:attrNameLst>
                                      </p:cBhvr>
                                      <p:tavLst>
                                        <p:tav tm="0">
                                          <p:val>
                                            <p:strVal val="ppt_h"/>
                                          </p:val>
                                        </p:tav>
                                        <p:tav tm="100000">
                                          <p:val>
                                            <p:strVal val="4*ppt_h"/>
                                          </p:val>
                                        </p:tav>
                                      </p:tavLst>
                                    </p:anim>
                                    <p:set>
                                      <p:cBhvr>
                                        <p:cTn id="42" dur="1" fill="hold">
                                          <p:stCondLst>
                                            <p:cond delay="1999"/>
                                          </p:stCondLst>
                                        </p:cTn>
                                        <p:tgtEl>
                                          <p:spTgt spid="8"/>
                                        </p:tgtEl>
                                        <p:attrNameLst>
                                          <p:attrName>style.visibility</p:attrName>
                                        </p:attrNameLst>
                                      </p:cBhvr>
                                      <p:to>
                                        <p:strVal val="hidden"/>
                                      </p:to>
                                    </p:set>
                                  </p:childTnLst>
                                </p:cTn>
                              </p:par>
                              <p:par>
                                <p:cTn id="43" presetID="37" presetClass="path" presetSubtype="0" accel="50000" fill="hold" grpId="2" nodeType="withEffect">
                                  <p:stCondLst>
                                    <p:cond delay="0"/>
                                  </p:stCondLst>
                                  <p:childTnLst>
                                    <p:animMotion origin="layout" path="M 2.5E-6 -0.00046 C 0.02048 -0.02245 0.0375 -0.05324 0.04913 -0.09467 C 0.06059 -0.13634 0.05903 -0.13426 0.06875 -0.24884 C 0.07725 -0.37106 0.09809 -0.73935 0.09618 -0.83356 " pathEditMode="relative" rAng="0" ptsTypes="AAAA">
                                      <p:cBhvr>
                                        <p:cTn id="44" dur="2000" fill="hold"/>
                                        <p:tgtEl>
                                          <p:spTgt spid="8"/>
                                        </p:tgtEl>
                                        <p:attrNameLst>
                                          <p:attrName>ppt_x</p:attrName>
                                          <p:attrName>ppt_y</p:attrName>
                                        </p:attrNameLst>
                                      </p:cBhvr>
                                      <p:rCtr x="4809" y="-4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8" grpId="0"/>
      <p:bldP spid="8" grpId="1"/>
      <p:bldP spid="8" grpId="2"/>
      <p:bldP spid="5" grpId="0"/>
      <p:bldP spid="5" grpId="1"/>
      <p:bldP spid="6" grpId="0"/>
      <p:bldP spid="6" grpId="2"/>
      <p:bldP spid="6" grpId="3"/>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C157FC-37D1-42D1-81D7-E595AB4E0C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48C0F165-06EC-4462-B8C8-682184738F9D}"/>
              </a:ext>
            </a:extLst>
          </p:cNvPr>
          <p:cNvSpPr txBox="1">
            <a:spLocks/>
          </p:cNvSpPr>
          <p:nvPr/>
        </p:nvSpPr>
        <p:spPr>
          <a:xfrm>
            <a:off x="391684" y="4153340"/>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repentance</a:t>
            </a:r>
          </a:p>
        </p:txBody>
      </p:sp>
      <p:sp>
        <p:nvSpPr>
          <p:cNvPr id="7" name="Title 1">
            <a:extLst>
              <a:ext uri="{FF2B5EF4-FFF2-40B4-BE49-F238E27FC236}">
                <a16:creationId xmlns:a16="http://schemas.microsoft.com/office/drawing/2014/main" id="{5AF73775-39EC-4928-B7B3-34B6F8F880DD}"/>
              </a:ext>
            </a:extLst>
          </p:cNvPr>
          <p:cNvSpPr txBox="1">
            <a:spLocks/>
          </p:cNvSpPr>
          <p:nvPr/>
        </p:nvSpPr>
        <p:spPr>
          <a:xfrm>
            <a:off x="6979184" y="4154497"/>
            <a:ext cx="185935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faith</a:t>
            </a:r>
          </a:p>
        </p:txBody>
      </p:sp>
      <p:sp>
        <p:nvSpPr>
          <p:cNvPr id="3074" name="Rectangle 2"/>
          <p:cNvSpPr>
            <a:spLocks noGrp="1" noChangeArrowheads="1"/>
          </p:cNvSpPr>
          <p:nvPr>
            <p:ph type="title"/>
          </p:nvPr>
        </p:nvSpPr>
        <p:spPr>
          <a:xfrm>
            <a:off x="457200" y="632619"/>
            <a:ext cx="8229600" cy="5592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how I kept back nothing that was helpful, but proclaimed it to you, and taught you publicly and from house to house, testifying     to Jews, and also to Greeks, repentance toward God and faith toward our Lord Jesus Christ."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20:20-21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pent">
            <a:extLst>
              <a:ext uri="{FF2B5EF4-FFF2-40B4-BE49-F238E27FC236}">
                <a16:creationId xmlns:a16="http://schemas.microsoft.com/office/drawing/2014/main" id="{531FD038-D932-4DFE-81D4-DED2E3463A3A}"/>
              </a:ext>
            </a:extLst>
          </p:cNvPr>
          <p:cNvSpPr txBox="1">
            <a:spLocks noChangeArrowheads="1"/>
          </p:cNvSpPr>
          <p:nvPr/>
        </p:nvSpPr>
        <p:spPr bwMode="auto">
          <a:xfrm>
            <a:off x="405694" y="4109959"/>
            <a:ext cx="3221978"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repentance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6B0B8F8E-522C-42C9-B93C-10C99EE775CA}"/>
              </a:ext>
            </a:extLst>
          </p:cNvPr>
          <p:cNvSpPr txBox="1">
            <a:spLocks noChangeArrowheads="1"/>
          </p:cNvSpPr>
          <p:nvPr/>
        </p:nvSpPr>
        <p:spPr bwMode="auto">
          <a:xfrm>
            <a:off x="492483" y="4086933"/>
            <a:ext cx="305384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repentance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6B092909-B1DC-4561-A750-CDEBED1C8C58}"/>
              </a:ext>
            </a:extLst>
          </p:cNvPr>
          <p:cNvSpPr txBox="1">
            <a:spLocks noChangeArrowheads="1"/>
          </p:cNvSpPr>
          <p:nvPr/>
        </p:nvSpPr>
        <p:spPr bwMode="auto">
          <a:xfrm>
            <a:off x="6981325" y="4086804"/>
            <a:ext cx="18500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faith</a:t>
            </a:r>
            <a:endParaRPr lang="en-US" altLang="en-US"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9">
            <a:extLst>
              <a:ext uri="{FF2B5EF4-FFF2-40B4-BE49-F238E27FC236}">
                <a16:creationId xmlns:a16="http://schemas.microsoft.com/office/drawing/2014/main" id="{3CB01DA8-9507-4581-901A-87F3E3EEEDC9}"/>
              </a:ext>
            </a:extLst>
          </p:cNvPr>
          <p:cNvSpPr>
            <a:spLocks noChangeArrowheads="1"/>
          </p:cNvSpPr>
          <p:nvPr/>
        </p:nvSpPr>
        <p:spPr bwMode="auto">
          <a:xfrm>
            <a:off x="5078314" y="4109502"/>
            <a:ext cx="1360312"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God</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2" name="Rectangle 9">
            <a:extLst>
              <a:ext uri="{FF2B5EF4-FFF2-40B4-BE49-F238E27FC236}">
                <a16:creationId xmlns:a16="http://schemas.microsoft.com/office/drawing/2014/main" id="{3FFE52A9-CB6C-4D89-8205-E97BE85AF1AF}"/>
              </a:ext>
            </a:extLst>
          </p:cNvPr>
          <p:cNvSpPr>
            <a:spLocks noChangeArrowheads="1"/>
          </p:cNvSpPr>
          <p:nvPr/>
        </p:nvSpPr>
        <p:spPr bwMode="auto">
          <a:xfrm>
            <a:off x="3624269" y="4779297"/>
            <a:ext cx="4238424"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Lord Jesus Christ</a:t>
            </a:r>
            <a:endParaRPr lang="en-US" sz="4410" b="1" i="1" dirty="0">
              <a:solidFill>
                <a:srgbClr val="CC9900"/>
              </a:solidFill>
              <a:latin typeface="Calibri" panose="020F0502020204030204" pitchFamily="34" charset="0"/>
              <a:cs typeface="Calibri" panose="020F0502020204030204" pitchFamily="34" charset="0"/>
            </a:endParaRPr>
          </a:p>
        </p:txBody>
      </p:sp>
      <p:pic>
        <p:nvPicPr>
          <p:cNvPr id="13" name="Picture 17">
            <a:extLst>
              <a:ext uri="{FF2B5EF4-FFF2-40B4-BE49-F238E27FC236}">
                <a16:creationId xmlns:a16="http://schemas.microsoft.com/office/drawing/2014/main" id="{7498F1B3-A008-419C-A871-1998D553C029}"/>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Rounded Rectangle 15">
            <a:extLst>
              <a:ext uri="{FF2B5EF4-FFF2-40B4-BE49-F238E27FC236}">
                <a16:creationId xmlns:a16="http://schemas.microsoft.com/office/drawing/2014/main" id="{5B1B3598-D0EF-4A5E-966E-A14CCF2F0F4A}"/>
              </a:ext>
            </a:extLst>
          </p:cNvPr>
          <p:cNvSpPr/>
          <p:nvPr/>
        </p:nvSpPr>
        <p:spPr>
          <a:xfrm>
            <a:off x="2771335" y="2067951"/>
            <a:ext cx="1842868" cy="844061"/>
          </a:xfrm>
          <a:prstGeom prst="roundRect">
            <a:avLst/>
          </a:prstGeom>
          <a:blipFill>
            <a:blip r:embed="rId5"/>
            <a:stretch>
              <a:fillRect/>
            </a:stretch>
          </a:blipFill>
          <a:ln w="25400" cap="flat" cmpd="sng" algn="ctr">
            <a:noFill/>
            <a:prstDash val="solid"/>
          </a:ln>
          <a:effectLst>
            <a:softEdge rad="126609"/>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02811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3"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0"/>
                                  </p:stCondLst>
                                  <p:childTnLst>
                                    <p:set>
                                      <p:cBhvr override="childStyle">
                                        <p:cTn id="20" dur="500" fill="hold"/>
                                        <p:tgtEl>
                                          <p:spTgt spid="5"/>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22" presetClass="entr" presetSubtype="8" fill="hold" grpId="0" nodeType="withEffect">
                                  <p:stCondLst>
                                    <p:cond delay="40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18" presetClass="emph" presetSubtype="0" fill="hold" grpId="1" nodeType="withEffect">
                                  <p:stCondLst>
                                    <p:cond delay="400"/>
                                  </p:stCondLst>
                                  <p:childTnLst>
                                    <p:set>
                                      <p:cBhvr override="childStyle">
                                        <p:cTn id="28" dur="500" fill="hold"/>
                                        <p:tgtEl>
                                          <p:spTgt spid="7"/>
                                        </p:tgtEl>
                                        <p:attrNameLst>
                                          <p:attrName>style.textDecorationUnderline</p:attrName>
                                        </p:attrNameLst>
                                      </p:cBhvr>
                                      <p:to>
                                        <p:strVal val="true"/>
                                      </p:to>
                                    </p:set>
                                  </p:childTnLst>
                                </p:cTn>
                              </p:par>
                              <p:par>
                                <p:cTn id="29" presetID="22" presetClass="entr" presetSubtype="8" fill="hold" grpId="0" nodeType="withEffect">
                                  <p:stCondLst>
                                    <p:cond delay="40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0" presetClass="entr" presetSubtype="0" fill="hold" grpId="0" nodeType="clickEffect">
                                  <p:stCondLst>
                                    <p:cond delay="0"/>
                                  </p:stCondLst>
                                  <p:iterate type="lt">
                                    <p:tmPct val="10000"/>
                                  </p:iterate>
                                  <p:childTnLst>
                                    <p:set>
                                      <p:cBhvr>
                                        <p:cTn id="35" dur="1" fill="hold">
                                          <p:stCondLst>
                                            <p:cond delay="0"/>
                                          </p:stCondLst>
                                        </p:cTn>
                                        <p:tgtEl>
                                          <p:spTgt spid="11"/>
                                        </p:tgtEl>
                                        <p:attrNameLst>
                                          <p:attrName>style.visibility</p:attrName>
                                        </p:attrNameLst>
                                      </p:cBhvr>
                                      <p:to>
                                        <p:strVal val="visible"/>
                                      </p:to>
                                    </p:set>
                                    <p:animEffect transition="in" filter="dissolve">
                                      <p:cBhvr>
                                        <p:cTn id="36" dur="500">
                                          <p:stCondLst>
                                            <p:cond delay="0"/>
                                          </p:stCondLst>
                                        </p:cTn>
                                        <p:tgtEl>
                                          <p:spTgt spid="11"/>
                                        </p:tgtEl>
                                      </p:cBhvr>
                                    </p:animEffect>
                                    <p:anim to="" calcmode="lin" valueType="num">
                                      <p:cBhvr>
                                        <p:cTn id="37"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39" fill="hold">
                            <p:stCondLst>
                              <p:cond delay="600"/>
                            </p:stCondLst>
                            <p:childTnLst>
                              <p:par>
                                <p:cTn id="40" presetID="26" presetClass="emph" presetSubtype="0" fill="hold" grpId="1" nodeType="afterEffect">
                                  <p:stCondLst>
                                    <p:cond delay="0"/>
                                  </p:stCondLst>
                                  <p:iterate type="lt">
                                    <p:tmPct val="0"/>
                                  </p:iterate>
                                  <p:childTnLst>
                                    <p:animEffect transition="out" filter="fade">
                                      <p:cBhvr>
                                        <p:cTn id="41" dur="500" tmFilter="0, 0; .2, .5; .8, .5; 1, 0"/>
                                        <p:tgtEl>
                                          <p:spTgt spid="11"/>
                                        </p:tgtEl>
                                      </p:cBhvr>
                                    </p:animEffect>
                                    <p:animScale>
                                      <p:cBhvr>
                                        <p:cTn id="42" dur="250" autoRev="1" fill="hold"/>
                                        <p:tgtEl>
                                          <p:spTgt spid="11"/>
                                        </p:tgtEl>
                                      </p:cBhvr>
                                      <p:by x="105000" y="105000"/>
                                    </p:animScale>
                                  </p:childTnLst>
                                </p:cTn>
                              </p:par>
                              <p:par>
                                <p:cTn id="43" presetID="0" presetClass="entr" presetSubtype="0" fill="hold" grpId="0" nodeType="withEffect">
                                  <p:stCondLst>
                                    <p:cond delay="0"/>
                                  </p:stCondLst>
                                  <p:iterate type="lt">
                                    <p:tmPct val="10000"/>
                                  </p:iterate>
                                  <p:childTnLst>
                                    <p:set>
                                      <p:cBhvr>
                                        <p:cTn id="44" dur="1" fill="hold">
                                          <p:stCondLst>
                                            <p:cond delay="0"/>
                                          </p:stCondLst>
                                        </p:cTn>
                                        <p:tgtEl>
                                          <p:spTgt spid="12"/>
                                        </p:tgtEl>
                                        <p:attrNameLst>
                                          <p:attrName>style.visibility</p:attrName>
                                        </p:attrNameLst>
                                      </p:cBhvr>
                                      <p:to>
                                        <p:strVal val="visible"/>
                                      </p:to>
                                    </p:set>
                                    <p:animEffect transition="in" filter="dissolve">
                                      <p:cBhvr>
                                        <p:cTn id="45" dur="500">
                                          <p:stCondLst>
                                            <p:cond delay="0"/>
                                          </p:stCondLst>
                                        </p:cTn>
                                        <p:tgtEl>
                                          <p:spTgt spid="12"/>
                                        </p:tgtEl>
                                      </p:cBhvr>
                                    </p:animEffect>
                                    <p:anim to="" calcmode="lin" valueType="num">
                                      <p:cBhvr>
                                        <p:cTn id="46"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47"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48" fill="hold">
                            <p:stCondLst>
                              <p:cond delay="1800"/>
                            </p:stCondLst>
                            <p:childTnLst>
                              <p:par>
                                <p:cTn id="49" presetID="26" presetClass="emph" presetSubtype="0" fill="hold" grpId="1" nodeType="afterEffect">
                                  <p:stCondLst>
                                    <p:cond delay="0"/>
                                  </p:stCondLst>
                                  <p:iterate type="lt">
                                    <p:tmPct val="0"/>
                                  </p:iterate>
                                  <p:childTnLst>
                                    <p:animEffect transition="out" filter="fade">
                                      <p:cBhvr>
                                        <p:cTn id="50" dur="500" tmFilter="0, 0; .2, .5; .8, .5; 1, 0"/>
                                        <p:tgtEl>
                                          <p:spTgt spid="12"/>
                                        </p:tgtEl>
                                      </p:cBhvr>
                                    </p:animEffect>
                                    <p:animScale>
                                      <p:cBhvr>
                                        <p:cTn id="51" dur="250" autoRev="1" fill="hold"/>
                                        <p:tgtEl>
                                          <p:spTgt spid="12"/>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250"/>
                                        <p:tgtEl>
                                          <p:spTgt spid="4"/>
                                        </p:tgtEl>
                                      </p:cBhvr>
                                    </p:animEffect>
                                  </p:childTnLst>
                                </p:cTn>
                              </p:par>
                              <p:par>
                                <p:cTn id="65" presetID="42" presetClass="path" presetSubtype="0" accel="50000" decel="50000" fill="hold" grpId="2" nodeType="withEffect">
                                  <p:stCondLst>
                                    <p:cond delay="250"/>
                                  </p:stCondLst>
                                  <p:childTnLst>
                                    <p:animMotion origin="layout" path="M 3.88889E-6 -1.85185E-6 L 0.28559 -0.17315 " pathEditMode="relative" rAng="0" ptsTypes="AA">
                                      <p:cBhvr>
                                        <p:cTn id="66" dur="2000" fill="hold"/>
                                        <p:tgtEl>
                                          <p:spTgt spid="4"/>
                                        </p:tgtEl>
                                        <p:attrNameLst>
                                          <p:attrName>ppt_x</p:attrName>
                                          <p:attrName>ppt_y</p:attrName>
                                        </p:attrNameLst>
                                      </p:cBhvr>
                                      <p:rCtr x="14271" y="-8657"/>
                                    </p:animMotion>
                                  </p:childTnLst>
                                </p:cTn>
                              </p:par>
                              <p:par>
                                <p:cTn id="67" presetID="10" presetClass="exit" presetSubtype="0" fill="hold" grpId="1" nodeType="withEffect">
                                  <p:stCondLst>
                                    <p:cond delay="250"/>
                                  </p:stCondLst>
                                  <p:childTnLst>
                                    <p:animEffect transition="out" filter="fade">
                                      <p:cBhvr>
                                        <p:cTn id="68" dur="1250"/>
                                        <p:tgtEl>
                                          <p:spTgt spid="3074"/>
                                        </p:tgtEl>
                                      </p:cBhvr>
                                    </p:animEffect>
                                    <p:set>
                                      <p:cBhvr>
                                        <p:cTn id="69" dur="1" fill="hold">
                                          <p:stCondLst>
                                            <p:cond delay="1249"/>
                                          </p:stCondLst>
                                        </p:cTn>
                                        <p:tgtEl>
                                          <p:spTgt spid="3074"/>
                                        </p:tgtEl>
                                        <p:attrNameLst>
                                          <p:attrName>style.visibility</p:attrName>
                                        </p:attrNameLst>
                                      </p:cBhvr>
                                      <p:to>
                                        <p:strVal val="hidden"/>
                                      </p:to>
                                    </p:set>
                                  </p:childTnLst>
                                </p:cTn>
                              </p:par>
                              <p:par>
                                <p:cTn id="70" presetID="10" presetClass="exit" presetSubtype="0" fill="hold" grpId="2" nodeType="withEffect">
                                  <p:stCondLst>
                                    <p:cond delay="250"/>
                                  </p:stCondLst>
                                  <p:childTnLst>
                                    <p:animEffect transition="out" filter="fade">
                                      <p:cBhvr>
                                        <p:cTn id="71" dur="500"/>
                                        <p:tgtEl>
                                          <p:spTgt spid="5"/>
                                        </p:tgtEl>
                                      </p:cBhvr>
                                    </p:animEffect>
                                    <p:set>
                                      <p:cBhvr>
                                        <p:cTn id="72" dur="1" fill="hold">
                                          <p:stCondLst>
                                            <p:cond delay="499"/>
                                          </p:stCondLst>
                                        </p:cTn>
                                        <p:tgtEl>
                                          <p:spTgt spid="5"/>
                                        </p:tgtEl>
                                        <p:attrNameLst>
                                          <p:attrName>style.visibility</p:attrName>
                                        </p:attrNameLst>
                                      </p:cBhvr>
                                      <p:to>
                                        <p:strVal val="hidden"/>
                                      </p:to>
                                    </p:set>
                                  </p:childTnLst>
                                </p:cTn>
                              </p:par>
                              <p:par>
                                <p:cTn id="73" presetID="10" presetClass="exit" presetSubtype="0" fill="hold" grpId="1" nodeType="withEffect">
                                  <p:stCondLst>
                                    <p:cond delay="250"/>
                                  </p:stCondLst>
                                  <p:childTnLst>
                                    <p:animEffect transition="out" filter="fade">
                                      <p:cBhvr>
                                        <p:cTn id="74" dur="500"/>
                                        <p:tgtEl>
                                          <p:spTgt spid="6"/>
                                        </p:tgtEl>
                                      </p:cBhvr>
                                    </p:animEffect>
                                    <p:set>
                                      <p:cBhvr>
                                        <p:cTn id="75" dur="1" fill="hold">
                                          <p:stCondLst>
                                            <p:cond delay="499"/>
                                          </p:stCondLst>
                                        </p:cTn>
                                        <p:tgtEl>
                                          <p:spTgt spid="6"/>
                                        </p:tgtEl>
                                        <p:attrNameLst>
                                          <p:attrName>style.visibility</p:attrName>
                                        </p:attrNameLst>
                                      </p:cBhvr>
                                      <p:to>
                                        <p:strVal val="hidden"/>
                                      </p:to>
                                    </p:set>
                                  </p:childTnLst>
                                </p:cTn>
                              </p:par>
                              <p:par>
                                <p:cTn id="76" presetID="10" presetClass="exit" presetSubtype="0" fill="hold" grpId="2" nodeType="withEffect">
                                  <p:stCondLst>
                                    <p:cond delay="250"/>
                                  </p:stCondLst>
                                  <p:childTnLst>
                                    <p:animEffect transition="out" filter="fade">
                                      <p:cBhvr>
                                        <p:cTn id="77" dur="500"/>
                                        <p:tgtEl>
                                          <p:spTgt spid="7"/>
                                        </p:tgtEl>
                                      </p:cBhvr>
                                    </p:animEffect>
                                    <p:set>
                                      <p:cBhvr>
                                        <p:cTn id="78" dur="1" fill="hold">
                                          <p:stCondLst>
                                            <p:cond delay="499"/>
                                          </p:stCondLst>
                                        </p:cTn>
                                        <p:tgtEl>
                                          <p:spTgt spid="7"/>
                                        </p:tgtEl>
                                        <p:attrNameLst>
                                          <p:attrName>style.visibility</p:attrName>
                                        </p:attrNameLst>
                                      </p:cBhvr>
                                      <p:to>
                                        <p:strVal val="hidden"/>
                                      </p:to>
                                    </p:set>
                                  </p:childTnLst>
                                </p:cTn>
                              </p:par>
                              <p:par>
                                <p:cTn id="79" presetID="10" presetClass="exit" presetSubtype="0" fill="hold" grpId="1" nodeType="withEffect">
                                  <p:stCondLst>
                                    <p:cond delay="250"/>
                                  </p:stCondLst>
                                  <p:childTnLst>
                                    <p:animEffect transition="out" filter="fade">
                                      <p:cBhvr>
                                        <p:cTn id="80" dur="500"/>
                                        <p:tgtEl>
                                          <p:spTgt spid="8"/>
                                        </p:tgtEl>
                                      </p:cBhvr>
                                    </p:animEffect>
                                    <p:set>
                                      <p:cBhvr>
                                        <p:cTn id="81" dur="1" fill="hold">
                                          <p:stCondLst>
                                            <p:cond delay="499"/>
                                          </p:stCondLst>
                                        </p:cTn>
                                        <p:tgtEl>
                                          <p:spTgt spid="8"/>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13"/>
                                        </p:tgtEl>
                                      </p:cBhvr>
                                    </p:animEffect>
                                    <p:set>
                                      <p:cBhvr>
                                        <p:cTn id="84" dur="1" fill="hold">
                                          <p:stCondLst>
                                            <p:cond delay="499"/>
                                          </p:stCondLst>
                                        </p:cTn>
                                        <p:tgtEl>
                                          <p:spTgt spid="13"/>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4"/>
                                        </p:tgtEl>
                                      </p:cBhvr>
                                    </p:animEffect>
                                    <p:set>
                                      <p:cBhvr>
                                        <p:cTn id="87" dur="1" fill="hold">
                                          <p:stCondLst>
                                            <p:cond delay="499"/>
                                          </p:stCondLst>
                                        </p:cTn>
                                        <p:tgtEl>
                                          <p:spTgt spid="14"/>
                                        </p:tgtEl>
                                        <p:attrNameLst>
                                          <p:attrName>style.visibility</p:attrName>
                                        </p:attrNameLst>
                                      </p:cBhvr>
                                      <p:to>
                                        <p:strVal val="hidden"/>
                                      </p:to>
                                    </p:set>
                                  </p:childTnLst>
                                </p:cTn>
                              </p:par>
                              <p:par>
                                <p:cTn id="88" presetID="10" presetClass="exit" presetSubtype="0" fill="hold" grpId="2" nodeType="withEffect">
                                  <p:stCondLst>
                                    <p:cond delay="0"/>
                                  </p:stCondLst>
                                  <p:iterate type="lt">
                                    <p:tmPct val="0"/>
                                  </p:iterate>
                                  <p:childTnLst>
                                    <p:animEffect transition="out" filter="fade">
                                      <p:cBhvr>
                                        <p:cTn id="89" dur="500"/>
                                        <p:tgtEl>
                                          <p:spTgt spid="12"/>
                                        </p:tgtEl>
                                      </p:cBhvr>
                                    </p:animEffect>
                                    <p:set>
                                      <p:cBhvr>
                                        <p:cTn id="90" dur="1" fill="hold">
                                          <p:stCondLst>
                                            <p:cond delay="499"/>
                                          </p:stCondLst>
                                        </p:cTn>
                                        <p:tgtEl>
                                          <p:spTgt spid="12"/>
                                        </p:tgtEl>
                                        <p:attrNameLst>
                                          <p:attrName>style.visibility</p:attrName>
                                        </p:attrNameLst>
                                      </p:cBhvr>
                                      <p:to>
                                        <p:strVal val="hidden"/>
                                      </p:to>
                                    </p:set>
                                  </p:childTnLst>
                                </p:cTn>
                              </p:par>
                              <p:par>
                                <p:cTn id="91" presetID="10" presetClass="exit" presetSubtype="0" fill="hold" grpId="2" nodeType="withEffect">
                                  <p:stCondLst>
                                    <p:cond delay="0"/>
                                  </p:stCondLst>
                                  <p:iterate type="lt">
                                    <p:tmPct val="0"/>
                                  </p:iterate>
                                  <p:childTnLst>
                                    <p:animEffect transition="out" filter="fade">
                                      <p:cBhvr>
                                        <p:cTn id="92" dur="500"/>
                                        <p:tgtEl>
                                          <p:spTgt spid="11"/>
                                        </p:tgtEl>
                                      </p:cBhvr>
                                    </p:animEffect>
                                    <p:set>
                                      <p:cBhvr>
                                        <p:cTn id="9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7" grpId="0"/>
      <p:bldP spid="7" grpId="1"/>
      <p:bldP spid="7" grpId="2"/>
      <p:bldP spid="3074" grpId="0"/>
      <p:bldP spid="3074" grpId="1"/>
      <p:bldP spid="4" grpId="0"/>
      <p:bldP spid="4" grpId="2"/>
      <p:bldP spid="4" grpId="3"/>
      <p:bldP spid="6" grpId="0"/>
      <p:bldP spid="6" grpId="1"/>
      <p:bldP spid="8" grpId="0"/>
      <p:bldP spid="8" grpId="1"/>
      <p:bldP spid="11" grpId="0"/>
      <p:bldP spid="11" grpId="1"/>
      <p:bldP spid="11" grpId="2"/>
      <p:bldP spid="12" grpId="0"/>
      <p:bldP spid="12" grpId="1"/>
      <p:bldP spid="12" grpId="2"/>
      <p:bldP spid="14" grpId="0" animBg="1"/>
      <p:bldP spid="1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C157FC-37D1-42D1-81D7-E595AB4E0C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Repent">
            <a:extLst>
              <a:ext uri="{FF2B5EF4-FFF2-40B4-BE49-F238E27FC236}">
                <a16:creationId xmlns:a16="http://schemas.microsoft.com/office/drawing/2014/main" id="{7D02EF84-8362-4879-9253-1D7C0C4AC9AE}"/>
              </a:ext>
            </a:extLst>
          </p:cNvPr>
          <p:cNvSpPr txBox="1">
            <a:spLocks noChangeArrowheads="1"/>
          </p:cNvSpPr>
          <p:nvPr/>
        </p:nvSpPr>
        <p:spPr bwMode="auto">
          <a:xfrm>
            <a:off x="471054" y="2174659"/>
            <a:ext cx="8229600" cy="1942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Truly, these times of ignorance</a:t>
            </a:r>
          </a:p>
          <a:p>
            <a:pPr algn="l"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2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23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 overlooked, but now commands all men everywhere to repent</a:t>
            </a:r>
            <a:endParaRPr lang="en-US" altLang="en-US" sz="35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21177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86799C-A82A-4CE1-A077-8479DF1CCA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DC8BE6D7-E865-4696-9D58-910A0F7933C6}"/>
              </a:ext>
            </a:extLst>
          </p:cNvPr>
          <p:cNvSpPr txBox="1">
            <a:spLocks/>
          </p:cNvSpPr>
          <p:nvPr/>
        </p:nvSpPr>
        <p:spPr>
          <a:xfrm>
            <a:off x="380678" y="3366499"/>
            <a:ext cx="531340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men everywhere to repent</a:t>
            </a:r>
          </a:p>
        </p:txBody>
      </p:sp>
      <p:sp>
        <p:nvSpPr>
          <p:cNvPr id="4" name="Title 1">
            <a:extLst>
              <a:ext uri="{FF2B5EF4-FFF2-40B4-BE49-F238E27FC236}">
                <a16:creationId xmlns:a16="http://schemas.microsoft.com/office/drawing/2014/main" id="{FA137D8A-8234-4CDF-B62B-7A3447C8D5F5}"/>
              </a:ext>
            </a:extLst>
          </p:cNvPr>
          <p:cNvSpPr txBox="1">
            <a:spLocks/>
          </p:cNvSpPr>
          <p:nvPr/>
        </p:nvSpPr>
        <p:spPr>
          <a:xfrm>
            <a:off x="4623807" y="2832777"/>
            <a:ext cx="380588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now commands all</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5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since we are the offspring of God, we ought not to think that the Divine Nature is like gold or silver or stone, something shaped by art and man's devising. Truly, these times of ignorance God overlooked, but now commands all men everywhere to repent, because He has appointed a day on which He will judge the world in righteousness by the Man whom He has ordained. He has given assurance of this to all by raising Him from the dead."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17:29-31 </a:t>
            </a:r>
            <a:r>
              <a:rPr lang="en-US" altLang="en-US" sz="35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CB390FF2-A17C-4A04-9C65-E89B01E18F58}"/>
              </a:ext>
            </a:extLst>
          </p:cNvPr>
          <p:cNvSpPr txBox="1">
            <a:spLocks noChangeArrowheads="1"/>
          </p:cNvSpPr>
          <p:nvPr/>
        </p:nvSpPr>
        <p:spPr bwMode="auto">
          <a:xfrm>
            <a:off x="4624335" y="2767669"/>
            <a:ext cx="379524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now commands all</a:t>
            </a:r>
            <a:endParaRPr lang="en-US" altLang="en-US" sz="35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CD6A8AD9-29D1-4A61-8607-62277472E442}"/>
              </a:ext>
            </a:extLst>
          </p:cNvPr>
          <p:cNvSpPr txBox="1">
            <a:spLocks noChangeArrowheads="1"/>
          </p:cNvSpPr>
          <p:nvPr/>
        </p:nvSpPr>
        <p:spPr bwMode="auto">
          <a:xfrm>
            <a:off x="350751" y="3300489"/>
            <a:ext cx="537518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men everywhere to repent</a:t>
            </a:r>
            <a:endParaRPr lang="en-US" altLang="en-US" sz="35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8CEC29ED-13B7-4BFE-ADC4-EAC3F0F33E9E}"/>
              </a:ext>
            </a:extLst>
          </p:cNvPr>
          <p:cNvSpPr txBox="1">
            <a:spLocks noChangeArrowheads="1"/>
          </p:cNvSpPr>
          <p:nvPr/>
        </p:nvSpPr>
        <p:spPr bwMode="auto">
          <a:xfrm>
            <a:off x="3984994" y="3325245"/>
            <a:ext cx="1829632"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repent</a:t>
            </a:r>
            <a:endParaRPr lang="en-US" altLang="en-US" sz="35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pent">
            <a:extLst>
              <a:ext uri="{FF2B5EF4-FFF2-40B4-BE49-F238E27FC236}">
                <a16:creationId xmlns:a16="http://schemas.microsoft.com/office/drawing/2014/main" id="{CEF4D6F0-6E4B-47AA-9754-A77DC7AE29B4}"/>
              </a:ext>
            </a:extLst>
          </p:cNvPr>
          <p:cNvSpPr txBox="1">
            <a:spLocks noChangeArrowheads="1"/>
          </p:cNvSpPr>
          <p:nvPr/>
        </p:nvSpPr>
        <p:spPr bwMode="auto">
          <a:xfrm>
            <a:off x="471054" y="2174659"/>
            <a:ext cx="8229600" cy="1942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Truly, these times of ignorance</a:t>
            </a:r>
          </a:p>
          <a:p>
            <a:pPr algn="l"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2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23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 overlooked, but now commands all men everywhere to repent</a:t>
            </a:r>
            <a:endParaRPr lang="en-US" altLang="en-US" sz="35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91092CCE-3036-4804-9B7D-A7444290E357}"/>
              </a:ext>
            </a:extLst>
          </p:cNvPr>
          <p:cNvSpPr txBox="1">
            <a:spLocks noChangeArrowheads="1"/>
          </p:cNvSpPr>
          <p:nvPr/>
        </p:nvSpPr>
        <p:spPr bwMode="auto">
          <a:xfrm>
            <a:off x="2672608" y="4749667"/>
            <a:ext cx="1881595"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repent</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286069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1)">
                                      <p:cBhvr>
                                        <p:cTn id="7" dur="1000"/>
                                        <p:tgtEl>
                                          <p:spTgt spid="3074"/>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600"/>
                                        <p:tgtEl>
                                          <p:spTgt spid="4"/>
                                        </p:tgtEl>
                                      </p:cBhvr>
                                    </p:animEffect>
                                  </p:childTnLst>
                                </p:cTn>
                              </p:par>
                              <p:par>
                                <p:cTn id="17" presetID="18" presetClass="emph" presetSubtype="0" fill="hold" grpId="1" nodeType="withEffect">
                                  <p:stCondLst>
                                    <p:cond delay="0"/>
                                  </p:stCondLst>
                                  <p:childTnLst>
                                    <p:set>
                                      <p:cBhvr override="childStyle">
                                        <p:cTn id="18" dur="60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600"/>
                                        <p:tgtEl>
                                          <p:spTgt spid="5"/>
                                        </p:tgtEl>
                                      </p:cBhvr>
                                    </p:animEffect>
                                  </p:childTnLst>
                                </p:cTn>
                              </p:par>
                              <p:par>
                                <p:cTn id="22" presetID="22" presetClass="entr" presetSubtype="8" fill="hold" grpId="0" nodeType="withEffect">
                                  <p:stCondLst>
                                    <p:cond delay="50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750"/>
                                        <p:tgtEl>
                                          <p:spTgt spid="6"/>
                                        </p:tgtEl>
                                      </p:cBhvr>
                                    </p:animEffect>
                                  </p:childTnLst>
                                </p:cTn>
                              </p:par>
                              <p:par>
                                <p:cTn id="25" presetID="18" presetClass="emph" presetSubtype="0" fill="hold" grpId="1" nodeType="withEffect">
                                  <p:stCondLst>
                                    <p:cond delay="500"/>
                                  </p:stCondLst>
                                  <p:childTnLst>
                                    <p:set>
                                      <p:cBhvr override="childStyle">
                                        <p:cTn id="26" dur="750" fill="hold"/>
                                        <p:tgtEl>
                                          <p:spTgt spid="6"/>
                                        </p:tgtEl>
                                        <p:attrNameLst>
                                          <p:attrName>style.textDecorationUnderline</p:attrName>
                                        </p:attrNameLst>
                                      </p:cBhvr>
                                      <p:to>
                                        <p:strVal val="true"/>
                                      </p:to>
                                    </p:set>
                                  </p:childTnLst>
                                </p:cTn>
                              </p:par>
                              <p:par>
                                <p:cTn id="27" presetID="22" presetClass="entr" presetSubtype="8" fill="hold" grpId="0" nodeType="withEffect">
                                  <p:stCondLst>
                                    <p:cond delay="50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75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50"/>
                                        <p:tgtEl>
                                          <p:spTgt spid="8"/>
                                        </p:tgtEl>
                                      </p:cBhvr>
                                    </p:animEffect>
                                  </p:childTnLst>
                                </p:cTn>
                              </p:par>
                              <p:par>
                                <p:cTn id="35" presetID="6" presetClass="emph" presetSubtype="0" fill="hold" grpId="3" nodeType="withEffect">
                                  <p:stCondLst>
                                    <p:cond delay="0"/>
                                  </p:stCondLst>
                                  <p:childTnLst>
                                    <p:animScale>
                                      <p:cBhvr>
                                        <p:cTn id="36" dur="2000" fill="hold"/>
                                        <p:tgtEl>
                                          <p:spTgt spid="8"/>
                                        </p:tgtEl>
                                      </p:cBhvr>
                                      <p:by x="124500" y="124500"/>
                                    </p:animScale>
                                  </p:childTnLst>
                                </p:cTn>
                              </p:par>
                              <p:par>
                                <p:cTn id="37" presetID="42" presetClass="path" presetSubtype="0" accel="50000" decel="50000" fill="hold" grpId="2" nodeType="withEffect">
                                  <p:stCondLst>
                                    <p:cond delay="0"/>
                                  </p:stCondLst>
                                  <p:childTnLst>
                                    <p:animMotion origin="layout" path="M -3.88889E-6 0 L -0.14132 0.20833 " pathEditMode="relative" rAng="0" ptsTypes="AA">
                                      <p:cBhvr>
                                        <p:cTn id="38" dur="2000" fill="hold"/>
                                        <p:tgtEl>
                                          <p:spTgt spid="8"/>
                                        </p:tgtEl>
                                        <p:attrNameLst>
                                          <p:attrName>ppt_x</p:attrName>
                                          <p:attrName>ppt_y</p:attrName>
                                        </p:attrNameLst>
                                      </p:cBhvr>
                                      <p:rCtr x="-7066" y="10417"/>
                                    </p:animMotion>
                                  </p:childTnLst>
                                </p:cTn>
                              </p:par>
                              <p:par>
                                <p:cTn id="39" presetID="10" presetClass="exit" presetSubtype="0" fill="hold" grpId="1" nodeType="withEffect">
                                  <p:stCondLst>
                                    <p:cond delay="0"/>
                                  </p:stCondLst>
                                  <p:childTnLst>
                                    <p:animEffect transition="out" filter="fade">
                                      <p:cBhvr>
                                        <p:cTn id="40" dur="1250"/>
                                        <p:tgtEl>
                                          <p:spTgt spid="3074"/>
                                        </p:tgtEl>
                                      </p:cBhvr>
                                    </p:animEffect>
                                    <p:set>
                                      <p:cBhvr>
                                        <p:cTn id="41" dur="1" fill="hold">
                                          <p:stCondLst>
                                            <p:cond delay="1249"/>
                                          </p:stCondLst>
                                        </p:cTn>
                                        <p:tgtEl>
                                          <p:spTgt spid="3074"/>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4"/>
                                        </p:tgtEl>
                                      </p:cBhvr>
                                    </p:animEffect>
                                    <p:set>
                                      <p:cBhvr>
                                        <p:cTn id="5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4" grpId="0"/>
      <p:bldP spid="4" grpId="1"/>
      <p:bldP spid="4" grpId="2"/>
      <p:bldP spid="3074" grpId="0"/>
      <p:bldP spid="3074" grpId="1"/>
      <p:bldP spid="5" grpId="0"/>
      <p:bldP spid="5" grpId="1"/>
      <p:bldP spid="7" grpId="0"/>
      <p:bldP spid="7" grpId="1"/>
      <p:bldP spid="8" grpId="0"/>
      <p:bldP spid="8" grpId="2"/>
      <p:bldP spid="8" grpId="3"/>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937460-6048-496B-8C8C-EB52A7161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51ADBFDE-C662-4135-B003-86D045A55A2A}"/>
              </a:ext>
            </a:extLst>
          </p:cNvPr>
          <p:cNvSpPr txBox="1">
            <a:spLocks/>
          </p:cNvSpPr>
          <p:nvPr/>
        </p:nvSpPr>
        <p:spPr>
          <a:xfrm>
            <a:off x="296562" y="4789907"/>
            <a:ext cx="570882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come to repentance</a:t>
            </a:r>
          </a:p>
        </p:txBody>
      </p:sp>
      <p:sp>
        <p:nvSpPr>
          <p:cNvPr id="4" name="Title 1">
            <a:extLst>
              <a:ext uri="{FF2B5EF4-FFF2-40B4-BE49-F238E27FC236}">
                <a16:creationId xmlns:a16="http://schemas.microsoft.com/office/drawing/2014/main" id="{114FA69D-EEDF-4606-8A29-55404A217658}"/>
              </a:ext>
            </a:extLst>
          </p:cNvPr>
          <p:cNvSpPr txBox="1">
            <a:spLocks/>
          </p:cNvSpPr>
          <p:nvPr/>
        </p:nvSpPr>
        <p:spPr>
          <a:xfrm>
            <a:off x="5815268" y="4120260"/>
            <a:ext cx="278611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all should</a:t>
            </a:r>
          </a:p>
        </p:txBody>
      </p:sp>
      <p:sp>
        <p:nvSpPr>
          <p:cNvPr id="3074" name="Rectangle 2"/>
          <p:cNvSpPr>
            <a:spLocks noGrp="1" noChangeArrowheads="1"/>
          </p:cNvSpPr>
          <p:nvPr>
            <p:ph type="title"/>
          </p:nvPr>
        </p:nvSpPr>
        <p:spPr>
          <a:xfrm>
            <a:off x="457200" y="1127919"/>
            <a:ext cx="8229600" cy="4602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 is not slack concerning His promise, as some count slackness, but is longsuffering toward us, not willing that any should perish but that all should come to repentance.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3:9 </a:t>
            </a:r>
          </a:p>
        </p:txBody>
      </p:sp>
      <p:sp>
        <p:nvSpPr>
          <p:cNvPr id="10" name="Rectangle 2">
            <a:extLst>
              <a:ext uri="{FF2B5EF4-FFF2-40B4-BE49-F238E27FC236}">
                <a16:creationId xmlns:a16="http://schemas.microsoft.com/office/drawing/2014/main" id="{E69F3D41-D9D5-4E4A-B3F9-D9B37A97125D}"/>
              </a:ext>
            </a:extLst>
          </p:cNvPr>
          <p:cNvSpPr txBox="1">
            <a:spLocks noChangeArrowheads="1"/>
          </p:cNvSpPr>
          <p:nvPr/>
        </p:nvSpPr>
        <p:spPr bwMode="auto">
          <a:xfrm>
            <a:off x="2672608" y="4749667"/>
            <a:ext cx="1881595"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repent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7CA02947-BB7F-4672-824F-558EBF11BC75}"/>
              </a:ext>
            </a:extLst>
          </p:cNvPr>
          <p:cNvSpPr txBox="1">
            <a:spLocks noChangeArrowheads="1"/>
          </p:cNvSpPr>
          <p:nvPr/>
        </p:nvSpPr>
        <p:spPr bwMode="auto">
          <a:xfrm>
            <a:off x="2685581" y="4750630"/>
            <a:ext cx="2958163"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repentance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58101BA3-41CA-4A1F-9035-4BEE4DFB959C}"/>
              </a:ext>
            </a:extLst>
          </p:cNvPr>
          <p:cNvSpPr txBox="1">
            <a:spLocks noChangeArrowheads="1"/>
          </p:cNvSpPr>
          <p:nvPr/>
        </p:nvSpPr>
        <p:spPr bwMode="auto">
          <a:xfrm>
            <a:off x="5820559" y="4057663"/>
            <a:ext cx="278199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all should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FFF670B9-F4A8-4191-9AED-E85102068B39}"/>
              </a:ext>
            </a:extLst>
          </p:cNvPr>
          <p:cNvSpPr txBox="1">
            <a:spLocks noChangeArrowheads="1"/>
          </p:cNvSpPr>
          <p:nvPr/>
        </p:nvSpPr>
        <p:spPr bwMode="auto">
          <a:xfrm>
            <a:off x="647766" y="4725700"/>
            <a:ext cx="500938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come to repentance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1131B439-F61C-4326-A0F0-0AB9D9E2B028}"/>
              </a:ext>
            </a:extLst>
          </p:cNvPr>
          <p:cNvSpPr txBox="1">
            <a:spLocks noChangeArrowheads="1"/>
          </p:cNvSpPr>
          <p:nvPr/>
        </p:nvSpPr>
        <p:spPr bwMode="auto">
          <a:xfrm>
            <a:off x="5864890" y="2432335"/>
            <a:ext cx="2763794"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repentance</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466687215"/>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plus(out)">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10"/>
                                        </p:tgtEl>
                                      </p:cBhvr>
                                    </p:animEffect>
                                    <p:set>
                                      <p:cBhvr>
                                        <p:cTn id="11" dur="1" fill="hold">
                                          <p:stCondLst>
                                            <p:cond delay="249"/>
                                          </p:stCondLst>
                                        </p:cTn>
                                        <p:tgtEl>
                                          <p:spTgt spid="1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600"/>
                                        <p:tgtEl>
                                          <p:spTgt spid="6"/>
                                        </p:tgtEl>
                                      </p:cBhvr>
                                    </p:animEffect>
                                  </p:childTnLst>
                                </p:cTn>
                              </p:par>
                              <p:par>
                                <p:cTn id="25" presetID="18" presetClass="emph" presetSubtype="0" fill="hold" grpId="1" nodeType="withEffect">
                                  <p:stCondLst>
                                    <p:cond delay="400"/>
                                  </p:stCondLst>
                                  <p:childTnLst>
                                    <p:set>
                                      <p:cBhvr override="childStyle">
                                        <p:cTn id="26" dur="600" fill="hold"/>
                                        <p:tgtEl>
                                          <p:spTgt spid="6"/>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6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50"/>
                                        <p:tgtEl>
                                          <p:spTgt spid="8"/>
                                        </p:tgtEl>
                                      </p:cBhvr>
                                    </p:animEffect>
                                  </p:childTnLst>
                                </p:cTn>
                              </p:par>
                              <p:par>
                                <p:cTn id="35" presetID="6" presetClass="emph" presetSubtype="0" fill="hold" grpId="3" nodeType="withEffect">
                                  <p:stCondLst>
                                    <p:cond delay="0"/>
                                  </p:stCondLst>
                                  <p:childTnLst>
                                    <p:animScale>
                                      <p:cBhvr>
                                        <p:cTn id="36" dur="2000" fill="hold"/>
                                        <p:tgtEl>
                                          <p:spTgt spid="8"/>
                                        </p:tgtEl>
                                      </p:cBhvr>
                                      <p:by x="95000" y="95000"/>
                                    </p:animScale>
                                  </p:childTnLst>
                                </p:cTn>
                              </p:par>
                              <p:par>
                                <p:cTn id="37" presetID="42" presetClass="path" presetSubtype="0" accel="50000" decel="50000" fill="hold" grpId="2" nodeType="withEffect">
                                  <p:stCondLst>
                                    <p:cond delay="0"/>
                                  </p:stCondLst>
                                  <p:childTnLst>
                                    <p:animMotion origin="layout" path="M -1.94444E-6 -3.7037E-7 L 0.33681 -0.3375 " pathEditMode="relative" rAng="0" ptsTypes="AA">
                                      <p:cBhvr>
                                        <p:cTn id="38" dur="2000" fill="hold"/>
                                        <p:tgtEl>
                                          <p:spTgt spid="8"/>
                                        </p:tgtEl>
                                        <p:attrNameLst>
                                          <p:attrName>ppt_x</p:attrName>
                                          <p:attrName>ppt_y</p:attrName>
                                        </p:attrNameLst>
                                      </p:cBhvr>
                                      <p:rCtr x="16840" y="-16875"/>
                                    </p:animMotion>
                                  </p:childTnLst>
                                </p:cTn>
                              </p:par>
                              <p:par>
                                <p:cTn id="39" presetID="10" presetClass="exit" presetSubtype="0" fill="hold" grpId="1" nodeType="withEffect">
                                  <p:stCondLst>
                                    <p:cond delay="0"/>
                                  </p:stCondLst>
                                  <p:childTnLst>
                                    <p:animEffect transition="out" filter="fade">
                                      <p:cBhvr>
                                        <p:cTn id="40" dur="1250"/>
                                        <p:tgtEl>
                                          <p:spTgt spid="3074"/>
                                        </p:tgtEl>
                                      </p:cBhvr>
                                    </p:animEffect>
                                    <p:set>
                                      <p:cBhvr>
                                        <p:cTn id="41" dur="1" fill="hold">
                                          <p:stCondLst>
                                            <p:cond delay="1249"/>
                                          </p:stCondLst>
                                        </p:cTn>
                                        <p:tgtEl>
                                          <p:spTgt spid="3074"/>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4" grpId="0"/>
      <p:bldP spid="4" grpId="1"/>
      <p:bldP spid="4" grpId="2"/>
      <p:bldP spid="3074" grpId="0"/>
      <p:bldP spid="3074" grpId="1"/>
      <p:bldP spid="10" grpId="1"/>
      <p:bldP spid="8" grpId="0"/>
      <p:bldP spid="8" grpId="2"/>
      <p:bldP spid="8" grpId="3"/>
      <p:bldP spid="5" grpId="0"/>
      <p:bldP spid="5" grpId="1"/>
      <p:bldP spid="7" grpId="0"/>
      <p:bldP spid="7"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1FC1EA-2996-48AF-A76D-8EF8C1E722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F4EA47E7-EB68-4253-8E44-159FBA05AF7A}"/>
              </a:ext>
            </a:extLst>
          </p:cNvPr>
          <p:cNvSpPr txBox="1">
            <a:spLocks/>
          </p:cNvSpPr>
          <p:nvPr/>
        </p:nvSpPr>
        <p:spPr>
          <a:xfrm>
            <a:off x="2458543" y="2471599"/>
            <a:ext cx="640472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foundation of repentance</a:t>
            </a:r>
          </a:p>
        </p:txBody>
      </p:sp>
      <p:sp>
        <p:nvSpPr>
          <p:cNvPr id="3074" name="Rectangle 2"/>
          <p:cNvSpPr>
            <a:spLocks noGrp="1" noChangeArrowheads="1"/>
          </p:cNvSpPr>
          <p:nvPr>
            <p:ph type="title"/>
          </p:nvPr>
        </p:nvSpPr>
        <p:spPr>
          <a:xfrm>
            <a:off x="457200" y="442119"/>
            <a:ext cx="8229600" cy="59737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leaving the discussion of the elementary principles of Christ, let us go on to perfection, not laying again the foundation of repentance from dead works and of faith toward God, of the doctrine of baptisms, of laying on of hands, of resurrection of the dead, and of eternal judgment.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 6:1-2</a:t>
            </a:r>
          </a:p>
        </p:txBody>
      </p:sp>
      <p:sp>
        <p:nvSpPr>
          <p:cNvPr id="6" name="Rectangle 2">
            <a:extLst>
              <a:ext uri="{FF2B5EF4-FFF2-40B4-BE49-F238E27FC236}">
                <a16:creationId xmlns:a16="http://schemas.microsoft.com/office/drawing/2014/main" id="{7429CF69-C12F-4CCC-93BC-BD7779078F88}"/>
              </a:ext>
            </a:extLst>
          </p:cNvPr>
          <p:cNvSpPr txBox="1">
            <a:spLocks noChangeArrowheads="1"/>
          </p:cNvSpPr>
          <p:nvPr/>
        </p:nvSpPr>
        <p:spPr bwMode="auto">
          <a:xfrm>
            <a:off x="5805746" y="2428087"/>
            <a:ext cx="1828801"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repent</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A3AF6E0D-B067-4198-AD72-32B2B10D8D76}"/>
              </a:ext>
            </a:extLst>
          </p:cNvPr>
          <p:cNvSpPr txBox="1">
            <a:spLocks noChangeArrowheads="1"/>
          </p:cNvSpPr>
          <p:nvPr/>
        </p:nvSpPr>
        <p:spPr bwMode="auto">
          <a:xfrm>
            <a:off x="5864890" y="2432335"/>
            <a:ext cx="2763794"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repentance</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856CE6AE-932E-4692-85BF-CE9CFB582E2E}"/>
              </a:ext>
            </a:extLst>
          </p:cNvPr>
          <p:cNvSpPr txBox="1">
            <a:spLocks noChangeArrowheads="1"/>
          </p:cNvSpPr>
          <p:nvPr/>
        </p:nvSpPr>
        <p:spPr bwMode="auto">
          <a:xfrm>
            <a:off x="2632644" y="2413184"/>
            <a:ext cx="606889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foundation of repentance</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pic>
        <p:nvPicPr>
          <p:cNvPr id="10" name="Picture 19">
            <a:extLst>
              <a:ext uri="{FF2B5EF4-FFF2-40B4-BE49-F238E27FC236}">
                <a16:creationId xmlns:a16="http://schemas.microsoft.com/office/drawing/2014/main" id="{43A0A290-47E3-438C-894B-119F88A42B7E}"/>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ounded Rectangle 19">
            <a:extLst>
              <a:ext uri="{FF2B5EF4-FFF2-40B4-BE49-F238E27FC236}">
                <a16:creationId xmlns:a16="http://schemas.microsoft.com/office/drawing/2014/main" id="{265CECAD-505B-48C1-B62D-F044BD73C44C}"/>
              </a:ext>
            </a:extLst>
          </p:cNvPr>
          <p:cNvSpPr/>
          <p:nvPr/>
        </p:nvSpPr>
        <p:spPr>
          <a:xfrm>
            <a:off x="2903838" y="432486"/>
            <a:ext cx="1915297" cy="864973"/>
          </a:xfrm>
          <a:prstGeom prst="roundRect">
            <a:avLst/>
          </a:prstGeom>
          <a:blipFill>
            <a:blip r:embed="rId5"/>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20">
            <a:extLst>
              <a:ext uri="{FF2B5EF4-FFF2-40B4-BE49-F238E27FC236}">
                <a16:creationId xmlns:a16="http://schemas.microsoft.com/office/drawing/2014/main" id="{41A4D3A8-4DD2-4322-A2E4-076AD7E07118}"/>
              </a:ext>
            </a:extLst>
          </p:cNvPr>
          <p:cNvSpPr/>
          <p:nvPr/>
        </p:nvSpPr>
        <p:spPr>
          <a:xfrm>
            <a:off x="1383957" y="1099751"/>
            <a:ext cx="5103340" cy="852617"/>
          </a:xfrm>
          <a:prstGeom prst="roundRect">
            <a:avLst/>
          </a:prstGeom>
          <a:blipFill>
            <a:blip r:embed="rId6"/>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21">
            <a:extLst>
              <a:ext uri="{FF2B5EF4-FFF2-40B4-BE49-F238E27FC236}">
                <a16:creationId xmlns:a16="http://schemas.microsoft.com/office/drawing/2014/main" id="{772D603E-098C-4C6E-90FF-4B25A0D0B2E3}"/>
              </a:ext>
            </a:extLst>
          </p:cNvPr>
          <p:cNvSpPr/>
          <p:nvPr/>
        </p:nvSpPr>
        <p:spPr>
          <a:xfrm>
            <a:off x="2360142" y="1804086"/>
            <a:ext cx="3892378" cy="815546"/>
          </a:xfrm>
          <a:prstGeom prst="roundRect">
            <a:avLst/>
          </a:prstGeom>
          <a:blipFill>
            <a:blip r:embed="rId7"/>
            <a:stretch>
              <a:fillRect/>
            </a:stretch>
          </a:blipFill>
          <a:ln w="25400" cap="flat" cmpd="sng" algn="ctr">
            <a:noFill/>
            <a:prstDash val="solid"/>
          </a:ln>
          <a:effectLst>
            <a:softEdge rad="122332"/>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hidden="1">
            <a:extLst>
              <a:ext uri="{FF2B5EF4-FFF2-40B4-BE49-F238E27FC236}">
                <a16:creationId xmlns:a16="http://schemas.microsoft.com/office/drawing/2014/main" id="{0CD069DA-74AD-4FF8-9170-050CB0374553}"/>
              </a:ext>
            </a:extLst>
          </p:cNvPr>
          <p:cNvSpPr txBox="1">
            <a:spLocks noChangeArrowheads="1"/>
          </p:cNvSpPr>
          <p:nvPr/>
        </p:nvSpPr>
        <p:spPr bwMode="auto">
          <a:xfrm>
            <a:off x="3247446" y="4746845"/>
            <a:ext cx="1828801"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repent</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993005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7"/>
                                        </p:tgtEl>
                                      </p:cBhvr>
                                    </p:animEffect>
                                    <p:set>
                                      <p:cBhvr>
                                        <p:cTn id="14" dur="1" fill="hold">
                                          <p:stCondLst>
                                            <p:cond delay="24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50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600"/>
                                        <p:tgtEl>
                                          <p:spTgt spid="4"/>
                                        </p:tgtEl>
                                      </p:cBhvr>
                                    </p:animEffect>
                                  </p:childTnLst>
                                </p:cTn>
                              </p:par>
                              <p:par>
                                <p:cTn id="34" presetID="18" presetClass="emph" presetSubtype="0" fill="hold" grpId="1" nodeType="withEffect">
                                  <p:stCondLst>
                                    <p:cond delay="500"/>
                                  </p:stCondLst>
                                  <p:childTnLst>
                                    <p:set>
                                      <p:cBhvr override="childStyle">
                                        <p:cTn id="35" dur="600" fill="hold"/>
                                        <p:tgtEl>
                                          <p:spTgt spid="4"/>
                                        </p:tgtEl>
                                        <p:attrNameLst>
                                          <p:attrName>style.textDecorationUnderline</p:attrName>
                                        </p:attrNameLst>
                                      </p:cBhvr>
                                      <p:to>
                                        <p:strVal val="true"/>
                                      </p:to>
                                    </p:set>
                                  </p:childTnLst>
                                </p:cTn>
                              </p:par>
                              <p:par>
                                <p:cTn id="36" presetID="22" presetClass="entr" presetSubtype="8" fill="hold" grpId="0" nodeType="withEffect">
                                  <p:stCondLst>
                                    <p:cond delay="50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600"/>
                                        <p:tgtEl>
                                          <p:spTgt spid="5"/>
                                        </p:tgtEl>
                                      </p:cBhvr>
                                    </p:animEffect>
                                  </p:childTnLst>
                                </p:cTn>
                              </p:par>
                              <p:par>
                                <p:cTn id="39" presetID="10" presetClass="exit" presetSubtype="0" fill="hold" nodeType="with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250"/>
                                        <p:tgtEl>
                                          <p:spTgt spid="6"/>
                                        </p:tgtEl>
                                      </p:cBhvr>
                                    </p:animEffect>
                                  </p:childTnLst>
                                </p:cTn>
                              </p:par>
                              <p:par>
                                <p:cTn id="56" presetID="6" presetClass="emph" presetSubtype="0" fill="hold" grpId="3" nodeType="withEffect">
                                  <p:stCondLst>
                                    <p:cond delay="0"/>
                                  </p:stCondLst>
                                  <p:childTnLst>
                                    <p:animScale>
                                      <p:cBhvr>
                                        <p:cTn id="57" dur="2000" fill="hold"/>
                                        <p:tgtEl>
                                          <p:spTgt spid="6"/>
                                        </p:tgtEl>
                                      </p:cBhvr>
                                      <p:by x="104500" y="104500"/>
                                    </p:animScale>
                                  </p:childTnLst>
                                </p:cTn>
                              </p:par>
                              <p:par>
                                <p:cTn id="58" presetID="42" presetClass="path" presetSubtype="0" accel="50000" decel="50000" fill="hold" grpId="2" nodeType="withEffect">
                                  <p:stCondLst>
                                    <p:cond delay="0"/>
                                  </p:stCondLst>
                                  <p:childTnLst>
                                    <p:animMotion origin="layout" path="M 4.16667E-6 -2.96296E-6 L -0.28021 0.33773 " pathEditMode="relative" rAng="0" ptsTypes="AA">
                                      <p:cBhvr>
                                        <p:cTn id="59" dur="2000" fill="hold"/>
                                        <p:tgtEl>
                                          <p:spTgt spid="6"/>
                                        </p:tgtEl>
                                        <p:attrNameLst>
                                          <p:attrName>ppt_x</p:attrName>
                                          <p:attrName>ppt_y</p:attrName>
                                        </p:attrNameLst>
                                      </p:cBhvr>
                                      <p:rCtr x="-14010" y="16875"/>
                                    </p:animMotion>
                                  </p:childTnLst>
                                </p:cTn>
                              </p:par>
                              <p:par>
                                <p:cTn id="60" presetID="42" presetClass="path" presetSubtype="0" accel="50000" decel="50000" fill="hold" grpId="2" nodeType="withEffect">
                                  <p:stCondLst>
                                    <p:cond delay="0"/>
                                  </p:stCondLst>
                                  <p:childTnLst>
                                    <p:animMotion origin="layout" path="M -1.11111E-6 4.07407E-6 L 0.02205 0.11643 " pathEditMode="relative" rAng="0" ptsTypes="AA">
                                      <p:cBhvr>
                                        <p:cTn id="61" dur="2000" fill="hold"/>
                                        <p:tgtEl>
                                          <p:spTgt spid="7"/>
                                        </p:tgtEl>
                                        <p:attrNameLst>
                                          <p:attrName>ppt_x</p:attrName>
                                          <p:attrName>ppt_y</p:attrName>
                                        </p:attrNameLst>
                                      </p:cBhvr>
                                      <p:rCtr x="1094" y="5810"/>
                                    </p:animMotion>
                                  </p:childTnLst>
                                </p:cTn>
                              </p:par>
                              <p:par>
                                <p:cTn id="62" presetID="10" presetClass="exit" presetSubtype="0" fill="hold" grpId="1" nodeType="withEffect">
                                  <p:stCondLst>
                                    <p:cond delay="0"/>
                                  </p:stCondLst>
                                  <p:childTnLst>
                                    <p:animEffect transition="out" filter="fade">
                                      <p:cBhvr>
                                        <p:cTn id="63" dur="1250"/>
                                        <p:tgtEl>
                                          <p:spTgt spid="3074"/>
                                        </p:tgtEl>
                                      </p:cBhvr>
                                    </p:animEffect>
                                    <p:set>
                                      <p:cBhvr>
                                        <p:cTn id="64" dur="1" fill="hold">
                                          <p:stCondLst>
                                            <p:cond delay="1249"/>
                                          </p:stCondLst>
                                        </p:cTn>
                                        <p:tgtEl>
                                          <p:spTgt spid="3074"/>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5"/>
                                        </p:tgtEl>
                                      </p:cBhvr>
                                    </p:animEffect>
                                    <p:set>
                                      <p:cBhvr>
                                        <p:cTn id="67" dur="1" fill="hold">
                                          <p:stCondLst>
                                            <p:cond delay="499"/>
                                          </p:stCondLst>
                                        </p:cTn>
                                        <p:tgtEl>
                                          <p:spTgt spid="5"/>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4"/>
                                        </p:tgtEl>
                                      </p:cBhvr>
                                    </p:animEffect>
                                    <p:set>
                                      <p:cBhvr>
                                        <p:cTn id="7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6" grpId="0"/>
      <p:bldP spid="6" grpId="2"/>
      <p:bldP spid="6" grpId="3"/>
      <p:bldP spid="7" grpId="0"/>
      <p:bldP spid="7" grpId="2"/>
      <p:bldP spid="5" grpId="0"/>
      <p:bldP spid="5" grpId="1"/>
      <p:bldP spid="11" grpId="0" animBg="1"/>
      <p:bldP spid="11" grpId="1" animBg="1"/>
      <p:bldP spid="12" grpId="0" animBg="1"/>
      <p:bldP spid="12" grpId="1" animBg="1"/>
      <p:bldP spid="13" grpId="0" animBg="1"/>
      <p:bldP spid="1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2F3ED9-D069-4EDB-AEC3-2733C95DF107}"/>
              </a:ext>
            </a:extLst>
          </p:cNvPr>
          <p:cNvPicPr>
            <a:picLocks noChangeAspect="1"/>
          </p:cNvPicPr>
          <p:nvPr/>
        </p:nvPicPr>
        <p:blipFill rotWithShape="1">
          <a:blip r:embed="rId3">
            <a:extLst>
              <a:ext uri="{28A0092B-C50C-407E-A947-70E740481C1C}">
                <a14:useLocalDpi xmlns:a14="http://schemas.microsoft.com/office/drawing/2010/main" val="0"/>
              </a:ext>
            </a:extLst>
          </a:blip>
          <a:srcRect l="19077" b="6260"/>
          <a:stretch/>
        </p:blipFill>
        <p:spPr>
          <a:xfrm>
            <a:off x="0" y="0"/>
            <a:ext cx="9144000" cy="6858000"/>
          </a:xfrm>
          <a:prstGeom prst="rect">
            <a:avLst/>
          </a:prstGeom>
        </p:spPr>
      </p:pic>
      <p:sp>
        <p:nvSpPr>
          <p:cNvPr id="3074" name="Rectangle 2"/>
          <p:cNvSpPr>
            <a:spLocks noGrp="1" noChangeArrowheads="1"/>
          </p:cNvSpPr>
          <p:nvPr>
            <p:ph type="title"/>
          </p:nvPr>
        </p:nvSpPr>
        <p:spPr>
          <a:xfrm>
            <a:off x="457200" y="1356519"/>
            <a:ext cx="8229600" cy="4144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"Remember therefore from where you have fallen; repent and do     the first works, or else I will     come to you quickly and remove your lampstand from its place --    unless you repent."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2:5 </a:t>
            </a:r>
          </a:p>
        </p:txBody>
      </p:sp>
      <p:sp>
        <p:nvSpPr>
          <p:cNvPr id="6" name="Rectangle 2">
            <a:extLst>
              <a:ext uri="{FF2B5EF4-FFF2-40B4-BE49-F238E27FC236}">
                <a16:creationId xmlns:a16="http://schemas.microsoft.com/office/drawing/2014/main" id="{FE6991B2-B4C6-431F-A01E-3E654F4477F5}"/>
              </a:ext>
            </a:extLst>
          </p:cNvPr>
          <p:cNvSpPr txBox="1">
            <a:spLocks noChangeArrowheads="1"/>
          </p:cNvSpPr>
          <p:nvPr/>
        </p:nvSpPr>
        <p:spPr bwMode="auto">
          <a:xfrm>
            <a:off x="538788" y="1388188"/>
            <a:ext cx="3110768"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Remember</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D9FFC86F-86A2-4254-8323-FC2BEEA8214F}"/>
              </a:ext>
            </a:extLst>
          </p:cNvPr>
          <p:cNvSpPr txBox="1">
            <a:spLocks noChangeArrowheads="1"/>
          </p:cNvSpPr>
          <p:nvPr/>
        </p:nvSpPr>
        <p:spPr bwMode="auto">
          <a:xfrm>
            <a:off x="3247446" y="4746845"/>
            <a:ext cx="1828801"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repent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120A75E5-E472-4D6A-8698-C4B57F08D920}"/>
              </a:ext>
            </a:extLst>
          </p:cNvPr>
          <p:cNvSpPr txBox="1">
            <a:spLocks noChangeArrowheads="1"/>
          </p:cNvSpPr>
          <p:nvPr/>
        </p:nvSpPr>
        <p:spPr bwMode="auto">
          <a:xfrm>
            <a:off x="902346" y="911038"/>
            <a:ext cx="3110768"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Remember</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249057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par>
                                <p:cTn id="20" presetID="42" presetClass="path" presetSubtype="0" accel="50000" decel="50000" fill="hold" grpId="2" nodeType="withEffect">
                                  <p:stCondLst>
                                    <p:cond delay="0"/>
                                  </p:stCondLst>
                                  <p:childTnLst>
                                    <p:animMotion origin="layout" path="M -3.05556E-6 -1.11111E-6 L 0.03993 -0.06921 " pathEditMode="relative" rAng="0" ptsTypes="AA">
                                      <p:cBhvr>
                                        <p:cTn id="21" dur="2000" fill="hold"/>
                                        <p:tgtEl>
                                          <p:spTgt spid="6"/>
                                        </p:tgtEl>
                                        <p:attrNameLst>
                                          <p:attrName>ppt_x</p:attrName>
                                          <p:attrName>ppt_y</p:attrName>
                                        </p:attrNameLst>
                                      </p:cBhvr>
                                      <p:rCtr x="1997" y="-3472"/>
                                    </p:animMotion>
                                  </p:childTnLst>
                                </p:cTn>
                              </p:par>
                              <p:par>
                                <p:cTn id="22" presetID="10" presetClass="exit" presetSubtype="0" fill="hold" grpId="1" nodeType="withEffect">
                                  <p:stCondLst>
                                    <p:cond delay="0"/>
                                  </p:stCondLst>
                                  <p:childTnLst>
                                    <p:animEffect transition="out" filter="fade">
                                      <p:cBhvr>
                                        <p:cTn id="23" dur="1250"/>
                                        <p:tgtEl>
                                          <p:spTgt spid="3074"/>
                                        </p:tgtEl>
                                      </p:cBhvr>
                                    </p:animEffect>
                                    <p:set>
                                      <p:cBhvr>
                                        <p:cTn id="24"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6" grpId="0"/>
      <p:bldP spid="6" grpId="2"/>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A5DE56-0FAD-4740-ABB1-7B92141C3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78010819-7475-4361-B2D8-7350F0E99302}"/>
              </a:ext>
            </a:extLst>
          </p:cNvPr>
          <p:cNvSpPr txBox="1">
            <a:spLocks/>
          </p:cNvSpPr>
          <p:nvPr/>
        </p:nvSpPr>
        <p:spPr>
          <a:xfrm>
            <a:off x="1082565" y="3346615"/>
            <a:ext cx="560805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1752600"/>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who covers his sins will                not prosper, But whoever confesses and forsakes them     will have mercy.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28:13 </a:t>
            </a:r>
          </a:p>
        </p:txBody>
      </p:sp>
      <p:sp>
        <p:nvSpPr>
          <p:cNvPr id="5" name="!!Repent">
            <a:extLst>
              <a:ext uri="{FF2B5EF4-FFF2-40B4-BE49-F238E27FC236}">
                <a16:creationId xmlns:a16="http://schemas.microsoft.com/office/drawing/2014/main" id="{F205D14A-8521-4885-9214-1385CEE73D2C}"/>
              </a:ext>
            </a:extLst>
          </p:cNvPr>
          <p:cNvSpPr txBox="1">
            <a:spLocks noChangeArrowheads="1"/>
          </p:cNvSpPr>
          <p:nvPr/>
        </p:nvSpPr>
        <p:spPr bwMode="auto">
          <a:xfrm>
            <a:off x="1067497" y="3284893"/>
            <a:ext cx="564918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confesses and forsakes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12">
            <a:extLst>
              <a:ext uri="{FF2B5EF4-FFF2-40B4-BE49-F238E27FC236}">
                <a16:creationId xmlns:a16="http://schemas.microsoft.com/office/drawing/2014/main" id="{21C203D3-0003-4009-ADFD-F4E095876D16}"/>
              </a:ext>
            </a:extLst>
          </p:cNvPr>
          <p:cNvSpPr>
            <a:spLocks noChangeArrowheads="1"/>
          </p:cNvSpPr>
          <p:nvPr/>
        </p:nvSpPr>
        <p:spPr bwMode="auto">
          <a:xfrm>
            <a:off x="5701397" y="1849768"/>
            <a:ext cx="110421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ln>
                  <a:solidFill>
                    <a:srgbClr val="FFFF00"/>
                  </a:solidFill>
                </a:ln>
                <a:solidFill>
                  <a:srgbClr val="FF0000"/>
                </a:solidFill>
                <a:effectLst>
                  <a:glow rad="127000">
                    <a:schemeClr val="tx1"/>
                  </a:glow>
                </a:effectLst>
                <a:latin typeface="Calibri" panose="020F0502020204030204" pitchFamily="34" charset="0"/>
              </a:rPr>
              <a:t>sins</a:t>
            </a:r>
            <a:endParaRPr lang="en-US" altLang="en-US" sz="4400" b="1" i="1" dirty="0">
              <a:ln>
                <a:solidFill>
                  <a:srgbClr val="FFFF00"/>
                </a:solidFill>
              </a:ln>
              <a:solidFill>
                <a:srgbClr val="FF0000"/>
              </a:solidFill>
              <a:effectLst>
                <a:glow rad="127000">
                  <a:schemeClr val="tx1"/>
                </a:glow>
              </a:effectLst>
              <a:latin typeface="Calibri" panose="020F0502020204030204" pitchFamily="34" charset="0"/>
            </a:endParaRPr>
          </a:p>
        </p:txBody>
      </p:sp>
      <p:sp>
        <p:nvSpPr>
          <p:cNvPr id="7" name="Rectangle 2" hidden="1">
            <a:extLst>
              <a:ext uri="{FF2B5EF4-FFF2-40B4-BE49-F238E27FC236}">
                <a16:creationId xmlns:a16="http://schemas.microsoft.com/office/drawing/2014/main" id="{5224BC64-34FC-472B-A536-24F399984672}"/>
              </a:ext>
            </a:extLst>
          </p:cNvPr>
          <p:cNvSpPr txBox="1">
            <a:spLocks noChangeArrowheads="1"/>
          </p:cNvSpPr>
          <p:nvPr/>
        </p:nvSpPr>
        <p:spPr bwMode="auto">
          <a:xfrm>
            <a:off x="6136645" y="3217890"/>
            <a:ext cx="193390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Repent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TextBox 8">
            <a:extLst>
              <a:ext uri="{FF2B5EF4-FFF2-40B4-BE49-F238E27FC236}">
                <a16:creationId xmlns:a16="http://schemas.microsoft.com/office/drawing/2014/main" id="{B7305057-B7E1-4572-9444-159A4BAE75BD}"/>
              </a:ext>
            </a:extLst>
          </p:cNvPr>
          <p:cNvSpPr txBox="1">
            <a:spLocks noChangeArrowheads="1"/>
          </p:cNvSpPr>
          <p:nvPr/>
        </p:nvSpPr>
        <p:spPr bwMode="auto">
          <a:xfrm>
            <a:off x="4867835" y="478742"/>
            <a:ext cx="174174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covet</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TextBox 9">
            <a:extLst>
              <a:ext uri="{FF2B5EF4-FFF2-40B4-BE49-F238E27FC236}">
                <a16:creationId xmlns:a16="http://schemas.microsoft.com/office/drawing/2014/main" id="{21EB8F3B-6F77-4AF5-BF65-C94C73F78653}"/>
              </a:ext>
            </a:extLst>
          </p:cNvPr>
          <p:cNvSpPr txBox="1">
            <a:spLocks noChangeArrowheads="1"/>
          </p:cNvSpPr>
          <p:nvPr/>
        </p:nvSpPr>
        <p:spPr bwMode="auto">
          <a:xfrm>
            <a:off x="4105835" y="1263154"/>
            <a:ext cx="187810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thieves</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TextBox 10">
            <a:extLst>
              <a:ext uri="{FF2B5EF4-FFF2-40B4-BE49-F238E27FC236}">
                <a16:creationId xmlns:a16="http://schemas.microsoft.com/office/drawing/2014/main" id="{3CC41A05-B38D-4958-85BA-0364E8CA95BE}"/>
              </a:ext>
            </a:extLst>
          </p:cNvPr>
          <p:cNvSpPr txBox="1">
            <a:spLocks noChangeArrowheads="1"/>
          </p:cNvSpPr>
          <p:nvPr/>
        </p:nvSpPr>
        <p:spPr bwMode="auto">
          <a:xfrm>
            <a:off x="6333565" y="1182471"/>
            <a:ext cx="122179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lies</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TextBox 11">
            <a:extLst>
              <a:ext uri="{FF2B5EF4-FFF2-40B4-BE49-F238E27FC236}">
                <a16:creationId xmlns:a16="http://schemas.microsoft.com/office/drawing/2014/main" id="{99ABBFC5-A46F-462F-9399-2212D56F4FF4}"/>
              </a:ext>
            </a:extLst>
          </p:cNvPr>
          <p:cNvSpPr txBox="1">
            <a:spLocks noChangeArrowheads="1"/>
          </p:cNvSpPr>
          <p:nvPr/>
        </p:nvSpPr>
        <p:spPr bwMode="auto">
          <a:xfrm>
            <a:off x="6535270" y="169460"/>
            <a:ext cx="174174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hides</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467142071"/>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3.33333E-6 L 0.12569 -0.0801 " pathEditMode="relative" rAng="0" ptsTypes="AA">
                                      <p:cBhvr>
                                        <p:cTn id="10" dur="1000" spd="-100000" fill="hold"/>
                                        <p:tgtEl>
                                          <p:spTgt spid="3074"/>
                                        </p:tgtEl>
                                        <p:attrNameLst>
                                          <p:attrName>ppt_x</p:attrName>
                                          <p:attrName>ppt_y</p:attrName>
                                        </p:attrNameLst>
                                      </p:cBhvr>
                                      <p:rCtr x="6285" y="-4005"/>
                                    </p:animMotion>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6"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17"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
                                          </p:val>
                                        </p:tav>
                                        <p:tav tm="100000">
                                          <p:val>
                                            <p:strVal val="#ppt_y"/>
                                          </p:val>
                                        </p:tav>
                                      </p:tavLst>
                                    </p:anim>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10" presetClass="exit" presetSubtype="0" fill="hold" grpId="1" nodeType="with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250" fill="hold"/>
                                        <p:tgtEl>
                                          <p:spTgt spid="10"/>
                                        </p:tgtEl>
                                        <p:attrNameLst>
                                          <p:attrName>ppt_w</p:attrName>
                                        </p:attrNameLst>
                                      </p:cBhvr>
                                      <p:tavLst>
                                        <p:tav tm="0">
                                          <p:val>
                                            <p:fltVal val="0"/>
                                          </p:val>
                                        </p:tav>
                                        <p:tav tm="100000">
                                          <p:val>
                                            <p:strVal val="#ppt_w"/>
                                          </p:val>
                                        </p:tav>
                                      </p:tavLst>
                                    </p:anim>
                                    <p:anim calcmode="lin" valueType="num">
                                      <p:cBhvr>
                                        <p:cTn id="30" dur="1250" fill="hold"/>
                                        <p:tgtEl>
                                          <p:spTgt spid="10"/>
                                        </p:tgtEl>
                                        <p:attrNameLst>
                                          <p:attrName>ppt_h</p:attrName>
                                        </p:attrNameLst>
                                      </p:cBhvr>
                                      <p:tavLst>
                                        <p:tav tm="0">
                                          <p:val>
                                            <p:fltVal val="0"/>
                                          </p:val>
                                        </p:tav>
                                        <p:tav tm="100000">
                                          <p:val>
                                            <p:strVal val="#ppt_h"/>
                                          </p:val>
                                        </p:tav>
                                      </p:tavLst>
                                    </p:anim>
                                  </p:childTnLst>
                                </p:cTn>
                              </p:par>
                              <p:par>
                                <p:cTn id="31" presetID="42" presetClass="path" presetSubtype="0" accel="50000" decel="50000" fill="hold" grpId="0" nodeType="withEffect">
                                  <p:stCondLst>
                                    <p:cond delay="0"/>
                                  </p:stCondLst>
                                  <p:childTnLst>
                                    <p:animMotion origin="layout" path="M -2.5E-6 -3.33333E-6 L 0.12934 0.10162 " pathEditMode="relative" rAng="0" ptsTypes="AA">
                                      <p:cBhvr>
                                        <p:cTn id="32" dur="1250" spd="-100000" fill="hold"/>
                                        <p:tgtEl>
                                          <p:spTgt spid="10"/>
                                        </p:tgtEl>
                                        <p:attrNameLst>
                                          <p:attrName>ppt_x</p:attrName>
                                          <p:attrName>ppt_y</p:attrName>
                                        </p:attrNameLst>
                                      </p:cBhvr>
                                      <p:rCtr x="6458" y="5069"/>
                                    </p:animMotion>
                                  </p:childTnLst>
                                </p:cTn>
                              </p:par>
                              <p:par>
                                <p:cTn id="33" presetID="23" presetClass="entr" presetSubtype="16" fill="hold" grpId="1" nodeType="withEffect">
                                  <p:stCondLst>
                                    <p:cond delay="250"/>
                                  </p:stCondLst>
                                  <p:childTnLst>
                                    <p:set>
                                      <p:cBhvr>
                                        <p:cTn id="34" dur="1" fill="hold">
                                          <p:stCondLst>
                                            <p:cond delay="0"/>
                                          </p:stCondLst>
                                        </p:cTn>
                                        <p:tgtEl>
                                          <p:spTgt spid="9"/>
                                        </p:tgtEl>
                                        <p:attrNameLst>
                                          <p:attrName>style.visibility</p:attrName>
                                        </p:attrNameLst>
                                      </p:cBhvr>
                                      <p:to>
                                        <p:strVal val="visible"/>
                                      </p:to>
                                    </p:set>
                                    <p:anim calcmode="lin" valueType="num">
                                      <p:cBhvr>
                                        <p:cTn id="35" dur="1250" fill="hold"/>
                                        <p:tgtEl>
                                          <p:spTgt spid="9"/>
                                        </p:tgtEl>
                                        <p:attrNameLst>
                                          <p:attrName>ppt_w</p:attrName>
                                        </p:attrNameLst>
                                      </p:cBhvr>
                                      <p:tavLst>
                                        <p:tav tm="0">
                                          <p:val>
                                            <p:fltVal val="0"/>
                                          </p:val>
                                        </p:tav>
                                        <p:tav tm="100000">
                                          <p:val>
                                            <p:strVal val="#ppt_w"/>
                                          </p:val>
                                        </p:tav>
                                      </p:tavLst>
                                    </p:anim>
                                    <p:anim calcmode="lin" valueType="num">
                                      <p:cBhvr>
                                        <p:cTn id="36" dur="1250" fill="hold"/>
                                        <p:tgtEl>
                                          <p:spTgt spid="9"/>
                                        </p:tgtEl>
                                        <p:attrNameLst>
                                          <p:attrName>ppt_h</p:attrName>
                                        </p:attrNameLst>
                                      </p:cBhvr>
                                      <p:tavLst>
                                        <p:tav tm="0">
                                          <p:val>
                                            <p:fltVal val="0"/>
                                          </p:val>
                                        </p:tav>
                                        <p:tav tm="100000">
                                          <p:val>
                                            <p:strVal val="#ppt_h"/>
                                          </p:val>
                                        </p:tav>
                                      </p:tavLst>
                                    </p:anim>
                                  </p:childTnLst>
                                </p:cTn>
                              </p:par>
                              <p:par>
                                <p:cTn id="37" presetID="42" presetClass="path" presetSubtype="0" accel="50000" decel="50000" fill="hold" grpId="0" nodeType="withEffect">
                                  <p:stCondLst>
                                    <p:cond delay="250"/>
                                  </p:stCondLst>
                                  <p:childTnLst>
                                    <p:animMotion origin="layout" path="M -4.16667E-6 -1.48148E-6 L 0.05174 0.21783 " pathEditMode="relative" rAng="0" ptsTypes="AA">
                                      <p:cBhvr>
                                        <p:cTn id="38" dur="1250" spd="-100000" fill="hold"/>
                                        <p:tgtEl>
                                          <p:spTgt spid="9"/>
                                        </p:tgtEl>
                                        <p:attrNameLst>
                                          <p:attrName>ppt_x</p:attrName>
                                          <p:attrName>ppt_y</p:attrName>
                                        </p:attrNameLst>
                                      </p:cBhvr>
                                      <p:rCtr x="2587" y="10880"/>
                                    </p:animMotion>
                                  </p:childTnLst>
                                </p:cTn>
                              </p:par>
                              <p:par>
                                <p:cTn id="39" presetID="23" presetClass="entr" presetSubtype="16" fill="hold" grpId="1" nodeType="withEffect">
                                  <p:stCondLst>
                                    <p:cond delay="50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250" fill="hold"/>
                                        <p:tgtEl>
                                          <p:spTgt spid="12"/>
                                        </p:tgtEl>
                                        <p:attrNameLst>
                                          <p:attrName>ppt_w</p:attrName>
                                        </p:attrNameLst>
                                      </p:cBhvr>
                                      <p:tavLst>
                                        <p:tav tm="0">
                                          <p:val>
                                            <p:fltVal val="0"/>
                                          </p:val>
                                        </p:tav>
                                        <p:tav tm="100000">
                                          <p:val>
                                            <p:strVal val="#ppt_w"/>
                                          </p:val>
                                        </p:tav>
                                      </p:tavLst>
                                    </p:anim>
                                    <p:anim calcmode="lin" valueType="num">
                                      <p:cBhvr>
                                        <p:cTn id="42" dur="1250" fill="hold"/>
                                        <p:tgtEl>
                                          <p:spTgt spid="12"/>
                                        </p:tgtEl>
                                        <p:attrNameLst>
                                          <p:attrName>ppt_h</p:attrName>
                                        </p:attrNameLst>
                                      </p:cBhvr>
                                      <p:tavLst>
                                        <p:tav tm="0">
                                          <p:val>
                                            <p:fltVal val="0"/>
                                          </p:val>
                                        </p:tav>
                                        <p:tav tm="100000">
                                          <p:val>
                                            <p:strVal val="#ppt_h"/>
                                          </p:val>
                                        </p:tav>
                                      </p:tavLst>
                                    </p:anim>
                                  </p:childTnLst>
                                </p:cTn>
                              </p:par>
                              <p:par>
                                <p:cTn id="43" presetID="42" presetClass="path" presetSubtype="0" accel="50000" decel="50000" fill="hold" grpId="0" nodeType="withEffect">
                                  <p:stCondLst>
                                    <p:cond delay="500"/>
                                  </p:stCondLst>
                                  <p:childTnLst>
                                    <p:animMotion origin="layout" path="M 4.16667E-6 -2.59259E-6 L -0.129 0.26297 " pathEditMode="relative" rAng="0" ptsTypes="AA">
                                      <p:cBhvr>
                                        <p:cTn id="44" dur="1250" spd="-100000" fill="hold"/>
                                        <p:tgtEl>
                                          <p:spTgt spid="12"/>
                                        </p:tgtEl>
                                        <p:attrNameLst>
                                          <p:attrName>ppt_x</p:attrName>
                                          <p:attrName>ppt_y</p:attrName>
                                        </p:attrNameLst>
                                      </p:cBhvr>
                                      <p:rCtr x="-6458" y="13148"/>
                                    </p:animMotion>
                                  </p:childTnLst>
                                </p:cTn>
                              </p:par>
                              <p:par>
                                <p:cTn id="45" presetID="23" presetClass="entr" presetSubtype="16" fill="hold" grpId="1" nodeType="withEffect">
                                  <p:stCondLst>
                                    <p:cond delay="750"/>
                                  </p:stCondLst>
                                  <p:childTnLst>
                                    <p:set>
                                      <p:cBhvr>
                                        <p:cTn id="46" dur="1" fill="hold">
                                          <p:stCondLst>
                                            <p:cond delay="0"/>
                                          </p:stCondLst>
                                        </p:cTn>
                                        <p:tgtEl>
                                          <p:spTgt spid="11"/>
                                        </p:tgtEl>
                                        <p:attrNameLst>
                                          <p:attrName>style.visibility</p:attrName>
                                        </p:attrNameLst>
                                      </p:cBhvr>
                                      <p:to>
                                        <p:strVal val="visible"/>
                                      </p:to>
                                    </p:set>
                                    <p:anim calcmode="lin" valueType="num">
                                      <p:cBhvr>
                                        <p:cTn id="47" dur="1250" fill="hold"/>
                                        <p:tgtEl>
                                          <p:spTgt spid="11"/>
                                        </p:tgtEl>
                                        <p:attrNameLst>
                                          <p:attrName>ppt_w</p:attrName>
                                        </p:attrNameLst>
                                      </p:cBhvr>
                                      <p:tavLst>
                                        <p:tav tm="0">
                                          <p:val>
                                            <p:fltVal val="0"/>
                                          </p:val>
                                        </p:tav>
                                        <p:tav tm="100000">
                                          <p:val>
                                            <p:strVal val="#ppt_w"/>
                                          </p:val>
                                        </p:tav>
                                      </p:tavLst>
                                    </p:anim>
                                    <p:anim calcmode="lin" valueType="num">
                                      <p:cBhvr>
                                        <p:cTn id="48" dur="1250" fill="hold"/>
                                        <p:tgtEl>
                                          <p:spTgt spid="11"/>
                                        </p:tgtEl>
                                        <p:attrNameLst>
                                          <p:attrName>ppt_h</p:attrName>
                                        </p:attrNameLst>
                                      </p:cBhvr>
                                      <p:tavLst>
                                        <p:tav tm="0">
                                          <p:val>
                                            <p:fltVal val="0"/>
                                          </p:val>
                                        </p:tav>
                                        <p:tav tm="100000">
                                          <p:val>
                                            <p:strVal val="#ppt_h"/>
                                          </p:val>
                                        </p:tav>
                                      </p:tavLst>
                                    </p:anim>
                                  </p:childTnLst>
                                </p:cTn>
                              </p:par>
                              <p:par>
                                <p:cTn id="49" presetID="42" presetClass="path" presetSubtype="0" accel="50000" decel="50000" fill="hold" grpId="0" nodeType="withEffect">
                                  <p:stCondLst>
                                    <p:cond delay="750"/>
                                  </p:stCondLst>
                                  <p:childTnLst>
                                    <p:animMotion origin="layout" path="M 5E-6 2.22222E-6 L -0.07552 0.11134 " pathEditMode="relative" rAng="0" ptsTypes="AA">
                                      <p:cBhvr>
                                        <p:cTn id="50" dur="1250" spd="-100000" fill="hold"/>
                                        <p:tgtEl>
                                          <p:spTgt spid="11"/>
                                        </p:tgtEl>
                                        <p:attrNameLst>
                                          <p:attrName>ppt_x</p:attrName>
                                          <p:attrName>ppt_y</p:attrName>
                                        </p:attrNameLst>
                                      </p:cBhvr>
                                      <p:rCtr x="-3785" y="5556"/>
                                    </p:animMotion>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cTn>
                              </p:par>
                              <p:par>
                                <p:cTn id="56" presetID="18" presetClass="emph" presetSubtype="0" fill="hold" grpId="1" nodeType="withEffect">
                                  <p:stCondLst>
                                    <p:cond delay="0"/>
                                  </p:stCondLst>
                                  <p:childTnLst>
                                    <p:set>
                                      <p:cBhvr override="childStyle">
                                        <p:cTn id="57" dur="500" fill="hold"/>
                                        <p:tgtEl>
                                          <p:spTgt spid="4"/>
                                        </p:tgtEl>
                                        <p:attrNameLst>
                                          <p:attrName>style.textDecorationUnderline</p:attrName>
                                        </p:attrNameLst>
                                      </p:cBhvr>
                                      <p:to>
                                        <p:strVal val="true"/>
                                      </p:to>
                                    </p:set>
                                  </p:childTnLst>
                                </p:cTn>
                              </p:par>
                              <p:par>
                                <p:cTn id="58" presetID="22" presetClass="entr" presetSubtype="8"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ipe(left)">
                                      <p:cBhvr>
                                        <p:cTn id="60" dur="500"/>
                                        <p:tgtEl>
                                          <p:spTgt spid="5"/>
                                        </p:tgtEl>
                                      </p:cBhvr>
                                    </p:animEffect>
                                  </p:childTnLst>
                                </p:cTn>
                              </p:par>
                              <p:par>
                                <p:cTn id="61" presetID="17" presetClass="exit" presetSubtype="10" fill="hold" grpId="2" nodeType="withEffect">
                                  <p:stCondLst>
                                    <p:cond delay="0"/>
                                  </p:stCondLst>
                                  <p:childTnLst>
                                    <p:anim calcmode="lin" valueType="num">
                                      <p:cBhvr>
                                        <p:cTn id="62" dur="500"/>
                                        <p:tgtEl>
                                          <p:spTgt spid="10"/>
                                        </p:tgtEl>
                                        <p:attrNameLst>
                                          <p:attrName>ppt_w</p:attrName>
                                        </p:attrNameLst>
                                      </p:cBhvr>
                                      <p:tavLst>
                                        <p:tav tm="0">
                                          <p:val>
                                            <p:strVal val="ppt_w"/>
                                          </p:val>
                                        </p:tav>
                                        <p:tav tm="100000">
                                          <p:val>
                                            <p:fltVal val="0"/>
                                          </p:val>
                                        </p:tav>
                                      </p:tavLst>
                                    </p:anim>
                                    <p:anim calcmode="lin" valueType="num">
                                      <p:cBhvr>
                                        <p:cTn id="63" dur="500"/>
                                        <p:tgtEl>
                                          <p:spTgt spid="10"/>
                                        </p:tgtEl>
                                        <p:attrNameLst>
                                          <p:attrName>ppt_h</p:attrName>
                                        </p:attrNameLst>
                                      </p:cBhvr>
                                      <p:tavLst>
                                        <p:tav tm="0">
                                          <p:val>
                                            <p:strVal val="ppt_h"/>
                                          </p:val>
                                        </p:tav>
                                        <p:tav tm="100000">
                                          <p:val>
                                            <p:strVal val="ppt_h"/>
                                          </p:val>
                                        </p:tav>
                                      </p:tavLst>
                                    </p:anim>
                                    <p:set>
                                      <p:cBhvr>
                                        <p:cTn id="64" dur="1" fill="hold">
                                          <p:stCondLst>
                                            <p:cond delay="499"/>
                                          </p:stCondLst>
                                        </p:cTn>
                                        <p:tgtEl>
                                          <p:spTgt spid="10"/>
                                        </p:tgtEl>
                                        <p:attrNameLst>
                                          <p:attrName>style.visibility</p:attrName>
                                        </p:attrNameLst>
                                      </p:cBhvr>
                                      <p:to>
                                        <p:strVal val="hidden"/>
                                      </p:to>
                                    </p:set>
                                  </p:childTnLst>
                                </p:cTn>
                              </p:par>
                              <p:par>
                                <p:cTn id="65" presetID="17" presetClass="exit" presetSubtype="10" fill="hold" grpId="2" nodeType="withEffect">
                                  <p:stCondLst>
                                    <p:cond delay="0"/>
                                  </p:stCondLst>
                                  <p:childTnLst>
                                    <p:anim calcmode="lin" valueType="num">
                                      <p:cBhvr>
                                        <p:cTn id="66" dur="500"/>
                                        <p:tgtEl>
                                          <p:spTgt spid="9"/>
                                        </p:tgtEl>
                                        <p:attrNameLst>
                                          <p:attrName>ppt_w</p:attrName>
                                        </p:attrNameLst>
                                      </p:cBhvr>
                                      <p:tavLst>
                                        <p:tav tm="0">
                                          <p:val>
                                            <p:strVal val="ppt_w"/>
                                          </p:val>
                                        </p:tav>
                                        <p:tav tm="100000">
                                          <p:val>
                                            <p:fltVal val="0"/>
                                          </p:val>
                                        </p:tav>
                                      </p:tavLst>
                                    </p:anim>
                                    <p:anim calcmode="lin" valueType="num">
                                      <p:cBhvr>
                                        <p:cTn id="67" dur="500"/>
                                        <p:tgtEl>
                                          <p:spTgt spid="9"/>
                                        </p:tgtEl>
                                        <p:attrNameLst>
                                          <p:attrName>ppt_h</p:attrName>
                                        </p:attrNameLst>
                                      </p:cBhvr>
                                      <p:tavLst>
                                        <p:tav tm="0">
                                          <p:val>
                                            <p:strVal val="ppt_h"/>
                                          </p:val>
                                        </p:tav>
                                        <p:tav tm="100000">
                                          <p:val>
                                            <p:strVal val="ppt_h"/>
                                          </p:val>
                                        </p:tav>
                                      </p:tavLst>
                                    </p:anim>
                                    <p:set>
                                      <p:cBhvr>
                                        <p:cTn id="68" dur="1" fill="hold">
                                          <p:stCondLst>
                                            <p:cond delay="499"/>
                                          </p:stCondLst>
                                        </p:cTn>
                                        <p:tgtEl>
                                          <p:spTgt spid="9"/>
                                        </p:tgtEl>
                                        <p:attrNameLst>
                                          <p:attrName>style.visibility</p:attrName>
                                        </p:attrNameLst>
                                      </p:cBhvr>
                                      <p:to>
                                        <p:strVal val="hidden"/>
                                      </p:to>
                                    </p:set>
                                  </p:childTnLst>
                                </p:cTn>
                              </p:par>
                              <p:par>
                                <p:cTn id="69" presetID="17" presetClass="exit" presetSubtype="10" fill="hold" grpId="2" nodeType="withEffect">
                                  <p:stCondLst>
                                    <p:cond delay="0"/>
                                  </p:stCondLst>
                                  <p:childTnLst>
                                    <p:anim calcmode="lin" valueType="num">
                                      <p:cBhvr>
                                        <p:cTn id="70" dur="500"/>
                                        <p:tgtEl>
                                          <p:spTgt spid="12"/>
                                        </p:tgtEl>
                                        <p:attrNameLst>
                                          <p:attrName>ppt_w</p:attrName>
                                        </p:attrNameLst>
                                      </p:cBhvr>
                                      <p:tavLst>
                                        <p:tav tm="0">
                                          <p:val>
                                            <p:strVal val="ppt_w"/>
                                          </p:val>
                                        </p:tav>
                                        <p:tav tm="100000">
                                          <p:val>
                                            <p:fltVal val="0"/>
                                          </p:val>
                                        </p:tav>
                                      </p:tavLst>
                                    </p:anim>
                                    <p:anim calcmode="lin" valueType="num">
                                      <p:cBhvr>
                                        <p:cTn id="71" dur="500"/>
                                        <p:tgtEl>
                                          <p:spTgt spid="12"/>
                                        </p:tgtEl>
                                        <p:attrNameLst>
                                          <p:attrName>ppt_h</p:attrName>
                                        </p:attrNameLst>
                                      </p:cBhvr>
                                      <p:tavLst>
                                        <p:tav tm="0">
                                          <p:val>
                                            <p:strVal val="ppt_h"/>
                                          </p:val>
                                        </p:tav>
                                        <p:tav tm="100000">
                                          <p:val>
                                            <p:strVal val="ppt_h"/>
                                          </p:val>
                                        </p:tav>
                                      </p:tavLst>
                                    </p:anim>
                                    <p:set>
                                      <p:cBhvr>
                                        <p:cTn id="72" dur="1" fill="hold">
                                          <p:stCondLst>
                                            <p:cond delay="499"/>
                                          </p:stCondLst>
                                        </p:cTn>
                                        <p:tgtEl>
                                          <p:spTgt spid="12"/>
                                        </p:tgtEl>
                                        <p:attrNameLst>
                                          <p:attrName>style.visibility</p:attrName>
                                        </p:attrNameLst>
                                      </p:cBhvr>
                                      <p:to>
                                        <p:strVal val="hidden"/>
                                      </p:to>
                                    </p:set>
                                  </p:childTnLst>
                                </p:cTn>
                              </p:par>
                              <p:par>
                                <p:cTn id="73" presetID="17" presetClass="exit" presetSubtype="10" fill="hold" grpId="2" nodeType="withEffect">
                                  <p:stCondLst>
                                    <p:cond delay="0"/>
                                  </p:stCondLst>
                                  <p:childTnLst>
                                    <p:anim calcmode="lin" valueType="num">
                                      <p:cBhvr>
                                        <p:cTn id="74" dur="500"/>
                                        <p:tgtEl>
                                          <p:spTgt spid="11"/>
                                        </p:tgtEl>
                                        <p:attrNameLst>
                                          <p:attrName>ppt_w</p:attrName>
                                        </p:attrNameLst>
                                      </p:cBhvr>
                                      <p:tavLst>
                                        <p:tav tm="0">
                                          <p:val>
                                            <p:strVal val="ppt_w"/>
                                          </p:val>
                                        </p:tav>
                                        <p:tav tm="100000">
                                          <p:val>
                                            <p:fltVal val="0"/>
                                          </p:val>
                                        </p:tav>
                                      </p:tavLst>
                                    </p:anim>
                                    <p:anim calcmode="lin" valueType="num">
                                      <p:cBhvr>
                                        <p:cTn id="75" dur="500"/>
                                        <p:tgtEl>
                                          <p:spTgt spid="11"/>
                                        </p:tgtEl>
                                        <p:attrNameLst>
                                          <p:attrName>ppt_h</p:attrName>
                                        </p:attrNameLst>
                                      </p:cBhvr>
                                      <p:tavLst>
                                        <p:tav tm="0">
                                          <p:val>
                                            <p:strVal val="ppt_h"/>
                                          </p:val>
                                        </p:tav>
                                        <p:tav tm="100000">
                                          <p:val>
                                            <p:strVal val="ppt_h"/>
                                          </p:val>
                                        </p:tav>
                                      </p:tavLst>
                                    </p:anim>
                                    <p:set>
                                      <p:cBhvr>
                                        <p:cTn id="7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3074" grpId="2"/>
      <p:bldP spid="5" grpId="0"/>
      <p:bldP spid="6" grpId="0"/>
      <p:bldP spid="7" grpId="0"/>
      <p:bldP spid="7" grpId="1"/>
      <p:bldP spid="9" grpId="0"/>
      <p:bldP spid="9" grpId="1"/>
      <p:bldP spid="9" grpId="2"/>
      <p:bldP spid="10" grpId="0"/>
      <p:bldP spid="10" grpId="1"/>
      <p:bldP spid="10" grpId="2"/>
      <p:bldP spid="11" grpId="0"/>
      <p:bldP spid="11" grpId="1"/>
      <p:bldP spid="11" grpId="2"/>
      <p:bldP spid="12" grpId="0"/>
      <p:bldP spid="12" grpId="1"/>
      <p:bldP spid="12" grpId="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75767A-CA96-4ADE-BD68-20E849767502}"/>
              </a:ext>
            </a:extLst>
          </p:cNvPr>
          <p:cNvPicPr>
            <a:picLocks noChangeAspect="1"/>
          </p:cNvPicPr>
          <p:nvPr/>
        </p:nvPicPr>
        <p:blipFill rotWithShape="1">
          <a:blip r:embed="rId3">
            <a:extLst>
              <a:ext uri="{28A0092B-C50C-407E-A947-70E740481C1C}">
                <a14:useLocalDpi xmlns:a14="http://schemas.microsoft.com/office/drawing/2010/main" val="0"/>
              </a:ext>
            </a:extLst>
          </a:blip>
          <a:srcRect b="4255"/>
          <a:stretch/>
        </p:blipFill>
        <p:spPr>
          <a:xfrm>
            <a:off x="0" y="0"/>
            <a:ext cx="9144000" cy="6858000"/>
          </a:xfrm>
          <a:prstGeom prst="rect">
            <a:avLst/>
          </a:prstGeom>
        </p:spPr>
      </p:pic>
      <p:sp>
        <p:nvSpPr>
          <p:cNvPr id="11" name="Title 1">
            <a:extLst>
              <a:ext uri="{FF2B5EF4-FFF2-40B4-BE49-F238E27FC236}">
                <a16:creationId xmlns:a16="http://schemas.microsoft.com/office/drawing/2014/main" id="{CD8FD9B9-0C1D-438A-87CE-A2AD9E19D9B9}"/>
              </a:ext>
            </a:extLst>
          </p:cNvPr>
          <p:cNvSpPr txBox="1">
            <a:spLocks/>
          </p:cNvSpPr>
          <p:nvPr/>
        </p:nvSpPr>
        <p:spPr>
          <a:xfrm>
            <a:off x="825417" y="956691"/>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Remember</a:t>
            </a:r>
          </a:p>
        </p:txBody>
      </p:sp>
      <p:sp>
        <p:nvSpPr>
          <p:cNvPr id="15" name="Title 1">
            <a:extLst>
              <a:ext uri="{FF2B5EF4-FFF2-40B4-BE49-F238E27FC236}">
                <a16:creationId xmlns:a16="http://schemas.microsoft.com/office/drawing/2014/main" id="{29200610-860E-4FFA-8160-1210E96F2944}"/>
              </a:ext>
            </a:extLst>
          </p:cNvPr>
          <p:cNvSpPr txBox="1">
            <a:spLocks/>
          </p:cNvSpPr>
          <p:nvPr/>
        </p:nvSpPr>
        <p:spPr>
          <a:xfrm>
            <a:off x="1640932" y="2297209"/>
            <a:ext cx="191302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repent</a:t>
            </a:r>
          </a:p>
        </p:txBody>
      </p:sp>
      <p:sp>
        <p:nvSpPr>
          <p:cNvPr id="13" name="Title 1">
            <a:extLst>
              <a:ext uri="{FF2B5EF4-FFF2-40B4-BE49-F238E27FC236}">
                <a16:creationId xmlns:a16="http://schemas.microsoft.com/office/drawing/2014/main" id="{30A17FB3-D58F-4CF1-A703-CB500D32F52D}"/>
              </a:ext>
            </a:extLst>
          </p:cNvPr>
          <p:cNvSpPr txBox="1">
            <a:spLocks/>
          </p:cNvSpPr>
          <p:nvPr/>
        </p:nvSpPr>
        <p:spPr>
          <a:xfrm>
            <a:off x="6376862" y="1623441"/>
            <a:ext cx="237736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762000"/>
            <a:ext cx="8229600" cy="4983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"Remember therefore how you have received and heard; hold fast and repent. Therefore if you will not watch, I will come upon you as a thief, and you will not know what hour I will come upon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3:3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9" name="Rectangle 2">
            <a:extLst>
              <a:ext uri="{FF2B5EF4-FFF2-40B4-BE49-F238E27FC236}">
                <a16:creationId xmlns:a16="http://schemas.microsoft.com/office/drawing/2014/main" id="{B730F5CB-C322-4472-96D2-94B54A4A2029}"/>
              </a:ext>
            </a:extLst>
          </p:cNvPr>
          <p:cNvSpPr txBox="1">
            <a:spLocks noChangeArrowheads="1"/>
          </p:cNvSpPr>
          <p:nvPr/>
        </p:nvSpPr>
        <p:spPr bwMode="auto">
          <a:xfrm>
            <a:off x="902346" y="911038"/>
            <a:ext cx="3110768"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Remember</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member">
            <a:extLst>
              <a:ext uri="{FF2B5EF4-FFF2-40B4-BE49-F238E27FC236}">
                <a16:creationId xmlns:a16="http://schemas.microsoft.com/office/drawing/2014/main" id="{4E618AAC-DF1C-403F-8520-212E677263A7}"/>
              </a:ext>
            </a:extLst>
          </p:cNvPr>
          <p:cNvSpPr txBox="1">
            <a:spLocks noChangeArrowheads="1"/>
          </p:cNvSpPr>
          <p:nvPr/>
        </p:nvSpPr>
        <p:spPr bwMode="auto">
          <a:xfrm>
            <a:off x="1067588" y="892874"/>
            <a:ext cx="278069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Remember</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Hold">
            <a:extLst>
              <a:ext uri="{FF2B5EF4-FFF2-40B4-BE49-F238E27FC236}">
                <a16:creationId xmlns:a16="http://schemas.microsoft.com/office/drawing/2014/main" id="{F7984E78-1582-4B39-92BA-178CB3655A09}"/>
              </a:ext>
            </a:extLst>
          </p:cNvPr>
          <p:cNvSpPr txBox="1">
            <a:spLocks noChangeArrowheads="1"/>
          </p:cNvSpPr>
          <p:nvPr/>
        </p:nvSpPr>
        <p:spPr bwMode="auto">
          <a:xfrm>
            <a:off x="6248162" y="1559373"/>
            <a:ext cx="265478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hold fast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pent">
            <a:extLst>
              <a:ext uri="{FF2B5EF4-FFF2-40B4-BE49-F238E27FC236}">
                <a16:creationId xmlns:a16="http://schemas.microsoft.com/office/drawing/2014/main" id="{9A8EEE98-D43D-4338-9536-651CBA125622}"/>
              </a:ext>
            </a:extLst>
          </p:cNvPr>
          <p:cNvSpPr txBox="1">
            <a:spLocks noChangeArrowheads="1"/>
          </p:cNvSpPr>
          <p:nvPr/>
        </p:nvSpPr>
        <p:spPr bwMode="auto">
          <a:xfrm>
            <a:off x="1670990" y="2237858"/>
            <a:ext cx="18500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repent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022319934"/>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19"/>
                                        </p:tgtEl>
                                      </p:cBhvr>
                                    </p:animEffect>
                                    <p:set>
                                      <p:cBhvr>
                                        <p:cTn id="13" dur="1" fill="hold">
                                          <p:stCondLst>
                                            <p:cond delay="249"/>
                                          </p:stCondLst>
                                        </p:cTn>
                                        <p:tgtEl>
                                          <p:spTgt spid="1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18" presetClass="emph" presetSubtype="0" fill="hold" grpId="1" nodeType="withEffect">
                                  <p:stCondLst>
                                    <p:cond delay="0"/>
                                  </p:stCondLst>
                                  <p:childTnLst>
                                    <p:set>
                                      <p:cBhvr override="childStyle">
                                        <p:cTn id="20" dur="500" fill="hold"/>
                                        <p:tgtEl>
                                          <p:spTgt spid="11"/>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8" fill="hold" grpId="0" nodeType="withEffect">
                                  <p:stCondLst>
                                    <p:cond delay="40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par>
                                <p:cTn id="27" presetID="18" presetClass="emph" presetSubtype="0" fill="hold" grpId="1" nodeType="withEffect">
                                  <p:stCondLst>
                                    <p:cond delay="400"/>
                                  </p:stCondLst>
                                  <p:childTnLst>
                                    <p:set>
                                      <p:cBhvr override="childStyle">
                                        <p:cTn id="28" dur="500" fill="hold"/>
                                        <p:tgtEl>
                                          <p:spTgt spid="13"/>
                                        </p:tgtEl>
                                        <p:attrNameLst>
                                          <p:attrName>style.textDecorationUnderline</p:attrName>
                                        </p:attrNameLst>
                                      </p:cBhvr>
                                      <p:to>
                                        <p:strVal val="true"/>
                                      </p:to>
                                    </p:set>
                                  </p:childTnLst>
                                </p:cTn>
                              </p:par>
                              <p:par>
                                <p:cTn id="29" presetID="22" presetClass="entr" presetSubtype="8" fill="hold" grpId="0" nodeType="withEffect">
                                  <p:stCondLst>
                                    <p:cond delay="40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par>
                                <p:cTn id="32" presetID="22" presetClass="entr" presetSubtype="8" fill="hold" grpId="0" nodeType="withEffect">
                                  <p:stCondLst>
                                    <p:cond delay="80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par>
                                <p:cTn id="35" presetID="18" presetClass="emph" presetSubtype="0" fill="hold" grpId="1" nodeType="withEffect">
                                  <p:stCondLst>
                                    <p:cond delay="800"/>
                                  </p:stCondLst>
                                  <p:childTnLst>
                                    <p:set>
                                      <p:cBhvr override="childStyle">
                                        <p:cTn id="36" dur="500" fill="hold"/>
                                        <p:tgtEl>
                                          <p:spTgt spid="15"/>
                                        </p:tgtEl>
                                        <p:attrNameLst>
                                          <p:attrName>style.textDecorationUnderline</p:attrName>
                                        </p:attrNameLst>
                                      </p:cBhvr>
                                      <p:to>
                                        <p:strVal val="true"/>
                                      </p:to>
                                    </p:set>
                                  </p:childTnLst>
                                </p:cTn>
                              </p:par>
                              <p:par>
                                <p:cTn id="37" presetID="22" presetClass="entr" presetSubtype="8" fill="hold" grpId="0" nodeType="withEffect">
                                  <p:stCondLst>
                                    <p:cond delay="80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5" grpId="0"/>
      <p:bldP spid="15" grpId="1"/>
      <p:bldP spid="13" grpId="0"/>
      <p:bldP spid="13" grpId="1"/>
      <p:bldP spid="3074" grpId="0"/>
      <p:bldP spid="19" grpId="0"/>
      <p:bldP spid="12" grpId="0"/>
      <p:bldP spid="14"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75767A-CA96-4ADE-BD68-20E849767502}"/>
              </a:ext>
            </a:extLst>
          </p:cNvPr>
          <p:cNvPicPr>
            <a:picLocks noChangeAspect="1"/>
          </p:cNvPicPr>
          <p:nvPr/>
        </p:nvPicPr>
        <p:blipFill rotWithShape="1">
          <a:blip r:embed="rId4">
            <a:extLst>
              <a:ext uri="{28A0092B-C50C-407E-A947-70E740481C1C}">
                <a14:useLocalDpi xmlns:a14="http://schemas.microsoft.com/office/drawing/2010/main" val="0"/>
              </a:ext>
            </a:extLst>
          </a:blip>
          <a:srcRect b="4255"/>
          <a:stretch/>
        </p:blipFill>
        <p:spPr>
          <a:xfrm>
            <a:off x="0" y="0"/>
            <a:ext cx="9144000" cy="6858000"/>
          </a:xfrm>
          <a:prstGeom prst="rect">
            <a:avLst/>
          </a:prstGeom>
        </p:spPr>
      </p:pic>
      <p:sp>
        <p:nvSpPr>
          <p:cNvPr id="19" name="!!Truth">
            <a:extLst>
              <a:ext uri="{FF2B5EF4-FFF2-40B4-BE49-F238E27FC236}">
                <a16:creationId xmlns:a16="http://schemas.microsoft.com/office/drawing/2014/main" id="{43869D04-A11D-412C-9CE3-671C6360CC4A}"/>
              </a:ext>
            </a:extLst>
          </p:cNvPr>
          <p:cNvSpPr txBox="1">
            <a:spLocks noChangeArrowheads="1"/>
          </p:cNvSpPr>
          <p:nvPr/>
        </p:nvSpPr>
        <p:spPr bwMode="auto">
          <a:xfrm>
            <a:off x="2153210" y="2643816"/>
            <a:ext cx="4074595"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perspectiveRelaxedModerately" fov="2700000">
                <a:rot lat="19686209" lon="3010738" rev="18184175"/>
              </a:camera>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know the truth</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Freeform 8">
            <a:extLst>
              <a:ext uri="{FF2B5EF4-FFF2-40B4-BE49-F238E27FC236}">
                <a16:creationId xmlns:a16="http://schemas.microsoft.com/office/drawing/2014/main" id="{F290C38B-9CC9-4F46-A84B-18D344185C75}"/>
              </a:ext>
            </a:extLst>
          </p:cNvPr>
          <p:cNvSpPr/>
          <p:nvPr/>
        </p:nvSpPr>
        <p:spPr>
          <a:xfrm>
            <a:off x="0" y="-2382"/>
            <a:ext cx="9145035" cy="6860382"/>
          </a:xfrm>
          <a:custGeom>
            <a:avLst/>
            <a:gdLst>
              <a:gd name="connsiteX0" fmla="*/ 9106930 w 9131643"/>
              <a:gd name="connsiteY0" fmla="*/ 2780271 h 6882714"/>
              <a:gd name="connsiteX1" fmla="*/ 1433384 w 9131643"/>
              <a:gd name="connsiteY1" fmla="*/ 6882714 h 6882714"/>
              <a:gd name="connsiteX2" fmla="*/ 0 w 9131643"/>
              <a:gd name="connsiteY2" fmla="*/ 6882714 h 6882714"/>
              <a:gd name="connsiteX3" fmla="*/ 24714 w 9131643"/>
              <a:gd name="connsiteY3" fmla="*/ 0 h 6882714"/>
              <a:gd name="connsiteX4" fmla="*/ 9131643 w 9131643"/>
              <a:gd name="connsiteY4" fmla="*/ 24714 h 6882714"/>
              <a:gd name="connsiteX5" fmla="*/ 9106930 w 9131643"/>
              <a:gd name="connsiteY5" fmla="*/ 2780271 h 6882714"/>
              <a:gd name="connsiteX0" fmla="*/ 9145030 w 9145030"/>
              <a:gd name="connsiteY0" fmla="*/ 2851708 h 6882714"/>
              <a:gd name="connsiteX1" fmla="*/ 1433384 w 9145030"/>
              <a:gd name="connsiteY1" fmla="*/ 6882714 h 6882714"/>
              <a:gd name="connsiteX2" fmla="*/ 0 w 9145030"/>
              <a:gd name="connsiteY2" fmla="*/ 6882714 h 6882714"/>
              <a:gd name="connsiteX3" fmla="*/ 24714 w 9145030"/>
              <a:gd name="connsiteY3" fmla="*/ 0 h 6882714"/>
              <a:gd name="connsiteX4" fmla="*/ 9131643 w 9145030"/>
              <a:gd name="connsiteY4" fmla="*/ 24714 h 6882714"/>
              <a:gd name="connsiteX5" fmla="*/ 9145030 w 9145030"/>
              <a:gd name="connsiteY5" fmla="*/ 2851708 h 6882714"/>
              <a:gd name="connsiteX0" fmla="*/ 9145030 w 9145035"/>
              <a:gd name="connsiteY0" fmla="*/ 2851708 h 6882714"/>
              <a:gd name="connsiteX1" fmla="*/ 1433384 w 9145035"/>
              <a:gd name="connsiteY1" fmla="*/ 6882714 h 6882714"/>
              <a:gd name="connsiteX2" fmla="*/ 0 w 9145035"/>
              <a:gd name="connsiteY2" fmla="*/ 6882714 h 6882714"/>
              <a:gd name="connsiteX3" fmla="*/ 24714 w 9145035"/>
              <a:gd name="connsiteY3" fmla="*/ 0 h 6882714"/>
              <a:gd name="connsiteX4" fmla="*/ 9143549 w 9145035"/>
              <a:gd name="connsiteY4" fmla="*/ 10426 h 6882714"/>
              <a:gd name="connsiteX5" fmla="*/ 9145030 w 9145035"/>
              <a:gd name="connsiteY5" fmla="*/ 2851708 h 6882714"/>
              <a:gd name="connsiteX0" fmla="*/ 9145030 w 9145035"/>
              <a:gd name="connsiteY0" fmla="*/ 2841282 h 6872288"/>
              <a:gd name="connsiteX1" fmla="*/ 1433384 w 9145035"/>
              <a:gd name="connsiteY1" fmla="*/ 6872288 h 6872288"/>
              <a:gd name="connsiteX2" fmla="*/ 0 w 9145035"/>
              <a:gd name="connsiteY2" fmla="*/ 6872288 h 6872288"/>
              <a:gd name="connsiteX3" fmla="*/ 3283 w 9145035"/>
              <a:gd name="connsiteY3" fmla="*/ 3862 h 6872288"/>
              <a:gd name="connsiteX4" fmla="*/ 9143549 w 9145035"/>
              <a:gd name="connsiteY4" fmla="*/ 0 h 6872288"/>
              <a:gd name="connsiteX5" fmla="*/ 9145030 w 9145035"/>
              <a:gd name="connsiteY5" fmla="*/ 2841282 h 6872288"/>
              <a:gd name="connsiteX0" fmla="*/ 9145030 w 9145035"/>
              <a:gd name="connsiteY0" fmla="*/ 2841282 h 6872288"/>
              <a:gd name="connsiteX1" fmla="*/ 1433384 w 9145035"/>
              <a:gd name="connsiteY1" fmla="*/ 6872288 h 6872288"/>
              <a:gd name="connsiteX2" fmla="*/ 0 w 9145035"/>
              <a:gd name="connsiteY2" fmla="*/ 6858001 h 6872288"/>
              <a:gd name="connsiteX3" fmla="*/ 3283 w 9145035"/>
              <a:gd name="connsiteY3" fmla="*/ 3862 h 6872288"/>
              <a:gd name="connsiteX4" fmla="*/ 9143549 w 9145035"/>
              <a:gd name="connsiteY4" fmla="*/ 0 h 6872288"/>
              <a:gd name="connsiteX5" fmla="*/ 9145030 w 9145035"/>
              <a:gd name="connsiteY5" fmla="*/ 2841282 h 6872288"/>
              <a:gd name="connsiteX0" fmla="*/ 9145030 w 9145035"/>
              <a:gd name="connsiteY0" fmla="*/ 2841282 h 6860382"/>
              <a:gd name="connsiteX1" fmla="*/ 1433384 w 9145035"/>
              <a:gd name="connsiteY1" fmla="*/ 6860382 h 6860382"/>
              <a:gd name="connsiteX2" fmla="*/ 0 w 9145035"/>
              <a:gd name="connsiteY2" fmla="*/ 6858001 h 6860382"/>
              <a:gd name="connsiteX3" fmla="*/ 3283 w 9145035"/>
              <a:gd name="connsiteY3" fmla="*/ 3862 h 6860382"/>
              <a:gd name="connsiteX4" fmla="*/ 9143549 w 9145035"/>
              <a:gd name="connsiteY4" fmla="*/ 0 h 6860382"/>
              <a:gd name="connsiteX5" fmla="*/ 9145030 w 9145035"/>
              <a:gd name="connsiteY5" fmla="*/ 2841282 h 6860382"/>
              <a:gd name="connsiteX0" fmla="*/ 9145030 w 9145035"/>
              <a:gd name="connsiteY0" fmla="*/ 2841282 h 6860382"/>
              <a:gd name="connsiteX1" fmla="*/ 6131718 w 9145035"/>
              <a:gd name="connsiteY1" fmla="*/ 4364381 h 6860382"/>
              <a:gd name="connsiteX2" fmla="*/ 1433384 w 9145035"/>
              <a:gd name="connsiteY2" fmla="*/ 6860382 h 6860382"/>
              <a:gd name="connsiteX3" fmla="*/ 0 w 9145035"/>
              <a:gd name="connsiteY3" fmla="*/ 6858001 h 6860382"/>
              <a:gd name="connsiteX4" fmla="*/ 3283 w 9145035"/>
              <a:gd name="connsiteY4" fmla="*/ 3862 h 6860382"/>
              <a:gd name="connsiteX5" fmla="*/ 9143549 w 9145035"/>
              <a:gd name="connsiteY5" fmla="*/ 0 h 6860382"/>
              <a:gd name="connsiteX6" fmla="*/ 9145030 w 9145035"/>
              <a:gd name="connsiteY6" fmla="*/ 2841282 h 686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5035" h="6860382">
                <a:moveTo>
                  <a:pt x="9145030" y="2841282"/>
                </a:moveTo>
                <a:cubicBezTo>
                  <a:pt x="8139799" y="3364857"/>
                  <a:pt x="7136949" y="3840806"/>
                  <a:pt x="6131718" y="4364381"/>
                </a:cubicBezTo>
                <a:lnTo>
                  <a:pt x="1433384" y="6860382"/>
                </a:lnTo>
                <a:lnTo>
                  <a:pt x="0" y="6858001"/>
                </a:lnTo>
                <a:cubicBezTo>
                  <a:pt x="1094" y="4568526"/>
                  <a:pt x="2189" y="2293337"/>
                  <a:pt x="3283" y="3862"/>
                </a:cubicBezTo>
                <a:lnTo>
                  <a:pt x="9143549" y="0"/>
                </a:lnTo>
                <a:cubicBezTo>
                  <a:pt x="9148011" y="942331"/>
                  <a:pt x="9140568" y="1898951"/>
                  <a:pt x="9145030" y="2841282"/>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member">
            <a:extLst>
              <a:ext uri="{FF2B5EF4-FFF2-40B4-BE49-F238E27FC236}">
                <a16:creationId xmlns:a16="http://schemas.microsoft.com/office/drawing/2014/main" id="{2C5D1313-9802-4804-8A41-8BB7B4C6319C}"/>
              </a:ext>
            </a:extLst>
          </p:cNvPr>
          <p:cNvSpPr txBox="1">
            <a:spLocks noChangeArrowheads="1"/>
          </p:cNvSpPr>
          <p:nvPr/>
        </p:nvSpPr>
        <p:spPr bwMode="auto">
          <a:xfrm>
            <a:off x="2762810" y="2307485"/>
            <a:ext cx="4074595"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perspectiveRelaxedModerately" fov="2700000">
                <a:rot lat="19686209" lon="3010738" rev="18184175"/>
              </a:camera>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7030A0"/>
                </a:solidFill>
                <a:effectLst>
                  <a:glow rad="76200">
                    <a:srgbClr val="000000"/>
                  </a:glow>
                  <a:outerShdw blurRad="50800" algn="tl" rotWithShape="0">
                    <a:srgbClr val="000000"/>
                  </a:outerShdw>
                </a:effectLst>
                <a:uLnTx/>
                <a:uFillTx/>
                <a:latin typeface="Calibri" panose="020F0502020204030204" pitchFamily="34" charset="0"/>
                <a:ea typeface="+mj-ea"/>
                <a:cs typeface="+mj-cs"/>
              </a:rPr>
              <a:t>Remember</a:t>
            </a:r>
            <a:endParaRPr kumimoji="0" lang="en-US" altLang="en-US" sz="4400" b="1" i="1" u="none" strike="noStrike" kern="0" cap="none" spc="0" normalizeH="0" baseline="0" noProof="0" dirty="0">
              <a:ln w="17780" cmpd="sng">
                <a:solidFill>
                  <a:srgbClr val="FFFFFF"/>
                </a:solidFill>
                <a:prstDash val="solid"/>
                <a:miter lim="800000"/>
              </a:ln>
              <a:solidFill>
                <a:srgbClr val="7030A0"/>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Hold">
            <a:extLst>
              <a:ext uri="{FF2B5EF4-FFF2-40B4-BE49-F238E27FC236}">
                <a16:creationId xmlns:a16="http://schemas.microsoft.com/office/drawing/2014/main" id="{77212C27-0F73-426D-A41C-563CA54EBE53}"/>
              </a:ext>
            </a:extLst>
          </p:cNvPr>
          <p:cNvSpPr txBox="1">
            <a:spLocks noChangeArrowheads="1"/>
          </p:cNvSpPr>
          <p:nvPr/>
        </p:nvSpPr>
        <p:spPr bwMode="auto">
          <a:xfrm>
            <a:off x="2831130" y="2712135"/>
            <a:ext cx="2634252"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perspectiveRelaxedModerately" fov="2700000">
                <a:rot lat="19686209" lon="3010738" rev="18184175"/>
              </a:camera>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7030A0"/>
                </a:solidFill>
                <a:effectLst>
                  <a:glow rad="76200">
                    <a:srgbClr val="000000"/>
                  </a:glow>
                  <a:outerShdw blurRad="50800" algn="tl" rotWithShape="0">
                    <a:srgbClr val="000000"/>
                  </a:outerShdw>
                </a:effectLst>
                <a:uLnTx/>
                <a:uFillTx/>
                <a:latin typeface="Calibri" panose="020F0502020204030204" pitchFamily="34" charset="0"/>
                <a:ea typeface="+mj-ea"/>
                <a:cs typeface="+mj-cs"/>
              </a:rPr>
              <a:t>hold fast</a:t>
            </a:r>
            <a:endParaRPr kumimoji="0" lang="en-US" altLang="en-US" sz="4400" b="1" i="1" u="none" strike="noStrike" kern="0" cap="none" spc="0" normalizeH="0" baseline="0" noProof="0" dirty="0">
              <a:ln w="17780" cmpd="sng">
                <a:solidFill>
                  <a:srgbClr val="FFFFFF"/>
                </a:solidFill>
                <a:prstDash val="solid"/>
                <a:miter lim="800000"/>
              </a:ln>
              <a:solidFill>
                <a:srgbClr val="7030A0"/>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pent">
            <a:extLst>
              <a:ext uri="{FF2B5EF4-FFF2-40B4-BE49-F238E27FC236}">
                <a16:creationId xmlns:a16="http://schemas.microsoft.com/office/drawing/2014/main" id="{7433E98B-A90A-498D-9B09-3E73A90E405E}"/>
              </a:ext>
            </a:extLst>
          </p:cNvPr>
          <p:cNvSpPr txBox="1">
            <a:spLocks noChangeArrowheads="1"/>
          </p:cNvSpPr>
          <p:nvPr/>
        </p:nvSpPr>
        <p:spPr bwMode="auto">
          <a:xfrm>
            <a:off x="2385848" y="3022187"/>
            <a:ext cx="2233873"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perspectiveRelaxedModerately" fov="2700000">
                <a:rot lat="19686209" lon="3010738" rev="18184175"/>
              </a:camera>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7030A0"/>
                </a:solidFill>
                <a:effectLst>
                  <a:glow rad="76200">
                    <a:srgbClr val="000000"/>
                  </a:glow>
                  <a:outerShdw blurRad="50800" algn="tl" rotWithShape="0">
                    <a:srgbClr val="000000"/>
                  </a:outerShdw>
                </a:effectLst>
                <a:uLnTx/>
                <a:uFillTx/>
                <a:latin typeface="Calibri" panose="020F0502020204030204" pitchFamily="34" charset="0"/>
                <a:ea typeface="+mj-ea"/>
                <a:cs typeface="+mj-cs"/>
              </a:rPr>
              <a:t>repent</a:t>
            </a:r>
            <a:endParaRPr kumimoji="0" lang="en-US" altLang="en-US" sz="4400" b="1" i="1" u="none" strike="noStrike" kern="0" cap="none" spc="0" normalizeH="0" baseline="0" noProof="0" dirty="0">
              <a:ln w="17780" cmpd="sng">
                <a:solidFill>
                  <a:srgbClr val="FFFFFF"/>
                </a:solidFill>
                <a:prstDash val="solid"/>
                <a:miter lim="800000"/>
              </a:ln>
              <a:solidFill>
                <a:srgbClr val="7030A0"/>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772868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grpId="1"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set>
                                      <p:cBhvr>
                                        <p:cTn id="8" dur="1" fill="hold">
                                          <p:stCondLst>
                                            <p:cond delay="999"/>
                                          </p:stCondLst>
                                        </p:cTn>
                                        <p:tgtEl>
                                          <p:spTgt spid="4"/>
                                        </p:tgtEl>
                                        <p:attrNameLst>
                                          <p:attrName>style.visibility</p:attrName>
                                        </p:attrNameLst>
                                      </p:cBhvr>
                                      <p:to>
                                        <p:strVal val="hidden"/>
                                      </p:to>
                                    </p:set>
                                  </p:childTnLst>
                                </p:cTn>
                              </p:par>
                              <p:par>
                                <p:cTn id="9" presetID="23" presetClass="exit" presetSubtype="32" fill="hold" grpId="1" nodeType="withEffect">
                                  <p:stCondLst>
                                    <p:cond delay="0"/>
                                  </p:stCondLst>
                                  <p:childTnLst>
                                    <p:anim calcmode="lin" valueType="num">
                                      <p:cBhvr>
                                        <p:cTn id="10" dur="1000"/>
                                        <p:tgtEl>
                                          <p:spTgt spid="17"/>
                                        </p:tgtEl>
                                        <p:attrNameLst>
                                          <p:attrName>ppt_w</p:attrName>
                                        </p:attrNameLst>
                                      </p:cBhvr>
                                      <p:tavLst>
                                        <p:tav tm="0">
                                          <p:val>
                                            <p:strVal val="ppt_w"/>
                                          </p:val>
                                        </p:tav>
                                        <p:tav tm="100000">
                                          <p:val>
                                            <p:fltVal val="0"/>
                                          </p:val>
                                        </p:tav>
                                      </p:tavLst>
                                    </p:anim>
                                    <p:anim calcmode="lin" valueType="num">
                                      <p:cBhvr>
                                        <p:cTn id="11" dur="1000"/>
                                        <p:tgtEl>
                                          <p:spTgt spid="17"/>
                                        </p:tgtEl>
                                        <p:attrNameLst>
                                          <p:attrName>ppt_h</p:attrName>
                                        </p:attrNameLst>
                                      </p:cBhvr>
                                      <p:tavLst>
                                        <p:tav tm="0">
                                          <p:val>
                                            <p:strVal val="ppt_h"/>
                                          </p:val>
                                        </p:tav>
                                        <p:tav tm="100000">
                                          <p:val>
                                            <p:fltVal val="0"/>
                                          </p:val>
                                        </p:tav>
                                      </p:tavLst>
                                    </p:anim>
                                    <p:set>
                                      <p:cBhvr>
                                        <p:cTn id="12" dur="1" fill="hold">
                                          <p:stCondLst>
                                            <p:cond delay="999"/>
                                          </p:stCondLst>
                                        </p:cTn>
                                        <p:tgtEl>
                                          <p:spTgt spid="17"/>
                                        </p:tgtEl>
                                        <p:attrNameLst>
                                          <p:attrName>style.visibility</p:attrName>
                                        </p:attrNameLst>
                                      </p:cBhvr>
                                      <p:to>
                                        <p:strVal val="hidden"/>
                                      </p:to>
                                    </p:set>
                                  </p:childTnLst>
                                </p:cTn>
                              </p:par>
                              <p:par>
                                <p:cTn id="13" presetID="23" presetClass="exit" presetSubtype="32" fill="hold" grpId="1" nodeType="withEffect">
                                  <p:stCondLst>
                                    <p:cond delay="0"/>
                                  </p:stCondLst>
                                  <p:childTnLst>
                                    <p:anim calcmode="lin" valueType="num">
                                      <p:cBhvr>
                                        <p:cTn id="14" dur="1000"/>
                                        <p:tgtEl>
                                          <p:spTgt spid="18"/>
                                        </p:tgtEl>
                                        <p:attrNameLst>
                                          <p:attrName>ppt_w</p:attrName>
                                        </p:attrNameLst>
                                      </p:cBhvr>
                                      <p:tavLst>
                                        <p:tav tm="0">
                                          <p:val>
                                            <p:strVal val="ppt_w"/>
                                          </p:val>
                                        </p:tav>
                                        <p:tav tm="100000">
                                          <p:val>
                                            <p:fltVal val="0"/>
                                          </p:val>
                                        </p:tav>
                                      </p:tavLst>
                                    </p:anim>
                                    <p:anim calcmode="lin" valueType="num">
                                      <p:cBhvr>
                                        <p:cTn id="15" dur="1000"/>
                                        <p:tgtEl>
                                          <p:spTgt spid="18"/>
                                        </p:tgtEl>
                                        <p:attrNameLst>
                                          <p:attrName>ppt_h</p:attrName>
                                        </p:attrNameLst>
                                      </p:cBhvr>
                                      <p:tavLst>
                                        <p:tav tm="0">
                                          <p:val>
                                            <p:strVal val="ppt_h"/>
                                          </p:val>
                                        </p:tav>
                                        <p:tav tm="100000">
                                          <p:val>
                                            <p:fltVal val="0"/>
                                          </p:val>
                                        </p:tav>
                                      </p:tavLst>
                                    </p:anim>
                                    <p:set>
                                      <p:cBhvr>
                                        <p:cTn id="16" dur="1" fill="hold">
                                          <p:stCondLst>
                                            <p:cond delay="999"/>
                                          </p:stCondLst>
                                        </p:cTn>
                                        <p:tgtEl>
                                          <p:spTgt spid="18"/>
                                        </p:tgtEl>
                                        <p:attrNameLst>
                                          <p:attrName>style.visibility</p:attrName>
                                        </p:attrNameLst>
                                      </p:cBhvr>
                                      <p:to>
                                        <p:strVal val="hidden"/>
                                      </p:to>
                                    </p:set>
                                  </p:childTnLst>
                                </p:cTn>
                              </p:par>
                              <p:par>
                                <p:cTn id="17" presetID="42" presetClass="path" presetSubtype="0" accel="50000" decel="50000" fill="hold" grpId="2" nodeType="withEffect">
                                  <p:stCondLst>
                                    <p:cond delay="0"/>
                                  </p:stCondLst>
                                  <p:childTnLst>
                                    <p:animMotion origin="layout" path="M 3.61111E-6 -3.7037E-7 L 0.07986 -0.05463 " pathEditMode="relative" rAng="0" ptsTypes="AA">
                                      <p:cBhvr>
                                        <p:cTn id="18" dur="1000" fill="hold"/>
                                        <p:tgtEl>
                                          <p:spTgt spid="4"/>
                                        </p:tgtEl>
                                        <p:attrNameLst>
                                          <p:attrName>ppt_x</p:attrName>
                                          <p:attrName>ppt_y</p:attrName>
                                        </p:attrNameLst>
                                      </p:cBhvr>
                                      <p:rCtr x="3993" y="-2731"/>
                                    </p:animMotion>
                                  </p:childTnLst>
                                </p:cTn>
                              </p:par>
                              <p:par>
                                <p:cTn id="19" presetID="42" presetClass="path" presetSubtype="0" accel="50000" decel="50000" fill="hold" grpId="2" nodeType="withEffect">
                                  <p:stCondLst>
                                    <p:cond delay="0"/>
                                  </p:stCondLst>
                                  <p:childTnLst>
                                    <p:animMotion origin="layout" path="M 4.16667E-6 3.33333E-6 L 0.15052 -0.11297 " pathEditMode="relative" rAng="0" ptsTypes="AA">
                                      <p:cBhvr>
                                        <p:cTn id="20" dur="1000" fill="hold"/>
                                        <p:tgtEl>
                                          <p:spTgt spid="17"/>
                                        </p:tgtEl>
                                        <p:attrNameLst>
                                          <p:attrName>ppt_x</p:attrName>
                                          <p:attrName>ppt_y</p:attrName>
                                        </p:attrNameLst>
                                      </p:cBhvr>
                                      <p:rCtr x="7517" y="-5648"/>
                                    </p:animMotion>
                                  </p:childTnLst>
                                </p:cTn>
                              </p:par>
                              <p:par>
                                <p:cTn id="21" presetID="42" presetClass="path" presetSubtype="0" accel="50000" decel="50000" fill="hold" grpId="2" nodeType="withEffect">
                                  <p:stCondLst>
                                    <p:cond delay="0"/>
                                  </p:stCondLst>
                                  <p:childTnLst>
                                    <p:animMotion origin="layout" path="M 3.88889E-6 2.96296E-6 L 0.22135 -0.15834 " pathEditMode="relative" rAng="0" ptsTypes="AA">
                                      <p:cBhvr>
                                        <p:cTn id="22" dur="1000" fill="hold"/>
                                        <p:tgtEl>
                                          <p:spTgt spid="18"/>
                                        </p:tgtEl>
                                        <p:attrNameLst>
                                          <p:attrName>ppt_x</p:attrName>
                                          <p:attrName>ppt_y</p:attrName>
                                        </p:attrNameLst>
                                      </p:cBhvr>
                                      <p:rCtr x="11059" y="-7917"/>
                                    </p:animMotion>
                                  </p:childTnLst>
                                </p:cTn>
                              </p:par>
                              <p:par>
                                <p:cTn id="23" presetID="1" presetClass="entr" presetSubtype="0" fill="hold" grpId="0" nodeType="withEffect">
                                  <p:stCondLst>
                                    <p:cond delay="500"/>
                                  </p:stCondLst>
                                  <p:childTnLst>
                                    <p:set>
                                      <p:cBhvr>
                                        <p:cTn id="24" dur="1" fill="hold">
                                          <p:stCondLst>
                                            <p:cond delay="0"/>
                                          </p:stCondLst>
                                        </p:cTn>
                                        <p:tgtEl>
                                          <p:spTgt spid="19"/>
                                        </p:tgtEl>
                                        <p:attrNameLst>
                                          <p:attrName>style.visibility</p:attrName>
                                        </p:attrNameLst>
                                      </p:cBhvr>
                                      <p:to>
                                        <p:strVal val="visible"/>
                                      </p:to>
                                    </p:set>
                                  </p:childTnLst>
                                </p:cTn>
                              </p:par>
                              <p:par>
                                <p:cTn id="25" presetID="42" presetClass="path" presetSubtype="0" accel="50000" decel="50000" fill="hold" grpId="2" nodeType="withEffect">
                                  <p:stCondLst>
                                    <p:cond delay="500"/>
                                  </p:stCondLst>
                                  <p:childTnLst>
                                    <p:animMotion origin="layout" path="M 2.77778E-7 -2.96296E-6 L 0.34306 0.28866 " pathEditMode="relative" rAng="0" ptsTypes="AA">
                                      <p:cBhvr>
                                        <p:cTn id="26" dur="2000" fill="hold"/>
                                        <p:tgtEl>
                                          <p:spTgt spid="19"/>
                                        </p:tgtEl>
                                        <p:attrNameLst>
                                          <p:attrName>ppt_x</p:attrName>
                                          <p:attrName>ppt_y</p:attrName>
                                        </p:attrNameLst>
                                      </p:cBhvr>
                                      <p:rCtr x="17153" y="14421"/>
                                    </p:animMotion>
                                  </p:childTnLst>
                                </p:cTn>
                              </p:par>
                              <p:par>
                                <p:cTn id="27" presetID="1" presetClass="exit" presetSubtype="0" fill="hold" grpId="0" nodeType="withEffect">
                                  <p:stCondLst>
                                    <p:cond delay="2250"/>
                                  </p:stCondLst>
                                  <p:childTnLst>
                                    <p:set>
                                      <p:cBhvr>
                                        <p:cTn id="28" dur="1" fill="hold">
                                          <p:stCondLst>
                                            <p:cond delay="0"/>
                                          </p:stCondLst>
                                        </p:cTn>
                                        <p:tgtEl>
                                          <p:spTgt spid="10"/>
                                        </p:tgtEl>
                                        <p:attrNameLst>
                                          <p:attrName>style.visibility</p:attrName>
                                        </p:attrNameLst>
                                      </p:cBhvr>
                                      <p:to>
                                        <p:strVal val="hidden"/>
                                      </p:to>
                                    </p:set>
                                  </p:childTnLst>
                                </p:cTn>
                              </p:par>
                              <p:par>
                                <p:cTn id="29" presetID="42" presetClass="path" presetSubtype="0" accel="50000" decel="50000" fill="hold" grpId="3" nodeType="withEffect">
                                  <p:stCondLst>
                                    <p:cond delay="2500"/>
                                  </p:stCondLst>
                                  <p:childTnLst>
                                    <p:animMotion origin="layout" path="M 0.34306 0.28866 L 0.34306 0.15371 " pathEditMode="relative" rAng="0" ptsTypes="AA">
                                      <p:cBhvr>
                                        <p:cTn id="30" dur="2000" fill="hold"/>
                                        <p:tgtEl>
                                          <p:spTgt spid="19"/>
                                        </p:tgtEl>
                                        <p:attrNameLst>
                                          <p:attrName>ppt_x</p:attrName>
                                          <p:attrName>ppt_y</p:attrName>
                                        </p:attrNameLst>
                                      </p:cBhvr>
                                      <p:rCtr x="0" y="-6759"/>
                                    </p:animMotion>
                                  </p:childTnLst>
                                </p:cTn>
                              </p:par>
                              <p:par>
                                <p:cTn id="31" presetID="42" presetClass="path" presetSubtype="0" accel="50000" decel="50000" fill="hold" grpId="4" nodeType="withEffect">
                                  <p:stCondLst>
                                    <p:cond delay="4500"/>
                                  </p:stCondLst>
                                  <p:childTnLst>
                                    <p:animMotion origin="layout" path="M 0.34306 0.15371 L 0.03872 -0.02315 " pathEditMode="relative" rAng="0" ptsTypes="AA">
                                      <p:cBhvr>
                                        <p:cTn id="32" dur="2000" fill="hold"/>
                                        <p:tgtEl>
                                          <p:spTgt spid="19"/>
                                        </p:tgtEl>
                                        <p:attrNameLst>
                                          <p:attrName>ppt_x</p:attrName>
                                          <p:attrName>ppt_y</p:attrName>
                                        </p:attrNameLst>
                                      </p:cBhvr>
                                      <p:rCtr x="-15226" y="-8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2"/>
      <p:bldP spid="19" grpId="3"/>
      <p:bldP spid="19" grpId="4"/>
      <p:bldP spid="10" grpId="0" animBg="1"/>
      <p:bldP spid="4" grpId="1"/>
      <p:bldP spid="4" grpId="2"/>
      <p:bldP spid="17" grpId="1"/>
      <p:bldP spid="17" grpId="2"/>
      <p:bldP spid="18" grpId="1"/>
      <p:bldP spid="18" grpId="2"/>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6AAF8CC-4F10-4A26-B894-11D5A44575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2">
            <a:extLst>
              <a:ext uri="{FF2B5EF4-FFF2-40B4-BE49-F238E27FC236}">
                <a16:creationId xmlns:a16="http://schemas.microsoft.com/office/drawing/2014/main" id="{724D8FB8-9C4C-4FBC-B0C1-21BE9435F2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4">
            <a:extLst>
              <a:ext uri="{FF2B5EF4-FFF2-40B4-BE49-F238E27FC236}">
                <a16:creationId xmlns:a16="http://schemas.microsoft.com/office/drawing/2014/main" id="{D03DFA4C-F7A3-47D1-B2F4-D2383DD84F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a:extLst>
              <a:ext uri="{FF2B5EF4-FFF2-40B4-BE49-F238E27FC236}">
                <a16:creationId xmlns:a16="http://schemas.microsoft.com/office/drawing/2014/main" id="{D3909B2A-31EB-4E16-B2F9-62D6D71FA0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5240"/>
            <a:ext cx="9144000" cy="6842760"/>
          </a:xfrm>
          <a:prstGeom prst="rect">
            <a:avLst/>
          </a:prstGeom>
        </p:spPr>
      </p:pic>
      <p:pic>
        <p:nvPicPr>
          <p:cNvPr id="8" name="Picture 2">
            <a:extLst>
              <a:ext uri="{FF2B5EF4-FFF2-40B4-BE49-F238E27FC236}">
                <a16:creationId xmlns:a16="http://schemas.microsoft.com/office/drawing/2014/main" id="{930EA957-5248-4E43-8C98-EDF7B4630E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9144"/>
            <a:ext cx="9144000" cy="6867144"/>
          </a:xfrm>
          <a:prstGeom prst="rect">
            <a:avLst/>
          </a:prstGeom>
        </p:spPr>
      </p:pic>
      <p:pic>
        <p:nvPicPr>
          <p:cNvPr id="9" name="Picture 2">
            <a:extLst>
              <a:ext uri="{FF2B5EF4-FFF2-40B4-BE49-F238E27FC236}">
                <a16:creationId xmlns:a16="http://schemas.microsoft.com/office/drawing/2014/main" id="{2464B315-C2C5-4FCB-B449-4815835AEA54}"/>
              </a:ext>
            </a:extLst>
          </p:cNvPr>
          <p:cNvPicPr>
            <a:picLocks noChangeAspect="1"/>
          </p:cNvPicPr>
          <p:nvPr/>
        </p:nvPicPr>
        <p:blipFill rotWithShape="1">
          <a:blip r:embed="rId9">
            <a:extLst>
              <a:ext uri="{28A0092B-C50C-407E-A947-70E740481C1C}">
                <a14:useLocalDpi xmlns:a14="http://schemas.microsoft.com/office/drawing/2010/main" val="0"/>
              </a:ext>
            </a:extLst>
          </a:blip>
          <a:srcRect t="3479" b="18261"/>
          <a:stretch/>
        </p:blipFill>
        <p:spPr>
          <a:xfrm>
            <a:off x="12700" y="0"/>
            <a:ext cx="9144000" cy="6858000"/>
          </a:xfrm>
          <a:prstGeom prst="rect">
            <a:avLst/>
          </a:prstGeom>
        </p:spPr>
      </p:pic>
      <p:grpSp>
        <p:nvGrpSpPr>
          <p:cNvPr id="10" name="Group 6">
            <a:extLst>
              <a:ext uri="{FF2B5EF4-FFF2-40B4-BE49-F238E27FC236}">
                <a16:creationId xmlns:a16="http://schemas.microsoft.com/office/drawing/2014/main" id="{4E2873E0-7F54-470E-9D09-6B70C8FCBFC3}"/>
              </a:ext>
            </a:extLst>
          </p:cNvPr>
          <p:cNvGrpSpPr/>
          <p:nvPr/>
        </p:nvGrpSpPr>
        <p:grpSpPr>
          <a:xfrm>
            <a:off x="-12700" y="0"/>
            <a:ext cx="9144000" cy="6858000"/>
            <a:chOff x="0" y="0"/>
            <a:chExt cx="9144000" cy="6858000"/>
          </a:xfrm>
        </p:grpSpPr>
        <p:pic>
          <p:nvPicPr>
            <p:cNvPr id="11" name="Picture 10">
              <a:extLst>
                <a:ext uri="{FF2B5EF4-FFF2-40B4-BE49-F238E27FC236}">
                  <a16:creationId xmlns:a16="http://schemas.microsoft.com/office/drawing/2014/main" id="{AE169530-2621-4898-8390-AF14F9D8ED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Freeform 7">
              <a:extLst>
                <a:ext uri="{FF2B5EF4-FFF2-40B4-BE49-F238E27FC236}">
                  <a16:creationId xmlns:a16="http://schemas.microsoft.com/office/drawing/2014/main" id="{AF09E84D-03CD-4F6A-B681-A465A380B5EC}"/>
                </a:ext>
              </a:extLst>
            </p:cNvPr>
            <p:cNvSpPr/>
            <p:nvPr/>
          </p:nvSpPr>
          <p:spPr>
            <a:xfrm>
              <a:off x="3200400" y="0"/>
              <a:ext cx="3237363" cy="4878292"/>
            </a:xfrm>
            <a:custGeom>
              <a:avLst/>
              <a:gdLst>
                <a:gd name="connsiteX0" fmla="*/ 450376 w 3275463"/>
                <a:gd name="connsiteY0" fmla="*/ 4599295 h 4872250"/>
                <a:gd name="connsiteX1" fmla="*/ 300251 w 3275463"/>
                <a:gd name="connsiteY1" fmla="*/ 4299044 h 4872250"/>
                <a:gd name="connsiteX2" fmla="*/ 259307 w 3275463"/>
                <a:gd name="connsiteY2" fmla="*/ 3835020 h 4872250"/>
                <a:gd name="connsiteX3" fmla="*/ 163773 w 3275463"/>
                <a:gd name="connsiteY3" fmla="*/ 3589361 h 4872250"/>
                <a:gd name="connsiteX4" fmla="*/ 0 w 3275463"/>
                <a:gd name="connsiteY4" fmla="*/ 3370997 h 4872250"/>
                <a:gd name="connsiteX5" fmla="*/ 40943 w 3275463"/>
                <a:gd name="connsiteY5" fmla="*/ 2988859 h 4872250"/>
                <a:gd name="connsiteX6" fmla="*/ 109182 w 3275463"/>
                <a:gd name="connsiteY6" fmla="*/ 2702256 h 4872250"/>
                <a:gd name="connsiteX7" fmla="*/ 0 w 3275463"/>
                <a:gd name="connsiteY7" fmla="*/ 2402006 h 4872250"/>
                <a:gd name="connsiteX8" fmla="*/ 259307 w 3275463"/>
                <a:gd name="connsiteY8" fmla="*/ 2169994 h 4872250"/>
                <a:gd name="connsiteX9" fmla="*/ 518615 w 3275463"/>
                <a:gd name="connsiteY9" fmla="*/ 1978925 h 4872250"/>
                <a:gd name="connsiteX10" fmla="*/ 805218 w 3275463"/>
                <a:gd name="connsiteY10" fmla="*/ 1883391 h 4872250"/>
                <a:gd name="connsiteX11" fmla="*/ 887104 w 3275463"/>
                <a:gd name="connsiteY11" fmla="*/ 1433014 h 4872250"/>
                <a:gd name="connsiteX12" fmla="*/ 1037230 w 3275463"/>
                <a:gd name="connsiteY12" fmla="*/ 996286 h 4872250"/>
                <a:gd name="connsiteX13" fmla="*/ 1078173 w 3275463"/>
                <a:gd name="connsiteY13" fmla="*/ 655092 h 4872250"/>
                <a:gd name="connsiteX14" fmla="*/ 1201003 w 3275463"/>
                <a:gd name="connsiteY14" fmla="*/ 0 h 4872250"/>
                <a:gd name="connsiteX15" fmla="*/ 1569492 w 3275463"/>
                <a:gd name="connsiteY15" fmla="*/ 27295 h 4872250"/>
                <a:gd name="connsiteX16" fmla="*/ 1433015 w 3275463"/>
                <a:gd name="connsiteY16" fmla="*/ 518614 h 4872250"/>
                <a:gd name="connsiteX17" fmla="*/ 1624084 w 3275463"/>
                <a:gd name="connsiteY17" fmla="*/ 464023 h 4872250"/>
                <a:gd name="connsiteX18" fmla="*/ 2088107 w 3275463"/>
                <a:gd name="connsiteY18" fmla="*/ 477671 h 4872250"/>
                <a:gd name="connsiteX19" fmla="*/ 2306472 w 3275463"/>
                <a:gd name="connsiteY19" fmla="*/ 559558 h 4872250"/>
                <a:gd name="connsiteX20" fmla="*/ 2552131 w 3275463"/>
                <a:gd name="connsiteY20" fmla="*/ 1078173 h 4872250"/>
                <a:gd name="connsiteX21" fmla="*/ 2593075 w 3275463"/>
                <a:gd name="connsiteY21" fmla="*/ 1746913 h 4872250"/>
                <a:gd name="connsiteX22" fmla="*/ 2538484 w 3275463"/>
                <a:gd name="connsiteY22" fmla="*/ 2415653 h 4872250"/>
                <a:gd name="connsiteX23" fmla="*/ 2743200 w 3275463"/>
                <a:gd name="connsiteY23" fmla="*/ 2715904 h 4872250"/>
                <a:gd name="connsiteX24" fmla="*/ 3111689 w 3275463"/>
                <a:gd name="connsiteY24" fmla="*/ 3507474 h 4872250"/>
                <a:gd name="connsiteX25" fmla="*/ 3275463 w 3275463"/>
                <a:gd name="connsiteY25" fmla="*/ 3807725 h 4872250"/>
                <a:gd name="connsiteX26" fmla="*/ 3029803 w 3275463"/>
                <a:gd name="connsiteY26" fmla="*/ 4067032 h 4872250"/>
                <a:gd name="connsiteX27" fmla="*/ 2866030 w 3275463"/>
                <a:gd name="connsiteY27" fmla="*/ 4121623 h 4872250"/>
                <a:gd name="connsiteX28" fmla="*/ 2879678 w 3275463"/>
                <a:gd name="connsiteY28" fmla="*/ 4572000 h 4872250"/>
                <a:gd name="connsiteX29" fmla="*/ 2756848 w 3275463"/>
                <a:gd name="connsiteY29" fmla="*/ 4735773 h 4872250"/>
                <a:gd name="connsiteX30" fmla="*/ 2429301 w 3275463"/>
                <a:gd name="connsiteY30" fmla="*/ 4531056 h 4872250"/>
                <a:gd name="connsiteX31" fmla="*/ 2265528 w 3275463"/>
                <a:gd name="connsiteY31" fmla="*/ 4872250 h 4872250"/>
                <a:gd name="connsiteX32" fmla="*/ 1774209 w 3275463"/>
                <a:gd name="connsiteY32" fmla="*/ 4763068 h 4872250"/>
                <a:gd name="connsiteX33" fmla="*/ 1392072 w 3275463"/>
                <a:gd name="connsiteY33" fmla="*/ 4872250 h 4872250"/>
                <a:gd name="connsiteX34" fmla="*/ 1064525 w 3275463"/>
                <a:gd name="connsiteY34" fmla="*/ 4640238 h 4872250"/>
                <a:gd name="connsiteX35" fmla="*/ 668740 w 3275463"/>
                <a:gd name="connsiteY35" fmla="*/ 4599295 h 4872250"/>
                <a:gd name="connsiteX36" fmla="*/ 450376 w 3275463"/>
                <a:gd name="connsiteY36" fmla="*/ 4599295 h 4872250"/>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37230 w 3275463"/>
                <a:gd name="connsiteY12" fmla="*/ 999947 h 4875911"/>
                <a:gd name="connsiteX13" fmla="*/ 1078173 w 3275463"/>
                <a:gd name="connsiteY13" fmla="*/ 658753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52131 w 3275463"/>
                <a:gd name="connsiteY20" fmla="*/ 1081834 h 4875911"/>
                <a:gd name="connsiteX21" fmla="*/ 2593075 w 3275463"/>
                <a:gd name="connsiteY21" fmla="*/ 1750574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37230 w 3275463"/>
                <a:gd name="connsiteY12" fmla="*/ 999947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52131 w 3275463"/>
                <a:gd name="connsiteY20" fmla="*/ 1081834 h 4875911"/>
                <a:gd name="connsiteX21" fmla="*/ 2593075 w 3275463"/>
                <a:gd name="connsiteY21" fmla="*/ 1750574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52131 w 3275463"/>
                <a:gd name="connsiteY20" fmla="*/ 1081834 h 4875911"/>
                <a:gd name="connsiteX21" fmla="*/ 2593075 w 3275463"/>
                <a:gd name="connsiteY21" fmla="*/ 1750574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52131 w 3275463"/>
                <a:gd name="connsiteY20" fmla="*/ 1081834 h 4875911"/>
                <a:gd name="connsiteX21" fmla="*/ 2593075 w 3275463"/>
                <a:gd name="connsiteY21" fmla="*/ 1750574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52131 w 3275463"/>
                <a:gd name="connsiteY20" fmla="*/ 1081834 h 4875911"/>
                <a:gd name="connsiteX21" fmla="*/ 2593075 w 3275463"/>
                <a:gd name="connsiteY21" fmla="*/ 1750574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52131 w 3275463"/>
                <a:gd name="connsiteY20" fmla="*/ 1081834 h 4875911"/>
                <a:gd name="connsiteX21" fmla="*/ 2593075 w 3275463"/>
                <a:gd name="connsiteY21" fmla="*/ 1750574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52131 w 3275463"/>
                <a:gd name="connsiteY20" fmla="*/ 1081834 h 4875911"/>
                <a:gd name="connsiteX21" fmla="*/ 2593075 w 3275463"/>
                <a:gd name="connsiteY21" fmla="*/ 1750574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25938 w 3275463"/>
                <a:gd name="connsiteY20" fmla="*/ 1079452 h 4875911"/>
                <a:gd name="connsiteX21" fmla="*/ 2593075 w 3275463"/>
                <a:gd name="connsiteY21" fmla="*/ 1750574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25938 w 3275463"/>
                <a:gd name="connsiteY20" fmla="*/ 1079452 h 4875911"/>
                <a:gd name="connsiteX21" fmla="*/ 2593075 w 3275463"/>
                <a:gd name="connsiteY21" fmla="*/ 1750574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25938 w 3275463"/>
                <a:gd name="connsiteY20" fmla="*/ 1079452 h 4875911"/>
                <a:gd name="connsiteX21" fmla="*/ 2593075 w 3275463"/>
                <a:gd name="connsiteY21" fmla="*/ 1750574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25938 w 3275463"/>
                <a:gd name="connsiteY20" fmla="*/ 1079452 h 4875911"/>
                <a:gd name="connsiteX21" fmla="*/ 2545450 w 3275463"/>
                <a:gd name="connsiteY21" fmla="*/ 1748193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11651 w 3275463"/>
                <a:gd name="connsiteY20" fmla="*/ 1081833 h 4875911"/>
                <a:gd name="connsiteX21" fmla="*/ 2545450 w 3275463"/>
                <a:gd name="connsiteY21" fmla="*/ 1748193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11651 w 3275463"/>
                <a:gd name="connsiteY20" fmla="*/ 1081833 h 4875911"/>
                <a:gd name="connsiteX21" fmla="*/ 2545450 w 3275463"/>
                <a:gd name="connsiteY21" fmla="*/ 1748193 h 4875911"/>
                <a:gd name="connsiteX22" fmla="*/ 2538484 w 3275463"/>
                <a:gd name="connsiteY22" fmla="*/ 2419314 h 4875911"/>
                <a:gd name="connsiteX23" fmla="*/ 2743200 w 3275463"/>
                <a:gd name="connsiteY23" fmla="*/ 2736234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11651 w 3275463"/>
                <a:gd name="connsiteY20" fmla="*/ 1081833 h 4875911"/>
                <a:gd name="connsiteX21" fmla="*/ 2545450 w 3275463"/>
                <a:gd name="connsiteY21" fmla="*/ 1748193 h 4875911"/>
                <a:gd name="connsiteX22" fmla="*/ 2538484 w 3275463"/>
                <a:gd name="connsiteY22" fmla="*/ 2419314 h 4875911"/>
                <a:gd name="connsiteX23" fmla="*/ 2743200 w 3275463"/>
                <a:gd name="connsiteY23" fmla="*/ 2736234 h 4875911"/>
                <a:gd name="connsiteX24" fmla="*/ 3097401 w 3275463"/>
                <a:gd name="connsiteY24" fmla="*/ 3513517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39744"/>
                <a:gd name="connsiteY0" fmla="*/ 4602956 h 4875911"/>
                <a:gd name="connsiteX1" fmla="*/ 300251 w 3239744"/>
                <a:gd name="connsiteY1" fmla="*/ 4302705 h 4875911"/>
                <a:gd name="connsiteX2" fmla="*/ 259307 w 3239744"/>
                <a:gd name="connsiteY2" fmla="*/ 3838681 h 4875911"/>
                <a:gd name="connsiteX3" fmla="*/ 163773 w 3239744"/>
                <a:gd name="connsiteY3" fmla="*/ 3593022 h 4875911"/>
                <a:gd name="connsiteX4" fmla="*/ 0 w 3239744"/>
                <a:gd name="connsiteY4" fmla="*/ 3374658 h 4875911"/>
                <a:gd name="connsiteX5" fmla="*/ 40943 w 3239744"/>
                <a:gd name="connsiteY5" fmla="*/ 2992520 h 4875911"/>
                <a:gd name="connsiteX6" fmla="*/ 109182 w 3239744"/>
                <a:gd name="connsiteY6" fmla="*/ 2705917 h 4875911"/>
                <a:gd name="connsiteX7" fmla="*/ 0 w 3239744"/>
                <a:gd name="connsiteY7" fmla="*/ 2405667 h 4875911"/>
                <a:gd name="connsiteX8" fmla="*/ 259307 w 3239744"/>
                <a:gd name="connsiteY8" fmla="*/ 2173655 h 4875911"/>
                <a:gd name="connsiteX9" fmla="*/ 518615 w 3239744"/>
                <a:gd name="connsiteY9" fmla="*/ 1982586 h 4875911"/>
                <a:gd name="connsiteX10" fmla="*/ 805218 w 3239744"/>
                <a:gd name="connsiteY10" fmla="*/ 1887052 h 4875911"/>
                <a:gd name="connsiteX11" fmla="*/ 887104 w 3239744"/>
                <a:gd name="connsiteY11" fmla="*/ 1436675 h 4875911"/>
                <a:gd name="connsiteX12" fmla="*/ 1072949 w 3239744"/>
                <a:gd name="connsiteY12" fmla="*/ 1164253 h 4875911"/>
                <a:gd name="connsiteX13" fmla="*/ 1128179 w 3239744"/>
                <a:gd name="connsiteY13" fmla="*/ 692091 h 4875911"/>
                <a:gd name="connsiteX14" fmla="*/ 1201003 w 3239744"/>
                <a:gd name="connsiteY14" fmla="*/ 3661 h 4875911"/>
                <a:gd name="connsiteX15" fmla="*/ 1455192 w 3239744"/>
                <a:gd name="connsiteY15" fmla="*/ 0 h 4875911"/>
                <a:gd name="connsiteX16" fmla="*/ 1433015 w 3239744"/>
                <a:gd name="connsiteY16" fmla="*/ 522275 h 4875911"/>
                <a:gd name="connsiteX17" fmla="*/ 1624084 w 3239744"/>
                <a:gd name="connsiteY17" fmla="*/ 467684 h 4875911"/>
                <a:gd name="connsiteX18" fmla="*/ 2088107 w 3239744"/>
                <a:gd name="connsiteY18" fmla="*/ 481332 h 4875911"/>
                <a:gd name="connsiteX19" fmla="*/ 2306472 w 3239744"/>
                <a:gd name="connsiteY19" fmla="*/ 563219 h 4875911"/>
                <a:gd name="connsiteX20" fmla="*/ 2511651 w 3239744"/>
                <a:gd name="connsiteY20" fmla="*/ 1081833 h 4875911"/>
                <a:gd name="connsiteX21" fmla="*/ 2545450 w 3239744"/>
                <a:gd name="connsiteY21" fmla="*/ 1748193 h 4875911"/>
                <a:gd name="connsiteX22" fmla="*/ 2538484 w 3239744"/>
                <a:gd name="connsiteY22" fmla="*/ 2419314 h 4875911"/>
                <a:gd name="connsiteX23" fmla="*/ 2743200 w 3239744"/>
                <a:gd name="connsiteY23" fmla="*/ 2736234 h 4875911"/>
                <a:gd name="connsiteX24" fmla="*/ 3097401 w 3239744"/>
                <a:gd name="connsiteY24" fmla="*/ 3513517 h 4875911"/>
                <a:gd name="connsiteX25" fmla="*/ 3239744 w 3239744"/>
                <a:gd name="connsiteY25" fmla="*/ 3780430 h 4875911"/>
                <a:gd name="connsiteX26" fmla="*/ 3029803 w 3239744"/>
                <a:gd name="connsiteY26" fmla="*/ 4070693 h 4875911"/>
                <a:gd name="connsiteX27" fmla="*/ 2866030 w 3239744"/>
                <a:gd name="connsiteY27" fmla="*/ 4125284 h 4875911"/>
                <a:gd name="connsiteX28" fmla="*/ 2879678 w 3239744"/>
                <a:gd name="connsiteY28" fmla="*/ 4575661 h 4875911"/>
                <a:gd name="connsiteX29" fmla="*/ 2756848 w 3239744"/>
                <a:gd name="connsiteY29" fmla="*/ 4739434 h 4875911"/>
                <a:gd name="connsiteX30" fmla="*/ 2429301 w 3239744"/>
                <a:gd name="connsiteY30" fmla="*/ 4534717 h 4875911"/>
                <a:gd name="connsiteX31" fmla="*/ 2265528 w 3239744"/>
                <a:gd name="connsiteY31" fmla="*/ 4875911 h 4875911"/>
                <a:gd name="connsiteX32" fmla="*/ 1774209 w 3239744"/>
                <a:gd name="connsiteY32" fmla="*/ 4766729 h 4875911"/>
                <a:gd name="connsiteX33" fmla="*/ 1392072 w 3239744"/>
                <a:gd name="connsiteY33" fmla="*/ 4875911 h 4875911"/>
                <a:gd name="connsiteX34" fmla="*/ 1064525 w 3239744"/>
                <a:gd name="connsiteY34" fmla="*/ 4643899 h 4875911"/>
                <a:gd name="connsiteX35" fmla="*/ 668740 w 3239744"/>
                <a:gd name="connsiteY35" fmla="*/ 4602956 h 4875911"/>
                <a:gd name="connsiteX36" fmla="*/ 450376 w 3239744"/>
                <a:gd name="connsiteY36" fmla="*/ 4602956 h 4875911"/>
                <a:gd name="connsiteX0" fmla="*/ 450376 w 3239744"/>
                <a:gd name="connsiteY0" fmla="*/ 4602956 h 4875911"/>
                <a:gd name="connsiteX1" fmla="*/ 300251 w 3239744"/>
                <a:gd name="connsiteY1" fmla="*/ 4302705 h 4875911"/>
                <a:gd name="connsiteX2" fmla="*/ 259307 w 3239744"/>
                <a:gd name="connsiteY2" fmla="*/ 3838681 h 4875911"/>
                <a:gd name="connsiteX3" fmla="*/ 163773 w 3239744"/>
                <a:gd name="connsiteY3" fmla="*/ 3593022 h 4875911"/>
                <a:gd name="connsiteX4" fmla="*/ 0 w 3239744"/>
                <a:gd name="connsiteY4" fmla="*/ 3374658 h 4875911"/>
                <a:gd name="connsiteX5" fmla="*/ 40943 w 3239744"/>
                <a:gd name="connsiteY5" fmla="*/ 2992520 h 4875911"/>
                <a:gd name="connsiteX6" fmla="*/ 109182 w 3239744"/>
                <a:gd name="connsiteY6" fmla="*/ 2705917 h 4875911"/>
                <a:gd name="connsiteX7" fmla="*/ 0 w 3239744"/>
                <a:gd name="connsiteY7" fmla="*/ 2405667 h 4875911"/>
                <a:gd name="connsiteX8" fmla="*/ 259307 w 3239744"/>
                <a:gd name="connsiteY8" fmla="*/ 2173655 h 4875911"/>
                <a:gd name="connsiteX9" fmla="*/ 518615 w 3239744"/>
                <a:gd name="connsiteY9" fmla="*/ 1982586 h 4875911"/>
                <a:gd name="connsiteX10" fmla="*/ 805218 w 3239744"/>
                <a:gd name="connsiteY10" fmla="*/ 1887052 h 4875911"/>
                <a:gd name="connsiteX11" fmla="*/ 887104 w 3239744"/>
                <a:gd name="connsiteY11" fmla="*/ 1436675 h 4875911"/>
                <a:gd name="connsiteX12" fmla="*/ 1072949 w 3239744"/>
                <a:gd name="connsiteY12" fmla="*/ 1164253 h 4875911"/>
                <a:gd name="connsiteX13" fmla="*/ 1128179 w 3239744"/>
                <a:gd name="connsiteY13" fmla="*/ 692091 h 4875911"/>
                <a:gd name="connsiteX14" fmla="*/ 1201003 w 3239744"/>
                <a:gd name="connsiteY14" fmla="*/ 3661 h 4875911"/>
                <a:gd name="connsiteX15" fmla="*/ 1455192 w 3239744"/>
                <a:gd name="connsiteY15" fmla="*/ 0 h 4875911"/>
                <a:gd name="connsiteX16" fmla="*/ 1433015 w 3239744"/>
                <a:gd name="connsiteY16" fmla="*/ 522275 h 4875911"/>
                <a:gd name="connsiteX17" fmla="*/ 1624084 w 3239744"/>
                <a:gd name="connsiteY17" fmla="*/ 467684 h 4875911"/>
                <a:gd name="connsiteX18" fmla="*/ 2088107 w 3239744"/>
                <a:gd name="connsiteY18" fmla="*/ 481332 h 4875911"/>
                <a:gd name="connsiteX19" fmla="*/ 2306472 w 3239744"/>
                <a:gd name="connsiteY19" fmla="*/ 563219 h 4875911"/>
                <a:gd name="connsiteX20" fmla="*/ 2511651 w 3239744"/>
                <a:gd name="connsiteY20" fmla="*/ 1081833 h 4875911"/>
                <a:gd name="connsiteX21" fmla="*/ 2545450 w 3239744"/>
                <a:gd name="connsiteY21" fmla="*/ 1748193 h 4875911"/>
                <a:gd name="connsiteX22" fmla="*/ 2538484 w 3239744"/>
                <a:gd name="connsiteY22" fmla="*/ 2419314 h 4875911"/>
                <a:gd name="connsiteX23" fmla="*/ 2743200 w 3239744"/>
                <a:gd name="connsiteY23" fmla="*/ 2736234 h 4875911"/>
                <a:gd name="connsiteX24" fmla="*/ 3097401 w 3239744"/>
                <a:gd name="connsiteY24" fmla="*/ 3513517 h 4875911"/>
                <a:gd name="connsiteX25" fmla="*/ 3239744 w 3239744"/>
                <a:gd name="connsiteY25" fmla="*/ 3780430 h 4875911"/>
                <a:gd name="connsiteX26" fmla="*/ 3029803 w 3239744"/>
                <a:gd name="connsiteY26" fmla="*/ 4070693 h 4875911"/>
                <a:gd name="connsiteX27" fmla="*/ 2866030 w 3239744"/>
                <a:gd name="connsiteY27" fmla="*/ 4125284 h 4875911"/>
                <a:gd name="connsiteX28" fmla="*/ 2879678 w 3239744"/>
                <a:gd name="connsiteY28" fmla="*/ 4575661 h 4875911"/>
                <a:gd name="connsiteX29" fmla="*/ 2756848 w 3239744"/>
                <a:gd name="connsiteY29" fmla="*/ 4739434 h 4875911"/>
                <a:gd name="connsiteX30" fmla="*/ 2429301 w 3239744"/>
                <a:gd name="connsiteY30" fmla="*/ 4534717 h 4875911"/>
                <a:gd name="connsiteX31" fmla="*/ 2265528 w 3239744"/>
                <a:gd name="connsiteY31" fmla="*/ 4875911 h 4875911"/>
                <a:gd name="connsiteX32" fmla="*/ 1774209 w 3239744"/>
                <a:gd name="connsiteY32" fmla="*/ 4766729 h 4875911"/>
                <a:gd name="connsiteX33" fmla="*/ 1392072 w 3239744"/>
                <a:gd name="connsiteY33" fmla="*/ 4875911 h 4875911"/>
                <a:gd name="connsiteX34" fmla="*/ 1064525 w 3239744"/>
                <a:gd name="connsiteY34" fmla="*/ 4643899 h 4875911"/>
                <a:gd name="connsiteX35" fmla="*/ 668740 w 3239744"/>
                <a:gd name="connsiteY35" fmla="*/ 4602956 h 4875911"/>
                <a:gd name="connsiteX36" fmla="*/ 450376 w 3239744"/>
                <a:gd name="connsiteY36" fmla="*/ 4602956 h 4875911"/>
                <a:gd name="connsiteX0" fmla="*/ 450376 w 3239744"/>
                <a:gd name="connsiteY0" fmla="*/ 4602956 h 4875911"/>
                <a:gd name="connsiteX1" fmla="*/ 300251 w 3239744"/>
                <a:gd name="connsiteY1" fmla="*/ 4302705 h 4875911"/>
                <a:gd name="connsiteX2" fmla="*/ 259307 w 3239744"/>
                <a:gd name="connsiteY2" fmla="*/ 3838681 h 4875911"/>
                <a:gd name="connsiteX3" fmla="*/ 163773 w 3239744"/>
                <a:gd name="connsiteY3" fmla="*/ 3593022 h 4875911"/>
                <a:gd name="connsiteX4" fmla="*/ 0 w 3239744"/>
                <a:gd name="connsiteY4" fmla="*/ 3374658 h 4875911"/>
                <a:gd name="connsiteX5" fmla="*/ 40943 w 3239744"/>
                <a:gd name="connsiteY5" fmla="*/ 2992520 h 4875911"/>
                <a:gd name="connsiteX6" fmla="*/ 109182 w 3239744"/>
                <a:gd name="connsiteY6" fmla="*/ 2705917 h 4875911"/>
                <a:gd name="connsiteX7" fmla="*/ 0 w 3239744"/>
                <a:gd name="connsiteY7" fmla="*/ 2405667 h 4875911"/>
                <a:gd name="connsiteX8" fmla="*/ 259307 w 3239744"/>
                <a:gd name="connsiteY8" fmla="*/ 2173655 h 4875911"/>
                <a:gd name="connsiteX9" fmla="*/ 518615 w 3239744"/>
                <a:gd name="connsiteY9" fmla="*/ 1982586 h 4875911"/>
                <a:gd name="connsiteX10" fmla="*/ 805218 w 3239744"/>
                <a:gd name="connsiteY10" fmla="*/ 1887052 h 4875911"/>
                <a:gd name="connsiteX11" fmla="*/ 887104 w 3239744"/>
                <a:gd name="connsiteY11" fmla="*/ 1436675 h 4875911"/>
                <a:gd name="connsiteX12" fmla="*/ 1072949 w 3239744"/>
                <a:gd name="connsiteY12" fmla="*/ 1164253 h 4875911"/>
                <a:gd name="connsiteX13" fmla="*/ 1128179 w 3239744"/>
                <a:gd name="connsiteY13" fmla="*/ 692091 h 4875911"/>
                <a:gd name="connsiteX14" fmla="*/ 1201003 w 3239744"/>
                <a:gd name="connsiteY14" fmla="*/ 3661 h 4875911"/>
                <a:gd name="connsiteX15" fmla="*/ 1455192 w 3239744"/>
                <a:gd name="connsiteY15" fmla="*/ 0 h 4875911"/>
                <a:gd name="connsiteX16" fmla="*/ 1433015 w 3239744"/>
                <a:gd name="connsiteY16" fmla="*/ 522275 h 4875911"/>
                <a:gd name="connsiteX17" fmla="*/ 1624084 w 3239744"/>
                <a:gd name="connsiteY17" fmla="*/ 467684 h 4875911"/>
                <a:gd name="connsiteX18" fmla="*/ 2088107 w 3239744"/>
                <a:gd name="connsiteY18" fmla="*/ 481332 h 4875911"/>
                <a:gd name="connsiteX19" fmla="*/ 2306472 w 3239744"/>
                <a:gd name="connsiteY19" fmla="*/ 563219 h 4875911"/>
                <a:gd name="connsiteX20" fmla="*/ 2511651 w 3239744"/>
                <a:gd name="connsiteY20" fmla="*/ 1081833 h 4875911"/>
                <a:gd name="connsiteX21" fmla="*/ 2545450 w 3239744"/>
                <a:gd name="connsiteY21" fmla="*/ 1748193 h 4875911"/>
                <a:gd name="connsiteX22" fmla="*/ 2538484 w 3239744"/>
                <a:gd name="connsiteY22" fmla="*/ 2419314 h 4875911"/>
                <a:gd name="connsiteX23" fmla="*/ 2743200 w 3239744"/>
                <a:gd name="connsiteY23" fmla="*/ 2736234 h 4875911"/>
                <a:gd name="connsiteX24" fmla="*/ 3097401 w 3239744"/>
                <a:gd name="connsiteY24" fmla="*/ 3513517 h 4875911"/>
                <a:gd name="connsiteX25" fmla="*/ 3239744 w 3239744"/>
                <a:gd name="connsiteY25" fmla="*/ 3780430 h 4875911"/>
                <a:gd name="connsiteX26" fmla="*/ 3029803 w 3239744"/>
                <a:gd name="connsiteY26" fmla="*/ 4070693 h 4875911"/>
                <a:gd name="connsiteX27" fmla="*/ 2866030 w 3239744"/>
                <a:gd name="connsiteY27" fmla="*/ 4125284 h 4875911"/>
                <a:gd name="connsiteX28" fmla="*/ 2879678 w 3239744"/>
                <a:gd name="connsiteY28" fmla="*/ 4575661 h 4875911"/>
                <a:gd name="connsiteX29" fmla="*/ 2756848 w 3239744"/>
                <a:gd name="connsiteY29" fmla="*/ 4739434 h 4875911"/>
                <a:gd name="connsiteX30" fmla="*/ 2429301 w 3239744"/>
                <a:gd name="connsiteY30" fmla="*/ 4534717 h 4875911"/>
                <a:gd name="connsiteX31" fmla="*/ 2265528 w 3239744"/>
                <a:gd name="connsiteY31" fmla="*/ 4875911 h 4875911"/>
                <a:gd name="connsiteX32" fmla="*/ 1774209 w 3239744"/>
                <a:gd name="connsiteY32" fmla="*/ 4766729 h 4875911"/>
                <a:gd name="connsiteX33" fmla="*/ 1392072 w 3239744"/>
                <a:gd name="connsiteY33" fmla="*/ 4875911 h 4875911"/>
                <a:gd name="connsiteX34" fmla="*/ 1064525 w 3239744"/>
                <a:gd name="connsiteY34" fmla="*/ 4643899 h 4875911"/>
                <a:gd name="connsiteX35" fmla="*/ 668740 w 3239744"/>
                <a:gd name="connsiteY35" fmla="*/ 4602956 h 4875911"/>
                <a:gd name="connsiteX36" fmla="*/ 450376 w 3239744"/>
                <a:gd name="connsiteY36" fmla="*/ 4602956 h 4875911"/>
                <a:gd name="connsiteX0" fmla="*/ 450376 w 3239744"/>
                <a:gd name="connsiteY0" fmla="*/ 4602956 h 4875911"/>
                <a:gd name="connsiteX1" fmla="*/ 300251 w 3239744"/>
                <a:gd name="connsiteY1" fmla="*/ 4302705 h 4875911"/>
                <a:gd name="connsiteX2" fmla="*/ 259307 w 3239744"/>
                <a:gd name="connsiteY2" fmla="*/ 3838681 h 4875911"/>
                <a:gd name="connsiteX3" fmla="*/ 163773 w 3239744"/>
                <a:gd name="connsiteY3" fmla="*/ 3593022 h 4875911"/>
                <a:gd name="connsiteX4" fmla="*/ 0 w 3239744"/>
                <a:gd name="connsiteY4" fmla="*/ 3374658 h 4875911"/>
                <a:gd name="connsiteX5" fmla="*/ 40943 w 3239744"/>
                <a:gd name="connsiteY5" fmla="*/ 2992520 h 4875911"/>
                <a:gd name="connsiteX6" fmla="*/ 109182 w 3239744"/>
                <a:gd name="connsiteY6" fmla="*/ 2705917 h 4875911"/>
                <a:gd name="connsiteX7" fmla="*/ 0 w 3239744"/>
                <a:gd name="connsiteY7" fmla="*/ 2405667 h 4875911"/>
                <a:gd name="connsiteX8" fmla="*/ 259307 w 3239744"/>
                <a:gd name="connsiteY8" fmla="*/ 2173655 h 4875911"/>
                <a:gd name="connsiteX9" fmla="*/ 518615 w 3239744"/>
                <a:gd name="connsiteY9" fmla="*/ 1982586 h 4875911"/>
                <a:gd name="connsiteX10" fmla="*/ 805218 w 3239744"/>
                <a:gd name="connsiteY10" fmla="*/ 1887052 h 4875911"/>
                <a:gd name="connsiteX11" fmla="*/ 887104 w 3239744"/>
                <a:gd name="connsiteY11" fmla="*/ 1436675 h 4875911"/>
                <a:gd name="connsiteX12" fmla="*/ 1072949 w 3239744"/>
                <a:gd name="connsiteY12" fmla="*/ 1164253 h 4875911"/>
                <a:gd name="connsiteX13" fmla="*/ 1128179 w 3239744"/>
                <a:gd name="connsiteY13" fmla="*/ 692091 h 4875911"/>
                <a:gd name="connsiteX14" fmla="*/ 1201003 w 3239744"/>
                <a:gd name="connsiteY14" fmla="*/ 3661 h 4875911"/>
                <a:gd name="connsiteX15" fmla="*/ 1455192 w 3239744"/>
                <a:gd name="connsiteY15" fmla="*/ 0 h 4875911"/>
                <a:gd name="connsiteX16" fmla="*/ 1433015 w 3239744"/>
                <a:gd name="connsiteY16" fmla="*/ 522275 h 4875911"/>
                <a:gd name="connsiteX17" fmla="*/ 1624084 w 3239744"/>
                <a:gd name="connsiteY17" fmla="*/ 467684 h 4875911"/>
                <a:gd name="connsiteX18" fmla="*/ 2088107 w 3239744"/>
                <a:gd name="connsiteY18" fmla="*/ 481332 h 4875911"/>
                <a:gd name="connsiteX19" fmla="*/ 2306472 w 3239744"/>
                <a:gd name="connsiteY19" fmla="*/ 563219 h 4875911"/>
                <a:gd name="connsiteX20" fmla="*/ 2511651 w 3239744"/>
                <a:gd name="connsiteY20" fmla="*/ 1081833 h 4875911"/>
                <a:gd name="connsiteX21" fmla="*/ 2545450 w 3239744"/>
                <a:gd name="connsiteY21" fmla="*/ 1748193 h 4875911"/>
                <a:gd name="connsiteX22" fmla="*/ 2538484 w 3239744"/>
                <a:gd name="connsiteY22" fmla="*/ 2419314 h 4875911"/>
                <a:gd name="connsiteX23" fmla="*/ 2743200 w 3239744"/>
                <a:gd name="connsiteY23" fmla="*/ 2736234 h 4875911"/>
                <a:gd name="connsiteX24" fmla="*/ 3097401 w 3239744"/>
                <a:gd name="connsiteY24" fmla="*/ 3513517 h 4875911"/>
                <a:gd name="connsiteX25" fmla="*/ 3239744 w 3239744"/>
                <a:gd name="connsiteY25" fmla="*/ 3780430 h 4875911"/>
                <a:gd name="connsiteX26" fmla="*/ 3029803 w 3239744"/>
                <a:gd name="connsiteY26" fmla="*/ 4070693 h 4875911"/>
                <a:gd name="connsiteX27" fmla="*/ 2866030 w 3239744"/>
                <a:gd name="connsiteY27" fmla="*/ 4125284 h 4875911"/>
                <a:gd name="connsiteX28" fmla="*/ 2946353 w 3239744"/>
                <a:gd name="connsiteY28" fmla="*/ 4699486 h 4875911"/>
                <a:gd name="connsiteX29" fmla="*/ 2756848 w 3239744"/>
                <a:gd name="connsiteY29" fmla="*/ 4739434 h 4875911"/>
                <a:gd name="connsiteX30" fmla="*/ 2429301 w 3239744"/>
                <a:gd name="connsiteY30" fmla="*/ 4534717 h 4875911"/>
                <a:gd name="connsiteX31" fmla="*/ 2265528 w 3239744"/>
                <a:gd name="connsiteY31" fmla="*/ 4875911 h 4875911"/>
                <a:gd name="connsiteX32" fmla="*/ 1774209 w 3239744"/>
                <a:gd name="connsiteY32" fmla="*/ 4766729 h 4875911"/>
                <a:gd name="connsiteX33" fmla="*/ 1392072 w 3239744"/>
                <a:gd name="connsiteY33" fmla="*/ 4875911 h 4875911"/>
                <a:gd name="connsiteX34" fmla="*/ 1064525 w 3239744"/>
                <a:gd name="connsiteY34" fmla="*/ 4643899 h 4875911"/>
                <a:gd name="connsiteX35" fmla="*/ 668740 w 3239744"/>
                <a:gd name="connsiteY35" fmla="*/ 4602956 h 4875911"/>
                <a:gd name="connsiteX36" fmla="*/ 450376 w 3239744"/>
                <a:gd name="connsiteY36" fmla="*/ 4602956 h 4875911"/>
                <a:gd name="connsiteX0" fmla="*/ 450376 w 3239744"/>
                <a:gd name="connsiteY0" fmla="*/ 4602956 h 4875911"/>
                <a:gd name="connsiteX1" fmla="*/ 300251 w 3239744"/>
                <a:gd name="connsiteY1" fmla="*/ 4302705 h 4875911"/>
                <a:gd name="connsiteX2" fmla="*/ 259307 w 3239744"/>
                <a:gd name="connsiteY2" fmla="*/ 3838681 h 4875911"/>
                <a:gd name="connsiteX3" fmla="*/ 163773 w 3239744"/>
                <a:gd name="connsiteY3" fmla="*/ 3593022 h 4875911"/>
                <a:gd name="connsiteX4" fmla="*/ 0 w 3239744"/>
                <a:gd name="connsiteY4" fmla="*/ 3374658 h 4875911"/>
                <a:gd name="connsiteX5" fmla="*/ 40943 w 3239744"/>
                <a:gd name="connsiteY5" fmla="*/ 2992520 h 4875911"/>
                <a:gd name="connsiteX6" fmla="*/ 109182 w 3239744"/>
                <a:gd name="connsiteY6" fmla="*/ 2705917 h 4875911"/>
                <a:gd name="connsiteX7" fmla="*/ 0 w 3239744"/>
                <a:gd name="connsiteY7" fmla="*/ 2405667 h 4875911"/>
                <a:gd name="connsiteX8" fmla="*/ 259307 w 3239744"/>
                <a:gd name="connsiteY8" fmla="*/ 2173655 h 4875911"/>
                <a:gd name="connsiteX9" fmla="*/ 518615 w 3239744"/>
                <a:gd name="connsiteY9" fmla="*/ 1982586 h 4875911"/>
                <a:gd name="connsiteX10" fmla="*/ 805218 w 3239744"/>
                <a:gd name="connsiteY10" fmla="*/ 1887052 h 4875911"/>
                <a:gd name="connsiteX11" fmla="*/ 887104 w 3239744"/>
                <a:gd name="connsiteY11" fmla="*/ 1436675 h 4875911"/>
                <a:gd name="connsiteX12" fmla="*/ 1072949 w 3239744"/>
                <a:gd name="connsiteY12" fmla="*/ 1164253 h 4875911"/>
                <a:gd name="connsiteX13" fmla="*/ 1128179 w 3239744"/>
                <a:gd name="connsiteY13" fmla="*/ 692091 h 4875911"/>
                <a:gd name="connsiteX14" fmla="*/ 1201003 w 3239744"/>
                <a:gd name="connsiteY14" fmla="*/ 3661 h 4875911"/>
                <a:gd name="connsiteX15" fmla="*/ 1455192 w 3239744"/>
                <a:gd name="connsiteY15" fmla="*/ 0 h 4875911"/>
                <a:gd name="connsiteX16" fmla="*/ 1433015 w 3239744"/>
                <a:gd name="connsiteY16" fmla="*/ 522275 h 4875911"/>
                <a:gd name="connsiteX17" fmla="*/ 1624084 w 3239744"/>
                <a:gd name="connsiteY17" fmla="*/ 467684 h 4875911"/>
                <a:gd name="connsiteX18" fmla="*/ 2088107 w 3239744"/>
                <a:gd name="connsiteY18" fmla="*/ 481332 h 4875911"/>
                <a:gd name="connsiteX19" fmla="*/ 2306472 w 3239744"/>
                <a:gd name="connsiteY19" fmla="*/ 563219 h 4875911"/>
                <a:gd name="connsiteX20" fmla="*/ 2511651 w 3239744"/>
                <a:gd name="connsiteY20" fmla="*/ 1081833 h 4875911"/>
                <a:gd name="connsiteX21" fmla="*/ 2545450 w 3239744"/>
                <a:gd name="connsiteY21" fmla="*/ 1748193 h 4875911"/>
                <a:gd name="connsiteX22" fmla="*/ 2538484 w 3239744"/>
                <a:gd name="connsiteY22" fmla="*/ 2419314 h 4875911"/>
                <a:gd name="connsiteX23" fmla="*/ 2743200 w 3239744"/>
                <a:gd name="connsiteY23" fmla="*/ 2736234 h 4875911"/>
                <a:gd name="connsiteX24" fmla="*/ 3097401 w 3239744"/>
                <a:gd name="connsiteY24" fmla="*/ 3513517 h 4875911"/>
                <a:gd name="connsiteX25" fmla="*/ 3239744 w 3239744"/>
                <a:gd name="connsiteY25" fmla="*/ 3780430 h 4875911"/>
                <a:gd name="connsiteX26" fmla="*/ 3029803 w 3239744"/>
                <a:gd name="connsiteY26" fmla="*/ 4070693 h 4875911"/>
                <a:gd name="connsiteX27" fmla="*/ 2866030 w 3239744"/>
                <a:gd name="connsiteY27" fmla="*/ 4125284 h 4875911"/>
                <a:gd name="connsiteX28" fmla="*/ 2946353 w 3239744"/>
                <a:gd name="connsiteY28" fmla="*/ 4699486 h 4875911"/>
                <a:gd name="connsiteX29" fmla="*/ 2756848 w 3239744"/>
                <a:gd name="connsiteY29" fmla="*/ 4739434 h 4875911"/>
                <a:gd name="connsiteX30" fmla="*/ 2312620 w 3239744"/>
                <a:gd name="connsiteY30" fmla="*/ 4587104 h 4875911"/>
                <a:gd name="connsiteX31" fmla="*/ 2265528 w 3239744"/>
                <a:gd name="connsiteY31" fmla="*/ 4875911 h 4875911"/>
                <a:gd name="connsiteX32" fmla="*/ 1774209 w 3239744"/>
                <a:gd name="connsiteY32" fmla="*/ 4766729 h 4875911"/>
                <a:gd name="connsiteX33" fmla="*/ 1392072 w 3239744"/>
                <a:gd name="connsiteY33" fmla="*/ 4875911 h 4875911"/>
                <a:gd name="connsiteX34" fmla="*/ 1064525 w 3239744"/>
                <a:gd name="connsiteY34" fmla="*/ 4643899 h 4875911"/>
                <a:gd name="connsiteX35" fmla="*/ 668740 w 3239744"/>
                <a:gd name="connsiteY35" fmla="*/ 4602956 h 4875911"/>
                <a:gd name="connsiteX36" fmla="*/ 450376 w 3239744"/>
                <a:gd name="connsiteY36" fmla="*/ 4602956 h 4875911"/>
                <a:gd name="connsiteX0" fmla="*/ 450376 w 3239744"/>
                <a:gd name="connsiteY0" fmla="*/ 4602956 h 4878292"/>
                <a:gd name="connsiteX1" fmla="*/ 300251 w 3239744"/>
                <a:gd name="connsiteY1" fmla="*/ 4302705 h 4878292"/>
                <a:gd name="connsiteX2" fmla="*/ 259307 w 3239744"/>
                <a:gd name="connsiteY2" fmla="*/ 3838681 h 4878292"/>
                <a:gd name="connsiteX3" fmla="*/ 163773 w 3239744"/>
                <a:gd name="connsiteY3" fmla="*/ 3593022 h 4878292"/>
                <a:gd name="connsiteX4" fmla="*/ 0 w 3239744"/>
                <a:gd name="connsiteY4" fmla="*/ 3374658 h 4878292"/>
                <a:gd name="connsiteX5" fmla="*/ 40943 w 3239744"/>
                <a:gd name="connsiteY5" fmla="*/ 2992520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74209 w 3239744"/>
                <a:gd name="connsiteY32" fmla="*/ 4766729 h 4878292"/>
                <a:gd name="connsiteX33" fmla="*/ 1392072 w 3239744"/>
                <a:gd name="connsiteY33" fmla="*/ 4875911 h 4878292"/>
                <a:gd name="connsiteX34" fmla="*/ 1064525 w 3239744"/>
                <a:gd name="connsiteY34" fmla="*/ 4643899 h 4878292"/>
                <a:gd name="connsiteX35" fmla="*/ 668740 w 3239744"/>
                <a:gd name="connsiteY35" fmla="*/ 4602956 h 4878292"/>
                <a:gd name="connsiteX36" fmla="*/ 450376 w 3239744"/>
                <a:gd name="connsiteY36" fmla="*/ 4602956 h 4878292"/>
                <a:gd name="connsiteX0" fmla="*/ 450376 w 3239744"/>
                <a:gd name="connsiteY0" fmla="*/ 4602956 h 4878292"/>
                <a:gd name="connsiteX1" fmla="*/ 300251 w 3239744"/>
                <a:gd name="connsiteY1" fmla="*/ 4302705 h 4878292"/>
                <a:gd name="connsiteX2" fmla="*/ 259307 w 3239744"/>
                <a:gd name="connsiteY2" fmla="*/ 3838681 h 4878292"/>
                <a:gd name="connsiteX3" fmla="*/ 163773 w 3239744"/>
                <a:gd name="connsiteY3" fmla="*/ 3593022 h 4878292"/>
                <a:gd name="connsiteX4" fmla="*/ 0 w 3239744"/>
                <a:gd name="connsiteY4" fmla="*/ 3374658 h 4878292"/>
                <a:gd name="connsiteX5" fmla="*/ 40943 w 3239744"/>
                <a:gd name="connsiteY5" fmla="*/ 2992520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92072 w 3239744"/>
                <a:gd name="connsiteY33" fmla="*/ 4875911 h 4878292"/>
                <a:gd name="connsiteX34" fmla="*/ 1064525 w 3239744"/>
                <a:gd name="connsiteY34" fmla="*/ 4643899 h 4878292"/>
                <a:gd name="connsiteX35" fmla="*/ 668740 w 3239744"/>
                <a:gd name="connsiteY35" fmla="*/ 4602956 h 4878292"/>
                <a:gd name="connsiteX36" fmla="*/ 450376 w 3239744"/>
                <a:gd name="connsiteY36" fmla="*/ 4602956 h 4878292"/>
                <a:gd name="connsiteX0" fmla="*/ 450376 w 3239744"/>
                <a:gd name="connsiteY0" fmla="*/ 4602956 h 4878292"/>
                <a:gd name="connsiteX1" fmla="*/ 300251 w 3239744"/>
                <a:gd name="connsiteY1" fmla="*/ 4302705 h 4878292"/>
                <a:gd name="connsiteX2" fmla="*/ 259307 w 3239744"/>
                <a:gd name="connsiteY2" fmla="*/ 3838681 h 4878292"/>
                <a:gd name="connsiteX3" fmla="*/ 163773 w 3239744"/>
                <a:gd name="connsiteY3" fmla="*/ 3593022 h 4878292"/>
                <a:gd name="connsiteX4" fmla="*/ 0 w 3239744"/>
                <a:gd name="connsiteY4" fmla="*/ 3374658 h 4878292"/>
                <a:gd name="connsiteX5" fmla="*/ 40943 w 3239744"/>
                <a:gd name="connsiteY5" fmla="*/ 2992520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668740 w 3239744"/>
                <a:gd name="connsiteY35" fmla="*/ 4602956 h 4878292"/>
                <a:gd name="connsiteX36" fmla="*/ 450376 w 3239744"/>
                <a:gd name="connsiteY36" fmla="*/ 4602956 h 4878292"/>
                <a:gd name="connsiteX0" fmla="*/ 450376 w 3239744"/>
                <a:gd name="connsiteY0" fmla="*/ 4602956 h 4878292"/>
                <a:gd name="connsiteX1" fmla="*/ 300251 w 3239744"/>
                <a:gd name="connsiteY1" fmla="*/ 4302705 h 4878292"/>
                <a:gd name="connsiteX2" fmla="*/ 259307 w 3239744"/>
                <a:gd name="connsiteY2" fmla="*/ 3838681 h 4878292"/>
                <a:gd name="connsiteX3" fmla="*/ 163773 w 3239744"/>
                <a:gd name="connsiteY3" fmla="*/ 3593022 h 4878292"/>
                <a:gd name="connsiteX4" fmla="*/ 0 w 3239744"/>
                <a:gd name="connsiteY4" fmla="*/ 3374658 h 4878292"/>
                <a:gd name="connsiteX5" fmla="*/ 40943 w 3239744"/>
                <a:gd name="connsiteY5" fmla="*/ 2992520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668740 w 3239744"/>
                <a:gd name="connsiteY35" fmla="*/ 4602956 h 4878292"/>
                <a:gd name="connsiteX36" fmla="*/ 450376 w 3239744"/>
                <a:gd name="connsiteY36" fmla="*/ 4602956 h 4878292"/>
                <a:gd name="connsiteX0" fmla="*/ 450376 w 3239744"/>
                <a:gd name="connsiteY0" fmla="*/ 4602956 h 4878292"/>
                <a:gd name="connsiteX1" fmla="*/ 300251 w 3239744"/>
                <a:gd name="connsiteY1" fmla="*/ 4302705 h 4878292"/>
                <a:gd name="connsiteX2" fmla="*/ 259307 w 3239744"/>
                <a:gd name="connsiteY2" fmla="*/ 3838681 h 4878292"/>
                <a:gd name="connsiteX3" fmla="*/ 163773 w 3239744"/>
                <a:gd name="connsiteY3" fmla="*/ 3593022 h 4878292"/>
                <a:gd name="connsiteX4" fmla="*/ 0 w 3239744"/>
                <a:gd name="connsiteY4" fmla="*/ 3374658 h 4878292"/>
                <a:gd name="connsiteX5" fmla="*/ 40943 w 3239744"/>
                <a:gd name="connsiteY5" fmla="*/ 2992520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925915 w 3239744"/>
                <a:gd name="connsiteY35" fmla="*/ 4495799 h 4878292"/>
                <a:gd name="connsiteX36" fmla="*/ 450376 w 3239744"/>
                <a:gd name="connsiteY36" fmla="*/ 4602956 h 4878292"/>
                <a:gd name="connsiteX0" fmla="*/ 588489 w 3239744"/>
                <a:gd name="connsiteY0" fmla="*/ 4383881 h 4878292"/>
                <a:gd name="connsiteX1" fmla="*/ 300251 w 3239744"/>
                <a:gd name="connsiteY1" fmla="*/ 4302705 h 4878292"/>
                <a:gd name="connsiteX2" fmla="*/ 259307 w 3239744"/>
                <a:gd name="connsiteY2" fmla="*/ 3838681 h 4878292"/>
                <a:gd name="connsiteX3" fmla="*/ 163773 w 3239744"/>
                <a:gd name="connsiteY3" fmla="*/ 3593022 h 4878292"/>
                <a:gd name="connsiteX4" fmla="*/ 0 w 3239744"/>
                <a:gd name="connsiteY4" fmla="*/ 3374658 h 4878292"/>
                <a:gd name="connsiteX5" fmla="*/ 40943 w 3239744"/>
                <a:gd name="connsiteY5" fmla="*/ 2992520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925915 w 3239744"/>
                <a:gd name="connsiteY35" fmla="*/ 4495799 h 4878292"/>
                <a:gd name="connsiteX36" fmla="*/ 588489 w 3239744"/>
                <a:gd name="connsiteY36" fmla="*/ 4383881 h 4878292"/>
                <a:gd name="connsiteX0" fmla="*/ 588489 w 3239744"/>
                <a:gd name="connsiteY0" fmla="*/ 4383881 h 4878292"/>
                <a:gd name="connsiteX1" fmla="*/ 300251 w 3239744"/>
                <a:gd name="connsiteY1" fmla="*/ 4302705 h 4878292"/>
                <a:gd name="connsiteX2" fmla="*/ 259307 w 3239744"/>
                <a:gd name="connsiteY2" fmla="*/ 3838681 h 4878292"/>
                <a:gd name="connsiteX3" fmla="*/ 163773 w 3239744"/>
                <a:gd name="connsiteY3" fmla="*/ 3593022 h 4878292"/>
                <a:gd name="connsiteX4" fmla="*/ 0 w 3239744"/>
                <a:gd name="connsiteY4" fmla="*/ 3374658 h 4878292"/>
                <a:gd name="connsiteX5" fmla="*/ 40943 w 3239744"/>
                <a:gd name="connsiteY5" fmla="*/ 2992520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925915 w 3239744"/>
                <a:gd name="connsiteY35" fmla="*/ 4495799 h 4878292"/>
                <a:gd name="connsiteX36" fmla="*/ 588489 w 3239744"/>
                <a:gd name="connsiteY36" fmla="*/ 4383881 h 4878292"/>
                <a:gd name="connsiteX0" fmla="*/ 588489 w 3239744"/>
                <a:gd name="connsiteY0" fmla="*/ 4383881 h 4878292"/>
                <a:gd name="connsiteX1" fmla="*/ 300251 w 3239744"/>
                <a:gd name="connsiteY1" fmla="*/ 4302705 h 4878292"/>
                <a:gd name="connsiteX2" fmla="*/ 259307 w 3239744"/>
                <a:gd name="connsiteY2" fmla="*/ 3838681 h 4878292"/>
                <a:gd name="connsiteX3" fmla="*/ 163773 w 3239744"/>
                <a:gd name="connsiteY3" fmla="*/ 3593022 h 4878292"/>
                <a:gd name="connsiteX4" fmla="*/ 0 w 3239744"/>
                <a:gd name="connsiteY4" fmla="*/ 3374658 h 4878292"/>
                <a:gd name="connsiteX5" fmla="*/ 40943 w 3239744"/>
                <a:gd name="connsiteY5" fmla="*/ 2992520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925915 w 3239744"/>
                <a:gd name="connsiteY35" fmla="*/ 4495799 h 4878292"/>
                <a:gd name="connsiteX36" fmla="*/ 588489 w 3239744"/>
                <a:gd name="connsiteY36" fmla="*/ 4383881 h 4878292"/>
                <a:gd name="connsiteX0" fmla="*/ 588489 w 3239744"/>
                <a:gd name="connsiteY0" fmla="*/ 4383881 h 4878292"/>
                <a:gd name="connsiteX1" fmla="*/ 300251 w 3239744"/>
                <a:gd name="connsiteY1" fmla="*/ 4302705 h 4878292"/>
                <a:gd name="connsiteX2" fmla="*/ 259307 w 3239744"/>
                <a:gd name="connsiteY2" fmla="*/ 3838681 h 4878292"/>
                <a:gd name="connsiteX3" fmla="*/ 73285 w 3239744"/>
                <a:gd name="connsiteY3" fmla="*/ 3631122 h 4878292"/>
                <a:gd name="connsiteX4" fmla="*/ 0 w 3239744"/>
                <a:gd name="connsiteY4" fmla="*/ 3374658 h 4878292"/>
                <a:gd name="connsiteX5" fmla="*/ 40943 w 3239744"/>
                <a:gd name="connsiteY5" fmla="*/ 2992520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925915 w 3239744"/>
                <a:gd name="connsiteY35" fmla="*/ 4495799 h 4878292"/>
                <a:gd name="connsiteX36" fmla="*/ 588489 w 3239744"/>
                <a:gd name="connsiteY36" fmla="*/ 4383881 h 4878292"/>
                <a:gd name="connsiteX0" fmla="*/ 588489 w 3239744"/>
                <a:gd name="connsiteY0" fmla="*/ 4383881 h 4878292"/>
                <a:gd name="connsiteX1" fmla="*/ 300251 w 3239744"/>
                <a:gd name="connsiteY1" fmla="*/ 4302705 h 4878292"/>
                <a:gd name="connsiteX2" fmla="*/ 259307 w 3239744"/>
                <a:gd name="connsiteY2" fmla="*/ 3838681 h 4878292"/>
                <a:gd name="connsiteX3" fmla="*/ 73285 w 3239744"/>
                <a:gd name="connsiteY3" fmla="*/ 3631122 h 4878292"/>
                <a:gd name="connsiteX4" fmla="*/ 26194 w 3239744"/>
                <a:gd name="connsiteY4" fmla="*/ 3374658 h 4878292"/>
                <a:gd name="connsiteX5" fmla="*/ 40943 w 3239744"/>
                <a:gd name="connsiteY5" fmla="*/ 2992520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925915 w 3239744"/>
                <a:gd name="connsiteY35" fmla="*/ 4495799 h 4878292"/>
                <a:gd name="connsiteX36" fmla="*/ 588489 w 3239744"/>
                <a:gd name="connsiteY36" fmla="*/ 4383881 h 4878292"/>
                <a:gd name="connsiteX0" fmla="*/ 588489 w 3239744"/>
                <a:gd name="connsiteY0" fmla="*/ 4383881 h 4878292"/>
                <a:gd name="connsiteX1" fmla="*/ 300251 w 3239744"/>
                <a:gd name="connsiteY1" fmla="*/ 4302705 h 4878292"/>
                <a:gd name="connsiteX2" fmla="*/ 259307 w 3239744"/>
                <a:gd name="connsiteY2" fmla="*/ 3838681 h 4878292"/>
                <a:gd name="connsiteX3" fmla="*/ 73285 w 3239744"/>
                <a:gd name="connsiteY3" fmla="*/ 3631122 h 4878292"/>
                <a:gd name="connsiteX4" fmla="*/ 26194 w 3239744"/>
                <a:gd name="connsiteY4" fmla="*/ 3374658 h 4878292"/>
                <a:gd name="connsiteX5" fmla="*/ 88568 w 3239744"/>
                <a:gd name="connsiteY5" fmla="*/ 2999664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925915 w 3239744"/>
                <a:gd name="connsiteY35" fmla="*/ 4495799 h 4878292"/>
                <a:gd name="connsiteX36" fmla="*/ 588489 w 3239744"/>
                <a:gd name="connsiteY36" fmla="*/ 4383881 h 4878292"/>
                <a:gd name="connsiteX0" fmla="*/ 588489 w 3239744"/>
                <a:gd name="connsiteY0" fmla="*/ 4383881 h 4878292"/>
                <a:gd name="connsiteX1" fmla="*/ 300251 w 3239744"/>
                <a:gd name="connsiteY1" fmla="*/ 4302705 h 4878292"/>
                <a:gd name="connsiteX2" fmla="*/ 259307 w 3239744"/>
                <a:gd name="connsiteY2" fmla="*/ 3838681 h 4878292"/>
                <a:gd name="connsiteX3" fmla="*/ 73285 w 3239744"/>
                <a:gd name="connsiteY3" fmla="*/ 3631122 h 4878292"/>
                <a:gd name="connsiteX4" fmla="*/ 26194 w 3239744"/>
                <a:gd name="connsiteY4" fmla="*/ 3374658 h 4878292"/>
                <a:gd name="connsiteX5" fmla="*/ 88568 w 3239744"/>
                <a:gd name="connsiteY5" fmla="*/ 2999664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925915 w 3239744"/>
                <a:gd name="connsiteY35" fmla="*/ 4495799 h 4878292"/>
                <a:gd name="connsiteX36" fmla="*/ 588489 w 3239744"/>
                <a:gd name="connsiteY36" fmla="*/ 4383881 h 4878292"/>
                <a:gd name="connsiteX0" fmla="*/ 588489 w 3239744"/>
                <a:gd name="connsiteY0" fmla="*/ 4383881 h 4878292"/>
                <a:gd name="connsiteX1" fmla="*/ 300251 w 3239744"/>
                <a:gd name="connsiteY1" fmla="*/ 4302705 h 4878292"/>
                <a:gd name="connsiteX2" fmla="*/ 259307 w 3239744"/>
                <a:gd name="connsiteY2" fmla="*/ 3838681 h 4878292"/>
                <a:gd name="connsiteX3" fmla="*/ 73285 w 3239744"/>
                <a:gd name="connsiteY3" fmla="*/ 3631122 h 4878292"/>
                <a:gd name="connsiteX4" fmla="*/ 26194 w 3239744"/>
                <a:gd name="connsiteY4" fmla="*/ 3374658 h 4878292"/>
                <a:gd name="connsiteX5" fmla="*/ 88568 w 3239744"/>
                <a:gd name="connsiteY5" fmla="*/ 2999664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925915 w 3239744"/>
                <a:gd name="connsiteY35" fmla="*/ 4495799 h 4878292"/>
                <a:gd name="connsiteX36" fmla="*/ 588489 w 3239744"/>
                <a:gd name="connsiteY36" fmla="*/ 4383881 h 4878292"/>
                <a:gd name="connsiteX0" fmla="*/ 588489 w 3239744"/>
                <a:gd name="connsiteY0" fmla="*/ 4383881 h 4878292"/>
                <a:gd name="connsiteX1" fmla="*/ 300251 w 3239744"/>
                <a:gd name="connsiteY1" fmla="*/ 4302705 h 4878292"/>
                <a:gd name="connsiteX2" fmla="*/ 259307 w 3239744"/>
                <a:gd name="connsiteY2" fmla="*/ 3838681 h 4878292"/>
                <a:gd name="connsiteX3" fmla="*/ 73285 w 3239744"/>
                <a:gd name="connsiteY3" fmla="*/ 3631122 h 4878292"/>
                <a:gd name="connsiteX4" fmla="*/ 26194 w 3239744"/>
                <a:gd name="connsiteY4" fmla="*/ 3374658 h 4878292"/>
                <a:gd name="connsiteX5" fmla="*/ 88568 w 3239744"/>
                <a:gd name="connsiteY5" fmla="*/ 2999664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925915 w 3239744"/>
                <a:gd name="connsiteY35" fmla="*/ 4495799 h 4878292"/>
                <a:gd name="connsiteX36" fmla="*/ 588489 w 3239744"/>
                <a:gd name="connsiteY36" fmla="*/ 4383881 h 4878292"/>
                <a:gd name="connsiteX0" fmla="*/ 588489 w 3239744"/>
                <a:gd name="connsiteY0" fmla="*/ 4383881 h 4878292"/>
                <a:gd name="connsiteX1" fmla="*/ 300251 w 3239744"/>
                <a:gd name="connsiteY1" fmla="*/ 4302705 h 4878292"/>
                <a:gd name="connsiteX2" fmla="*/ 259307 w 3239744"/>
                <a:gd name="connsiteY2" fmla="*/ 3838681 h 4878292"/>
                <a:gd name="connsiteX3" fmla="*/ 73285 w 3239744"/>
                <a:gd name="connsiteY3" fmla="*/ 3631122 h 4878292"/>
                <a:gd name="connsiteX4" fmla="*/ 26194 w 3239744"/>
                <a:gd name="connsiteY4" fmla="*/ 3374658 h 4878292"/>
                <a:gd name="connsiteX5" fmla="*/ 88568 w 3239744"/>
                <a:gd name="connsiteY5" fmla="*/ 2999664 h 4878292"/>
                <a:gd name="connsiteX6" fmla="*/ 90132 w 3239744"/>
                <a:gd name="connsiteY6" fmla="*/ 2736873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925915 w 3239744"/>
                <a:gd name="connsiteY35" fmla="*/ 4495799 h 4878292"/>
                <a:gd name="connsiteX36" fmla="*/ 588489 w 3239744"/>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16234 w 3237363"/>
                <a:gd name="connsiteY9" fmla="*/ 1982586 h 4878292"/>
                <a:gd name="connsiteX10" fmla="*/ 802837 w 3237363"/>
                <a:gd name="connsiteY10" fmla="*/ 1887052 h 4878292"/>
                <a:gd name="connsiteX11" fmla="*/ 884723 w 3237363"/>
                <a:gd name="connsiteY11" fmla="*/ 1436675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02837 w 3237363"/>
                <a:gd name="connsiteY10" fmla="*/ 1887052 h 4878292"/>
                <a:gd name="connsiteX11" fmla="*/ 884723 w 3237363"/>
                <a:gd name="connsiteY11" fmla="*/ 1436675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02837 w 3237363"/>
                <a:gd name="connsiteY10" fmla="*/ 1887052 h 4878292"/>
                <a:gd name="connsiteX11" fmla="*/ 884723 w 3237363"/>
                <a:gd name="connsiteY11" fmla="*/ 1436675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02837 w 3237363"/>
                <a:gd name="connsiteY10" fmla="*/ 1887052 h 4878292"/>
                <a:gd name="connsiteX11" fmla="*/ 884723 w 3237363"/>
                <a:gd name="connsiteY11" fmla="*/ 1436675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02837 w 3237363"/>
                <a:gd name="connsiteY10" fmla="*/ 1887052 h 4878292"/>
                <a:gd name="connsiteX11" fmla="*/ 884723 w 3237363"/>
                <a:gd name="connsiteY11" fmla="*/ 1436675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786169 w 3237363"/>
                <a:gd name="connsiteY10" fmla="*/ 1851333 h 4878292"/>
                <a:gd name="connsiteX11" fmla="*/ 884723 w 3237363"/>
                <a:gd name="connsiteY11" fmla="*/ 1436675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786169 w 3237363"/>
                <a:gd name="connsiteY10" fmla="*/ 1851333 h 4878292"/>
                <a:gd name="connsiteX11" fmla="*/ 884723 w 3237363"/>
                <a:gd name="connsiteY11" fmla="*/ 1436675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786169 w 3237363"/>
                <a:gd name="connsiteY10" fmla="*/ 1851333 h 4878292"/>
                <a:gd name="connsiteX11" fmla="*/ 1060936 w 3237363"/>
                <a:gd name="connsiteY11" fmla="*/ 1848631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64750 w 3237363"/>
                <a:gd name="connsiteY10" fmla="*/ 1939439 h 4878292"/>
                <a:gd name="connsiteX11" fmla="*/ 1060936 w 3237363"/>
                <a:gd name="connsiteY11" fmla="*/ 1848631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64750 w 3237363"/>
                <a:gd name="connsiteY10" fmla="*/ 1939439 h 4878292"/>
                <a:gd name="connsiteX11" fmla="*/ 1060936 w 3237363"/>
                <a:gd name="connsiteY11" fmla="*/ 1848631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64750 w 3237363"/>
                <a:gd name="connsiteY10" fmla="*/ 1939439 h 4878292"/>
                <a:gd name="connsiteX11" fmla="*/ 1060936 w 3237363"/>
                <a:gd name="connsiteY11" fmla="*/ 1848631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62369 w 3237363"/>
                <a:gd name="connsiteY10" fmla="*/ 1948964 h 4878292"/>
                <a:gd name="connsiteX11" fmla="*/ 1060936 w 3237363"/>
                <a:gd name="connsiteY11" fmla="*/ 1848631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62369 w 3237363"/>
                <a:gd name="connsiteY10" fmla="*/ 1948964 h 4878292"/>
                <a:gd name="connsiteX11" fmla="*/ 1046649 w 3237363"/>
                <a:gd name="connsiteY11" fmla="*/ 1891494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62369 w 3237363"/>
                <a:gd name="connsiteY10" fmla="*/ 1948964 h 4878292"/>
                <a:gd name="connsiteX11" fmla="*/ 1046649 w 3237363"/>
                <a:gd name="connsiteY11" fmla="*/ 1891494 h 4878292"/>
                <a:gd name="connsiteX12" fmla="*/ 1084856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62369 w 3237363"/>
                <a:gd name="connsiteY10" fmla="*/ 1948964 h 4878292"/>
                <a:gd name="connsiteX11" fmla="*/ 1046649 w 3237363"/>
                <a:gd name="connsiteY11" fmla="*/ 1891494 h 4878292"/>
                <a:gd name="connsiteX12" fmla="*/ 958650 w 3237363"/>
                <a:gd name="connsiteY12" fmla="*/ 1173778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62369 w 3237363"/>
                <a:gd name="connsiteY10" fmla="*/ 1948964 h 4878292"/>
                <a:gd name="connsiteX11" fmla="*/ 827574 w 3237363"/>
                <a:gd name="connsiteY11" fmla="*/ 1715281 h 4878292"/>
                <a:gd name="connsiteX12" fmla="*/ 958650 w 3237363"/>
                <a:gd name="connsiteY12" fmla="*/ 1173778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738544 w 3237363"/>
                <a:gd name="connsiteY10" fmla="*/ 1982302 h 4878292"/>
                <a:gd name="connsiteX11" fmla="*/ 827574 w 3237363"/>
                <a:gd name="connsiteY11" fmla="*/ 1715281 h 4878292"/>
                <a:gd name="connsiteX12" fmla="*/ 958650 w 3237363"/>
                <a:gd name="connsiteY12" fmla="*/ 1173778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738544 w 3237363"/>
                <a:gd name="connsiteY10" fmla="*/ 1982302 h 4878292"/>
                <a:gd name="connsiteX11" fmla="*/ 827574 w 3237363"/>
                <a:gd name="connsiteY11" fmla="*/ 1715281 h 4878292"/>
                <a:gd name="connsiteX12" fmla="*/ 958650 w 3237363"/>
                <a:gd name="connsiteY12" fmla="*/ 1173778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474556 w 3237363"/>
                <a:gd name="connsiteY33" fmla="*/ 4759890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738544 w 3237363"/>
                <a:gd name="connsiteY10" fmla="*/ 1982302 h 4878292"/>
                <a:gd name="connsiteX11" fmla="*/ 827574 w 3237363"/>
                <a:gd name="connsiteY11" fmla="*/ 1715281 h 4878292"/>
                <a:gd name="connsiteX12" fmla="*/ 958650 w 3237363"/>
                <a:gd name="connsiteY12" fmla="*/ 1173778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474556 w 3237363"/>
                <a:gd name="connsiteY33" fmla="*/ 4759890 h 4878292"/>
                <a:gd name="connsiteX34" fmla="*/ 1106212 w 3237363"/>
                <a:gd name="connsiteY34" fmla="*/ 4632882 h 4878292"/>
                <a:gd name="connsiteX35" fmla="*/ 923534 w 3237363"/>
                <a:gd name="connsiteY35" fmla="*/ 4495799 h 4878292"/>
                <a:gd name="connsiteX36" fmla="*/ 586108 w 3237363"/>
                <a:gd name="connsiteY36" fmla="*/ 4383881 h 487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37363" h="4878292">
                  <a:moveTo>
                    <a:pt x="586108" y="4383881"/>
                  </a:moveTo>
                  <a:cubicBezTo>
                    <a:pt x="490029" y="4356822"/>
                    <a:pt x="389186" y="4375008"/>
                    <a:pt x="297870" y="4302705"/>
                  </a:cubicBezTo>
                  <a:lnTo>
                    <a:pt x="256926" y="3838681"/>
                  </a:lnTo>
                  <a:cubicBezTo>
                    <a:pt x="194919" y="3769495"/>
                    <a:pt x="111480" y="3726502"/>
                    <a:pt x="70904" y="3631122"/>
                  </a:cubicBezTo>
                  <a:cubicBezTo>
                    <a:pt x="26632" y="3543253"/>
                    <a:pt x="39510" y="3460146"/>
                    <a:pt x="23813" y="3374658"/>
                  </a:cubicBezTo>
                  <a:lnTo>
                    <a:pt x="86187" y="2999664"/>
                  </a:lnTo>
                  <a:cubicBezTo>
                    <a:pt x="86708" y="2912067"/>
                    <a:pt x="87230" y="2824470"/>
                    <a:pt x="87751" y="2736873"/>
                  </a:cubicBezTo>
                  <a:lnTo>
                    <a:pt x="0" y="2472342"/>
                  </a:lnTo>
                  <a:cubicBezTo>
                    <a:pt x="85642" y="2372780"/>
                    <a:pt x="123659" y="2261311"/>
                    <a:pt x="256926" y="2173655"/>
                  </a:cubicBezTo>
                  <a:cubicBezTo>
                    <a:pt x="299706" y="2104410"/>
                    <a:pt x="416304" y="2032781"/>
                    <a:pt x="528140" y="2015923"/>
                  </a:cubicBezTo>
                  <a:cubicBezTo>
                    <a:pt x="637963" y="2018210"/>
                    <a:pt x="566808" y="2027640"/>
                    <a:pt x="738544" y="1982302"/>
                  </a:cubicBezTo>
                  <a:lnTo>
                    <a:pt x="827574" y="1715281"/>
                  </a:lnTo>
                  <a:lnTo>
                    <a:pt x="958650" y="1173778"/>
                  </a:lnTo>
                  <a:lnTo>
                    <a:pt x="1125798" y="692091"/>
                  </a:lnTo>
                  <a:lnTo>
                    <a:pt x="1198622" y="3661"/>
                  </a:lnTo>
                  <a:lnTo>
                    <a:pt x="1452811" y="0"/>
                  </a:lnTo>
                  <a:lnTo>
                    <a:pt x="1430634" y="522275"/>
                  </a:lnTo>
                  <a:lnTo>
                    <a:pt x="1621703" y="467684"/>
                  </a:lnTo>
                  <a:cubicBezTo>
                    <a:pt x="1816858" y="446039"/>
                    <a:pt x="1938196" y="457733"/>
                    <a:pt x="2085726" y="481332"/>
                  </a:cubicBezTo>
                  <a:cubicBezTo>
                    <a:pt x="2172802" y="503865"/>
                    <a:pt x="2240828" y="526398"/>
                    <a:pt x="2304091" y="563219"/>
                  </a:cubicBezTo>
                  <a:cubicBezTo>
                    <a:pt x="2431221" y="733710"/>
                    <a:pt x="2470246" y="906580"/>
                    <a:pt x="2509270" y="1081833"/>
                  </a:cubicBezTo>
                  <a:lnTo>
                    <a:pt x="2543069" y="1748193"/>
                  </a:lnTo>
                  <a:lnTo>
                    <a:pt x="2536103" y="2419314"/>
                  </a:lnTo>
                  <a:lnTo>
                    <a:pt x="2740819" y="2736234"/>
                  </a:lnTo>
                  <a:lnTo>
                    <a:pt x="3095020" y="3513517"/>
                  </a:lnTo>
                  <a:cubicBezTo>
                    <a:pt x="3142468" y="3602488"/>
                    <a:pt x="3208965" y="3691459"/>
                    <a:pt x="3237363" y="3780430"/>
                  </a:cubicBezTo>
                  <a:cubicBezTo>
                    <a:pt x="3179289" y="3884327"/>
                    <a:pt x="3097402" y="3973939"/>
                    <a:pt x="3027422" y="4070693"/>
                  </a:cubicBezTo>
                  <a:lnTo>
                    <a:pt x="2863649" y="4125284"/>
                  </a:lnTo>
                  <a:lnTo>
                    <a:pt x="2943972" y="4699486"/>
                  </a:lnTo>
                  <a:lnTo>
                    <a:pt x="2754467" y="4739434"/>
                  </a:lnTo>
                  <a:lnTo>
                    <a:pt x="2310239" y="4587104"/>
                  </a:lnTo>
                  <a:lnTo>
                    <a:pt x="2296484" y="4878292"/>
                  </a:lnTo>
                  <a:lnTo>
                    <a:pt x="1738491" y="4578610"/>
                  </a:lnTo>
                  <a:cubicBezTo>
                    <a:pt x="1610318" y="4541978"/>
                    <a:pt x="1595585" y="4765565"/>
                    <a:pt x="1474556" y="4759890"/>
                  </a:cubicBezTo>
                  <a:cubicBezTo>
                    <a:pt x="1370136" y="4787328"/>
                    <a:pt x="1239207" y="4605444"/>
                    <a:pt x="1106212" y="4632882"/>
                  </a:cubicBezTo>
                  <a:cubicBezTo>
                    <a:pt x="1026672" y="4585896"/>
                    <a:pt x="969737" y="4545166"/>
                    <a:pt x="923534" y="4495799"/>
                  </a:cubicBezTo>
                  <a:lnTo>
                    <a:pt x="586108" y="4383881"/>
                  </a:lnTo>
                  <a:close/>
                </a:path>
              </a:pathLst>
            </a:cu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pic>
        <p:nvPicPr>
          <p:cNvPr id="13" name="Picture 6">
            <a:extLst>
              <a:ext uri="{FF2B5EF4-FFF2-40B4-BE49-F238E27FC236}">
                <a16:creationId xmlns:a16="http://schemas.microsoft.com/office/drawing/2014/main" id="{B7FFFA14-537E-46BC-8A2E-F2F43A1220A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700" y="0"/>
            <a:ext cx="9144000" cy="6858000"/>
          </a:xfrm>
          <a:prstGeom prst="rect">
            <a:avLst/>
          </a:prstGeom>
        </p:spPr>
      </p:pic>
      <p:pic>
        <p:nvPicPr>
          <p:cNvPr id="14" name="Picture 4">
            <a:extLst>
              <a:ext uri="{FF2B5EF4-FFF2-40B4-BE49-F238E27FC236}">
                <a16:creationId xmlns:a16="http://schemas.microsoft.com/office/drawing/2014/main" id="{6F6AB825-C505-48D8-836B-88CE5BE01EC4}"/>
              </a:ext>
            </a:extLst>
          </p:cNvPr>
          <p:cNvPicPr>
            <a:picLocks noChangeAspect="1"/>
          </p:cNvPicPr>
          <p:nvPr/>
        </p:nvPicPr>
        <p:blipFill rotWithShape="1">
          <a:blip r:embed="rId13">
            <a:extLst>
              <a:ext uri="{28A0092B-C50C-407E-A947-70E740481C1C}">
                <a14:useLocalDpi xmlns:a14="http://schemas.microsoft.com/office/drawing/2010/main" val="0"/>
              </a:ext>
            </a:extLst>
          </a:blip>
          <a:srcRect t="34662" b="9397"/>
          <a:stretch/>
        </p:blipFill>
        <p:spPr>
          <a:xfrm>
            <a:off x="0" y="0"/>
            <a:ext cx="9144000" cy="6898614"/>
          </a:xfrm>
          <a:prstGeom prst="rect">
            <a:avLst/>
          </a:prstGeom>
        </p:spPr>
      </p:pic>
      <p:pic>
        <p:nvPicPr>
          <p:cNvPr id="15" name="Picture 2">
            <a:extLst>
              <a:ext uri="{FF2B5EF4-FFF2-40B4-BE49-F238E27FC236}">
                <a16:creationId xmlns:a16="http://schemas.microsoft.com/office/drawing/2014/main" id="{BEAE6ECE-E93D-4AB3-B62C-5BFA2F7BD523}"/>
              </a:ext>
            </a:extLst>
          </p:cNvPr>
          <p:cNvPicPr>
            <a:picLocks noChangeAspect="1"/>
          </p:cNvPicPr>
          <p:nvPr/>
        </p:nvPicPr>
        <p:blipFill rotWithShape="1">
          <a:blip r:embed="rId14">
            <a:extLst>
              <a:ext uri="{28A0092B-C50C-407E-A947-70E740481C1C}">
                <a14:useLocalDpi xmlns:a14="http://schemas.microsoft.com/office/drawing/2010/main" val="0"/>
              </a:ext>
            </a:extLst>
          </a:blip>
          <a:srcRect l="9804" r="11765"/>
          <a:stretch/>
        </p:blipFill>
        <p:spPr>
          <a:xfrm>
            <a:off x="0" y="0"/>
            <a:ext cx="9144000" cy="6858000"/>
          </a:xfrm>
          <a:prstGeom prst="rect">
            <a:avLst/>
          </a:prstGeom>
        </p:spPr>
      </p:pic>
      <p:pic>
        <p:nvPicPr>
          <p:cNvPr id="16" name="Picture 2">
            <a:extLst>
              <a:ext uri="{FF2B5EF4-FFF2-40B4-BE49-F238E27FC236}">
                <a16:creationId xmlns:a16="http://schemas.microsoft.com/office/drawing/2014/main" id="{85531925-A03C-49B7-AB6F-2249FE7FCF4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2">
            <a:extLst>
              <a:ext uri="{FF2B5EF4-FFF2-40B4-BE49-F238E27FC236}">
                <a16:creationId xmlns:a16="http://schemas.microsoft.com/office/drawing/2014/main" id="{2C0C2CB2-7D66-4D07-AF0F-37580B29BBE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700" y="0"/>
            <a:ext cx="9144000" cy="6858000"/>
          </a:xfrm>
          <a:prstGeom prst="rect">
            <a:avLst/>
          </a:prstGeom>
        </p:spPr>
      </p:pic>
      <p:pic>
        <p:nvPicPr>
          <p:cNvPr id="18" name="Picture 2">
            <a:extLst>
              <a:ext uri="{FF2B5EF4-FFF2-40B4-BE49-F238E27FC236}">
                <a16:creationId xmlns:a16="http://schemas.microsoft.com/office/drawing/2014/main" id="{1BA22F78-BB51-4F21-A72C-A297A49A107A}"/>
              </a:ext>
            </a:extLst>
          </p:cNvPr>
          <p:cNvPicPr>
            <a:picLocks noChangeAspect="1"/>
          </p:cNvPicPr>
          <p:nvPr/>
        </p:nvPicPr>
        <p:blipFill rotWithShape="1">
          <a:blip r:embed="rId17">
            <a:extLst>
              <a:ext uri="{28A0092B-C50C-407E-A947-70E740481C1C}">
                <a14:useLocalDpi xmlns:a14="http://schemas.microsoft.com/office/drawing/2010/main" val="0"/>
              </a:ext>
            </a:extLst>
          </a:blip>
          <a:srcRect l="7603" r="10968"/>
          <a:stretch/>
        </p:blipFill>
        <p:spPr>
          <a:xfrm>
            <a:off x="0" y="0"/>
            <a:ext cx="9144000" cy="6858000"/>
          </a:xfrm>
          <a:prstGeom prst="rect">
            <a:avLst/>
          </a:prstGeom>
        </p:spPr>
      </p:pic>
      <p:pic>
        <p:nvPicPr>
          <p:cNvPr id="19" name="Picture 2">
            <a:extLst>
              <a:ext uri="{FF2B5EF4-FFF2-40B4-BE49-F238E27FC236}">
                <a16:creationId xmlns:a16="http://schemas.microsoft.com/office/drawing/2014/main" id="{03A6B7EC-353E-477A-A3F0-60C2A143D5EB}"/>
              </a:ext>
            </a:extLst>
          </p:cNvPr>
          <p:cNvPicPr>
            <a:picLocks noChangeAspect="1"/>
          </p:cNvPicPr>
          <p:nvPr/>
        </p:nvPicPr>
        <p:blipFill rotWithShape="1">
          <a:blip r:embed="rId18">
            <a:extLst>
              <a:ext uri="{28A0092B-C50C-407E-A947-70E740481C1C}">
                <a14:useLocalDpi xmlns:a14="http://schemas.microsoft.com/office/drawing/2010/main" val="0"/>
              </a:ext>
            </a:extLst>
          </a:blip>
          <a:srcRect l="5264" r="4511"/>
          <a:stretch/>
        </p:blipFill>
        <p:spPr>
          <a:xfrm>
            <a:off x="0" y="0"/>
            <a:ext cx="9144000" cy="6858000"/>
          </a:xfrm>
          <a:prstGeom prst="rect">
            <a:avLst/>
          </a:prstGeom>
        </p:spPr>
      </p:pic>
      <p:pic>
        <p:nvPicPr>
          <p:cNvPr id="20" name="Picture 2">
            <a:extLst>
              <a:ext uri="{FF2B5EF4-FFF2-40B4-BE49-F238E27FC236}">
                <a16:creationId xmlns:a16="http://schemas.microsoft.com/office/drawing/2014/main" id="{A812E022-9629-4A9F-8017-BB0A987977C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5400" y="0"/>
            <a:ext cx="9144000" cy="6858000"/>
          </a:xfrm>
          <a:prstGeom prst="rect">
            <a:avLst/>
          </a:prstGeom>
        </p:spPr>
      </p:pic>
      <p:pic>
        <p:nvPicPr>
          <p:cNvPr id="21" name="Picture 2">
            <a:extLst>
              <a:ext uri="{FF2B5EF4-FFF2-40B4-BE49-F238E27FC236}">
                <a16:creationId xmlns:a16="http://schemas.microsoft.com/office/drawing/2014/main" id="{DA882401-9B83-4D1F-A716-C8C56C33259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12700"/>
            <a:ext cx="9144000" cy="6858000"/>
          </a:xfrm>
          <a:prstGeom prst="rect">
            <a:avLst/>
          </a:prstGeom>
        </p:spPr>
      </p:pic>
      <p:pic>
        <p:nvPicPr>
          <p:cNvPr id="22" name="Picture 2">
            <a:extLst>
              <a:ext uri="{FF2B5EF4-FFF2-40B4-BE49-F238E27FC236}">
                <a16:creationId xmlns:a16="http://schemas.microsoft.com/office/drawing/2014/main" id="{85872F00-15B7-44F9-A295-1CAE7D56297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3" name="Picture 2">
            <a:extLst>
              <a:ext uri="{FF2B5EF4-FFF2-40B4-BE49-F238E27FC236}">
                <a16:creationId xmlns:a16="http://schemas.microsoft.com/office/drawing/2014/main" id="{3A9E3B3E-BECD-4CB7-A11B-03FCDE427A9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5400" y="0"/>
            <a:ext cx="9144000" cy="6858000"/>
          </a:xfrm>
          <a:prstGeom prst="rect">
            <a:avLst/>
          </a:prstGeom>
        </p:spPr>
      </p:pic>
      <p:pic>
        <p:nvPicPr>
          <p:cNvPr id="24" name="Picture 2">
            <a:extLst>
              <a:ext uri="{FF2B5EF4-FFF2-40B4-BE49-F238E27FC236}">
                <a16:creationId xmlns:a16="http://schemas.microsoft.com/office/drawing/2014/main" id="{9D13047A-0FE2-4D26-9085-283BFDED305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25" name="Picture 2">
            <a:extLst>
              <a:ext uri="{FF2B5EF4-FFF2-40B4-BE49-F238E27FC236}">
                <a16:creationId xmlns:a16="http://schemas.microsoft.com/office/drawing/2014/main" id="{DCA396A5-40DC-45CD-AC71-1E5633F44C8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5400" y="0"/>
            <a:ext cx="9144000" cy="6858000"/>
          </a:xfrm>
          <a:prstGeom prst="rect">
            <a:avLst/>
          </a:prstGeom>
        </p:spPr>
      </p:pic>
      <p:pic>
        <p:nvPicPr>
          <p:cNvPr id="26" name="Picture 2">
            <a:extLst>
              <a:ext uri="{FF2B5EF4-FFF2-40B4-BE49-F238E27FC236}">
                <a16:creationId xmlns:a16="http://schemas.microsoft.com/office/drawing/2014/main" id="{99295BA3-690E-4BF3-B1B2-FCB60999CCB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5400" y="0"/>
            <a:ext cx="9144000" cy="6858000"/>
          </a:xfrm>
          <a:prstGeom prst="rect">
            <a:avLst/>
          </a:prstGeom>
        </p:spPr>
      </p:pic>
      <p:pic>
        <p:nvPicPr>
          <p:cNvPr id="27" name="Picture 2">
            <a:extLst>
              <a:ext uri="{FF2B5EF4-FFF2-40B4-BE49-F238E27FC236}">
                <a16:creationId xmlns:a16="http://schemas.microsoft.com/office/drawing/2014/main" id="{A55B096E-13DB-4DE0-BE88-E9CF8FBBBBD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5400" y="0"/>
            <a:ext cx="9144000" cy="6858000"/>
          </a:xfrm>
          <a:prstGeom prst="rect">
            <a:avLst/>
          </a:prstGeom>
        </p:spPr>
      </p:pic>
      <p:pic>
        <p:nvPicPr>
          <p:cNvPr id="28" name="Picture 8">
            <a:extLst>
              <a:ext uri="{FF2B5EF4-FFF2-40B4-BE49-F238E27FC236}">
                <a16:creationId xmlns:a16="http://schemas.microsoft.com/office/drawing/2014/main" id="{9F01FF30-EAB5-42CD-ADBC-420638B5DA94}"/>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9" name="Picture 4">
            <a:extLst>
              <a:ext uri="{FF2B5EF4-FFF2-40B4-BE49-F238E27FC236}">
                <a16:creationId xmlns:a16="http://schemas.microsoft.com/office/drawing/2014/main" id="{EFE045AC-A7B0-4531-B837-61B8F6A6DC6F}"/>
              </a:ext>
            </a:extLst>
          </p:cNvPr>
          <p:cNvPicPr>
            <a:picLocks noChangeAspect="1"/>
          </p:cNvPicPr>
          <p:nvPr/>
        </p:nvPicPr>
        <p:blipFill rotWithShape="1">
          <a:blip r:embed="rId28">
            <a:extLst>
              <a:ext uri="{28A0092B-C50C-407E-A947-70E740481C1C}">
                <a14:useLocalDpi xmlns:a14="http://schemas.microsoft.com/office/drawing/2010/main" val="0"/>
              </a:ext>
            </a:extLst>
          </a:blip>
          <a:srcRect l="19077" b="6260"/>
          <a:stretch/>
        </p:blipFill>
        <p:spPr>
          <a:xfrm>
            <a:off x="0" y="0"/>
            <a:ext cx="9144000" cy="6858000"/>
          </a:xfrm>
          <a:prstGeom prst="rect">
            <a:avLst/>
          </a:prstGeom>
        </p:spPr>
      </p:pic>
      <p:pic>
        <p:nvPicPr>
          <p:cNvPr id="30" name="Picture 4">
            <a:extLst>
              <a:ext uri="{FF2B5EF4-FFF2-40B4-BE49-F238E27FC236}">
                <a16:creationId xmlns:a16="http://schemas.microsoft.com/office/drawing/2014/main" id="{F9854EAE-2D42-4C6D-A7BF-5D21E4FF1E8D}"/>
              </a:ext>
            </a:extLst>
          </p:cNvPr>
          <p:cNvPicPr>
            <a:picLocks noChangeAspect="1"/>
          </p:cNvPicPr>
          <p:nvPr/>
        </p:nvPicPr>
        <p:blipFill rotWithShape="1">
          <a:blip r:embed="rId29">
            <a:extLst>
              <a:ext uri="{28A0092B-C50C-407E-A947-70E740481C1C}">
                <a14:useLocalDpi xmlns:a14="http://schemas.microsoft.com/office/drawing/2010/main" val="0"/>
              </a:ext>
            </a:extLst>
          </a:blip>
          <a:srcRect b="4255"/>
          <a:stretch/>
        </p:blipFill>
        <p:spPr>
          <a:xfrm>
            <a:off x="0" y="0"/>
            <a:ext cx="9144000" cy="6858000"/>
          </a:xfrm>
          <a:prstGeom prst="rect">
            <a:avLst/>
          </a:prstGeom>
        </p:spPr>
      </p:pic>
      <p:pic>
        <p:nvPicPr>
          <p:cNvPr id="31" name="Picture 4">
            <a:extLst>
              <a:ext uri="{FF2B5EF4-FFF2-40B4-BE49-F238E27FC236}">
                <a16:creationId xmlns:a16="http://schemas.microsoft.com/office/drawing/2014/main" id="{EEB2592A-D8E5-4D84-B61A-D7ADE39E1ACD}"/>
              </a:ext>
            </a:extLst>
          </p:cNvPr>
          <p:cNvPicPr>
            <a:picLocks noChangeAspect="1"/>
          </p:cNvPicPr>
          <p:nvPr/>
        </p:nvPicPr>
        <p:blipFill rotWithShape="1">
          <a:blip r:embed="rId30">
            <a:extLst>
              <a:ext uri="{28A0092B-C50C-407E-A947-70E740481C1C}">
                <a14:useLocalDpi xmlns:a14="http://schemas.microsoft.com/office/drawing/2010/main" val="0"/>
              </a:ext>
            </a:extLst>
          </a:blip>
          <a:srcRect b="13462"/>
          <a:stretch/>
        </p:blipFill>
        <p:spPr>
          <a:xfrm>
            <a:off x="-76200" y="0"/>
            <a:ext cx="9220200" cy="6858000"/>
          </a:xfrm>
          <a:prstGeom prst="rect">
            <a:avLst/>
          </a:prstGeom>
        </p:spPr>
      </p:pic>
      <p:sp>
        <p:nvSpPr>
          <p:cNvPr id="51" name="Title 1">
            <a:extLst>
              <a:ext uri="{FF2B5EF4-FFF2-40B4-BE49-F238E27FC236}">
                <a16:creationId xmlns:a16="http://schemas.microsoft.com/office/drawing/2014/main" id="{721A34FB-9065-4E5D-A5F8-09A88F03A9F2}"/>
              </a:ext>
            </a:extLst>
          </p:cNvPr>
          <p:cNvSpPr txBox="1">
            <a:spLocks/>
          </p:cNvSpPr>
          <p:nvPr/>
        </p:nvSpPr>
        <p:spPr>
          <a:xfrm>
            <a:off x="1809750" y="355837"/>
            <a:ext cx="240123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servant</a:t>
            </a:r>
          </a:p>
        </p:txBody>
      </p:sp>
      <p:sp>
        <p:nvSpPr>
          <p:cNvPr id="52" name="16-Point Star 3">
            <a:extLst>
              <a:ext uri="{FF2B5EF4-FFF2-40B4-BE49-F238E27FC236}">
                <a16:creationId xmlns:a16="http://schemas.microsoft.com/office/drawing/2014/main" id="{27D0D782-141B-4636-B3B4-2424F64B43B0}"/>
              </a:ext>
            </a:extLst>
          </p:cNvPr>
          <p:cNvSpPr/>
          <p:nvPr/>
        </p:nvSpPr>
        <p:spPr>
          <a:xfrm>
            <a:off x="3060793" y="4088046"/>
            <a:ext cx="2743200" cy="25908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4-Point Star 4">
            <a:extLst>
              <a:ext uri="{FF2B5EF4-FFF2-40B4-BE49-F238E27FC236}">
                <a16:creationId xmlns:a16="http://schemas.microsoft.com/office/drawing/2014/main" id="{7C3E3B32-B8B6-40EE-9901-86F4E6A4601D}"/>
              </a:ext>
            </a:extLst>
          </p:cNvPr>
          <p:cNvSpPr/>
          <p:nvPr/>
        </p:nvSpPr>
        <p:spPr>
          <a:xfrm>
            <a:off x="3080084" y="3994484"/>
            <a:ext cx="2743200" cy="27432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2">
            <a:extLst>
              <a:ext uri="{FF2B5EF4-FFF2-40B4-BE49-F238E27FC236}">
                <a16:creationId xmlns:a16="http://schemas.microsoft.com/office/drawing/2014/main" id="{E115ED25-0CB0-4466-9A45-A365E77C0BD9}"/>
              </a:ext>
            </a:extLst>
          </p:cNvPr>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a servant of the Lord must not quarrel but be gentle to all, able to teach, patient, in humility correcting those who are in opposition, if God perhaps will grant them repentance, so that they may know the truth, and that they may come to their senses and escape the snare of the devil, having been taken captive by him     to do his will.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2:24-26 </a:t>
            </a:r>
          </a:p>
        </p:txBody>
      </p:sp>
      <p:sp>
        <p:nvSpPr>
          <p:cNvPr id="33" name="Rectangle 2">
            <a:extLst>
              <a:ext uri="{FF2B5EF4-FFF2-40B4-BE49-F238E27FC236}">
                <a16:creationId xmlns:a16="http://schemas.microsoft.com/office/drawing/2014/main" id="{DEAA2C28-5A64-4C03-AB00-E8C21225BD0E}"/>
              </a:ext>
            </a:extLst>
          </p:cNvPr>
          <p:cNvSpPr txBox="1">
            <a:spLocks noChangeArrowheads="1"/>
          </p:cNvSpPr>
          <p:nvPr/>
        </p:nvSpPr>
        <p:spPr bwMode="auto">
          <a:xfrm>
            <a:off x="311971" y="441063"/>
            <a:ext cx="8498542" cy="589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000"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servant of the Lord:        </a:t>
            </a:r>
            <a:r>
              <a:rPr lang="en-US" altLang="en-US" sz="4000" b="1" kern="0" dirty="0">
                <a:ln w="17780" cmpd="sng">
                  <a:solidFill>
                    <a:srgbClr val="FFFFFF"/>
                  </a:solidFill>
                  <a:prstDash val="solid"/>
                  <a:miter lim="800000"/>
                </a:ln>
                <a:solidFill>
                  <a:srgbClr val="0066FF"/>
                </a:solidFill>
                <a:effectLst>
                  <a:glow rad="76200">
                    <a:srgbClr val="FFFF00"/>
                  </a:glow>
                  <a:outerShdw blurRad="50800" algn="tl" rotWithShape="0">
                    <a:srgbClr val="000000"/>
                  </a:outerShdw>
                </a:effectLst>
                <a:latin typeface="Calibri" panose="020F0502020204030204" pitchFamily="34" charset="0"/>
              </a:rPr>
              <a:t>●</a:t>
            </a:r>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able to teach </a:t>
            </a:r>
          </a:p>
          <a:p>
            <a:pPr algn="l" eaLnBrk="1" hangingPunct="1"/>
            <a:endParaRPr lang="en-US" altLang="en-US" sz="1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0066FF"/>
                </a:solidFill>
                <a:effectLst>
                  <a:glow rad="76200">
                    <a:srgbClr val="FFFF00"/>
                  </a:glow>
                  <a:outerShdw blurRad="50800" algn="tl" rotWithShape="0">
                    <a:srgbClr val="000000"/>
                  </a:outerShdw>
                </a:effectLst>
                <a:latin typeface="Calibri" panose="020F0502020204030204" pitchFamily="34" charset="0"/>
              </a:rPr>
              <a:t>●</a:t>
            </a:r>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not quarrel </a:t>
            </a:r>
            <a:r>
              <a:rPr lang="en-US" altLang="en-US" sz="4000" b="1" kern="0" dirty="0">
                <a:ln w="17780" cmpd="sng">
                  <a:solidFill>
                    <a:srgbClr val="FFFFFF"/>
                  </a:solidFill>
                  <a:prstDash val="solid"/>
                  <a:miter lim="800000"/>
                </a:ln>
                <a:solidFill>
                  <a:srgbClr val="0066FF"/>
                </a:solidFill>
                <a:effectLst>
                  <a:glow rad="76200">
                    <a:srgbClr val="FFFF00"/>
                  </a:glow>
                  <a:outerShdw blurRad="50800" algn="tl" rotWithShape="0">
                    <a:srgbClr val="000000"/>
                  </a:outerShdw>
                </a:effectLst>
                <a:latin typeface="Calibri" panose="020F0502020204030204" pitchFamily="34" charset="0"/>
              </a:rPr>
              <a:t>●</a:t>
            </a:r>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gentle to all </a:t>
            </a:r>
            <a:r>
              <a:rPr lang="en-US" altLang="en-US" sz="4000" b="1" kern="0" dirty="0">
                <a:ln w="17780" cmpd="sng">
                  <a:solidFill>
                    <a:srgbClr val="FFFFFF"/>
                  </a:solidFill>
                  <a:prstDash val="solid"/>
                  <a:miter lim="800000"/>
                </a:ln>
                <a:solidFill>
                  <a:srgbClr val="0066FF"/>
                </a:solidFill>
                <a:effectLst>
                  <a:glow rad="76200">
                    <a:srgbClr val="FFFF00"/>
                  </a:glow>
                  <a:outerShdw blurRad="50800" algn="tl" rotWithShape="0">
                    <a:srgbClr val="000000"/>
                  </a:outerShdw>
                </a:effectLst>
                <a:latin typeface="Calibri" panose="020F0502020204030204" pitchFamily="34" charset="0"/>
              </a:rPr>
              <a:t>●</a:t>
            </a:r>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patient</a:t>
            </a:r>
          </a:p>
          <a:p>
            <a:pPr algn="l" eaLnBrk="1" hangingPunct="1"/>
            <a:endParaRPr lang="en-US" altLang="en-US" sz="1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873AC0"/>
                </a:solidFill>
                <a:effectLst>
                  <a:glow rad="101600">
                    <a:schemeClr val="tx1"/>
                  </a:glow>
                  <a:outerShdw blurRad="50800" algn="tl" rotWithShape="0">
                    <a:srgbClr val="000000"/>
                  </a:outerShdw>
                </a:effectLst>
                <a:latin typeface="Calibri" panose="020F0502020204030204" pitchFamily="34" charset="0"/>
              </a:rPr>
              <a:t>→ in humility correcting </a:t>
            </a:r>
          </a:p>
          <a:p>
            <a:pPr algn="l" eaLnBrk="1" hangingPunct="1"/>
            <a:r>
              <a:rPr lang="en-US" altLang="en-US" sz="4000" b="1" kern="0" dirty="0">
                <a:ln w="17780" cmpd="sng">
                  <a:solidFill>
                    <a:srgbClr val="FFFFFF"/>
                  </a:solidFill>
                  <a:prstDash val="solid"/>
                  <a:miter lim="800000"/>
                </a:ln>
                <a:solidFill>
                  <a:srgbClr val="873AC0"/>
                </a:solidFill>
                <a:effectLst>
                  <a:glow rad="101600">
                    <a:schemeClr val="tx1"/>
                  </a:glow>
                  <a:outerShdw blurRad="50800" algn="tl" rotWithShape="0">
                    <a:srgbClr val="000000"/>
                  </a:outerShdw>
                </a:effectLst>
                <a:latin typeface="Calibri" panose="020F0502020204030204" pitchFamily="34" charset="0"/>
              </a:rPr>
              <a:t>		those who are in opposition</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p>
          <a:p>
            <a:pPr algn="l" eaLnBrk="1" hangingPunct="1"/>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if God perhaps will</a:t>
            </a:r>
          </a:p>
          <a:p>
            <a:pPr algn="l" eaLnBrk="1" hangingPunct="1"/>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grant them repentance</a:t>
            </a:r>
          </a:p>
          <a:p>
            <a:pPr algn="l" eaLnBrk="1" hangingPunct="1"/>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know the truth, come to their senses</a:t>
            </a:r>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escape the snare of the devil</a:t>
            </a:r>
            <a:endParaRPr lang="en-US" altLang="en-US" sz="32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34" name="5-Point Star 5">
            <a:extLst>
              <a:ext uri="{FF2B5EF4-FFF2-40B4-BE49-F238E27FC236}">
                <a16:creationId xmlns:a16="http://schemas.microsoft.com/office/drawing/2014/main" id="{187BE1E7-5B3B-4F3F-9ECF-3924093020FE}"/>
              </a:ext>
            </a:extLst>
          </p:cNvPr>
          <p:cNvSpPr/>
          <p:nvPr/>
        </p:nvSpPr>
        <p:spPr>
          <a:xfrm>
            <a:off x="355604" y="5189548"/>
            <a:ext cx="365760" cy="365760"/>
          </a:xfrm>
          <a:prstGeom prst="star5">
            <a:avLst/>
          </a:prstGeom>
          <a:solidFill>
            <a:srgbClr val="0083E6"/>
          </a:solidFill>
          <a:ln>
            <a:solidFill>
              <a:srgbClr val="FFFF00"/>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
            <a:extLst>
              <a:ext uri="{FF2B5EF4-FFF2-40B4-BE49-F238E27FC236}">
                <a16:creationId xmlns:a16="http://schemas.microsoft.com/office/drawing/2014/main" id="{3EEE8C44-8DF8-4AD8-BAE5-11249F4A7D2A}"/>
              </a:ext>
            </a:extLst>
          </p:cNvPr>
          <p:cNvSpPr txBox="1">
            <a:spLocks noChangeArrowheads="1"/>
          </p:cNvSpPr>
          <p:nvPr/>
        </p:nvSpPr>
        <p:spPr bwMode="auto">
          <a:xfrm>
            <a:off x="2076564" y="303864"/>
            <a:ext cx="4306918"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servant of the Lord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6" name="Rectangle 2">
            <a:extLst>
              <a:ext uri="{FF2B5EF4-FFF2-40B4-BE49-F238E27FC236}">
                <a16:creationId xmlns:a16="http://schemas.microsoft.com/office/drawing/2014/main" id="{F35641F2-648F-42FE-B8E7-2AC59E257D6B}"/>
              </a:ext>
            </a:extLst>
          </p:cNvPr>
          <p:cNvSpPr txBox="1">
            <a:spLocks noChangeArrowheads="1"/>
          </p:cNvSpPr>
          <p:nvPr/>
        </p:nvSpPr>
        <p:spPr bwMode="auto">
          <a:xfrm>
            <a:off x="7359710" y="307940"/>
            <a:ext cx="1059625"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not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7" name="Rectangle 2">
            <a:extLst>
              <a:ext uri="{FF2B5EF4-FFF2-40B4-BE49-F238E27FC236}">
                <a16:creationId xmlns:a16="http://schemas.microsoft.com/office/drawing/2014/main" id="{CBA9BF50-A4ED-4162-BBCE-9DCCF676FA31}"/>
              </a:ext>
            </a:extLst>
          </p:cNvPr>
          <p:cNvSpPr txBox="1">
            <a:spLocks noChangeArrowheads="1"/>
          </p:cNvSpPr>
          <p:nvPr/>
        </p:nvSpPr>
        <p:spPr bwMode="auto">
          <a:xfrm>
            <a:off x="775937" y="919555"/>
            <a:ext cx="1770535"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quarrel</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8" name="Rectangle 2">
            <a:extLst>
              <a:ext uri="{FF2B5EF4-FFF2-40B4-BE49-F238E27FC236}">
                <a16:creationId xmlns:a16="http://schemas.microsoft.com/office/drawing/2014/main" id="{F7E5BCC8-D7EC-454B-917C-82B3BDE8564A}"/>
              </a:ext>
            </a:extLst>
          </p:cNvPr>
          <p:cNvSpPr txBox="1">
            <a:spLocks noChangeArrowheads="1"/>
          </p:cNvSpPr>
          <p:nvPr/>
        </p:nvSpPr>
        <p:spPr bwMode="auto">
          <a:xfrm>
            <a:off x="3838209" y="919372"/>
            <a:ext cx="2888425"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gentle to all</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9" name="Rectangle 2">
            <a:extLst>
              <a:ext uri="{FF2B5EF4-FFF2-40B4-BE49-F238E27FC236}">
                <a16:creationId xmlns:a16="http://schemas.microsoft.com/office/drawing/2014/main" id="{2DA293C2-CB1A-40FD-B04D-15503F3BE1FB}"/>
              </a:ext>
            </a:extLst>
          </p:cNvPr>
          <p:cNvSpPr txBox="1">
            <a:spLocks noChangeArrowheads="1"/>
          </p:cNvSpPr>
          <p:nvPr/>
        </p:nvSpPr>
        <p:spPr bwMode="auto">
          <a:xfrm>
            <a:off x="6557961" y="919738"/>
            <a:ext cx="1927133"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able to</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40" name="Rectangle 2">
            <a:extLst>
              <a:ext uri="{FF2B5EF4-FFF2-40B4-BE49-F238E27FC236}">
                <a16:creationId xmlns:a16="http://schemas.microsoft.com/office/drawing/2014/main" id="{7379F999-CB0D-44F7-A214-0A2A8B881E5C}"/>
              </a:ext>
            </a:extLst>
          </p:cNvPr>
          <p:cNvSpPr txBox="1">
            <a:spLocks noChangeArrowheads="1"/>
          </p:cNvSpPr>
          <p:nvPr/>
        </p:nvSpPr>
        <p:spPr bwMode="auto">
          <a:xfrm>
            <a:off x="501544" y="1531353"/>
            <a:ext cx="1606412"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teach</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41" name="Rectangle 2">
            <a:extLst>
              <a:ext uri="{FF2B5EF4-FFF2-40B4-BE49-F238E27FC236}">
                <a16:creationId xmlns:a16="http://schemas.microsoft.com/office/drawing/2014/main" id="{D323F986-D6EB-4C8B-A2D1-9BA0A6B017FB}"/>
              </a:ext>
            </a:extLst>
          </p:cNvPr>
          <p:cNvSpPr txBox="1">
            <a:spLocks noChangeArrowheads="1"/>
          </p:cNvSpPr>
          <p:nvPr/>
        </p:nvSpPr>
        <p:spPr bwMode="auto">
          <a:xfrm>
            <a:off x="1913148" y="1530264"/>
            <a:ext cx="1975876"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patient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42" name="Rectangle 2">
            <a:extLst>
              <a:ext uri="{FF2B5EF4-FFF2-40B4-BE49-F238E27FC236}">
                <a16:creationId xmlns:a16="http://schemas.microsoft.com/office/drawing/2014/main" id="{3021336F-B518-4BC3-9835-8DD26AC718F8}"/>
              </a:ext>
            </a:extLst>
          </p:cNvPr>
          <p:cNvSpPr txBox="1">
            <a:spLocks noChangeArrowheads="1"/>
          </p:cNvSpPr>
          <p:nvPr/>
        </p:nvSpPr>
        <p:spPr bwMode="auto">
          <a:xfrm>
            <a:off x="3667246" y="1528384"/>
            <a:ext cx="5007647"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in humility correcting</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43" name="Rectangle 2">
            <a:extLst>
              <a:ext uri="{FF2B5EF4-FFF2-40B4-BE49-F238E27FC236}">
                <a16:creationId xmlns:a16="http://schemas.microsoft.com/office/drawing/2014/main" id="{489A16E3-B698-413E-ADEC-0986205E9F55}"/>
              </a:ext>
            </a:extLst>
          </p:cNvPr>
          <p:cNvSpPr txBox="1">
            <a:spLocks noChangeArrowheads="1"/>
          </p:cNvSpPr>
          <p:nvPr/>
        </p:nvSpPr>
        <p:spPr bwMode="auto">
          <a:xfrm>
            <a:off x="666496" y="2136856"/>
            <a:ext cx="6295026"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those who are in opposition</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44" name="Rectangle 2">
            <a:extLst>
              <a:ext uri="{FF2B5EF4-FFF2-40B4-BE49-F238E27FC236}">
                <a16:creationId xmlns:a16="http://schemas.microsoft.com/office/drawing/2014/main" id="{1952BA62-498F-448E-97FC-A0E3E92EC6A6}"/>
              </a:ext>
            </a:extLst>
          </p:cNvPr>
          <p:cNvSpPr txBox="1">
            <a:spLocks noChangeArrowheads="1"/>
          </p:cNvSpPr>
          <p:nvPr/>
        </p:nvSpPr>
        <p:spPr bwMode="auto">
          <a:xfrm>
            <a:off x="6802604" y="2139111"/>
            <a:ext cx="1699150"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if God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45" name="Rectangle 2">
            <a:extLst>
              <a:ext uri="{FF2B5EF4-FFF2-40B4-BE49-F238E27FC236}">
                <a16:creationId xmlns:a16="http://schemas.microsoft.com/office/drawing/2014/main" id="{7D7FF55A-19E0-4659-83A9-1BE1410F80C8}"/>
              </a:ext>
            </a:extLst>
          </p:cNvPr>
          <p:cNvSpPr txBox="1">
            <a:spLocks noChangeArrowheads="1"/>
          </p:cNvSpPr>
          <p:nvPr/>
        </p:nvSpPr>
        <p:spPr bwMode="auto">
          <a:xfrm>
            <a:off x="550945" y="2750465"/>
            <a:ext cx="2926371"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perhaps will</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46" name="Rectangle 2">
            <a:extLst>
              <a:ext uri="{FF2B5EF4-FFF2-40B4-BE49-F238E27FC236}">
                <a16:creationId xmlns:a16="http://schemas.microsoft.com/office/drawing/2014/main" id="{67A5B5C1-5049-4AB4-89D9-CDE4FC2BC946}"/>
              </a:ext>
            </a:extLst>
          </p:cNvPr>
          <p:cNvSpPr txBox="1">
            <a:spLocks noChangeArrowheads="1"/>
          </p:cNvSpPr>
          <p:nvPr/>
        </p:nvSpPr>
        <p:spPr bwMode="auto">
          <a:xfrm>
            <a:off x="3233858" y="2747960"/>
            <a:ext cx="5248279"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grant them repentance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47" name="Rectangle 2">
            <a:extLst>
              <a:ext uri="{FF2B5EF4-FFF2-40B4-BE49-F238E27FC236}">
                <a16:creationId xmlns:a16="http://schemas.microsoft.com/office/drawing/2014/main" id="{8C034066-D260-4DB2-B2AA-04DBAD7A2A40}"/>
              </a:ext>
            </a:extLst>
          </p:cNvPr>
          <p:cNvSpPr txBox="1">
            <a:spLocks noChangeArrowheads="1"/>
          </p:cNvSpPr>
          <p:nvPr/>
        </p:nvSpPr>
        <p:spPr bwMode="auto">
          <a:xfrm>
            <a:off x="4121940" y="3361571"/>
            <a:ext cx="3650776"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know the truth,</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48" name="Rectangle 2">
            <a:extLst>
              <a:ext uri="{FF2B5EF4-FFF2-40B4-BE49-F238E27FC236}">
                <a16:creationId xmlns:a16="http://schemas.microsoft.com/office/drawing/2014/main" id="{784D6614-6675-47CA-AFC8-1BA9BA08845B}"/>
              </a:ext>
            </a:extLst>
          </p:cNvPr>
          <p:cNvSpPr txBox="1">
            <a:spLocks noChangeArrowheads="1"/>
          </p:cNvSpPr>
          <p:nvPr/>
        </p:nvSpPr>
        <p:spPr bwMode="auto">
          <a:xfrm>
            <a:off x="3765634" y="3968162"/>
            <a:ext cx="4692314"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come to their senses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49" name="Rectangle 2">
            <a:extLst>
              <a:ext uri="{FF2B5EF4-FFF2-40B4-BE49-F238E27FC236}">
                <a16:creationId xmlns:a16="http://schemas.microsoft.com/office/drawing/2014/main" id="{E13F1609-F785-4A97-BF5B-6D0365B4899F}"/>
              </a:ext>
            </a:extLst>
          </p:cNvPr>
          <p:cNvSpPr txBox="1">
            <a:spLocks noChangeArrowheads="1"/>
          </p:cNvSpPr>
          <p:nvPr/>
        </p:nvSpPr>
        <p:spPr bwMode="auto">
          <a:xfrm>
            <a:off x="1727405" y="4579266"/>
            <a:ext cx="6475500"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escape the snare of the devil</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0" name="!!Truth">
            <a:extLst>
              <a:ext uri="{FF2B5EF4-FFF2-40B4-BE49-F238E27FC236}">
                <a16:creationId xmlns:a16="http://schemas.microsoft.com/office/drawing/2014/main" id="{9C4410E4-DE61-405E-9421-268709477B2A}"/>
              </a:ext>
            </a:extLst>
          </p:cNvPr>
          <p:cNvSpPr txBox="1">
            <a:spLocks noChangeArrowheads="1"/>
          </p:cNvSpPr>
          <p:nvPr/>
        </p:nvSpPr>
        <p:spPr bwMode="auto">
          <a:xfrm>
            <a:off x="4059498" y="3361545"/>
            <a:ext cx="3650776"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know the truth</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430574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1+#ppt_h/2"/>
                                          </p:val>
                                        </p:tav>
                                        <p:tav tm="100000">
                                          <p:val>
                                            <p:strVal val="#ppt_y"/>
                                          </p:val>
                                        </p:tav>
                                      </p:tavLst>
                                    </p:anim>
                                  </p:childTnLst>
                                </p:cTn>
                              </p:par>
                              <p:par>
                                <p:cTn id="9" presetID="17" presetClass="entr" presetSubtype="10" fill="hold" grpId="2"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1000" fill="hold"/>
                                        <p:tgtEl>
                                          <p:spTgt spid="32"/>
                                        </p:tgtEl>
                                        <p:attrNameLst>
                                          <p:attrName>ppt_w</p:attrName>
                                        </p:attrNameLst>
                                      </p:cBhvr>
                                      <p:tavLst>
                                        <p:tav tm="0">
                                          <p:val>
                                            <p:fltVal val="0"/>
                                          </p:val>
                                        </p:tav>
                                        <p:tav tm="100000">
                                          <p:val>
                                            <p:strVal val="#ppt_w"/>
                                          </p:val>
                                        </p:tav>
                                      </p:tavLst>
                                    </p:anim>
                                    <p:anim calcmode="lin" valueType="num">
                                      <p:cBhvr>
                                        <p:cTn id="12" dur="1000" fill="hold"/>
                                        <p:tgtEl>
                                          <p:spTgt spid="32"/>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0" presetClass="exit" presetSubtype="0" fill="hold" grpId="0" nodeType="afterEffect">
                                  <p:stCondLst>
                                    <p:cond delay="0"/>
                                  </p:stCondLst>
                                  <p:childTnLst>
                                    <p:animEffect transition="out" filter="fade">
                                      <p:cBhvr>
                                        <p:cTn id="15" dur="250"/>
                                        <p:tgtEl>
                                          <p:spTgt spid="50"/>
                                        </p:tgtEl>
                                      </p:cBhvr>
                                    </p:animEffect>
                                    <p:set>
                                      <p:cBhvr>
                                        <p:cTn id="16" dur="1" fill="hold">
                                          <p:stCondLst>
                                            <p:cond delay="249"/>
                                          </p:stCondLst>
                                        </p:cTn>
                                        <p:tgtEl>
                                          <p:spTgt spid="50"/>
                                        </p:tgtEl>
                                        <p:attrNameLst>
                                          <p:attrName>style.visibility</p:attrName>
                                        </p:attrNameLst>
                                      </p:cBhvr>
                                      <p:to>
                                        <p:strVal val="hidden"/>
                                      </p:to>
                                    </p:set>
                                  </p:childTnLst>
                                </p:cTn>
                              </p:par>
                            </p:childTnLst>
                          </p:cTn>
                        </p:par>
                        <p:par>
                          <p:cTn id="17" fill="hold">
                            <p:stCondLst>
                              <p:cond delay="1250"/>
                            </p:stCondLst>
                            <p:childTnLst>
                              <p:par>
                                <p:cTn id="18" presetID="1"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27"/>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8"/>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29"/>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30"/>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wipe(left)">
                                      <p:cBhvr>
                                        <p:cTn id="72" dur="500"/>
                                        <p:tgtEl>
                                          <p:spTgt spid="51"/>
                                        </p:tgtEl>
                                      </p:cBhvr>
                                    </p:animEffect>
                                  </p:childTnLst>
                                </p:cTn>
                              </p:par>
                              <p:par>
                                <p:cTn id="73" presetID="18" presetClass="emph" presetSubtype="0" fill="hold" grpId="1" nodeType="withEffect">
                                  <p:stCondLst>
                                    <p:cond delay="0"/>
                                  </p:stCondLst>
                                  <p:childTnLst>
                                    <p:set>
                                      <p:cBhvr override="childStyle">
                                        <p:cTn id="74" dur="500" fill="hold"/>
                                        <p:tgtEl>
                                          <p:spTgt spid="51"/>
                                        </p:tgtEl>
                                        <p:attrNameLst>
                                          <p:attrName>style.textDecorationUnderline</p:attrName>
                                        </p:attrNameLst>
                                      </p:cBhvr>
                                      <p:to>
                                        <p:strVal val="true"/>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fade">
                                      <p:cBhvr>
                                        <p:cTn id="79" dur="250"/>
                                        <p:tgtEl>
                                          <p:spTgt spid="3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250"/>
                                        <p:tgtEl>
                                          <p:spTgt spid="3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fade">
                                      <p:cBhvr>
                                        <p:cTn id="85" dur="250"/>
                                        <p:tgtEl>
                                          <p:spTgt spid="3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250"/>
                                        <p:tgtEl>
                                          <p:spTgt spid="3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fade">
                                      <p:cBhvr>
                                        <p:cTn id="91" dur="250"/>
                                        <p:tgtEl>
                                          <p:spTgt spid="3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fade">
                                      <p:cBhvr>
                                        <p:cTn id="94" dur="250"/>
                                        <p:tgtEl>
                                          <p:spTgt spid="40"/>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250"/>
                                        <p:tgtEl>
                                          <p:spTgt spid="41"/>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2"/>
                                        </p:tgtEl>
                                        <p:attrNameLst>
                                          <p:attrName>style.visibility</p:attrName>
                                        </p:attrNameLst>
                                      </p:cBhvr>
                                      <p:to>
                                        <p:strVal val="visible"/>
                                      </p:to>
                                    </p:set>
                                    <p:animEffect transition="in" filter="fade">
                                      <p:cBhvr>
                                        <p:cTn id="100" dur="250"/>
                                        <p:tgtEl>
                                          <p:spTgt spid="42"/>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43"/>
                                        </p:tgtEl>
                                        <p:attrNameLst>
                                          <p:attrName>style.visibility</p:attrName>
                                        </p:attrNameLst>
                                      </p:cBhvr>
                                      <p:to>
                                        <p:strVal val="visible"/>
                                      </p:to>
                                    </p:set>
                                    <p:animEffect transition="in" filter="fade">
                                      <p:cBhvr>
                                        <p:cTn id="103" dur="250"/>
                                        <p:tgtEl>
                                          <p:spTgt spid="43"/>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45"/>
                                        </p:tgtEl>
                                        <p:attrNameLst>
                                          <p:attrName>style.visibility</p:attrName>
                                        </p:attrNameLst>
                                      </p:cBhvr>
                                      <p:to>
                                        <p:strVal val="visible"/>
                                      </p:to>
                                    </p:set>
                                    <p:animEffect transition="in" filter="fade">
                                      <p:cBhvr>
                                        <p:cTn id="106" dur="250"/>
                                        <p:tgtEl>
                                          <p:spTgt spid="45"/>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44"/>
                                        </p:tgtEl>
                                        <p:attrNameLst>
                                          <p:attrName>style.visibility</p:attrName>
                                        </p:attrNameLst>
                                      </p:cBhvr>
                                      <p:to>
                                        <p:strVal val="visible"/>
                                      </p:to>
                                    </p:set>
                                    <p:animEffect transition="in" filter="fade">
                                      <p:cBhvr>
                                        <p:cTn id="109" dur="250"/>
                                        <p:tgtEl>
                                          <p:spTgt spid="4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46"/>
                                        </p:tgtEl>
                                        <p:attrNameLst>
                                          <p:attrName>style.visibility</p:attrName>
                                        </p:attrNameLst>
                                      </p:cBhvr>
                                      <p:to>
                                        <p:strVal val="visible"/>
                                      </p:to>
                                    </p:set>
                                    <p:animEffect transition="in" filter="fade">
                                      <p:cBhvr>
                                        <p:cTn id="112" dur="250"/>
                                        <p:tgtEl>
                                          <p:spTgt spid="46"/>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47"/>
                                        </p:tgtEl>
                                        <p:attrNameLst>
                                          <p:attrName>style.visibility</p:attrName>
                                        </p:attrNameLst>
                                      </p:cBhvr>
                                      <p:to>
                                        <p:strVal val="visible"/>
                                      </p:to>
                                    </p:set>
                                    <p:animEffect transition="in" filter="fade">
                                      <p:cBhvr>
                                        <p:cTn id="115" dur="250"/>
                                        <p:tgtEl>
                                          <p:spTgt spid="47"/>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48"/>
                                        </p:tgtEl>
                                        <p:attrNameLst>
                                          <p:attrName>style.visibility</p:attrName>
                                        </p:attrNameLst>
                                      </p:cBhvr>
                                      <p:to>
                                        <p:strVal val="visible"/>
                                      </p:to>
                                    </p:set>
                                    <p:animEffect transition="in" filter="fade">
                                      <p:cBhvr>
                                        <p:cTn id="118" dur="250"/>
                                        <p:tgtEl>
                                          <p:spTgt spid="48"/>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49"/>
                                        </p:tgtEl>
                                        <p:attrNameLst>
                                          <p:attrName>style.visibility</p:attrName>
                                        </p:attrNameLst>
                                      </p:cBhvr>
                                      <p:to>
                                        <p:strVal val="visible"/>
                                      </p:to>
                                    </p:set>
                                    <p:animEffect transition="in" filter="fade">
                                      <p:cBhvr>
                                        <p:cTn id="121" dur="250"/>
                                        <p:tgtEl>
                                          <p:spTgt spid="49"/>
                                        </p:tgtEl>
                                      </p:cBhvr>
                                    </p:animEffect>
                                  </p:childTnLst>
                                </p:cTn>
                              </p:par>
                              <p:par>
                                <p:cTn id="122" presetID="42" presetClass="path" presetSubtype="0" accel="50000" decel="50000" fill="hold" grpId="2" nodeType="withEffect">
                                  <p:stCondLst>
                                    <p:cond delay="0"/>
                                  </p:stCondLst>
                                  <p:childTnLst>
                                    <p:animMotion origin="layout" path="M 0 7.40741E-7 L -0.19948 0.01991 " pathEditMode="relative" rAng="0" ptsTypes="AA">
                                      <p:cBhvr>
                                        <p:cTn id="123" dur="2000" fill="hold"/>
                                        <p:tgtEl>
                                          <p:spTgt spid="35"/>
                                        </p:tgtEl>
                                        <p:attrNameLst>
                                          <p:attrName>ppt_x</p:attrName>
                                          <p:attrName>ppt_y</p:attrName>
                                        </p:attrNameLst>
                                      </p:cBhvr>
                                      <p:rCtr x="-9983" y="995"/>
                                    </p:animMotion>
                                  </p:childTnLst>
                                </p:cTn>
                              </p:par>
                              <p:par>
                                <p:cTn id="124" presetID="42" presetClass="path" presetSubtype="0" accel="50000" decel="50000" fill="hold" grpId="2" nodeType="withEffect">
                                  <p:stCondLst>
                                    <p:cond delay="0"/>
                                  </p:stCondLst>
                                  <p:childTnLst>
                                    <p:animMotion origin="layout" path="M 2.77778E-6 -3.7037E-6 L -0.69601 0.1301 " pathEditMode="relative" rAng="0" ptsTypes="AA">
                                      <p:cBhvr>
                                        <p:cTn id="125" dur="2000" fill="hold"/>
                                        <p:tgtEl>
                                          <p:spTgt spid="36"/>
                                        </p:tgtEl>
                                        <p:attrNameLst>
                                          <p:attrName>ppt_x</p:attrName>
                                          <p:attrName>ppt_y</p:attrName>
                                        </p:attrNameLst>
                                      </p:cBhvr>
                                      <p:rCtr x="-34809" y="6505"/>
                                    </p:animMotion>
                                  </p:childTnLst>
                                </p:cTn>
                              </p:par>
                              <p:par>
                                <p:cTn id="126" presetID="42" presetClass="path" presetSubtype="0" accel="50000" decel="50000" fill="hold" grpId="2" nodeType="withEffect">
                                  <p:stCondLst>
                                    <p:cond delay="0"/>
                                  </p:stCondLst>
                                  <p:childTnLst>
                                    <p:animMotion origin="layout" path="M 2.77778E-6 -4.07407E-6 L 0.1217 0.04098 " pathEditMode="relative" rAng="0" ptsTypes="AA">
                                      <p:cBhvr>
                                        <p:cTn id="127" dur="2000" fill="hold"/>
                                        <p:tgtEl>
                                          <p:spTgt spid="37"/>
                                        </p:tgtEl>
                                        <p:attrNameLst>
                                          <p:attrName>ppt_x</p:attrName>
                                          <p:attrName>ppt_y</p:attrName>
                                        </p:attrNameLst>
                                      </p:cBhvr>
                                      <p:rCtr x="6076" y="2037"/>
                                    </p:animMotion>
                                  </p:childTnLst>
                                </p:cTn>
                              </p:par>
                              <p:par>
                                <p:cTn id="128" presetID="42" presetClass="path" presetSubtype="0" accel="50000" decel="50000" fill="hold" grpId="2" nodeType="withEffect">
                                  <p:stCondLst>
                                    <p:cond delay="0"/>
                                  </p:stCondLst>
                                  <p:childTnLst>
                                    <p:animMotion origin="layout" path="M -4.16667E-6 -4.07407E-6 L 0.00573 0.04121 " pathEditMode="relative" rAng="0" ptsTypes="AA">
                                      <p:cBhvr>
                                        <p:cTn id="129" dur="2000" fill="hold"/>
                                        <p:tgtEl>
                                          <p:spTgt spid="38"/>
                                        </p:tgtEl>
                                        <p:attrNameLst>
                                          <p:attrName>ppt_x</p:attrName>
                                          <p:attrName>ppt_y</p:attrName>
                                        </p:attrNameLst>
                                      </p:cBhvr>
                                      <p:rCtr x="278" y="2060"/>
                                    </p:animMotion>
                                  </p:childTnLst>
                                </p:cTn>
                              </p:par>
                              <p:par>
                                <p:cTn id="130" presetID="42" presetClass="path" presetSubtype="0" accel="50000" decel="50000" fill="hold" grpId="2" nodeType="withEffect">
                                  <p:stCondLst>
                                    <p:cond delay="0"/>
                                  </p:stCondLst>
                                  <p:childTnLst>
                                    <p:animMotion origin="layout" path="M 5.55556E-7 -4.07407E-6 L -0.09896 -0.06967 " pathEditMode="relative" rAng="0" ptsTypes="AA">
                                      <p:cBhvr>
                                        <p:cTn id="131" dur="2000" fill="hold"/>
                                        <p:tgtEl>
                                          <p:spTgt spid="39"/>
                                        </p:tgtEl>
                                        <p:attrNameLst>
                                          <p:attrName>ppt_x</p:attrName>
                                          <p:attrName>ppt_y</p:attrName>
                                        </p:attrNameLst>
                                      </p:cBhvr>
                                      <p:rCtr x="-4948" y="-3495"/>
                                    </p:animMotion>
                                  </p:childTnLst>
                                </p:cTn>
                              </p:par>
                              <p:par>
                                <p:cTn id="132" presetID="42" presetClass="path" presetSubtype="0" accel="50000" decel="50000" fill="hold" grpId="2" nodeType="withEffect">
                                  <p:stCondLst>
                                    <p:cond delay="0"/>
                                  </p:stCondLst>
                                  <p:childTnLst>
                                    <p:animMotion origin="layout" path="M 1.66667E-6 4.07407E-6 L 0.73767 -0.15926 " pathEditMode="relative" rAng="0" ptsTypes="AA">
                                      <p:cBhvr>
                                        <p:cTn id="133" dur="2000" fill="hold"/>
                                        <p:tgtEl>
                                          <p:spTgt spid="40"/>
                                        </p:tgtEl>
                                        <p:attrNameLst>
                                          <p:attrName>ppt_x</p:attrName>
                                          <p:attrName>ppt_y</p:attrName>
                                        </p:attrNameLst>
                                      </p:cBhvr>
                                      <p:rCtr x="36875" y="-7963"/>
                                    </p:animMotion>
                                  </p:childTnLst>
                                </p:cTn>
                              </p:par>
                              <p:par>
                                <p:cTn id="134" presetID="42" presetClass="path" presetSubtype="0" accel="50000" decel="50000" fill="hold" grpId="2" nodeType="withEffect">
                                  <p:stCondLst>
                                    <p:cond delay="0"/>
                                  </p:stCondLst>
                                  <p:childTnLst>
                                    <p:animMotion origin="layout" path="M 2.5E-6 -4.44444E-6 L 0.54548 -0.04861 " pathEditMode="relative" rAng="0" ptsTypes="AA">
                                      <p:cBhvr>
                                        <p:cTn id="135" dur="2000" fill="hold"/>
                                        <p:tgtEl>
                                          <p:spTgt spid="41"/>
                                        </p:tgtEl>
                                        <p:attrNameLst>
                                          <p:attrName>ppt_x</p:attrName>
                                          <p:attrName>ppt_y</p:attrName>
                                        </p:attrNameLst>
                                      </p:cBhvr>
                                      <p:rCtr x="27274" y="-2431"/>
                                    </p:animMotion>
                                  </p:childTnLst>
                                </p:cTn>
                              </p:par>
                              <p:par>
                                <p:cTn id="136" presetID="42" presetClass="path" presetSubtype="0" accel="50000" decel="50000" fill="hold" grpId="2" nodeType="withEffect">
                                  <p:stCondLst>
                                    <p:cond delay="0"/>
                                  </p:stCondLst>
                                  <p:childTnLst>
                                    <p:animMotion origin="layout" path="M 3.61111E-6 -2.96296E-6 L -0.23316 0.0632 " pathEditMode="relative" rAng="0" ptsTypes="AA">
                                      <p:cBhvr>
                                        <p:cTn id="137" dur="2000" fill="hold"/>
                                        <p:tgtEl>
                                          <p:spTgt spid="42"/>
                                        </p:tgtEl>
                                        <p:attrNameLst>
                                          <p:attrName>ppt_x</p:attrName>
                                          <p:attrName>ppt_y</p:attrName>
                                        </p:attrNameLst>
                                      </p:cBhvr>
                                      <p:rCtr x="-11667" y="3148"/>
                                    </p:animMotion>
                                  </p:childTnLst>
                                </p:cTn>
                              </p:par>
                              <p:par>
                                <p:cTn id="138" presetID="42" presetClass="path" presetSubtype="0" accel="50000" decel="50000" fill="hold" grpId="2" nodeType="withEffect">
                                  <p:stCondLst>
                                    <p:cond delay="0"/>
                                  </p:stCondLst>
                                  <p:childTnLst>
                                    <p:animMotion origin="layout" path="M -3.88889E-6 -3.7037E-7 L 0.15052 0.06366 " pathEditMode="relative" rAng="0" ptsTypes="AA">
                                      <p:cBhvr>
                                        <p:cTn id="139" dur="2000" fill="hold"/>
                                        <p:tgtEl>
                                          <p:spTgt spid="43"/>
                                        </p:tgtEl>
                                        <p:attrNameLst>
                                          <p:attrName>ppt_x</p:attrName>
                                          <p:attrName>ppt_y</p:attrName>
                                        </p:attrNameLst>
                                      </p:cBhvr>
                                      <p:rCtr x="7517" y="3171"/>
                                    </p:animMotion>
                                  </p:childTnLst>
                                </p:cTn>
                              </p:par>
                              <p:par>
                                <p:cTn id="140" presetID="42" presetClass="path" presetSubtype="0" accel="50000" decel="50000" fill="hold" grpId="2" nodeType="withEffect">
                                  <p:stCondLst>
                                    <p:cond delay="0"/>
                                  </p:stCondLst>
                                  <p:childTnLst>
                                    <p:animMotion origin="layout" path="M 4.44444E-6 -1.85185E-6 L -0.42327 0.24097 " pathEditMode="relative" rAng="0" ptsTypes="AA">
                                      <p:cBhvr>
                                        <p:cTn id="141" dur="2000" fill="hold"/>
                                        <p:tgtEl>
                                          <p:spTgt spid="44"/>
                                        </p:tgtEl>
                                        <p:attrNameLst>
                                          <p:attrName>ppt_x</p:attrName>
                                          <p:attrName>ppt_y</p:attrName>
                                        </p:attrNameLst>
                                      </p:cBhvr>
                                      <p:rCtr x="-21163" y="12037"/>
                                    </p:animMotion>
                                  </p:childTnLst>
                                </p:cTn>
                              </p:par>
                              <p:par>
                                <p:cTn id="142" presetID="42" presetClass="path" presetSubtype="0" accel="50000" decel="50000" fill="hold" grpId="2" nodeType="withEffect">
                                  <p:stCondLst>
                                    <p:cond delay="0"/>
                                  </p:stCondLst>
                                  <p:childTnLst>
                                    <p:animMotion origin="layout" path="M 1.11111E-6 -3.7037E-6 L 0.41614 0.15186 " pathEditMode="relative" rAng="0" ptsTypes="AA">
                                      <p:cBhvr>
                                        <p:cTn id="143" dur="2000" fill="hold"/>
                                        <p:tgtEl>
                                          <p:spTgt spid="45"/>
                                        </p:tgtEl>
                                        <p:attrNameLst>
                                          <p:attrName>ppt_x</p:attrName>
                                          <p:attrName>ppt_y</p:attrName>
                                        </p:attrNameLst>
                                      </p:cBhvr>
                                      <p:rCtr x="20799" y="7593"/>
                                    </p:animMotion>
                                  </p:childTnLst>
                                </p:cTn>
                              </p:par>
                              <p:par>
                                <p:cTn id="144" presetID="42" presetClass="path" presetSubtype="0" accel="50000" decel="50000" fill="hold" grpId="2" nodeType="withEffect">
                                  <p:stCondLst>
                                    <p:cond delay="0"/>
                                  </p:stCondLst>
                                  <p:childTnLst>
                                    <p:animMotion origin="layout" path="M 5E-6 -7.40741E-7 L -0.08038 0.2412 " pathEditMode="relative" rAng="0" ptsTypes="AA">
                                      <p:cBhvr>
                                        <p:cTn id="145" dur="2000" fill="hold"/>
                                        <p:tgtEl>
                                          <p:spTgt spid="46"/>
                                        </p:tgtEl>
                                        <p:attrNameLst>
                                          <p:attrName>ppt_x</p:attrName>
                                          <p:attrName>ppt_y</p:attrName>
                                        </p:attrNameLst>
                                      </p:cBhvr>
                                      <p:rCtr x="-4028" y="12060"/>
                                    </p:animMotion>
                                  </p:childTnLst>
                                </p:cTn>
                              </p:par>
                              <p:par>
                                <p:cTn id="146" presetID="42" presetClass="path" presetSubtype="0" accel="50000" decel="50000" fill="hold" grpId="2" nodeType="withEffect">
                                  <p:stCondLst>
                                    <p:cond delay="0"/>
                                  </p:stCondLst>
                                  <p:childTnLst>
                                    <p:animMotion origin="layout" path="M 2.77778E-6 -4.07407E-6 L -0.37535 0.24074 " pathEditMode="relative" rAng="0" ptsTypes="AA">
                                      <p:cBhvr>
                                        <p:cTn id="147" dur="2000" fill="hold"/>
                                        <p:tgtEl>
                                          <p:spTgt spid="47"/>
                                        </p:tgtEl>
                                        <p:attrNameLst>
                                          <p:attrName>ppt_x</p:attrName>
                                          <p:attrName>ppt_y</p:attrName>
                                        </p:attrNameLst>
                                      </p:cBhvr>
                                      <p:rCtr x="-18767" y="12037"/>
                                    </p:animMotion>
                                  </p:childTnLst>
                                </p:cTn>
                              </p:par>
                              <p:par>
                                <p:cTn id="148" presetID="42" presetClass="path" presetSubtype="0" accel="50000" decel="50000" fill="hold" grpId="2" nodeType="withEffect">
                                  <p:stCondLst>
                                    <p:cond delay="0"/>
                                  </p:stCondLst>
                                  <p:childTnLst>
                                    <p:animMotion origin="layout" path="M -2.77778E-6 1.11022E-16 L 0.03872 0.15185 " pathEditMode="relative" rAng="0" ptsTypes="AA">
                                      <p:cBhvr>
                                        <p:cTn id="149" dur="2000" fill="hold"/>
                                        <p:tgtEl>
                                          <p:spTgt spid="48"/>
                                        </p:tgtEl>
                                        <p:attrNameLst>
                                          <p:attrName>ppt_x</p:attrName>
                                          <p:attrName>ppt_y</p:attrName>
                                        </p:attrNameLst>
                                      </p:cBhvr>
                                      <p:rCtr x="1927" y="7593"/>
                                    </p:animMotion>
                                  </p:childTnLst>
                                </p:cTn>
                              </p:par>
                              <p:par>
                                <p:cTn id="150" presetID="42" presetClass="path" presetSubtype="0" accel="50000" decel="50000" fill="hold" grpId="2" nodeType="withEffect">
                                  <p:stCondLst>
                                    <p:cond delay="0"/>
                                  </p:stCondLst>
                                  <p:childTnLst>
                                    <p:animMotion origin="layout" path="M -1.94444E-6 -3.7037E-7 L 0.03212 0.15185 " pathEditMode="relative" rAng="0" ptsTypes="AA">
                                      <p:cBhvr>
                                        <p:cTn id="151" dur="2000" fill="hold"/>
                                        <p:tgtEl>
                                          <p:spTgt spid="49"/>
                                        </p:tgtEl>
                                        <p:attrNameLst>
                                          <p:attrName>ppt_x</p:attrName>
                                          <p:attrName>ppt_y</p:attrName>
                                        </p:attrNameLst>
                                      </p:cBhvr>
                                      <p:rCtr x="1597" y="7593"/>
                                    </p:animMotion>
                                  </p:childTnLst>
                                </p:cTn>
                              </p:par>
                              <p:par>
                                <p:cTn id="152" presetID="10" presetClass="exit" presetSubtype="0" fill="hold" grpId="1" nodeType="withEffect">
                                  <p:stCondLst>
                                    <p:cond delay="0"/>
                                  </p:stCondLst>
                                  <p:childTnLst>
                                    <p:animEffect transition="out" filter="fade">
                                      <p:cBhvr>
                                        <p:cTn id="153" dur="1250"/>
                                        <p:tgtEl>
                                          <p:spTgt spid="32"/>
                                        </p:tgtEl>
                                      </p:cBhvr>
                                    </p:animEffect>
                                    <p:set>
                                      <p:cBhvr>
                                        <p:cTn id="154" dur="1" fill="hold">
                                          <p:stCondLst>
                                            <p:cond delay="1249"/>
                                          </p:stCondLst>
                                        </p:cTn>
                                        <p:tgtEl>
                                          <p:spTgt spid="32"/>
                                        </p:tgtEl>
                                        <p:attrNameLst>
                                          <p:attrName>style.visibility</p:attrName>
                                        </p:attrNameLst>
                                      </p:cBhvr>
                                      <p:to>
                                        <p:strVal val="hidden"/>
                                      </p:to>
                                    </p:set>
                                  </p:childTnLst>
                                </p:cTn>
                              </p:par>
                              <p:par>
                                <p:cTn id="155" presetID="10" presetClass="exit" presetSubtype="0" fill="hold" grpId="2" nodeType="withEffect">
                                  <p:stCondLst>
                                    <p:cond delay="0"/>
                                  </p:stCondLst>
                                  <p:childTnLst>
                                    <p:animEffect transition="out" filter="fade">
                                      <p:cBhvr>
                                        <p:cTn id="156" dur="500"/>
                                        <p:tgtEl>
                                          <p:spTgt spid="51"/>
                                        </p:tgtEl>
                                      </p:cBhvr>
                                    </p:animEffect>
                                    <p:set>
                                      <p:cBhvr>
                                        <p:cTn id="157" dur="1" fill="hold">
                                          <p:stCondLst>
                                            <p:cond delay="499"/>
                                          </p:stCondLst>
                                        </p:cTn>
                                        <p:tgtEl>
                                          <p:spTgt spid="51"/>
                                        </p:tgtEl>
                                        <p:attrNameLst>
                                          <p:attrName>style.visibility</p:attrName>
                                        </p:attrNameLst>
                                      </p:cBhvr>
                                      <p:to>
                                        <p:strVal val="hidden"/>
                                      </p:to>
                                    </p:set>
                                  </p:childTnLst>
                                </p:cTn>
                              </p:par>
                            </p:childTnLst>
                          </p:cTn>
                        </p:par>
                        <p:par>
                          <p:cTn id="158" fill="hold">
                            <p:stCondLst>
                              <p:cond delay="2000"/>
                            </p:stCondLst>
                            <p:childTnLst>
                              <p:par>
                                <p:cTn id="159" presetID="10" presetClass="entr" presetSubtype="0" fill="hold" grpId="0" nodeType="afterEffect">
                                  <p:stCondLst>
                                    <p:cond delay="0"/>
                                  </p:stCondLst>
                                  <p:childTnLst>
                                    <p:set>
                                      <p:cBhvr>
                                        <p:cTn id="160" dur="1" fill="hold">
                                          <p:stCondLst>
                                            <p:cond delay="0"/>
                                          </p:stCondLst>
                                        </p:cTn>
                                        <p:tgtEl>
                                          <p:spTgt spid="33"/>
                                        </p:tgtEl>
                                        <p:attrNameLst>
                                          <p:attrName>style.visibility</p:attrName>
                                        </p:attrNameLst>
                                      </p:cBhvr>
                                      <p:to>
                                        <p:strVal val="visible"/>
                                      </p:to>
                                    </p:set>
                                    <p:animEffect transition="in" filter="fade">
                                      <p:cBhvr>
                                        <p:cTn id="161" dur="250"/>
                                        <p:tgtEl>
                                          <p:spTgt spid="33"/>
                                        </p:tgtEl>
                                      </p:cBhvr>
                                    </p:animEffect>
                                  </p:childTnLst>
                                </p:cTn>
                              </p:par>
                              <p:par>
                                <p:cTn id="162" presetID="10" presetClass="exit" presetSubtype="0" fill="hold" grpId="1" nodeType="withEffect">
                                  <p:stCondLst>
                                    <p:cond delay="0"/>
                                  </p:stCondLst>
                                  <p:childTnLst>
                                    <p:animEffect transition="out" filter="fade">
                                      <p:cBhvr>
                                        <p:cTn id="163" dur="500"/>
                                        <p:tgtEl>
                                          <p:spTgt spid="35"/>
                                        </p:tgtEl>
                                      </p:cBhvr>
                                    </p:animEffect>
                                    <p:set>
                                      <p:cBhvr>
                                        <p:cTn id="164" dur="1" fill="hold">
                                          <p:stCondLst>
                                            <p:cond delay="499"/>
                                          </p:stCondLst>
                                        </p:cTn>
                                        <p:tgtEl>
                                          <p:spTgt spid="35"/>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36"/>
                                        </p:tgtEl>
                                      </p:cBhvr>
                                    </p:animEffect>
                                    <p:set>
                                      <p:cBhvr>
                                        <p:cTn id="167" dur="1" fill="hold">
                                          <p:stCondLst>
                                            <p:cond delay="499"/>
                                          </p:stCondLst>
                                        </p:cTn>
                                        <p:tgtEl>
                                          <p:spTgt spid="36"/>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37"/>
                                        </p:tgtEl>
                                      </p:cBhvr>
                                    </p:animEffect>
                                    <p:set>
                                      <p:cBhvr>
                                        <p:cTn id="170" dur="1" fill="hold">
                                          <p:stCondLst>
                                            <p:cond delay="499"/>
                                          </p:stCondLst>
                                        </p:cTn>
                                        <p:tgtEl>
                                          <p:spTgt spid="37"/>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38"/>
                                        </p:tgtEl>
                                      </p:cBhvr>
                                    </p:animEffect>
                                    <p:set>
                                      <p:cBhvr>
                                        <p:cTn id="173" dur="1" fill="hold">
                                          <p:stCondLst>
                                            <p:cond delay="499"/>
                                          </p:stCondLst>
                                        </p:cTn>
                                        <p:tgtEl>
                                          <p:spTgt spid="38"/>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500"/>
                                        <p:tgtEl>
                                          <p:spTgt spid="39"/>
                                        </p:tgtEl>
                                      </p:cBhvr>
                                    </p:animEffect>
                                    <p:set>
                                      <p:cBhvr>
                                        <p:cTn id="176" dur="1" fill="hold">
                                          <p:stCondLst>
                                            <p:cond delay="499"/>
                                          </p:stCondLst>
                                        </p:cTn>
                                        <p:tgtEl>
                                          <p:spTgt spid="39"/>
                                        </p:tgtEl>
                                        <p:attrNameLst>
                                          <p:attrName>style.visibility</p:attrName>
                                        </p:attrNameLst>
                                      </p:cBhvr>
                                      <p:to>
                                        <p:strVal val="hidden"/>
                                      </p:to>
                                    </p:set>
                                  </p:childTnLst>
                                </p:cTn>
                              </p:par>
                              <p:par>
                                <p:cTn id="177" presetID="10" presetClass="exit" presetSubtype="0" fill="hold" grpId="1" nodeType="withEffect">
                                  <p:stCondLst>
                                    <p:cond delay="0"/>
                                  </p:stCondLst>
                                  <p:childTnLst>
                                    <p:animEffect transition="out" filter="fade">
                                      <p:cBhvr>
                                        <p:cTn id="178" dur="500"/>
                                        <p:tgtEl>
                                          <p:spTgt spid="40"/>
                                        </p:tgtEl>
                                      </p:cBhvr>
                                    </p:animEffect>
                                    <p:set>
                                      <p:cBhvr>
                                        <p:cTn id="179" dur="1" fill="hold">
                                          <p:stCondLst>
                                            <p:cond delay="499"/>
                                          </p:stCondLst>
                                        </p:cTn>
                                        <p:tgtEl>
                                          <p:spTgt spid="40"/>
                                        </p:tgtEl>
                                        <p:attrNameLst>
                                          <p:attrName>style.visibility</p:attrName>
                                        </p:attrNameLst>
                                      </p:cBhvr>
                                      <p:to>
                                        <p:strVal val="hidden"/>
                                      </p:to>
                                    </p:set>
                                  </p:childTnLst>
                                </p:cTn>
                              </p:par>
                              <p:par>
                                <p:cTn id="180" presetID="10" presetClass="exit" presetSubtype="0" fill="hold" grpId="1" nodeType="withEffect">
                                  <p:stCondLst>
                                    <p:cond delay="0"/>
                                  </p:stCondLst>
                                  <p:childTnLst>
                                    <p:animEffect transition="out" filter="fade">
                                      <p:cBhvr>
                                        <p:cTn id="181" dur="500"/>
                                        <p:tgtEl>
                                          <p:spTgt spid="41"/>
                                        </p:tgtEl>
                                      </p:cBhvr>
                                    </p:animEffect>
                                    <p:set>
                                      <p:cBhvr>
                                        <p:cTn id="182" dur="1" fill="hold">
                                          <p:stCondLst>
                                            <p:cond delay="499"/>
                                          </p:stCondLst>
                                        </p:cTn>
                                        <p:tgtEl>
                                          <p:spTgt spid="41"/>
                                        </p:tgtEl>
                                        <p:attrNameLst>
                                          <p:attrName>style.visibility</p:attrName>
                                        </p:attrNameLst>
                                      </p:cBhvr>
                                      <p:to>
                                        <p:strVal val="hidden"/>
                                      </p:to>
                                    </p:set>
                                  </p:childTnLst>
                                </p:cTn>
                              </p:par>
                              <p:par>
                                <p:cTn id="183" presetID="10" presetClass="exit" presetSubtype="0" fill="hold" grpId="1" nodeType="withEffect">
                                  <p:stCondLst>
                                    <p:cond delay="0"/>
                                  </p:stCondLst>
                                  <p:childTnLst>
                                    <p:animEffect transition="out" filter="fade">
                                      <p:cBhvr>
                                        <p:cTn id="184" dur="500"/>
                                        <p:tgtEl>
                                          <p:spTgt spid="42"/>
                                        </p:tgtEl>
                                      </p:cBhvr>
                                    </p:animEffect>
                                    <p:set>
                                      <p:cBhvr>
                                        <p:cTn id="185" dur="1" fill="hold">
                                          <p:stCondLst>
                                            <p:cond delay="499"/>
                                          </p:stCondLst>
                                        </p:cTn>
                                        <p:tgtEl>
                                          <p:spTgt spid="42"/>
                                        </p:tgtEl>
                                        <p:attrNameLst>
                                          <p:attrName>style.visibility</p:attrName>
                                        </p:attrNameLst>
                                      </p:cBhvr>
                                      <p:to>
                                        <p:strVal val="hidden"/>
                                      </p:to>
                                    </p:set>
                                  </p:childTnLst>
                                </p:cTn>
                              </p:par>
                              <p:par>
                                <p:cTn id="186" presetID="10" presetClass="exit" presetSubtype="0" fill="hold" grpId="1" nodeType="withEffect">
                                  <p:stCondLst>
                                    <p:cond delay="0"/>
                                  </p:stCondLst>
                                  <p:childTnLst>
                                    <p:animEffect transition="out" filter="fade">
                                      <p:cBhvr>
                                        <p:cTn id="187" dur="500"/>
                                        <p:tgtEl>
                                          <p:spTgt spid="43"/>
                                        </p:tgtEl>
                                      </p:cBhvr>
                                    </p:animEffect>
                                    <p:set>
                                      <p:cBhvr>
                                        <p:cTn id="188" dur="1" fill="hold">
                                          <p:stCondLst>
                                            <p:cond delay="499"/>
                                          </p:stCondLst>
                                        </p:cTn>
                                        <p:tgtEl>
                                          <p:spTgt spid="43"/>
                                        </p:tgtEl>
                                        <p:attrNameLst>
                                          <p:attrName>style.visibility</p:attrName>
                                        </p:attrNameLst>
                                      </p:cBhvr>
                                      <p:to>
                                        <p:strVal val="hidden"/>
                                      </p:to>
                                    </p:set>
                                  </p:childTnLst>
                                </p:cTn>
                              </p:par>
                              <p:par>
                                <p:cTn id="189" presetID="10" presetClass="exit" presetSubtype="0" fill="hold" grpId="1" nodeType="withEffect">
                                  <p:stCondLst>
                                    <p:cond delay="0"/>
                                  </p:stCondLst>
                                  <p:childTnLst>
                                    <p:animEffect transition="out" filter="fade">
                                      <p:cBhvr>
                                        <p:cTn id="190" dur="500"/>
                                        <p:tgtEl>
                                          <p:spTgt spid="44"/>
                                        </p:tgtEl>
                                      </p:cBhvr>
                                    </p:animEffect>
                                    <p:set>
                                      <p:cBhvr>
                                        <p:cTn id="191" dur="1" fill="hold">
                                          <p:stCondLst>
                                            <p:cond delay="499"/>
                                          </p:stCondLst>
                                        </p:cTn>
                                        <p:tgtEl>
                                          <p:spTgt spid="44"/>
                                        </p:tgtEl>
                                        <p:attrNameLst>
                                          <p:attrName>style.visibility</p:attrName>
                                        </p:attrNameLst>
                                      </p:cBhvr>
                                      <p:to>
                                        <p:strVal val="hidden"/>
                                      </p:to>
                                    </p:set>
                                  </p:childTnLst>
                                </p:cTn>
                              </p:par>
                              <p:par>
                                <p:cTn id="192" presetID="10" presetClass="exit" presetSubtype="0" fill="hold" grpId="1" nodeType="withEffect">
                                  <p:stCondLst>
                                    <p:cond delay="0"/>
                                  </p:stCondLst>
                                  <p:childTnLst>
                                    <p:animEffect transition="out" filter="fade">
                                      <p:cBhvr>
                                        <p:cTn id="193" dur="500"/>
                                        <p:tgtEl>
                                          <p:spTgt spid="45"/>
                                        </p:tgtEl>
                                      </p:cBhvr>
                                    </p:animEffect>
                                    <p:set>
                                      <p:cBhvr>
                                        <p:cTn id="194" dur="1" fill="hold">
                                          <p:stCondLst>
                                            <p:cond delay="499"/>
                                          </p:stCondLst>
                                        </p:cTn>
                                        <p:tgtEl>
                                          <p:spTgt spid="45"/>
                                        </p:tgtEl>
                                        <p:attrNameLst>
                                          <p:attrName>style.visibility</p:attrName>
                                        </p:attrNameLst>
                                      </p:cBhvr>
                                      <p:to>
                                        <p:strVal val="hidden"/>
                                      </p:to>
                                    </p:set>
                                  </p:childTnLst>
                                </p:cTn>
                              </p:par>
                              <p:par>
                                <p:cTn id="195" presetID="10" presetClass="exit" presetSubtype="0" fill="hold" grpId="1" nodeType="withEffect">
                                  <p:stCondLst>
                                    <p:cond delay="0"/>
                                  </p:stCondLst>
                                  <p:childTnLst>
                                    <p:animEffect transition="out" filter="fade">
                                      <p:cBhvr>
                                        <p:cTn id="196" dur="500"/>
                                        <p:tgtEl>
                                          <p:spTgt spid="46"/>
                                        </p:tgtEl>
                                      </p:cBhvr>
                                    </p:animEffect>
                                    <p:set>
                                      <p:cBhvr>
                                        <p:cTn id="197" dur="1" fill="hold">
                                          <p:stCondLst>
                                            <p:cond delay="499"/>
                                          </p:stCondLst>
                                        </p:cTn>
                                        <p:tgtEl>
                                          <p:spTgt spid="46"/>
                                        </p:tgtEl>
                                        <p:attrNameLst>
                                          <p:attrName>style.visibility</p:attrName>
                                        </p:attrNameLst>
                                      </p:cBhvr>
                                      <p:to>
                                        <p:strVal val="hidden"/>
                                      </p:to>
                                    </p:set>
                                  </p:childTnLst>
                                </p:cTn>
                              </p:par>
                              <p:par>
                                <p:cTn id="198" presetID="10" presetClass="exit" presetSubtype="0" fill="hold" grpId="1" nodeType="withEffect">
                                  <p:stCondLst>
                                    <p:cond delay="0"/>
                                  </p:stCondLst>
                                  <p:childTnLst>
                                    <p:animEffect transition="out" filter="fade">
                                      <p:cBhvr>
                                        <p:cTn id="199" dur="500"/>
                                        <p:tgtEl>
                                          <p:spTgt spid="47"/>
                                        </p:tgtEl>
                                      </p:cBhvr>
                                    </p:animEffect>
                                    <p:set>
                                      <p:cBhvr>
                                        <p:cTn id="200" dur="1" fill="hold">
                                          <p:stCondLst>
                                            <p:cond delay="499"/>
                                          </p:stCondLst>
                                        </p:cTn>
                                        <p:tgtEl>
                                          <p:spTgt spid="47"/>
                                        </p:tgtEl>
                                        <p:attrNameLst>
                                          <p:attrName>style.visibility</p:attrName>
                                        </p:attrNameLst>
                                      </p:cBhvr>
                                      <p:to>
                                        <p:strVal val="hidden"/>
                                      </p:to>
                                    </p:set>
                                  </p:childTnLst>
                                </p:cTn>
                              </p:par>
                              <p:par>
                                <p:cTn id="201" presetID="10" presetClass="exit" presetSubtype="0" fill="hold" grpId="1" nodeType="withEffect">
                                  <p:stCondLst>
                                    <p:cond delay="0"/>
                                  </p:stCondLst>
                                  <p:childTnLst>
                                    <p:animEffect transition="out" filter="fade">
                                      <p:cBhvr>
                                        <p:cTn id="202" dur="500"/>
                                        <p:tgtEl>
                                          <p:spTgt spid="48"/>
                                        </p:tgtEl>
                                      </p:cBhvr>
                                    </p:animEffect>
                                    <p:set>
                                      <p:cBhvr>
                                        <p:cTn id="203" dur="1" fill="hold">
                                          <p:stCondLst>
                                            <p:cond delay="499"/>
                                          </p:stCondLst>
                                        </p:cTn>
                                        <p:tgtEl>
                                          <p:spTgt spid="48"/>
                                        </p:tgtEl>
                                        <p:attrNameLst>
                                          <p:attrName>style.visibility</p:attrName>
                                        </p:attrNameLst>
                                      </p:cBhvr>
                                      <p:to>
                                        <p:strVal val="hidden"/>
                                      </p:to>
                                    </p:set>
                                  </p:childTnLst>
                                </p:cTn>
                              </p:par>
                              <p:par>
                                <p:cTn id="204" presetID="10" presetClass="exit" presetSubtype="0" fill="hold" grpId="1" nodeType="withEffect">
                                  <p:stCondLst>
                                    <p:cond delay="0"/>
                                  </p:stCondLst>
                                  <p:childTnLst>
                                    <p:animEffect transition="out" filter="fade">
                                      <p:cBhvr>
                                        <p:cTn id="205" dur="500"/>
                                        <p:tgtEl>
                                          <p:spTgt spid="49"/>
                                        </p:tgtEl>
                                      </p:cBhvr>
                                    </p:animEffect>
                                    <p:set>
                                      <p:cBhvr>
                                        <p:cTn id="206" dur="1" fill="hold">
                                          <p:stCondLst>
                                            <p:cond delay="499"/>
                                          </p:stCondLst>
                                        </p:cTn>
                                        <p:tgtEl>
                                          <p:spTgt spid="49"/>
                                        </p:tgtEl>
                                        <p:attrNameLst>
                                          <p:attrName>style.visibility</p:attrName>
                                        </p:attrNameLst>
                                      </p:cBhvr>
                                      <p:to>
                                        <p:strVal val="hidden"/>
                                      </p:to>
                                    </p:set>
                                  </p:childTnLst>
                                </p:cTn>
                              </p:par>
                            </p:childTnLst>
                          </p:cTn>
                        </p:par>
                        <p:par>
                          <p:cTn id="207" fill="hold">
                            <p:stCondLst>
                              <p:cond delay="2500"/>
                            </p:stCondLst>
                            <p:childTnLst>
                              <p:par>
                                <p:cTn id="208" presetID="23" presetClass="entr" presetSubtype="16" fill="hold" grpId="0" nodeType="afterEffect">
                                  <p:stCondLst>
                                    <p:cond delay="0"/>
                                  </p:stCondLst>
                                  <p:childTnLst>
                                    <p:set>
                                      <p:cBhvr>
                                        <p:cTn id="209" dur="1" fill="hold">
                                          <p:stCondLst>
                                            <p:cond delay="0"/>
                                          </p:stCondLst>
                                        </p:cTn>
                                        <p:tgtEl>
                                          <p:spTgt spid="34"/>
                                        </p:tgtEl>
                                        <p:attrNameLst>
                                          <p:attrName>style.visibility</p:attrName>
                                        </p:attrNameLst>
                                      </p:cBhvr>
                                      <p:to>
                                        <p:strVal val="visible"/>
                                      </p:to>
                                    </p:set>
                                    <p:anim calcmode="lin" valueType="num">
                                      <p:cBhvr>
                                        <p:cTn id="210" dur="500" fill="hold"/>
                                        <p:tgtEl>
                                          <p:spTgt spid="34"/>
                                        </p:tgtEl>
                                        <p:attrNameLst>
                                          <p:attrName>ppt_w</p:attrName>
                                        </p:attrNameLst>
                                      </p:cBhvr>
                                      <p:tavLst>
                                        <p:tav tm="0">
                                          <p:val>
                                            <p:fltVal val="0"/>
                                          </p:val>
                                        </p:tav>
                                        <p:tav tm="100000">
                                          <p:val>
                                            <p:strVal val="#ppt_w"/>
                                          </p:val>
                                        </p:tav>
                                      </p:tavLst>
                                    </p:anim>
                                    <p:anim calcmode="lin" valueType="num">
                                      <p:cBhvr>
                                        <p:cTn id="211" dur="500" fill="hold"/>
                                        <p:tgtEl>
                                          <p:spTgt spid="34"/>
                                        </p:tgtEl>
                                        <p:attrNameLst>
                                          <p:attrName>ppt_h</p:attrName>
                                        </p:attrNameLst>
                                      </p:cBhvr>
                                      <p:tavLst>
                                        <p:tav tm="0">
                                          <p:val>
                                            <p:fltVal val="0"/>
                                          </p:val>
                                        </p:tav>
                                        <p:tav tm="100000">
                                          <p:val>
                                            <p:strVal val="#ppt_h"/>
                                          </p:val>
                                        </p:tav>
                                      </p:tavLst>
                                    </p:anim>
                                  </p:childTnLst>
                                </p:cTn>
                              </p:par>
                              <p:par>
                                <p:cTn id="212" presetID="8" presetClass="emph" presetSubtype="0" repeatCount="indefinite" fill="hold" grpId="0" nodeType="withEffect">
                                  <p:stCondLst>
                                    <p:cond delay="0"/>
                                  </p:stCondLst>
                                  <p:childTnLst>
                                    <p:animRot by="-21600000">
                                      <p:cBhvr>
                                        <p:cTn id="213" dur="1000" fill="hold"/>
                                        <p:tgtEl>
                                          <p:spTgt spid="52"/>
                                        </p:tgtEl>
                                        <p:attrNameLst>
                                          <p:attrName>r</p:attrName>
                                        </p:attrNameLst>
                                      </p:cBhvr>
                                    </p:animRot>
                                  </p:childTnLst>
                                </p:cTn>
                              </p:par>
                              <p:par>
                                <p:cTn id="214" presetID="8" presetClass="emph" presetSubtype="0" repeatCount="indefinite" fill="hold" grpId="0" nodeType="withEffect">
                                  <p:stCondLst>
                                    <p:cond delay="0"/>
                                  </p:stCondLst>
                                  <p:childTnLst>
                                    <p:animRot by="21600000">
                                      <p:cBhvr>
                                        <p:cTn id="215" dur="500" fill="hold"/>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1" grpId="1"/>
      <p:bldP spid="51" grpId="2"/>
      <p:bldP spid="52" grpId="0" animBg="1"/>
      <p:bldP spid="53" grpId="0" animBg="1"/>
      <p:bldP spid="32" grpId="0"/>
      <p:bldP spid="32" grpId="1"/>
      <p:bldP spid="32" grpId="2"/>
      <p:bldP spid="33" grpId="0"/>
      <p:bldP spid="34" grpId="0" animBg="1"/>
      <p:bldP spid="35" grpId="0"/>
      <p:bldP spid="35" grpId="1"/>
      <p:bldP spid="35" grpId="2"/>
      <p:bldP spid="36" grpId="0"/>
      <p:bldP spid="36" grpId="1"/>
      <p:bldP spid="36" grpId="2"/>
      <p:bldP spid="37" grpId="0"/>
      <p:bldP spid="37" grpId="1"/>
      <p:bldP spid="37" grpId="2"/>
      <p:bldP spid="38" grpId="0"/>
      <p:bldP spid="38" grpId="1"/>
      <p:bldP spid="38" grpId="2"/>
      <p:bldP spid="39" grpId="0"/>
      <p:bldP spid="39" grpId="1"/>
      <p:bldP spid="39" grpId="2"/>
      <p:bldP spid="40" grpId="0"/>
      <p:bldP spid="40" grpId="1"/>
      <p:bldP spid="40" grpId="2"/>
      <p:bldP spid="41" grpId="0"/>
      <p:bldP spid="41" grpId="1"/>
      <p:bldP spid="41" grpId="2"/>
      <p:bldP spid="42" grpId="0"/>
      <p:bldP spid="42" grpId="1"/>
      <p:bldP spid="42" grpId="2"/>
      <p:bldP spid="43" grpId="0"/>
      <p:bldP spid="43" grpId="1"/>
      <p:bldP spid="43" grpId="2"/>
      <p:bldP spid="44" grpId="0"/>
      <p:bldP spid="44" grpId="1"/>
      <p:bldP spid="44" grpId="2"/>
      <p:bldP spid="45" grpId="0"/>
      <p:bldP spid="45" grpId="1"/>
      <p:bldP spid="45" grpId="2"/>
      <p:bldP spid="46" grpId="0"/>
      <p:bldP spid="46" grpId="1"/>
      <p:bldP spid="46" grpId="2"/>
      <p:bldP spid="47" grpId="0"/>
      <p:bldP spid="47" grpId="1"/>
      <p:bldP spid="47" grpId="2"/>
      <p:bldP spid="48" grpId="0"/>
      <p:bldP spid="48" grpId="1"/>
      <p:bldP spid="48" grpId="2"/>
      <p:bldP spid="49" grpId="0"/>
      <p:bldP spid="49" grpId="1"/>
      <p:bldP spid="49" grpId="2"/>
      <p:bldP spid="5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65AC3EC-A5A8-435E-9DB1-A39A8F8ED0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817299" cy="1378745"/>
          </a:xfrm>
          <a:prstGeom prst="rect">
            <a:avLst/>
          </a:prstGeom>
        </p:spPr>
      </p:pic>
      <p:pic>
        <p:nvPicPr>
          <p:cNvPr id="3" name="Picture 2">
            <a:extLst>
              <a:ext uri="{FF2B5EF4-FFF2-40B4-BE49-F238E27FC236}">
                <a16:creationId xmlns:a16="http://schemas.microsoft.com/office/drawing/2014/main" id="{38B57CCF-DDC5-461C-9B59-F11770742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1547" y="-1"/>
            <a:ext cx="1834551" cy="1375913"/>
          </a:xfrm>
          <a:prstGeom prst="rect">
            <a:avLst/>
          </a:prstGeom>
        </p:spPr>
      </p:pic>
      <p:pic>
        <p:nvPicPr>
          <p:cNvPr id="4" name="Picture 4">
            <a:extLst>
              <a:ext uri="{FF2B5EF4-FFF2-40B4-BE49-F238E27FC236}">
                <a16:creationId xmlns:a16="http://schemas.microsoft.com/office/drawing/2014/main" id="{153E3891-CE01-45D3-9738-3DFA6D7F6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6099" y="-1"/>
            <a:ext cx="1828800" cy="1371601"/>
          </a:xfrm>
          <a:prstGeom prst="rect">
            <a:avLst/>
          </a:prstGeom>
        </p:spPr>
      </p:pic>
      <p:pic>
        <p:nvPicPr>
          <p:cNvPr id="5" name="Picture 2">
            <a:extLst>
              <a:ext uri="{FF2B5EF4-FFF2-40B4-BE49-F238E27FC236}">
                <a16:creationId xmlns:a16="http://schemas.microsoft.com/office/drawing/2014/main" id="{C8824A36-6AFE-4FC9-ADC6-F3654FFFF4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4898" y="0"/>
            <a:ext cx="1840301" cy="1377160"/>
          </a:xfrm>
          <a:prstGeom prst="rect">
            <a:avLst/>
          </a:prstGeom>
        </p:spPr>
      </p:pic>
      <p:pic>
        <p:nvPicPr>
          <p:cNvPr id="6" name="Picture 2">
            <a:extLst>
              <a:ext uri="{FF2B5EF4-FFF2-40B4-BE49-F238E27FC236}">
                <a16:creationId xmlns:a16="http://schemas.microsoft.com/office/drawing/2014/main" id="{C32BEBEF-3957-4D18-8DE3-EC9B10F775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5201" y="0"/>
            <a:ext cx="1828799" cy="1373427"/>
          </a:xfrm>
          <a:prstGeom prst="rect">
            <a:avLst/>
          </a:prstGeom>
        </p:spPr>
      </p:pic>
      <p:pic>
        <p:nvPicPr>
          <p:cNvPr id="7" name="Picture 2">
            <a:extLst>
              <a:ext uri="{FF2B5EF4-FFF2-40B4-BE49-F238E27FC236}">
                <a16:creationId xmlns:a16="http://schemas.microsoft.com/office/drawing/2014/main" id="{88A6EA3F-AF4F-46D6-954A-7922812416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479" b="18261"/>
          <a:stretch/>
        </p:blipFill>
        <p:spPr>
          <a:xfrm>
            <a:off x="0" y="1376362"/>
            <a:ext cx="1839310" cy="1332331"/>
          </a:xfrm>
          <a:prstGeom prst="rect">
            <a:avLst/>
          </a:prstGeom>
        </p:spPr>
      </p:pic>
      <p:grpSp>
        <p:nvGrpSpPr>
          <p:cNvPr id="8" name="Group 6">
            <a:extLst>
              <a:ext uri="{FF2B5EF4-FFF2-40B4-BE49-F238E27FC236}">
                <a16:creationId xmlns:a16="http://schemas.microsoft.com/office/drawing/2014/main" id="{EF65950A-3962-4F6F-B5E8-8AB0E6A9B038}"/>
              </a:ext>
            </a:extLst>
          </p:cNvPr>
          <p:cNvGrpSpPr/>
          <p:nvPr/>
        </p:nvGrpSpPr>
        <p:grpSpPr>
          <a:xfrm>
            <a:off x="1824488" y="1375913"/>
            <a:ext cx="1815859" cy="1332781"/>
            <a:chOff x="0" y="0"/>
            <a:chExt cx="9144000" cy="6858000"/>
          </a:xfrm>
        </p:grpSpPr>
        <p:pic>
          <p:nvPicPr>
            <p:cNvPr id="9" name="Picture 8">
              <a:extLst>
                <a:ext uri="{FF2B5EF4-FFF2-40B4-BE49-F238E27FC236}">
                  <a16:creationId xmlns:a16="http://schemas.microsoft.com/office/drawing/2014/main" id="{5567CC66-4B34-4A05-B9C0-A366D9A2D8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Freeform 7">
              <a:extLst>
                <a:ext uri="{FF2B5EF4-FFF2-40B4-BE49-F238E27FC236}">
                  <a16:creationId xmlns:a16="http://schemas.microsoft.com/office/drawing/2014/main" id="{EA81E432-47D7-4011-94CD-2E4646324687}"/>
                </a:ext>
              </a:extLst>
            </p:cNvPr>
            <p:cNvSpPr/>
            <p:nvPr/>
          </p:nvSpPr>
          <p:spPr>
            <a:xfrm>
              <a:off x="3200400" y="0"/>
              <a:ext cx="3237363" cy="4878292"/>
            </a:xfrm>
            <a:custGeom>
              <a:avLst/>
              <a:gdLst>
                <a:gd name="connsiteX0" fmla="*/ 450376 w 3275463"/>
                <a:gd name="connsiteY0" fmla="*/ 4599295 h 4872250"/>
                <a:gd name="connsiteX1" fmla="*/ 300251 w 3275463"/>
                <a:gd name="connsiteY1" fmla="*/ 4299044 h 4872250"/>
                <a:gd name="connsiteX2" fmla="*/ 259307 w 3275463"/>
                <a:gd name="connsiteY2" fmla="*/ 3835020 h 4872250"/>
                <a:gd name="connsiteX3" fmla="*/ 163773 w 3275463"/>
                <a:gd name="connsiteY3" fmla="*/ 3589361 h 4872250"/>
                <a:gd name="connsiteX4" fmla="*/ 0 w 3275463"/>
                <a:gd name="connsiteY4" fmla="*/ 3370997 h 4872250"/>
                <a:gd name="connsiteX5" fmla="*/ 40943 w 3275463"/>
                <a:gd name="connsiteY5" fmla="*/ 2988859 h 4872250"/>
                <a:gd name="connsiteX6" fmla="*/ 109182 w 3275463"/>
                <a:gd name="connsiteY6" fmla="*/ 2702256 h 4872250"/>
                <a:gd name="connsiteX7" fmla="*/ 0 w 3275463"/>
                <a:gd name="connsiteY7" fmla="*/ 2402006 h 4872250"/>
                <a:gd name="connsiteX8" fmla="*/ 259307 w 3275463"/>
                <a:gd name="connsiteY8" fmla="*/ 2169994 h 4872250"/>
                <a:gd name="connsiteX9" fmla="*/ 518615 w 3275463"/>
                <a:gd name="connsiteY9" fmla="*/ 1978925 h 4872250"/>
                <a:gd name="connsiteX10" fmla="*/ 805218 w 3275463"/>
                <a:gd name="connsiteY10" fmla="*/ 1883391 h 4872250"/>
                <a:gd name="connsiteX11" fmla="*/ 887104 w 3275463"/>
                <a:gd name="connsiteY11" fmla="*/ 1433014 h 4872250"/>
                <a:gd name="connsiteX12" fmla="*/ 1037230 w 3275463"/>
                <a:gd name="connsiteY12" fmla="*/ 996286 h 4872250"/>
                <a:gd name="connsiteX13" fmla="*/ 1078173 w 3275463"/>
                <a:gd name="connsiteY13" fmla="*/ 655092 h 4872250"/>
                <a:gd name="connsiteX14" fmla="*/ 1201003 w 3275463"/>
                <a:gd name="connsiteY14" fmla="*/ 0 h 4872250"/>
                <a:gd name="connsiteX15" fmla="*/ 1569492 w 3275463"/>
                <a:gd name="connsiteY15" fmla="*/ 27295 h 4872250"/>
                <a:gd name="connsiteX16" fmla="*/ 1433015 w 3275463"/>
                <a:gd name="connsiteY16" fmla="*/ 518614 h 4872250"/>
                <a:gd name="connsiteX17" fmla="*/ 1624084 w 3275463"/>
                <a:gd name="connsiteY17" fmla="*/ 464023 h 4872250"/>
                <a:gd name="connsiteX18" fmla="*/ 2088107 w 3275463"/>
                <a:gd name="connsiteY18" fmla="*/ 477671 h 4872250"/>
                <a:gd name="connsiteX19" fmla="*/ 2306472 w 3275463"/>
                <a:gd name="connsiteY19" fmla="*/ 559558 h 4872250"/>
                <a:gd name="connsiteX20" fmla="*/ 2552131 w 3275463"/>
                <a:gd name="connsiteY20" fmla="*/ 1078173 h 4872250"/>
                <a:gd name="connsiteX21" fmla="*/ 2593075 w 3275463"/>
                <a:gd name="connsiteY21" fmla="*/ 1746913 h 4872250"/>
                <a:gd name="connsiteX22" fmla="*/ 2538484 w 3275463"/>
                <a:gd name="connsiteY22" fmla="*/ 2415653 h 4872250"/>
                <a:gd name="connsiteX23" fmla="*/ 2743200 w 3275463"/>
                <a:gd name="connsiteY23" fmla="*/ 2715904 h 4872250"/>
                <a:gd name="connsiteX24" fmla="*/ 3111689 w 3275463"/>
                <a:gd name="connsiteY24" fmla="*/ 3507474 h 4872250"/>
                <a:gd name="connsiteX25" fmla="*/ 3275463 w 3275463"/>
                <a:gd name="connsiteY25" fmla="*/ 3807725 h 4872250"/>
                <a:gd name="connsiteX26" fmla="*/ 3029803 w 3275463"/>
                <a:gd name="connsiteY26" fmla="*/ 4067032 h 4872250"/>
                <a:gd name="connsiteX27" fmla="*/ 2866030 w 3275463"/>
                <a:gd name="connsiteY27" fmla="*/ 4121623 h 4872250"/>
                <a:gd name="connsiteX28" fmla="*/ 2879678 w 3275463"/>
                <a:gd name="connsiteY28" fmla="*/ 4572000 h 4872250"/>
                <a:gd name="connsiteX29" fmla="*/ 2756848 w 3275463"/>
                <a:gd name="connsiteY29" fmla="*/ 4735773 h 4872250"/>
                <a:gd name="connsiteX30" fmla="*/ 2429301 w 3275463"/>
                <a:gd name="connsiteY30" fmla="*/ 4531056 h 4872250"/>
                <a:gd name="connsiteX31" fmla="*/ 2265528 w 3275463"/>
                <a:gd name="connsiteY31" fmla="*/ 4872250 h 4872250"/>
                <a:gd name="connsiteX32" fmla="*/ 1774209 w 3275463"/>
                <a:gd name="connsiteY32" fmla="*/ 4763068 h 4872250"/>
                <a:gd name="connsiteX33" fmla="*/ 1392072 w 3275463"/>
                <a:gd name="connsiteY33" fmla="*/ 4872250 h 4872250"/>
                <a:gd name="connsiteX34" fmla="*/ 1064525 w 3275463"/>
                <a:gd name="connsiteY34" fmla="*/ 4640238 h 4872250"/>
                <a:gd name="connsiteX35" fmla="*/ 668740 w 3275463"/>
                <a:gd name="connsiteY35" fmla="*/ 4599295 h 4872250"/>
                <a:gd name="connsiteX36" fmla="*/ 450376 w 3275463"/>
                <a:gd name="connsiteY36" fmla="*/ 4599295 h 4872250"/>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37230 w 3275463"/>
                <a:gd name="connsiteY12" fmla="*/ 999947 h 4875911"/>
                <a:gd name="connsiteX13" fmla="*/ 1078173 w 3275463"/>
                <a:gd name="connsiteY13" fmla="*/ 658753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52131 w 3275463"/>
                <a:gd name="connsiteY20" fmla="*/ 1081834 h 4875911"/>
                <a:gd name="connsiteX21" fmla="*/ 2593075 w 3275463"/>
                <a:gd name="connsiteY21" fmla="*/ 1750574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37230 w 3275463"/>
                <a:gd name="connsiteY12" fmla="*/ 999947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52131 w 3275463"/>
                <a:gd name="connsiteY20" fmla="*/ 1081834 h 4875911"/>
                <a:gd name="connsiteX21" fmla="*/ 2593075 w 3275463"/>
                <a:gd name="connsiteY21" fmla="*/ 1750574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52131 w 3275463"/>
                <a:gd name="connsiteY20" fmla="*/ 1081834 h 4875911"/>
                <a:gd name="connsiteX21" fmla="*/ 2593075 w 3275463"/>
                <a:gd name="connsiteY21" fmla="*/ 1750574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52131 w 3275463"/>
                <a:gd name="connsiteY20" fmla="*/ 1081834 h 4875911"/>
                <a:gd name="connsiteX21" fmla="*/ 2593075 w 3275463"/>
                <a:gd name="connsiteY21" fmla="*/ 1750574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52131 w 3275463"/>
                <a:gd name="connsiteY20" fmla="*/ 1081834 h 4875911"/>
                <a:gd name="connsiteX21" fmla="*/ 2593075 w 3275463"/>
                <a:gd name="connsiteY21" fmla="*/ 1750574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52131 w 3275463"/>
                <a:gd name="connsiteY20" fmla="*/ 1081834 h 4875911"/>
                <a:gd name="connsiteX21" fmla="*/ 2593075 w 3275463"/>
                <a:gd name="connsiteY21" fmla="*/ 1750574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52131 w 3275463"/>
                <a:gd name="connsiteY20" fmla="*/ 1081834 h 4875911"/>
                <a:gd name="connsiteX21" fmla="*/ 2593075 w 3275463"/>
                <a:gd name="connsiteY21" fmla="*/ 1750574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25938 w 3275463"/>
                <a:gd name="connsiteY20" fmla="*/ 1079452 h 4875911"/>
                <a:gd name="connsiteX21" fmla="*/ 2593075 w 3275463"/>
                <a:gd name="connsiteY21" fmla="*/ 1750574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25938 w 3275463"/>
                <a:gd name="connsiteY20" fmla="*/ 1079452 h 4875911"/>
                <a:gd name="connsiteX21" fmla="*/ 2593075 w 3275463"/>
                <a:gd name="connsiteY21" fmla="*/ 1750574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25938 w 3275463"/>
                <a:gd name="connsiteY20" fmla="*/ 1079452 h 4875911"/>
                <a:gd name="connsiteX21" fmla="*/ 2593075 w 3275463"/>
                <a:gd name="connsiteY21" fmla="*/ 1750574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25938 w 3275463"/>
                <a:gd name="connsiteY20" fmla="*/ 1079452 h 4875911"/>
                <a:gd name="connsiteX21" fmla="*/ 2545450 w 3275463"/>
                <a:gd name="connsiteY21" fmla="*/ 1748193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11651 w 3275463"/>
                <a:gd name="connsiteY20" fmla="*/ 1081833 h 4875911"/>
                <a:gd name="connsiteX21" fmla="*/ 2545450 w 3275463"/>
                <a:gd name="connsiteY21" fmla="*/ 1748193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11651 w 3275463"/>
                <a:gd name="connsiteY20" fmla="*/ 1081833 h 4875911"/>
                <a:gd name="connsiteX21" fmla="*/ 2545450 w 3275463"/>
                <a:gd name="connsiteY21" fmla="*/ 1748193 h 4875911"/>
                <a:gd name="connsiteX22" fmla="*/ 2538484 w 3275463"/>
                <a:gd name="connsiteY22" fmla="*/ 2419314 h 4875911"/>
                <a:gd name="connsiteX23" fmla="*/ 2743200 w 3275463"/>
                <a:gd name="connsiteY23" fmla="*/ 2736234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11651 w 3275463"/>
                <a:gd name="connsiteY20" fmla="*/ 1081833 h 4875911"/>
                <a:gd name="connsiteX21" fmla="*/ 2545450 w 3275463"/>
                <a:gd name="connsiteY21" fmla="*/ 1748193 h 4875911"/>
                <a:gd name="connsiteX22" fmla="*/ 2538484 w 3275463"/>
                <a:gd name="connsiteY22" fmla="*/ 2419314 h 4875911"/>
                <a:gd name="connsiteX23" fmla="*/ 2743200 w 3275463"/>
                <a:gd name="connsiteY23" fmla="*/ 2736234 h 4875911"/>
                <a:gd name="connsiteX24" fmla="*/ 3097401 w 3275463"/>
                <a:gd name="connsiteY24" fmla="*/ 3513517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39744"/>
                <a:gd name="connsiteY0" fmla="*/ 4602956 h 4875911"/>
                <a:gd name="connsiteX1" fmla="*/ 300251 w 3239744"/>
                <a:gd name="connsiteY1" fmla="*/ 4302705 h 4875911"/>
                <a:gd name="connsiteX2" fmla="*/ 259307 w 3239744"/>
                <a:gd name="connsiteY2" fmla="*/ 3838681 h 4875911"/>
                <a:gd name="connsiteX3" fmla="*/ 163773 w 3239744"/>
                <a:gd name="connsiteY3" fmla="*/ 3593022 h 4875911"/>
                <a:gd name="connsiteX4" fmla="*/ 0 w 3239744"/>
                <a:gd name="connsiteY4" fmla="*/ 3374658 h 4875911"/>
                <a:gd name="connsiteX5" fmla="*/ 40943 w 3239744"/>
                <a:gd name="connsiteY5" fmla="*/ 2992520 h 4875911"/>
                <a:gd name="connsiteX6" fmla="*/ 109182 w 3239744"/>
                <a:gd name="connsiteY6" fmla="*/ 2705917 h 4875911"/>
                <a:gd name="connsiteX7" fmla="*/ 0 w 3239744"/>
                <a:gd name="connsiteY7" fmla="*/ 2405667 h 4875911"/>
                <a:gd name="connsiteX8" fmla="*/ 259307 w 3239744"/>
                <a:gd name="connsiteY8" fmla="*/ 2173655 h 4875911"/>
                <a:gd name="connsiteX9" fmla="*/ 518615 w 3239744"/>
                <a:gd name="connsiteY9" fmla="*/ 1982586 h 4875911"/>
                <a:gd name="connsiteX10" fmla="*/ 805218 w 3239744"/>
                <a:gd name="connsiteY10" fmla="*/ 1887052 h 4875911"/>
                <a:gd name="connsiteX11" fmla="*/ 887104 w 3239744"/>
                <a:gd name="connsiteY11" fmla="*/ 1436675 h 4875911"/>
                <a:gd name="connsiteX12" fmla="*/ 1072949 w 3239744"/>
                <a:gd name="connsiteY12" fmla="*/ 1164253 h 4875911"/>
                <a:gd name="connsiteX13" fmla="*/ 1128179 w 3239744"/>
                <a:gd name="connsiteY13" fmla="*/ 692091 h 4875911"/>
                <a:gd name="connsiteX14" fmla="*/ 1201003 w 3239744"/>
                <a:gd name="connsiteY14" fmla="*/ 3661 h 4875911"/>
                <a:gd name="connsiteX15" fmla="*/ 1455192 w 3239744"/>
                <a:gd name="connsiteY15" fmla="*/ 0 h 4875911"/>
                <a:gd name="connsiteX16" fmla="*/ 1433015 w 3239744"/>
                <a:gd name="connsiteY16" fmla="*/ 522275 h 4875911"/>
                <a:gd name="connsiteX17" fmla="*/ 1624084 w 3239744"/>
                <a:gd name="connsiteY17" fmla="*/ 467684 h 4875911"/>
                <a:gd name="connsiteX18" fmla="*/ 2088107 w 3239744"/>
                <a:gd name="connsiteY18" fmla="*/ 481332 h 4875911"/>
                <a:gd name="connsiteX19" fmla="*/ 2306472 w 3239744"/>
                <a:gd name="connsiteY19" fmla="*/ 563219 h 4875911"/>
                <a:gd name="connsiteX20" fmla="*/ 2511651 w 3239744"/>
                <a:gd name="connsiteY20" fmla="*/ 1081833 h 4875911"/>
                <a:gd name="connsiteX21" fmla="*/ 2545450 w 3239744"/>
                <a:gd name="connsiteY21" fmla="*/ 1748193 h 4875911"/>
                <a:gd name="connsiteX22" fmla="*/ 2538484 w 3239744"/>
                <a:gd name="connsiteY22" fmla="*/ 2419314 h 4875911"/>
                <a:gd name="connsiteX23" fmla="*/ 2743200 w 3239744"/>
                <a:gd name="connsiteY23" fmla="*/ 2736234 h 4875911"/>
                <a:gd name="connsiteX24" fmla="*/ 3097401 w 3239744"/>
                <a:gd name="connsiteY24" fmla="*/ 3513517 h 4875911"/>
                <a:gd name="connsiteX25" fmla="*/ 3239744 w 3239744"/>
                <a:gd name="connsiteY25" fmla="*/ 3780430 h 4875911"/>
                <a:gd name="connsiteX26" fmla="*/ 3029803 w 3239744"/>
                <a:gd name="connsiteY26" fmla="*/ 4070693 h 4875911"/>
                <a:gd name="connsiteX27" fmla="*/ 2866030 w 3239744"/>
                <a:gd name="connsiteY27" fmla="*/ 4125284 h 4875911"/>
                <a:gd name="connsiteX28" fmla="*/ 2879678 w 3239744"/>
                <a:gd name="connsiteY28" fmla="*/ 4575661 h 4875911"/>
                <a:gd name="connsiteX29" fmla="*/ 2756848 w 3239744"/>
                <a:gd name="connsiteY29" fmla="*/ 4739434 h 4875911"/>
                <a:gd name="connsiteX30" fmla="*/ 2429301 w 3239744"/>
                <a:gd name="connsiteY30" fmla="*/ 4534717 h 4875911"/>
                <a:gd name="connsiteX31" fmla="*/ 2265528 w 3239744"/>
                <a:gd name="connsiteY31" fmla="*/ 4875911 h 4875911"/>
                <a:gd name="connsiteX32" fmla="*/ 1774209 w 3239744"/>
                <a:gd name="connsiteY32" fmla="*/ 4766729 h 4875911"/>
                <a:gd name="connsiteX33" fmla="*/ 1392072 w 3239744"/>
                <a:gd name="connsiteY33" fmla="*/ 4875911 h 4875911"/>
                <a:gd name="connsiteX34" fmla="*/ 1064525 w 3239744"/>
                <a:gd name="connsiteY34" fmla="*/ 4643899 h 4875911"/>
                <a:gd name="connsiteX35" fmla="*/ 668740 w 3239744"/>
                <a:gd name="connsiteY35" fmla="*/ 4602956 h 4875911"/>
                <a:gd name="connsiteX36" fmla="*/ 450376 w 3239744"/>
                <a:gd name="connsiteY36" fmla="*/ 4602956 h 4875911"/>
                <a:gd name="connsiteX0" fmla="*/ 450376 w 3239744"/>
                <a:gd name="connsiteY0" fmla="*/ 4602956 h 4875911"/>
                <a:gd name="connsiteX1" fmla="*/ 300251 w 3239744"/>
                <a:gd name="connsiteY1" fmla="*/ 4302705 h 4875911"/>
                <a:gd name="connsiteX2" fmla="*/ 259307 w 3239744"/>
                <a:gd name="connsiteY2" fmla="*/ 3838681 h 4875911"/>
                <a:gd name="connsiteX3" fmla="*/ 163773 w 3239744"/>
                <a:gd name="connsiteY3" fmla="*/ 3593022 h 4875911"/>
                <a:gd name="connsiteX4" fmla="*/ 0 w 3239744"/>
                <a:gd name="connsiteY4" fmla="*/ 3374658 h 4875911"/>
                <a:gd name="connsiteX5" fmla="*/ 40943 w 3239744"/>
                <a:gd name="connsiteY5" fmla="*/ 2992520 h 4875911"/>
                <a:gd name="connsiteX6" fmla="*/ 109182 w 3239744"/>
                <a:gd name="connsiteY6" fmla="*/ 2705917 h 4875911"/>
                <a:gd name="connsiteX7" fmla="*/ 0 w 3239744"/>
                <a:gd name="connsiteY7" fmla="*/ 2405667 h 4875911"/>
                <a:gd name="connsiteX8" fmla="*/ 259307 w 3239744"/>
                <a:gd name="connsiteY8" fmla="*/ 2173655 h 4875911"/>
                <a:gd name="connsiteX9" fmla="*/ 518615 w 3239744"/>
                <a:gd name="connsiteY9" fmla="*/ 1982586 h 4875911"/>
                <a:gd name="connsiteX10" fmla="*/ 805218 w 3239744"/>
                <a:gd name="connsiteY10" fmla="*/ 1887052 h 4875911"/>
                <a:gd name="connsiteX11" fmla="*/ 887104 w 3239744"/>
                <a:gd name="connsiteY11" fmla="*/ 1436675 h 4875911"/>
                <a:gd name="connsiteX12" fmla="*/ 1072949 w 3239744"/>
                <a:gd name="connsiteY12" fmla="*/ 1164253 h 4875911"/>
                <a:gd name="connsiteX13" fmla="*/ 1128179 w 3239744"/>
                <a:gd name="connsiteY13" fmla="*/ 692091 h 4875911"/>
                <a:gd name="connsiteX14" fmla="*/ 1201003 w 3239744"/>
                <a:gd name="connsiteY14" fmla="*/ 3661 h 4875911"/>
                <a:gd name="connsiteX15" fmla="*/ 1455192 w 3239744"/>
                <a:gd name="connsiteY15" fmla="*/ 0 h 4875911"/>
                <a:gd name="connsiteX16" fmla="*/ 1433015 w 3239744"/>
                <a:gd name="connsiteY16" fmla="*/ 522275 h 4875911"/>
                <a:gd name="connsiteX17" fmla="*/ 1624084 w 3239744"/>
                <a:gd name="connsiteY17" fmla="*/ 467684 h 4875911"/>
                <a:gd name="connsiteX18" fmla="*/ 2088107 w 3239744"/>
                <a:gd name="connsiteY18" fmla="*/ 481332 h 4875911"/>
                <a:gd name="connsiteX19" fmla="*/ 2306472 w 3239744"/>
                <a:gd name="connsiteY19" fmla="*/ 563219 h 4875911"/>
                <a:gd name="connsiteX20" fmla="*/ 2511651 w 3239744"/>
                <a:gd name="connsiteY20" fmla="*/ 1081833 h 4875911"/>
                <a:gd name="connsiteX21" fmla="*/ 2545450 w 3239744"/>
                <a:gd name="connsiteY21" fmla="*/ 1748193 h 4875911"/>
                <a:gd name="connsiteX22" fmla="*/ 2538484 w 3239744"/>
                <a:gd name="connsiteY22" fmla="*/ 2419314 h 4875911"/>
                <a:gd name="connsiteX23" fmla="*/ 2743200 w 3239744"/>
                <a:gd name="connsiteY23" fmla="*/ 2736234 h 4875911"/>
                <a:gd name="connsiteX24" fmla="*/ 3097401 w 3239744"/>
                <a:gd name="connsiteY24" fmla="*/ 3513517 h 4875911"/>
                <a:gd name="connsiteX25" fmla="*/ 3239744 w 3239744"/>
                <a:gd name="connsiteY25" fmla="*/ 3780430 h 4875911"/>
                <a:gd name="connsiteX26" fmla="*/ 3029803 w 3239744"/>
                <a:gd name="connsiteY26" fmla="*/ 4070693 h 4875911"/>
                <a:gd name="connsiteX27" fmla="*/ 2866030 w 3239744"/>
                <a:gd name="connsiteY27" fmla="*/ 4125284 h 4875911"/>
                <a:gd name="connsiteX28" fmla="*/ 2879678 w 3239744"/>
                <a:gd name="connsiteY28" fmla="*/ 4575661 h 4875911"/>
                <a:gd name="connsiteX29" fmla="*/ 2756848 w 3239744"/>
                <a:gd name="connsiteY29" fmla="*/ 4739434 h 4875911"/>
                <a:gd name="connsiteX30" fmla="*/ 2429301 w 3239744"/>
                <a:gd name="connsiteY30" fmla="*/ 4534717 h 4875911"/>
                <a:gd name="connsiteX31" fmla="*/ 2265528 w 3239744"/>
                <a:gd name="connsiteY31" fmla="*/ 4875911 h 4875911"/>
                <a:gd name="connsiteX32" fmla="*/ 1774209 w 3239744"/>
                <a:gd name="connsiteY32" fmla="*/ 4766729 h 4875911"/>
                <a:gd name="connsiteX33" fmla="*/ 1392072 w 3239744"/>
                <a:gd name="connsiteY33" fmla="*/ 4875911 h 4875911"/>
                <a:gd name="connsiteX34" fmla="*/ 1064525 w 3239744"/>
                <a:gd name="connsiteY34" fmla="*/ 4643899 h 4875911"/>
                <a:gd name="connsiteX35" fmla="*/ 668740 w 3239744"/>
                <a:gd name="connsiteY35" fmla="*/ 4602956 h 4875911"/>
                <a:gd name="connsiteX36" fmla="*/ 450376 w 3239744"/>
                <a:gd name="connsiteY36" fmla="*/ 4602956 h 4875911"/>
                <a:gd name="connsiteX0" fmla="*/ 450376 w 3239744"/>
                <a:gd name="connsiteY0" fmla="*/ 4602956 h 4875911"/>
                <a:gd name="connsiteX1" fmla="*/ 300251 w 3239744"/>
                <a:gd name="connsiteY1" fmla="*/ 4302705 h 4875911"/>
                <a:gd name="connsiteX2" fmla="*/ 259307 w 3239744"/>
                <a:gd name="connsiteY2" fmla="*/ 3838681 h 4875911"/>
                <a:gd name="connsiteX3" fmla="*/ 163773 w 3239744"/>
                <a:gd name="connsiteY3" fmla="*/ 3593022 h 4875911"/>
                <a:gd name="connsiteX4" fmla="*/ 0 w 3239744"/>
                <a:gd name="connsiteY4" fmla="*/ 3374658 h 4875911"/>
                <a:gd name="connsiteX5" fmla="*/ 40943 w 3239744"/>
                <a:gd name="connsiteY5" fmla="*/ 2992520 h 4875911"/>
                <a:gd name="connsiteX6" fmla="*/ 109182 w 3239744"/>
                <a:gd name="connsiteY6" fmla="*/ 2705917 h 4875911"/>
                <a:gd name="connsiteX7" fmla="*/ 0 w 3239744"/>
                <a:gd name="connsiteY7" fmla="*/ 2405667 h 4875911"/>
                <a:gd name="connsiteX8" fmla="*/ 259307 w 3239744"/>
                <a:gd name="connsiteY8" fmla="*/ 2173655 h 4875911"/>
                <a:gd name="connsiteX9" fmla="*/ 518615 w 3239744"/>
                <a:gd name="connsiteY9" fmla="*/ 1982586 h 4875911"/>
                <a:gd name="connsiteX10" fmla="*/ 805218 w 3239744"/>
                <a:gd name="connsiteY10" fmla="*/ 1887052 h 4875911"/>
                <a:gd name="connsiteX11" fmla="*/ 887104 w 3239744"/>
                <a:gd name="connsiteY11" fmla="*/ 1436675 h 4875911"/>
                <a:gd name="connsiteX12" fmla="*/ 1072949 w 3239744"/>
                <a:gd name="connsiteY12" fmla="*/ 1164253 h 4875911"/>
                <a:gd name="connsiteX13" fmla="*/ 1128179 w 3239744"/>
                <a:gd name="connsiteY13" fmla="*/ 692091 h 4875911"/>
                <a:gd name="connsiteX14" fmla="*/ 1201003 w 3239744"/>
                <a:gd name="connsiteY14" fmla="*/ 3661 h 4875911"/>
                <a:gd name="connsiteX15" fmla="*/ 1455192 w 3239744"/>
                <a:gd name="connsiteY15" fmla="*/ 0 h 4875911"/>
                <a:gd name="connsiteX16" fmla="*/ 1433015 w 3239744"/>
                <a:gd name="connsiteY16" fmla="*/ 522275 h 4875911"/>
                <a:gd name="connsiteX17" fmla="*/ 1624084 w 3239744"/>
                <a:gd name="connsiteY17" fmla="*/ 467684 h 4875911"/>
                <a:gd name="connsiteX18" fmla="*/ 2088107 w 3239744"/>
                <a:gd name="connsiteY18" fmla="*/ 481332 h 4875911"/>
                <a:gd name="connsiteX19" fmla="*/ 2306472 w 3239744"/>
                <a:gd name="connsiteY19" fmla="*/ 563219 h 4875911"/>
                <a:gd name="connsiteX20" fmla="*/ 2511651 w 3239744"/>
                <a:gd name="connsiteY20" fmla="*/ 1081833 h 4875911"/>
                <a:gd name="connsiteX21" fmla="*/ 2545450 w 3239744"/>
                <a:gd name="connsiteY21" fmla="*/ 1748193 h 4875911"/>
                <a:gd name="connsiteX22" fmla="*/ 2538484 w 3239744"/>
                <a:gd name="connsiteY22" fmla="*/ 2419314 h 4875911"/>
                <a:gd name="connsiteX23" fmla="*/ 2743200 w 3239744"/>
                <a:gd name="connsiteY23" fmla="*/ 2736234 h 4875911"/>
                <a:gd name="connsiteX24" fmla="*/ 3097401 w 3239744"/>
                <a:gd name="connsiteY24" fmla="*/ 3513517 h 4875911"/>
                <a:gd name="connsiteX25" fmla="*/ 3239744 w 3239744"/>
                <a:gd name="connsiteY25" fmla="*/ 3780430 h 4875911"/>
                <a:gd name="connsiteX26" fmla="*/ 3029803 w 3239744"/>
                <a:gd name="connsiteY26" fmla="*/ 4070693 h 4875911"/>
                <a:gd name="connsiteX27" fmla="*/ 2866030 w 3239744"/>
                <a:gd name="connsiteY27" fmla="*/ 4125284 h 4875911"/>
                <a:gd name="connsiteX28" fmla="*/ 2879678 w 3239744"/>
                <a:gd name="connsiteY28" fmla="*/ 4575661 h 4875911"/>
                <a:gd name="connsiteX29" fmla="*/ 2756848 w 3239744"/>
                <a:gd name="connsiteY29" fmla="*/ 4739434 h 4875911"/>
                <a:gd name="connsiteX30" fmla="*/ 2429301 w 3239744"/>
                <a:gd name="connsiteY30" fmla="*/ 4534717 h 4875911"/>
                <a:gd name="connsiteX31" fmla="*/ 2265528 w 3239744"/>
                <a:gd name="connsiteY31" fmla="*/ 4875911 h 4875911"/>
                <a:gd name="connsiteX32" fmla="*/ 1774209 w 3239744"/>
                <a:gd name="connsiteY32" fmla="*/ 4766729 h 4875911"/>
                <a:gd name="connsiteX33" fmla="*/ 1392072 w 3239744"/>
                <a:gd name="connsiteY33" fmla="*/ 4875911 h 4875911"/>
                <a:gd name="connsiteX34" fmla="*/ 1064525 w 3239744"/>
                <a:gd name="connsiteY34" fmla="*/ 4643899 h 4875911"/>
                <a:gd name="connsiteX35" fmla="*/ 668740 w 3239744"/>
                <a:gd name="connsiteY35" fmla="*/ 4602956 h 4875911"/>
                <a:gd name="connsiteX36" fmla="*/ 450376 w 3239744"/>
                <a:gd name="connsiteY36" fmla="*/ 4602956 h 4875911"/>
                <a:gd name="connsiteX0" fmla="*/ 450376 w 3239744"/>
                <a:gd name="connsiteY0" fmla="*/ 4602956 h 4875911"/>
                <a:gd name="connsiteX1" fmla="*/ 300251 w 3239744"/>
                <a:gd name="connsiteY1" fmla="*/ 4302705 h 4875911"/>
                <a:gd name="connsiteX2" fmla="*/ 259307 w 3239744"/>
                <a:gd name="connsiteY2" fmla="*/ 3838681 h 4875911"/>
                <a:gd name="connsiteX3" fmla="*/ 163773 w 3239744"/>
                <a:gd name="connsiteY3" fmla="*/ 3593022 h 4875911"/>
                <a:gd name="connsiteX4" fmla="*/ 0 w 3239744"/>
                <a:gd name="connsiteY4" fmla="*/ 3374658 h 4875911"/>
                <a:gd name="connsiteX5" fmla="*/ 40943 w 3239744"/>
                <a:gd name="connsiteY5" fmla="*/ 2992520 h 4875911"/>
                <a:gd name="connsiteX6" fmla="*/ 109182 w 3239744"/>
                <a:gd name="connsiteY6" fmla="*/ 2705917 h 4875911"/>
                <a:gd name="connsiteX7" fmla="*/ 0 w 3239744"/>
                <a:gd name="connsiteY7" fmla="*/ 2405667 h 4875911"/>
                <a:gd name="connsiteX8" fmla="*/ 259307 w 3239744"/>
                <a:gd name="connsiteY8" fmla="*/ 2173655 h 4875911"/>
                <a:gd name="connsiteX9" fmla="*/ 518615 w 3239744"/>
                <a:gd name="connsiteY9" fmla="*/ 1982586 h 4875911"/>
                <a:gd name="connsiteX10" fmla="*/ 805218 w 3239744"/>
                <a:gd name="connsiteY10" fmla="*/ 1887052 h 4875911"/>
                <a:gd name="connsiteX11" fmla="*/ 887104 w 3239744"/>
                <a:gd name="connsiteY11" fmla="*/ 1436675 h 4875911"/>
                <a:gd name="connsiteX12" fmla="*/ 1072949 w 3239744"/>
                <a:gd name="connsiteY12" fmla="*/ 1164253 h 4875911"/>
                <a:gd name="connsiteX13" fmla="*/ 1128179 w 3239744"/>
                <a:gd name="connsiteY13" fmla="*/ 692091 h 4875911"/>
                <a:gd name="connsiteX14" fmla="*/ 1201003 w 3239744"/>
                <a:gd name="connsiteY14" fmla="*/ 3661 h 4875911"/>
                <a:gd name="connsiteX15" fmla="*/ 1455192 w 3239744"/>
                <a:gd name="connsiteY15" fmla="*/ 0 h 4875911"/>
                <a:gd name="connsiteX16" fmla="*/ 1433015 w 3239744"/>
                <a:gd name="connsiteY16" fmla="*/ 522275 h 4875911"/>
                <a:gd name="connsiteX17" fmla="*/ 1624084 w 3239744"/>
                <a:gd name="connsiteY17" fmla="*/ 467684 h 4875911"/>
                <a:gd name="connsiteX18" fmla="*/ 2088107 w 3239744"/>
                <a:gd name="connsiteY18" fmla="*/ 481332 h 4875911"/>
                <a:gd name="connsiteX19" fmla="*/ 2306472 w 3239744"/>
                <a:gd name="connsiteY19" fmla="*/ 563219 h 4875911"/>
                <a:gd name="connsiteX20" fmla="*/ 2511651 w 3239744"/>
                <a:gd name="connsiteY20" fmla="*/ 1081833 h 4875911"/>
                <a:gd name="connsiteX21" fmla="*/ 2545450 w 3239744"/>
                <a:gd name="connsiteY21" fmla="*/ 1748193 h 4875911"/>
                <a:gd name="connsiteX22" fmla="*/ 2538484 w 3239744"/>
                <a:gd name="connsiteY22" fmla="*/ 2419314 h 4875911"/>
                <a:gd name="connsiteX23" fmla="*/ 2743200 w 3239744"/>
                <a:gd name="connsiteY23" fmla="*/ 2736234 h 4875911"/>
                <a:gd name="connsiteX24" fmla="*/ 3097401 w 3239744"/>
                <a:gd name="connsiteY24" fmla="*/ 3513517 h 4875911"/>
                <a:gd name="connsiteX25" fmla="*/ 3239744 w 3239744"/>
                <a:gd name="connsiteY25" fmla="*/ 3780430 h 4875911"/>
                <a:gd name="connsiteX26" fmla="*/ 3029803 w 3239744"/>
                <a:gd name="connsiteY26" fmla="*/ 4070693 h 4875911"/>
                <a:gd name="connsiteX27" fmla="*/ 2866030 w 3239744"/>
                <a:gd name="connsiteY27" fmla="*/ 4125284 h 4875911"/>
                <a:gd name="connsiteX28" fmla="*/ 2946353 w 3239744"/>
                <a:gd name="connsiteY28" fmla="*/ 4699486 h 4875911"/>
                <a:gd name="connsiteX29" fmla="*/ 2756848 w 3239744"/>
                <a:gd name="connsiteY29" fmla="*/ 4739434 h 4875911"/>
                <a:gd name="connsiteX30" fmla="*/ 2429301 w 3239744"/>
                <a:gd name="connsiteY30" fmla="*/ 4534717 h 4875911"/>
                <a:gd name="connsiteX31" fmla="*/ 2265528 w 3239744"/>
                <a:gd name="connsiteY31" fmla="*/ 4875911 h 4875911"/>
                <a:gd name="connsiteX32" fmla="*/ 1774209 w 3239744"/>
                <a:gd name="connsiteY32" fmla="*/ 4766729 h 4875911"/>
                <a:gd name="connsiteX33" fmla="*/ 1392072 w 3239744"/>
                <a:gd name="connsiteY33" fmla="*/ 4875911 h 4875911"/>
                <a:gd name="connsiteX34" fmla="*/ 1064525 w 3239744"/>
                <a:gd name="connsiteY34" fmla="*/ 4643899 h 4875911"/>
                <a:gd name="connsiteX35" fmla="*/ 668740 w 3239744"/>
                <a:gd name="connsiteY35" fmla="*/ 4602956 h 4875911"/>
                <a:gd name="connsiteX36" fmla="*/ 450376 w 3239744"/>
                <a:gd name="connsiteY36" fmla="*/ 4602956 h 4875911"/>
                <a:gd name="connsiteX0" fmla="*/ 450376 w 3239744"/>
                <a:gd name="connsiteY0" fmla="*/ 4602956 h 4875911"/>
                <a:gd name="connsiteX1" fmla="*/ 300251 w 3239744"/>
                <a:gd name="connsiteY1" fmla="*/ 4302705 h 4875911"/>
                <a:gd name="connsiteX2" fmla="*/ 259307 w 3239744"/>
                <a:gd name="connsiteY2" fmla="*/ 3838681 h 4875911"/>
                <a:gd name="connsiteX3" fmla="*/ 163773 w 3239744"/>
                <a:gd name="connsiteY3" fmla="*/ 3593022 h 4875911"/>
                <a:gd name="connsiteX4" fmla="*/ 0 w 3239744"/>
                <a:gd name="connsiteY4" fmla="*/ 3374658 h 4875911"/>
                <a:gd name="connsiteX5" fmla="*/ 40943 w 3239744"/>
                <a:gd name="connsiteY5" fmla="*/ 2992520 h 4875911"/>
                <a:gd name="connsiteX6" fmla="*/ 109182 w 3239744"/>
                <a:gd name="connsiteY6" fmla="*/ 2705917 h 4875911"/>
                <a:gd name="connsiteX7" fmla="*/ 0 w 3239744"/>
                <a:gd name="connsiteY7" fmla="*/ 2405667 h 4875911"/>
                <a:gd name="connsiteX8" fmla="*/ 259307 w 3239744"/>
                <a:gd name="connsiteY8" fmla="*/ 2173655 h 4875911"/>
                <a:gd name="connsiteX9" fmla="*/ 518615 w 3239744"/>
                <a:gd name="connsiteY9" fmla="*/ 1982586 h 4875911"/>
                <a:gd name="connsiteX10" fmla="*/ 805218 w 3239744"/>
                <a:gd name="connsiteY10" fmla="*/ 1887052 h 4875911"/>
                <a:gd name="connsiteX11" fmla="*/ 887104 w 3239744"/>
                <a:gd name="connsiteY11" fmla="*/ 1436675 h 4875911"/>
                <a:gd name="connsiteX12" fmla="*/ 1072949 w 3239744"/>
                <a:gd name="connsiteY12" fmla="*/ 1164253 h 4875911"/>
                <a:gd name="connsiteX13" fmla="*/ 1128179 w 3239744"/>
                <a:gd name="connsiteY13" fmla="*/ 692091 h 4875911"/>
                <a:gd name="connsiteX14" fmla="*/ 1201003 w 3239744"/>
                <a:gd name="connsiteY14" fmla="*/ 3661 h 4875911"/>
                <a:gd name="connsiteX15" fmla="*/ 1455192 w 3239744"/>
                <a:gd name="connsiteY15" fmla="*/ 0 h 4875911"/>
                <a:gd name="connsiteX16" fmla="*/ 1433015 w 3239744"/>
                <a:gd name="connsiteY16" fmla="*/ 522275 h 4875911"/>
                <a:gd name="connsiteX17" fmla="*/ 1624084 w 3239744"/>
                <a:gd name="connsiteY17" fmla="*/ 467684 h 4875911"/>
                <a:gd name="connsiteX18" fmla="*/ 2088107 w 3239744"/>
                <a:gd name="connsiteY18" fmla="*/ 481332 h 4875911"/>
                <a:gd name="connsiteX19" fmla="*/ 2306472 w 3239744"/>
                <a:gd name="connsiteY19" fmla="*/ 563219 h 4875911"/>
                <a:gd name="connsiteX20" fmla="*/ 2511651 w 3239744"/>
                <a:gd name="connsiteY20" fmla="*/ 1081833 h 4875911"/>
                <a:gd name="connsiteX21" fmla="*/ 2545450 w 3239744"/>
                <a:gd name="connsiteY21" fmla="*/ 1748193 h 4875911"/>
                <a:gd name="connsiteX22" fmla="*/ 2538484 w 3239744"/>
                <a:gd name="connsiteY22" fmla="*/ 2419314 h 4875911"/>
                <a:gd name="connsiteX23" fmla="*/ 2743200 w 3239744"/>
                <a:gd name="connsiteY23" fmla="*/ 2736234 h 4875911"/>
                <a:gd name="connsiteX24" fmla="*/ 3097401 w 3239744"/>
                <a:gd name="connsiteY24" fmla="*/ 3513517 h 4875911"/>
                <a:gd name="connsiteX25" fmla="*/ 3239744 w 3239744"/>
                <a:gd name="connsiteY25" fmla="*/ 3780430 h 4875911"/>
                <a:gd name="connsiteX26" fmla="*/ 3029803 w 3239744"/>
                <a:gd name="connsiteY26" fmla="*/ 4070693 h 4875911"/>
                <a:gd name="connsiteX27" fmla="*/ 2866030 w 3239744"/>
                <a:gd name="connsiteY27" fmla="*/ 4125284 h 4875911"/>
                <a:gd name="connsiteX28" fmla="*/ 2946353 w 3239744"/>
                <a:gd name="connsiteY28" fmla="*/ 4699486 h 4875911"/>
                <a:gd name="connsiteX29" fmla="*/ 2756848 w 3239744"/>
                <a:gd name="connsiteY29" fmla="*/ 4739434 h 4875911"/>
                <a:gd name="connsiteX30" fmla="*/ 2312620 w 3239744"/>
                <a:gd name="connsiteY30" fmla="*/ 4587104 h 4875911"/>
                <a:gd name="connsiteX31" fmla="*/ 2265528 w 3239744"/>
                <a:gd name="connsiteY31" fmla="*/ 4875911 h 4875911"/>
                <a:gd name="connsiteX32" fmla="*/ 1774209 w 3239744"/>
                <a:gd name="connsiteY32" fmla="*/ 4766729 h 4875911"/>
                <a:gd name="connsiteX33" fmla="*/ 1392072 w 3239744"/>
                <a:gd name="connsiteY33" fmla="*/ 4875911 h 4875911"/>
                <a:gd name="connsiteX34" fmla="*/ 1064525 w 3239744"/>
                <a:gd name="connsiteY34" fmla="*/ 4643899 h 4875911"/>
                <a:gd name="connsiteX35" fmla="*/ 668740 w 3239744"/>
                <a:gd name="connsiteY35" fmla="*/ 4602956 h 4875911"/>
                <a:gd name="connsiteX36" fmla="*/ 450376 w 3239744"/>
                <a:gd name="connsiteY36" fmla="*/ 4602956 h 4875911"/>
                <a:gd name="connsiteX0" fmla="*/ 450376 w 3239744"/>
                <a:gd name="connsiteY0" fmla="*/ 4602956 h 4878292"/>
                <a:gd name="connsiteX1" fmla="*/ 300251 w 3239744"/>
                <a:gd name="connsiteY1" fmla="*/ 4302705 h 4878292"/>
                <a:gd name="connsiteX2" fmla="*/ 259307 w 3239744"/>
                <a:gd name="connsiteY2" fmla="*/ 3838681 h 4878292"/>
                <a:gd name="connsiteX3" fmla="*/ 163773 w 3239744"/>
                <a:gd name="connsiteY3" fmla="*/ 3593022 h 4878292"/>
                <a:gd name="connsiteX4" fmla="*/ 0 w 3239744"/>
                <a:gd name="connsiteY4" fmla="*/ 3374658 h 4878292"/>
                <a:gd name="connsiteX5" fmla="*/ 40943 w 3239744"/>
                <a:gd name="connsiteY5" fmla="*/ 2992520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74209 w 3239744"/>
                <a:gd name="connsiteY32" fmla="*/ 4766729 h 4878292"/>
                <a:gd name="connsiteX33" fmla="*/ 1392072 w 3239744"/>
                <a:gd name="connsiteY33" fmla="*/ 4875911 h 4878292"/>
                <a:gd name="connsiteX34" fmla="*/ 1064525 w 3239744"/>
                <a:gd name="connsiteY34" fmla="*/ 4643899 h 4878292"/>
                <a:gd name="connsiteX35" fmla="*/ 668740 w 3239744"/>
                <a:gd name="connsiteY35" fmla="*/ 4602956 h 4878292"/>
                <a:gd name="connsiteX36" fmla="*/ 450376 w 3239744"/>
                <a:gd name="connsiteY36" fmla="*/ 4602956 h 4878292"/>
                <a:gd name="connsiteX0" fmla="*/ 450376 w 3239744"/>
                <a:gd name="connsiteY0" fmla="*/ 4602956 h 4878292"/>
                <a:gd name="connsiteX1" fmla="*/ 300251 w 3239744"/>
                <a:gd name="connsiteY1" fmla="*/ 4302705 h 4878292"/>
                <a:gd name="connsiteX2" fmla="*/ 259307 w 3239744"/>
                <a:gd name="connsiteY2" fmla="*/ 3838681 h 4878292"/>
                <a:gd name="connsiteX3" fmla="*/ 163773 w 3239744"/>
                <a:gd name="connsiteY3" fmla="*/ 3593022 h 4878292"/>
                <a:gd name="connsiteX4" fmla="*/ 0 w 3239744"/>
                <a:gd name="connsiteY4" fmla="*/ 3374658 h 4878292"/>
                <a:gd name="connsiteX5" fmla="*/ 40943 w 3239744"/>
                <a:gd name="connsiteY5" fmla="*/ 2992520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92072 w 3239744"/>
                <a:gd name="connsiteY33" fmla="*/ 4875911 h 4878292"/>
                <a:gd name="connsiteX34" fmla="*/ 1064525 w 3239744"/>
                <a:gd name="connsiteY34" fmla="*/ 4643899 h 4878292"/>
                <a:gd name="connsiteX35" fmla="*/ 668740 w 3239744"/>
                <a:gd name="connsiteY35" fmla="*/ 4602956 h 4878292"/>
                <a:gd name="connsiteX36" fmla="*/ 450376 w 3239744"/>
                <a:gd name="connsiteY36" fmla="*/ 4602956 h 4878292"/>
                <a:gd name="connsiteX0" fmla="*/ 450376 w 3239744"/>
                <a:gd name="connsiteY0" fmla="*/ 4602956 h 4878292"/>
                <a:gd name="connsiteX1" fmla="*/ 300251 w 3239744"/>
                <a:gd name="connsiteY1" fmla="*/ 4302705 h 4878292"/>
                <a:gd name="connsiteX2" fmla="*/ 259307 w 3239744"/>
                <a:gd name="connsiteY2" fmla="*/ 3838681 h 4878292"/>
                <a:gd name="connsiteX3" fmla="*/ 163773 w 3239744"/>
                <a:gd name="connsiteY3" fmla="*/ 3593022 h 4878292"/>
                <a:gd name="connsiteX4" fmla="*/ 0 w 3239744"/>
                <a:gd name="connsiteY4" fmla="*/ 3374658 h 4878292"/>
                <a:gd name="connsiteX5" fmla="*/ 40943 w 3239744"/>
                <a:gd name="connsiteY5" fmla="*/ 2992520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668740 w 3239744"/>
                <a:gd name="connsiteY35" fmla="*/ 4602956 h 4878292"/>
                <a:gd name="connsiteX36" fmla="*/ 450376 w 3239744"/>
                <a:gd name="connsiteY36" fmla="*/ 4602956 h 4878292"/>
                <a:gd name="connsiteX0" fmla="*/ 450376 w 3239744"/>
                <a:gd name="connsiteY0" fmla="*/ 4602956 h 4878292"/>
                <a:gd name="connsiteX1" fmla="*/ 300251 w 3239744"/>
                <a:gd name="connsiteY1" fmla="*/ 4302705 h 4878292"/>
                <a:gd name="connsiteX2" fmla="*/ 259307 w 3239744"/>
                <a:gd name="connsiteY2" fmla="*/ 3838681 h 4878292"/>
                <a:gd name="connsiteX3" fmla="*/ 163773 w 3239744"/>
                <a:gd name="connsiteY3" fmla="*/ 3593022 h 4878292"/>
                <a:gd name="connsiteX4" fmla="*/ 0 w 3239744"/>
                <a:gd name="connsiteY4" fmla="*/ 3374658 h 4878292"/>
                <a:gd name="connsiteX5" fmla="*/ 40943 w 3239744"/>
                <a:gd name="connsiteY5" fmla="*/ 2992520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668740 w 3239744"/>
                <a:gd name="connsiteY35" fmla="*/ 4602956 h 4878292"/>
                <a:gd name="connsiteX36" fmla="*/ 450376 w 3239744"/>
                <a:gd name="connsiteY36" fmla="*/ 4602956 h 4878292"/>
                <a:gd name="connsiteX0" fmla="*/ 450376 w 3239744"/>
                <a:gd name="connsiteY0" fmla="*/ 4602956 h 4878292"/>
                <a:gd name="connsiteX1" fmla="*/ 300251 w 3239744"/>
                <a:gd name="connsiteY1" fmla="*/ 4302705 h 4878292"/>
                <a:gd name="connsiteX2" fmla="*/ 259307 w 3239744"/>
                <a:gd name="connsiteY2" fmla="*/ 3838681 h 4878292"/>
                <a:gd name="connsiteX3" fmla="*/ 163773 w 3239744"/>
                <a:gd name="connsiteY3" fmla="*/ 3593022 h 4878292"/>
                <a:gd name="connsiteX4" fmla="*/ 0 w 3239744"/>
                <a:gd name="connsiteY4" fmla="*/ 3374658 h 4878292"/>
                <a:gd name="connsiteX5" fmla="*/ 40943 w 3239744"/>
                <a:gd name="connsiteY5" fmla="*/ 2992520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925915 w 3239744"/>
                <a:gd name="connsiteY35" fmla="*/ 4495799 h 4878292"/>
                <a:gd name="connsiteX36" fmla="*/ 450376 w 3239744"/>
                <a:gd name="connsiteY36" fmla="*/ 4602956 h 4878292"/>
                <a:gd name="connsiteX0" fmla="*/ 588489 w 3239744"/>
                <a:gd name="connsiteY0" fmla="*/ 4383881 h 4878292"/>
                <a:gd name="connsiteX1" fmla="*/ 300251 w 3239744"/>
                <a:gd name="connsiteY1" fmla="*/ 4302705 h 4878292"/>
                <a:gd name="connsiteX2" fmla="*/ 259307 w 3239744"/>
                <a:gd name="connsiteY2" fmla="*/ 3838681 h 4878292"/>
                <a:gd name="connsiteX3" fmla="*/ 163773 w 3239744"/>
                <a:gd name="connsiteY3" fmla="*/ 3593022 h 4878292"/>
                <a:gd name="connsiteX4" fmla="*/ 0 w 3239744"/>
                <a:gd name="connsiteY4" fmla="*/ 3374658 h 4878292"/>
                <a:gd name="connsiteX5" fmla="*/ 40943 w 3239744"/>
                <a:gd name="connsiteY5" fmla="*/ 2992520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925915 w 3239744"/>
                <a:gd name="connsiteY35" fmla="*/ 4495799 h 4878292"/>
                <a:gd name="connsiteX36" fmla="*/ 588489 w 3239744"/>
                <a:gd name="connsiteY36" fmla="*/ 4383881 h 4878292"/>
                <a:gd name="connsiteX0" fmla="*/ 588489 w 3239744"/>
                <a:gd name="connsiteY0" fmla="*/ 4383881 h 4878292"/>
                <a:gd name="connsiteX1" fmla="*/ 300251 w 3239744"/>
                <a:gd name="connsiteY1" fmla="*/ 4302705 h 4878292"/>
                <a:gd name="connsiteX2" fmla="*/ 259307 w 3239744"/>
                <a:gd name="connsiteY2" fmla="*/ 3838681 h 4878292"/>
                <a:gd name="connsiteX3" fmla="*/ 163773 w 3239744"/>
                <a:gd name="connsiteY3" fmla="*/ 3593022 h 4878292"/>
                <a:gd name="connsiteX4" fmla="*/ 0 w 3239744"/>
                <a:gd name="connsiteY4" fmla="*/ 3374658 h 4878292"/>
                <a:gd name="connsiteX5" fmla="*/ 40943 w 3239744"/>
                <a:gd name="connsiteY5" fmla="*/ 2992520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925915 w 3239744"/>
                <a:gd name="connsiteY35" fmla="*/ 4495799 h 4878292"/>
                <a:gd name="connsiteX36" fmla="*/ 588489 w 3239744"/>
                <a:gd name="connsiteY36" fmla="*/ 4383881 h 4878292"/>
                <a:gd name="connsiteX0" fmla="*/ 588489 w 3239744"/>
                <a:gd name="connsiteY0" fmla="*/ 4383881 h 4878292"/>
                <a:gd name="connsiteX1" fmla="*/ 300251 w 3239744"/>
                <a:gd name="connsiteY1" fmla="*/ 4302705 h 4878292"/>
                <a:gd name="connsiteX2" fmla="*/ 259307 w 3239744"/>
                <a:gd name="connsiteY2" fmla="*/ 3838681 h 4878292"/>
                <a:gd name="connsiteX3" fmla="*/ 163773 w 3239744"/>
                <a:gd name="connsiteY3" fmla="*/ 3593022 h 4878292"/>
                <a:gd name="connsiteX4" fmla="*/ 0 w 3239744"/>
                <a:gd name="connsiteY4" fmla="*/ 3374658 h 4878292"/>
                <a:gd name="connsiteX5" fmla="*/ 40943 w 3239744"/>
                <a:gd name="connsiteY5" fmla="*/ 2992520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925915 w 3239744"/>
                <a:gd name="connsiteY35" fmla="*/ 4495799 h 4878292"/>
                <a:gd name="connsiteX36" fmla="*/ 588489 w 3239744"/>
                <a:gd name="connsiteY36" fmla="*/ 4383881 h 4878292"/>
                <a:gd name="connsiteX0" fmla="*/ 588489 w 3239744"/>
                <a:gd name="connsiteY0" fmla="*/ 4383881 h 4878292"/>
                <a:gd name="connsiteX1" fmla="*/ 300251 w 3239744"/>
                <a:gd name="connsiteY1" fmla="*/ 4302705 h 4878292"/>
                <a:gd name="connsiteX2" fmla="*/ 259307 w 3239744"/>
                <a:gd name="connsiteY2" fmla="*/ 3838681 h 4878292"/>
                <a:gd name="connsiteX3" fmla="*/ 73285 w 3239744"/>
                <a:gd name="connsiteY3" fmla="*/ 3631122 h 4878292"/>
                <a:gd name="connsiteX4" fmla="*/ 0 w 3239744"/>
                <a:gd name="connsiteY4" fmla="*/ 3374658 h 4878292"/>
                <a:gd name="connsiteX5" fmla="*/ 40943 w 3239744"/>
                <a:gd name="connsiteY5" fmla="*/ 2992520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925915 w 3239744"/>
                <a:gd name="connsiteY35" fmla="*/ 4495799 h 4878292"/>
                <a:gd name="connsiteX36" fmla="*/ 588489 w 3239744"/>
                <a:gd name="connsiteY36" fmla="*/ 4383881 h 4878292"/>
                <a:gd name="connsiteX0" fmla="*/ 588489 w 3239744"/>
                <a:gd name="connsiteY0" fmla="*/ 4383881 h 4878292"/>
                <a:gd name="connsiteX1" fmla="*/ 300251 w 3239744"/>
                <a:gd name="connsiteY1" fmla="*/ 4302705 h 4878292"/>
                <a:gd name="connsiteX2" fmla="*/ 259307 w 3239744"/>
                <a:gd name="connsiteY2" fmla="*/ 3838681 h 4878292"/>
                <a:gd name="connsiteX3" fmla="*/ 73285 w 3239744"/>
                <a:gd name="connsiteY3" fmla="*/ 3631122 h 4878292"/>
                <a:gd name="connsiteX4" fmla="*/ 26194 w 3239744"/>
                <a:gd name="connsiteY4" fmla="*/ 3374658 h 4878292"/>
                <a:gd name="connsiteX5" fmla="*/ 40943 w 3239744"/>
                <a:gd name="connsiteY5" fmla="*/ 2992520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925915 w 3239744"/>
                <a:gd name="connsiteY35" fmla="*/ 4495799 h 4878292"/>
                <a:gd name="connsiteX36" fmla="*/ 588489 w 3239744"/>
                <a:gd name="connsiteY36" fmla="*/ 4383881 h 4878292"/>
                <a:gd name="connsiteX0" fmla="*/ 588489 w 3239744"/>
                <a:gd name="connsiteY0" fmla="*/ 4383881 h 4878292"/>
                <a:gd name="connsiteX1" fmla="*/ 300251 w 3239744"/>
                <a:gd name="connsiteY1" fmla="*/ 4302705 h 4878292"/>
                <a:gd name="connsiteX2" fmla="*/ 259307 w 3239744"/>
                <a:gd name="connsiteY2" fmla="*/ 3838681 h 4878292"/>
                <a:gd name="connsiteX3" fmla="*/ 73285 w 3239744"/>
                <a:gd name="connsiteY3" fmla="*/ 3631122 h 4878292"/>
                <a:gd name="connsiteX4" fmla="*/ 26194 w 3239744"/>
                <a:gd name="connsiteY4" fmla="*/ 3374658 h 4878292"/>
                <a:gd name="connsiteX5" fmla="*/ 88568 w 3239744"/>
                <a:gd name="connsiteY5" fmla="*/ 2999664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925915 w 3239744"/>
                <a:gd name="connsiteY35" fmla="*/ 4495799 h 4878292"/>
                <a:gd name="connsiteX36" fmla="*/ 588489 w 3239744"/>
                <a:gd name="connsiteY36" fmla="*/ 4383881 h 4878292"/>
                <a:gd name="connsiteX0" fmla="*/ 588489 w 3239744"/>
                <a:gd name="connsiteY0" fmla="*/ 4383881 h 4878292"/>
                <a:gd name="connsiteX1" fmla="*/ 300251 w 3239744"/>
                <a:gd name="connsiteY1" fmla="*/ 4302705 h 4878292"/>
                <a:gd name="connsiteX2" fmla="*/ 259307 w 3239744"/>
                <a:gd name="connsiteY2" fmla="*/ 3838681 h 4878292"/>
                <a:gd name="connsiteX3" fmla="*/ 73285 w 3239744"/>
                <a:gd name="connsiteY3" fmla="*/ 3631122 h 4878292"/>
                <a:gd name="connsiteX4" fmla="*/ 26194 w 3239744"/>
                <a:gd name="connsiteY4" fmla="*/ 3374658 h 4878292"/>
                <a:gd name="connsiteX5" fmla="*/ 88568 w 3239744"/>
                <a:gd name="connsiteY5" fmla="*/ 2999664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925915 w 3239744"/>
                <a:gd name="connsiteY35" fmla="*/ 4495799 h 4878292"/>
                <a:gd name="connsiteX36" fmla="*/ 588489 w 3239744"/>
                <a:gd name="connsiteY36" fmla="*/ 4383881 h 4878292"/>
                <a:gd name="connsiteX0" fmla="*/ 588489 w 3239744"/>
                <a:gd name="connsiteY0" fmla="*/ 4383881 h 4878292"/>
                <a:gd name="connsiteX1" fmla="*/ 300251 w 3239744"/>
                <a:gd name="connsiteY1" fmla="*/ 4302705 h 4878292"/>
                <a:gd name="connsiteX2" fmla="*/ 259307 w 3239744"/>
                <a:gd name="connsiteY2" fmla="*/ 3838681 h 4878292"/>
                <a:gd name="connsiteX3" fmla="*/ 73285 w 3239744"/>
                <a:gd name="connsiteY3" fmla="*/ 3631122 h 4878292"/>
                <a:gd name="connsiteX4" fmla="*/ 26194 w 3239744"/>
                <a:gd name="connsiteY4" fmla="*/ 3374658 h 4878292"/>
                <a:gd name="connsiteX5" fmla="*/ 88568 w 3239744"/>
                <a:gd name="connsiteY5" fmla="*/ 2999664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925915 w 3239744"/>
                <a:gd name="connsiteY35" fmla="*/ 4495799 h 4878292"/>
                <a:gd name="connsiteX36" fmla="*/ 588489 w 3239744"/>
                <a:gd name="connsiteY36" fmla="*/ 4383881 h 4878292"/>
                <a:gd name="connsiteX0" fmla="*/ 588489 w 3239744"/>
                <a:gd name="connsiteY0" fmla="*/ 4383881 h 4878292"/>
                <a:gd name="connsiteX1" fmla="*/ 300251 w 3239744"/>
                <a:gd name="connsiteY1" fmla="*/ 4302705 h 4878292"/>
                <a:gd name="connsiteX2" fmla="*/ 259307 w 3239744"/>
                <a:gd name="connsiteY2" fmla="*/ 3838681 h 4878292"/>
                <a:gd name="connsiteX3" fmla="*/ 73285 w 3239744"/>
                <a:gd name="connsiteY3" fmla="*/ 3631122 h 4878292"/>
                <a:gd name="connsiteX4" fmla="*/ 26194 w 3239744"/>
                <a:gd name="connsiteY4" fmla="*/ 3374658 h 4878292"/>
                <a:gd name="connsiteX5" fmla="*/ 88568 w 3239744"/>
                <a:gd name="connsiteY5" fmla="*/ 2999664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925915 w 3239744"/>
                <a:gd name="connsiteY35" fmla="*/ 4495799 h 4878292"/>
                <a:gd name="connsiteX36" fmla="*/ 588489 w 3239744"/>
                <a:gd name="connsiteY36" fmla="*/ 4383881 h 4878292"/>
                <a:gd name="connsiteX0" fmla="*/ 588489 w 3239744"/>
                <a:gd name="connsiteY0" fmla="*/ 4383881 h 4878292"/>
                <a:gd name="connsiteX1" fmla="*/ 300251 w 3239744"/>
                <a:gd name="connsiteY1" fmla="*/ 4302705 h 4878292"/>
                <a:gd name="connsiteX2" fmla="*/ 259307 w 3239744"/>
                <a:gd name="connsiteY2" fmla="*/ 3838681 h 4878292"/>
                <a:gd name="connsiteX3" fmla="*/ 73285 w 3239744"/>
                <a:gd name="connsiteY3" fmla="*/ 3631122 h 4878292"/>
                <a:gd name="connsiteX4" fmla="*/ 26194 w 3239744"/>
                <a:gd name="connsiteY4" fmla="*/ 3374658 h 4878292"/>
                <a:gd name="connsiteX5" fmla="*/ 88568 w 3239744"/>
                <a:gd name="connsiteY5" fmla="*/ 2999664 h 4878292"/>
                <a:gd name="connsiteX6" fmla="*/ 90132 w 3239744"/>
                <a:gd name="connsiteY6" fmla="*/ 2736873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925915 w 3239744"/>
                <a:gd name="connsiteY35" fmla="*/ 4495799 h 4878292"/>
                <a:gd name="connsiteX36" fmla="*/ 588489 w 3239744"/>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16234 w 3237363"/>
                <a:gd name="connsiteY9" fmla="*/ 1982586 h 4878292"/>
                <a:gd name="connsiteX10" fmla="*/ 802837 w 3237363"/>
                <a:gd name="connsiteY10" fmla="*/ 1887052 h 4878292"/>
                <a:gd name="connsiteX11" fmla="*/ 884723 w 3237363"/>
                <a:gd name="connsiteY11" fmla="*/ 1436675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02837 w 3237363"/>
                <a:gd name="connsiteY10" fmla="*/ 1887052 h 4878292"/>
                <a:gd name="connsiteX11" fmla="*/ 884723 w 3237363"/>
                <a:gd name="connsiteY11" fmla="*/ 1436675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02837 w 3237363"/>
                <a:gd name="connsiteY10" fmla="*/ 1887052 h 4878292"/>
                <a:gd name="connsiteX11" fmla="*/ 884723 w 3237363"/>
                <a:gd name="connsiteY11" fmla="*/ 1436675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02837 w 3237363"/>
                <a:gd name="connsiteY10" fmla="*/ 1887052 h 4878292"/>
                <a:gd name="connsiteX11" fmla="*/ 884723 w 3237363"/>
                <a:gd name="connsiteY11" fmla="*/ 1436675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02837 w 3237363"/>
                <a:gd name="connsiteY10" fmla="*/ 1887052 h 4878292"/>
                <a:gd name="connsiteX11" fmla="*/ 884723 w 3237363"/>
                <a:gd name="connsiteY11" fmla="*/ 1436675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786169 w 3237363"/>
                <a:gd name="connsiteY10" fmla="*/ 1851333 h 4878292"/>
                <a:gd name="connsiteX11" fmla="*/ 884723 w 3237363"/>
                <a:gd name="connsiteY11" fmla="*/ 1436675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786169 w 3237363"/>
                <a:gd name="connsiteY10" fmla="*/ 1851333 h 4878292"/>
                <a:gd name="connsiteX11" fmla="*/ 884723 w 3237363"/>
                <a:gd name="connsiteY11" fmla="*/ 1436675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786169 w 3237363"/>
                <a:gd name="connsiteY10" fmla="*/ 1851333 h 4878292"/>
                <a:gd name="connsiteX11" fmla="*/ 1060936 w 3237363"/>
                <a:gd name="connsiteY11" fmla="*/ 1848631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64750 w 3237363"/>
                <a:gd name="connsiteY10" fmla="*/ 1939439 h 4878292"/>
                <a:gd name="connsiteX11" fmla="*/ 1060936 w 3237363"/>
                <a:gd name="connsiteY11" fmla="*/ 1848631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64750 w 3237363"/>
                <a:gd name="connsiteY10" fmla="*/ 1939439 h 4878292"/>
                <a:gd name="connsiteX11" fmla="*/ 1060936 w 3237363"/>
                <a:gd name="connsiteY11" fmla="*/ 1848631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64750 w 3237363"/>
                <a:gd name="connsiteY10" fmla="*/ 1939439 h 4878292"/>
                <a:gd name="connsiteX11" fmla="*/ 1060936 w 3237363"/>
                <a:gd name="connsiteY11" fmla="*/ 1848631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62369 w 3237363"/>
                <a:gd name="connsiteY10" fmla="*/ 1948964 h 4878292"/>
                <a:gd name="connsiteX11" fmla="*/ 1060936 w 3237363"/>
                <a:gd name="connsiteY11" fmla="*/ 1848631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62369 w 3237363"/>
                <a:gd name="connsiteY10" fmla="*/ 1948964 h 4878292"/>
                <a:gd name="connsiteX11" fmla="*/ 1046649 w 3237363"/>
                <a:gd name="connsiteY11" fmla="*/ 1891494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62369 w 3237363"/>
                <a:gd name="connsiteY10" fmla="*/ 1948964 h 4878292"/>
                <a:gd name="connsiteX11" fmla="*/ 1046649 w 3237363"/>
                <a:gd name="connsiteY11" fmla="*/ 1891494 h 4878292"/>
                <a:gd name="connsiteX12" fmla="*/ 1084856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62369 w 3237363"/>
                <a:gd name="connsiteY10" fmla="*/ 1948964 h 4878292"/>
                <a:gd name="connsiteX11" fmla="*/ 1046649 w 3237363"/>
                <a:gd name="connsiteY11" fmla="*/ 1891494 h 4878292"/>
                <a:gd name="connsiteX12" fmla="*/ 958650 w 3237363"/>
                <a:gd name="connsiteY12" fmla="*/ 1173778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62369 w 3237363"/>
                <a:gd name="connsiteY10" fmla="*/ 1948964 h 4878292"/>
                <a:gd name="connsiteX11" fmla="*/ 827574 w 3237363"/>
                <a:gd name="connsiteY11" fmla="*/ 1715281 h 4878292"/>
                <a:gd name="connsiteX12" fmla="*/ 958650 w 3237363"/>
                <a:gd name="connsiteY12" fmla="*/ 1173778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738544 w 3237363"/>
                <a:gd name="connsiteY10" fmla="*/ 1982302 h 4878292"/>
                <a:gd name="connsiteX11" fmla="*/ 827574 w 3237363"/>
                <a:gd name="connsiteY11" fmla="*/ 1715281 h 4878292"/>
                <a:gd name="connsiteX12" fmla="*/ 958650 w 3237363"/>
                <a:gd name="connsiteY12" fmla="*/ 1173778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738544 w 3237363"/>
                <a:gd name="connsiteY10" fmla="*/ 1982302 h 4878292"/>
                <a:gd name="connsiteX11" fmla="*/ 827574 w 3237363"/>
                <a:gd name="connsiteY11" fmla="*/ 1715281 h 4878292"/>
                <a:gd name="connsiteX12" fmla="*/ 958650 w 3237363"/>
                <a:gd name="connsiteY12" fmla="*/ 1173778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474556 w 3237363"/>
                <a:gd name="connsiteY33" fmla="*/ 4759890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738544 w 3237363"/>
                <a:gd name="connsiteY10" fmla="*/ 1982302 h 4878292"/>
                <a:gd name="connsiteX11" fmla="*/ 827574 w 3237363"/>
                <a:gd name="connsiteY11" fmla="*/ 1715281 h 4878292"/>
                <a:gd name="connsiteX12" fmla="*/ 958650 w 3237363"/>
                <a:gd name="connsiteY12" fmla="*/ 1173778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474556 w 3237363"/>
                <a:gd name="connsiteY33" fmla="*/ 4759890 h 4878292"/>
                <a:gd name="connsiteX34" fmla="*/ 1106212 w 3237363"/>
                <a:gd name="connsiteY34" fmla="*/ 4632882 h 4878292"/>
                <a:gd name="connsiteX35" fmla="*/ 923534 w 3237363"/>
                <a:gd name="connsiteY35" fmla="*/ 4495799 h 4878292"/>
                <a:gd name="connsiteX36" fmla="*/ 586108 w 3237363"/>
                <a:gd name="connsiteY36" fmla="*/ 4383881 h 487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37363" h="4878292">
                  <a:moveTo>
                    <a:pt x="586108" y="4383881"/>
                  </a:moveTo>
                  <a:cubicBezTo>
                    <a:pt x="490029" y="4356822"/>
                    <a:pt x="389186" y="4375008"/>
                    <a:pt x="297870" y="4302705"/>
                  </a:cubicBezTo>
                  <a:lnTo>
                    <a:pt x="256926" y="3838681"/>
                  </a:lnTo>
                  <a:cubicBezTo>
                    <a:pt x="194919" y="3769495"/>
                    <a:pt x="111480" y="3726502"/>
                    <a:pt x="70904" y="3631122"/>
                  </a:cubicBezTo>
                  <a:cubicBezTo>
                    <a:pt x="26632" y="3543253"/>
                    <a:pt x="39510" y="3460146"/>
                    <a:pt x="23813" y="3374658"/>
                  </a:cubicBezTo>
                  <a:lnTo>
                    <a:pt x="86187" y="2999664"/>
                  </a:lnTo>
                  <a:cubicBezTo>
                    <a:pt x="86708" y="2912067"/>
                    <a:pt x="87230" y="2824470"/>
                    <a:pt x="87751" y="2736873"/>
                  </a:cubicBezTo>
                  <a:lnTo>
                    <a:pt x="0" y="2472342"/>
                  </a:lnTo>
                  <a:cubicBezTo>
                    <a:pt x="85642" y="2372780"/>
                    <a:pt x="123659" y="2261311"/>
                    <a:pt x="256926" y="2173655"/>
                  </a:cubicBezTo>
                  <a:cubicBezTo>
                    <a:pt x="299706" y="2104410"/>
                    <a:pt x="416304" y="2032781"/>
                    <a:pt x="528140" y="2015923"/>
                  </a:cubicBezTo>
                  <a:cubicBezTo>
                    <a:pt x="637963" y="2018210"/>
                    <a:pt x="566808" y="2027640"/>
                    <a:pt x="738544" y="1982302"/>
                  </a:cubicBezTo>
                  <a:lnTo>
                    <a:pt x="827574" y="1715281"/>
                  </a:lnTo>
                  <a:lnTo>
                    <a:pt x="958650" y="1173778"/>
                  </a:lnTo>
                  <a:lnTo>
                    <a:pt x="1125798" y="692091"/>
                  </a:lnTo>
                  <a:lnTo>
                    <a:pt x="1198622" y="3661"/>
                  </a:lnTo>
                  <a:lnTo>
                    <a:pt x="1452811" y="0"/>
                  </a:lnTo>
                  <a:lnTo>
                    <a:pt x="1430634" y="522275"/>
                  </a:lnTo>
                  <a:lnTo>
                    <a:pt x="1621703" y="467684"/>
                  </a:lnTo>
                  <a:cubicBezTo>
                    <a:pt x="1816858" y="446039"/>
                    <a:pt x="1938196" y="457733"/>
                    <a:pt x="2085726" y="481332"/>
                  </a:cubicBezTo>
                  <a:cubicBezTo>
                    <a:pt x="2172802" y="503865"/>
                    <a:pt x="2240828" y="526398"/>
                    <a:pt x="2304091" y="563219"/>
                  </a:cubicBezTo>
                  <a:cubicBezTo>
                    <a:pt x="2431221" y="733710"/>
                    <a:pt x="2470246" y="906580"/>
                    <a:pt x="2509270" y="1081833"/>
                  </a:cubicBezTo>
                  <a:lnTo>
                    <a:pt x="2543069" y="1748193"/>
                  </a:lnTo>
                  <a:lnTo>
                    <a:pt x="2536103" y="2419314"/>
                  </a:lnTo>
                  <a:lnTo>
                    <a:pt x="2740819" y="2736234"/>
                  </a:lnTo>
                  <a:lnTo>
                    <a:pt x="3095020" y="3513517"/>
                  </a:lnTo>
                  <a:cubicBezTo>
                    <a:pt x="3142468" y="3602488"/>
                    <a:pt x="3208965" y="3691459"/>
                    <a:pt x="3237363" y="3780430"/>
                  </a:cubicBezTo>
                  <a:cubicBezTo>
                    <a:pt x="3179289" y="3884327"/>
                    <a:pt x="3097402" y="3973939"/>
                    <a:pt x="3027422" y="4070693"/>
                  </a:cubicBezTo>
                  <a:lnTo>
                    <a:pt x="2863649" y="4125284"/>
                  </a:lnTo>
                  <a:lnTo>
                    <a:pt x="2943972" y="4699486"/>
                  </a:lnTo>
                  <a:lnTo>
                    <a:pt x="2754467" y="4739434"/>
                  </a:lnTo>
                  <a:lnTo>
                    <a:pt x="2310239" y="4587104"/>
                  </a:lnTo>
                  <a:lnTo>
                    <a:pt x="2296484" y="4878292"/>
                  </a:lnTo>
                  <a:lnTo>
                    <a:pt x="1738491" y="4578610"/>
                  </a:lnTo>
                  <a:cubicBezTo>
                    <a:pt x="1610318" y="4541978"/>
                    <a:pt x="1595585" y="4765565"/>
                    <a:pt x="1474556" y="4759890"/>
                  </a:cubicBezTo>
                  <a:cubicBezTo>
                    <a:pt x="1370136" y="4787328"/>
                    <a:pt x="1239207" y="4605444"/>
                    <a:pt x="1106212" y="4632882"/>
                  </a:cubicBezTo>
                  <a:cubicBezTo>
                    <a:pt x="1026672" y="4585896"/>
                    <a:pt x="969737" y="4545166"/>
                    <a:pt x="923534" y="4495799"/>
                  </a:cubicBezTo>
                  <a:lnTo>
                    <a:pt x="586108" y="4383881"/>
                  </a:lnTo>
                  <a:close/>
                </a:path>
              </a:pathLst>
            </a:cu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pic>
        <p:nvPicPr>
          <p:cNvPr id="11" name="Picture 6">
            <a:extLst>
              <a:ext uri="{FF2B5EF4-FFF2-40B4-BE49-F238E27FC236}">
                <a16:creationId xmlns:a16="http://schemas.microsoft.com/office/drawing/2014/main" id="{50775057-052A-4155-9130-35018C3E339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40347" y="1365848"/>
            <a:ext cx="1800046" cy="1344015"/>
          </a:xfrm>
          <a:prstGeom prst="rect">
            <a:avLst/>
          </a:prstGeom>
        </p:spPr>
      </p:pic>
      <p:pic>
        <p:nvPicPr>
          <p:cNvPr id="12" name="Picture 4">
            <a:extLst>
              <a:ext uri="{FF2B5EF4-FFF2-40B4-BE49-F238E27FC236}">
                <a16:creationId xmlns:a16="http://schemas.microsoft.com/office/drawing/2014/main" id="{F2462108-1647-4A12-B111-33DB389B91D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4662" b="9397"/>
          <a:stretch/>
        </p:blipFill>
        <p:spPr>
          <a:xfrm>
            <a:off x="5440391" y="1364411"/>
            <a:ext cx="1909313" cy="1344283"/>
          </a:xfrm>
          <a:prstGeom prst="rect">
            <a:avLst/>
          </a:prstGeom>
        </p:spPr>
      </p:pic>
      <p:pic>
        <p:nvPicPr>
          <p:cNvPr id="13" name="Picture 2">
            <a:extLst>
              <a:ext uri="{FF2B5EF4-FFF2-40B4-BE49-F238E27FC236}">
                <a16:creationId xmlns:a16="http://schemas.microsoft.com/office/drawing/2014/main" id="{73A2AC46-DD7B-4E74-8502-B761DA48E9A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9804" r="11765"/>
          <a:stretch/>
        </p:blipFill>
        <p:spPr>
          <a:xfrm>
            <a:off x="0" y="2707482"/>
            <a:ext cx="1528763" cy="1145382"/>
          </a:xfrm>
          <a:prstGeom prst="rect">
            <a:avLst/>
          </a:prstGeom>
        </p:spPr>
      </p:pic>
      <p:pic>
        <p:nvPicPr>
          <p:cNvPr id="14" name="Picture 2">
            <a:extLst>
              <a:ext uri="{FF2B5EF4-FFF2-40B4-BE49-F238E27FC236}">
                <a16:creationId xmlns:a16="http://schemas.microsoft.com/office/drawing/2014/main" id="{ADBC4214-F0C5-4F0E-B532-4C86A410A9C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29269" y="1370161"/>
            <a:ext cx="1814732" cy="1338533"/>
          </a:xfrm>
          <a:prstGeom prst="rect">
            <a:avLst/>
          </a:prstGeom>
        </p:spPr>
      </p:pic>
      <p:pic>
        <p:nvPicPr>
          <p:cNvPr id="15" name="Picture 2">
            <a:extLst>
              <a:ext uri="{FF2B5EF4-FFF2-40B4-BE49-F238E27FC236}">
                <a16:creationId xmlns:a16="http://schemas.microsoft.com/office/drawing/2014/main" id="{B8A7D192-6657-40FB-9C6B-2AE686349E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41418" y="2707482"/>
            <a:ext cx="1602581" cy="1147066"/>
          </a:xfrm>
          <a:prstGeom prst="rect">
            <a:avLst/>
          </a:prstGeom>
        </p:spPr>
      </p:pic>
      <p:pic>
        <p:nvPicPr>
          <p:cNvPr id="16" name="Picture 2">
            <a:extLst>
              <a:ext uri="{FF2B5EF4-FFF2-40B4-BE49-F238E27FC236}">
                <a16:creationId xmlns:a16="http://schemas.microsoft.com/office/drawing/2014/main" id="{91851709-0B32-46A3-9430-9FDEACE3C9B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7603" r="10968"/>
          <a:stretch/>
        </p:blipFill>
        <p:spPr>
          <a:xfrm>
            <a:off x="1528404" y="2707481"/>
            <a:ext cx="1524285" cy="1143000"/>
          </a:xfrm>
          <a:prstGeom prst="rect">
            <a:avLst/>
          </a:prstGeom>
        </p:spPr>
      </p:pic>
      <p:pic>
        <p:nvPicPr>
          <p:cNvPr id="17" name="Picture 2">
            <a:extLst>
              <a:ext uri="{FF2B5EF4-FFF2-40B4-BE49-F238E27FC236}">
                <a16:creationId xmlns:a16="http://schemas.microsoft.com/office/drawing/2014/main" id="{3C7DBA44-37C0-4B67-8278-2CF4250D720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264" r="4511"/>
          <a:stretch/>
        </p:blipFill>
        <p:spPr>
          <a:xfrm>
            <a:off x="7908130" y="4988719"/>
            <a:ext cx="1235869" cy="943006"/>
          </a:xfrm>
          <a:prstGeom prst="rect">
            <a:avLst/>
          </a:prstGeom>
        </p:spPr>
      </p:pic>
      <p:pic>
        <p:nvPicPr>
          <p:cNvPr id="18" name="Picture 2">
            <a:extLst>
              <a:ext uri="{FF2B5EF4-FFF2-40B4-BE49-F238E27FC236}">
                <a16:creationId xmlns:a16="http://schemas.microsoft.com/office/drawing/2014/main" id="{6A90DBBD-567D-4993-809E-66CB7BF1B09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025869" y="2707481"/>
            <a:ext cx="1517931" cy="1157826"/>
          </a:xfrm>
          <a:prstGeom prst="rect">
            <a:avLst/>
          </a:prstGeom>
        </p:spPr>
      </p:pic>
      <p:pic>
        <p:nvPicPr>
          <p:cNvPr id="19" name="Picture 2">
            <a:extLst>
              <a:ext uri="{FF2B5EF4-FFF2-40B4-BE49-F238E27FC236}">
                <a16:creationId xmlns:a16="http://schemas.microsoft.com/office/drawing/2014/main" id="{C55AD614-4DBE-45A7-B285-6906FE122B4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3848100"/>
            <a:ext cx="1535906" cy="1135856"/>
          </a:xfrm>
          <a:prstGeom prst="rect">
            <a:avLst/>
          </a:prstGeom>
        </p:spPr>
      </p:pic>
      <p:pic>
        <p:nvPicPr>
          <p:cNvPr id="20" name="Picture 2">
            <a:extLst>
              <a:ext uri="{FF2B5EF4-FFF2-40B4-BE49-F238E27FC236}">
                <a16:creationId xmlns:a16="http://schemas.microsoft.com/office/drawing/2014/main" id="{BADF987C-EF79-4FFC-97D7-5E1BA7D032E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525044" y="3854546"/>
            <a:ext cx="1618956" cy="1139485"/>
          </a:xfrm>
          <a:prstGeom prst="rect">
            <a:avLst/>
          </a:prstGeom>
        </p:spPr>
      </p:pic>
      <p:pic>
        <p:nvPicPr>
          <p:cNvPr id="21" name="Picture 2">
            <a:extLst>
              <a:ext uri="{FF2B5EF4-FFF2-40B4-BE49-F238E27FC236}">
                <a16:creationId xmlns:a16="http://schemas.microsoft.com/office/drawing/2014/main" id="{56AA20D9-6920-4D45-B40A-3C7C9E14F83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024489" y="3860409"/>
            <a:ext cx="1515794" cy="1131139"/>
          </a:xfrm>
          <a:prstGeom prst="rect">
            <a:avLst/>
          </a:prstGeom>
        </p:spPr>
      </p:pic>
      <p:pic>
        <p:nvPicPr>
          <p:cNvPr id="22" name="Picture 2">
            <a:extLst>
              <a:ext uri="{FF2B5EF4-FFF2-40B4-BE49-F238E27FC236}">
                <a16:creationId xmlns:a16="http://schemas.microsoft.com/office/drawing/2014/main" id="{4BDAB637-4667-466C-97D9-4C6F04168C5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32932" y="3847635"/>
            <a:ext cx="1528528" cy="1136321"/>
          </a:xfrm>
          <a:prstGeom prst="rect">
            <a:avLst/>
          </a:prstGeom>
        </p:spPr>
      </p:pic>
      <p:pic>
        <p:nvPicPr>
          <p:cNvPr id="23" name="Picture 2">
            <a:extLst>
              <a:ext uri="{FF2B5EF4-FFF2-40B4-BE49-F238E27FC236}">
                <a16:creationId xmlns:a16="http://schemas.microsoft.com/office/drawing/2014/main" id="{4E33A094-EF50-40E6-A149-EF8C12689FF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0" y="4979194"/>
            <a:ext cx="1278731" cy="921376"/>
          </a:xfrm>
          <a:prstGeom prst="rect">
            <a:avLst/>
          </a:prstGeom>
        </p:spPr>
      </p:pic>
      <p:pic>
        <p:nvPicPr>
          <p:cNvPr id="24" name="Picture 2">
            <a:extLst>
              <a:ext uri="{FF2B5EF4-FFF2-40B4-BE49-F238E27FC236}">
                <a16:creationId xmlns:a16="http://schemas.microsoft.com/office/drawing/2014/main" id="{C8C14DFE-B58B-497E-AF8A-DA763C1F577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905750" y="5929313"/>
            <a:ext cx="1238250" cy="928686"/>
          </a:xfrm>
          <a:prstGeom prst="rect">
            <a:avLst/>
          </a:prstGeom>
        </p:spPr>
      </p:pic>
      <p:pic>
        <p:nvPicPr>
          <p:cNvPr id="25" name="Picture 2">
            <a:extLst>
              <a:ext uri="{FF2B5EF4-FFF2-40B4-BE49-F238E27FC236}">
                <a16:creationId xmlns:a16="http://schemas.microsoft.com/office/drawing/2014/main" id="{0C05061A-4CC8-487D-8D67-25DC49CE026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024282" y="4988719"/>
            <a:ext cx="1886175" cy="1869282"/>
          </a:xfrm>
          <a:prstGeom prst="rect">
            <a:avLst/>
          </a:prstGeom>
        </p:spPr>
      </p:pic>
      <p:pic>
        <p:nvPicPr>
          <p:cNvPr id="26" name="Picture 8">
            <a:extLst>
              <a:ext uri="{FF2B5EF4-FFF2-40B4-BE49-F238E27FC236}">
                <a16:creationId xmlns:a16="http://schemas.microsoft.com/office/drawing/2014/main" id="{79C7F470-2538-429F-9F87-DB38821F7C3D}"/>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r="10061"/>
          <a:stretch/>
        </p:blipFill>
        <p:spPr>
          <a:xfrm>
            <a:off x="3783807" y="4991100"/>
            <a:ext cx="2251234" cy="1866900"/>
          </a:xfrm>
          <a:prstGeom prst="rect">
            <a:avLst/>
          </a:prstGeom>
        </p:spPr>
      </p:pic>
      <p:pic>
        <p:nvPicPr>
          <p:cNvPr id="27" name="Picture 4">
            <a:extLst>
              <a:ext uri="{FF2B5EF4-FFF2-40B4-BE49-F238E27FC236}">
                <a16:creationId xmlns:a16="http://schemas.microsoft.com/office/drawing/2014/main" id="{4A301765-DCE7-4371-836D-08322945B9CC}"/>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19077" b="6260"/>
          <a:stretch/>
        </p:blipFill>
        <p:spPr>
          <a:xfrm>
            <a:off x="0" y="5899025"/>
            <a:ext cx="1278633" cy="958975"/>
          </a:xfrm>
          <a:prstGeom prst="rect">
            <a:avLst/>
          </a:prstGeom>
        </p:spPr>
      </p:pic>
      <p:pic>
        <p:nvPicPr>
          <p:cNvPr id="28" name="Picture 4">
            <a:extLst>
              <a:ext uri="{FF2B5EF4-FFF2-40B4-BE49-F238E27FC236}">
                <a16:creationId xmlns:a16="http://schemas.microsoft.com/office/drawing/2014/main" id="{5384961F-72D5-4FB2-95D5-F3312045C8C8}"/>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b="4255"/>
          <a:stretch/>
        </p:blipFill>
        <p:spPr>
          <a:xfrm>
            <a:off x="1276350" y="4980118"/>
            <a:ext cx="2510341" cy="1877882"/>
          </a:xfrm>
          <a:prstGeom prst="rect">
            <a:avLst/>
          </a:prstGeom>
        </p:spPr>
      </p:pic>
      <p:pic>
        <p:nvPicPr>
          <p:cNvPr id="29" name="Picture 4">
            <a:extLst>
              <a:ext uri="{FF2B5EF4-FFF2-40B4-BE49-F238E27FC236}">
                <a16:creationId xmlns:a16="http://schemas.microsoft.com/office/drawing/2014/main" id="{BDE0478B-0645-4F88-8EA9-F513E14FF4DF}"/>
              </a:ext>
            </a:extLst>
          </p:cNvPr>
          <p:cNvPicPr>
            <a:picLocks noChangeAspect="1"/>
          </p:cNvPicPr>
          <p:nvPr/>
        </p:nvPicPr>
        <p:blipFill rotWithShape="1">
          <a:blip r:embed="rId28">
            <a:extLst>
              <a:ext uri="{28A0092B-C50C-407E-A947-70E740481C1C}">
                <a14:useLocalDpi xmlns:a14="http://schemas.microsoft.com/office/drawing/2010/main" val="0"/>
              </a:ext>
            </a:extLst>
          </a:blip>
          <a:srcRect b="13462"/>
          <a:stretch/>
        </p:blipFill>
        <p:spPr>
          <a:xfrm>
            <a:off x="3048603" y="2707481"/>
            <a:ext cx="2983103" cy="2286550"/>
          </a:xfrm>
          <a:prstGeom prst="rect">
            <a:avLst/>
          </a:prstGeom>
        </p:spPr>
      </p:pic>
      <p:sp>
        <p:nvSpPr>
          <p:cNvPr id="30" name="16-Point Star 3">
            <a:extLst>
              <a:ext uri="{FF2B5EF4-FFF2-40B4-BE49-F238E27FC236}">
                <a16:creationId xmlns:a16="http://schemas.microsoft.com/office/drawing/2014/main" id="{615C74B2-8A47-4151-8C8A-EFFA52B743FB}"/>
              </a:ext>
            </a:extLst>
          </p:cNvPr>
          <p:cNvSpPr/>
          <p:nvPr/>
        </p:nvSpPr>
        <p:spPr>
          <a:xfrm>
            <a:off x="3927067" y="3930299"/>
            <a:ext cx="1155032" cy="1136316"/>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4-Point Star 4">
            <a:extLst>
              <a:ext uri="{FF2B5EF4-FFF2-40B4-BE49-F238E27FC236}">
                <a16:creationId xmlns:a16="http://schemas.microsoft.com/office/drawing/2014/main" id="{551BC2B5-6347-4EAE-BC38-76253E475F61}"/>
              </a:ext>
            </a:extLst>
          </p:cNvPr>
          <p:cNvSpPr/>
          <p:nvPr/>
        </p:nvSpPr>
        <p:spPr>
          <a:xfrm>
            <a:off x="3946358" y="3922295"/>
            <a:ext cx="1155032" cy="1203158"/>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15609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1000" fill="hold"/>
                                        <p:tgtEl>
                                          <p:spTgt spid="30"/>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500" fill="hold"/>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80A57F-B3B6-4726-855F-F65F6789A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Confessing and forsaking sins brings mercy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John preached a baptism of repentance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came to call sinners to repentance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Unless we repent we will likewise perish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We need to bear noble fruits worthy of repentance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Repent and be baptized is the call of His church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Godly sorrow brings repentance/leads to salvation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Repent that one may be forgiven of wickedness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Humble seeking Him turning from sin are healed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Repentance and faith in Christ is God’s will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commands all men everywhere to repent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He wills none should perish but come to repentance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Without repentance His blessings will vanish</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1151066">
            <a:off x="967683" y="586273"/>
            <a:ext cx="7612746" cy="555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extrusionH="57150" contourW="25400" prstMaterial="matte">
              <a:bevelT w="254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alpha val="80000"/>
                    </a:schemeClr>
                  </a:glow>
                  <a:outerShdw blurRad="76200" dist="50800" dir="5400000" algn="tl" rotWithShape="0">
                    <a:srgbClr val="000000">
                      <a:alpha val="65000"/>
                    </a:srgbClr>
                  </a:outerShdw>
                </a:effectLst>
                <a:latin typeface="Calibri" panose="020F0502020204030204" pitchFamily="34" charset="0"/>
              </a:rPr>
              <a:t>Repentance is a sign of coming back to the ways of God</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3.33333E-6 3.7037E-6 L -0.00208 0.19676 " pathEditMode="relative" rAng="0" ptsTypes="AA">
                                      <p:cBhvr>
                                        <p:cTn id="189" dur="1750" fill="hold"/>
                                        <p:tgtEl>
                                          <p:spTgt spid="4">
                                            <p:txEl>
                                              <p:pRg st="0" end="0"/>
                                            </p:txEl>
                                          </p:spTgt>
                                        </p:tgtEl>
                                        <p:attrNameLst>
                                          <p:attrName>ppt_x</p:attrName>
                                          <p:attrName>ppt_y</p:attrName>
                                        </p:attrNameLst>
                                      </p:cBhvr>
                                      <p:rCtr x="-104" y="9838"/>
                                    </p:animMotion>
                                  </p:childTnLst>
                                </p:cTn>
                              </p:par>
                              <p:par>
                                <p:cTn id="190" presetID="0" presetClass="path" presetSubtype="0" accel="50000" decel="50000" fill="hold" nodeType="withEffect">
                                  <p:stCondLst>
                                    <p:cond delay="0"/>
                                  </p:stCondLst>
                                  <p:childTnLst>
                                    <p:animMotion origin="layout" path="M 2.77778E-6 -2.96296E-6 L 0.02465 0.1301 " pathEditMode="relative" rAng="0" ptsTypes="AA">
                                      <p:cBhvr>
                                        <p:cTn id="191" dur="1750" fill="hold"/>
                                        <p:tgtEl>
                                          <p:spTgt spid="4">
                                            <p:txEl>
                                              <p:pRg st="1" end="1"/>
                                            </p:txEl>
                                          </p:spTgt>
                                        </p:tgtEl>
                                        <p:attrNameLst>
                                          <p:attrName>ppt_x</p:attrName>
                                          <p:attrName>ppt_y</p:attrName>
                                        </p:attrNameLst>
                                      </p:cBhvr>
                                      <p:rCtr x="1233" y="6505"/>
                                    </p:animMotion>
                                  </p:childTnLst>
                                </p:cTn>
                              </p:par>
                              <p:par>
                                <p:cTn id="192" presetID="0" presetClass="path" presetSubtype="0" accel="50000" decel="50000" fill="hold" nodeType="withEffect">
                                  <p:stCondLst>
                                    <p:cond delay="0"/>
                                  </p:stCondLst>
                                  <p:childTnLst>
                                    <p:animMotion origin="layout" path="M -2.77778E-6 0.00023 L 0.02535 0.05672 " pathEditMode="relative" rAng="0" ptsTypes="AA">
                                      <p:cBhvr>
                                        <p:cTn id="193" dur="1750" fill="hold"/>
                                        <p:tgtEl>
                                          <p:spTgt spid="4">
                                            <p:txEl>
                                              <p:pRg st="2" end="2"/>
                                            </p:txEl>
                                          </p:spTgt>
                                        </p:tgtEl>
                                        <p:attrNameLst>
                                          <p:attrName>ppt_x</p:attrName>
                                          <p:attrName>ppt_y</p:attrName>
                                        </p:attrNameLst>
                                      </p:cBhvr>
                                      <p:rCtr x="1267" y="2824"/>
                                    </p:animMotion>
                                  </p:childTnLst>
                                </p:cTn>
                              </p:par>
                              <p:par>
                                <p:cTn id="194" presetID="0" presetClass="path" presetSubtype="0" accel="50000" decel="50000" fill="hold" nodeType="withEffect">
                                  <p:stCondLst>
                                    <p:cond delay="0"/>
                                  </p:stCondLst>
                                  <p:childTnLst>
                                    <p:animMotion origin="layout" path="M 4.16667E-6 0.00023 L 0.02135 -0.01666 " pathEditMode="relative" rAng="0" ptsTypes="AA">
                                      <p:cBhvr>
                                        <p:cTn id="195" dur="1750" fill="hold"/>
                                        <p:tgtEl>
                                          <p:spTgt spid="4">
                                            <p:txEl>
                                              <p:pRg st="3" end="3"/>
                                            </p:txEl>
                                          </p:spTgt>
                                        </p:tgtEl>
                                        <p:attrNameLst>
                                          <p:attrName>ppt_x</p:attrName>
                                          <p:attrName>ppt_y</p:attrName>
                                        </p:attrNameLst>
                                      </p:cBhvr>
                                      <p:rCtr x="1059" y="-856"/>
                                    </p:animMotion>
                                  </p:childTnLst>
                                </p:cTn>
                              </p:par>
                              <p:par>
                                <p:cTn id="196" presetID="0" presetClass="path" presetSubtype="0" accel="50000" decel="50000" fill="hold" nodeType="withEffect">
                                  <p:stCondLst>
                                    <p:cond delay="0"/>
                                  </p:stCondLst>
                                  <p:childTnLst>
                                    <p:animMotion origin="layout" path="M 1.94444E-6 0.00069 L -0.06962 -0.08981 " pathEditMode="relative" rAng="0" ptsTypes="AA">
                                      <p:cBhvr>
                                        <p:cTn id="197" dur="1750" fill="hold"/>
                                        <p:tgtEl>
                                          <p:spTgt spid="4">
                                            <p:txEl>
                                              <p:pRg st="4" end="4"/>
                                            </p:txEl>
                                          </p:spTgt>
                                        </p:tgtEl>
                                        <p:attrNameLst>
                                          <p:attrName>ppt_x</p:attrName>
                                          <p:attrName>ppt_y</p:attrName>
                                        </p:attrNameLst>
                                      </p:cBhvr>
                                      <p:rCtr x="-3490" y="-4537"/>
                                    </p:animMotion>
                                  </p:childTnLst>
                                </p:cTn>
                              </p:par>
                              <p:par>
                                <p:cTn id="198" presetID="0" presetClass="path" presetSubtype="0" accel="50000" decel="50000" fill="hold" nodeType="withEffect">
                                  <p:stCondLst>
                                    <p:cond delay="0"/>
                                  </p:stCondLst>
                                  <p:childTnLst>
                                    <p:animMotion origin="layout" path="M 1.66667E-6 0.00046 L -0.03646 -0.16319 " pathEditMode="relative" rAng="0" ptsTypes="AA">
                                      <p:cBhvr>
                                        <p:cTn id="199" dur="1750" fill="hold"/>
                                        <p:tgtEl>
                                          <p:spTgt spid="4">
                                            <p:txEl>
                                              <p:pRg st="5" end="5"/>
                                            </p:txEl>
                                          </p:spTgt>
                                        </p:tgtEl>
                                        <p:attrNameLst>
                                          <p:attrName>ppt_x</p:attrName>
                                          <p:attrName>ppt_y</p:attrName>
                                        </p:attrNameLst>
                                      </p:cBhvr>
                                      <p:rCtr x="-1823" y="-8194"/>
                                    </p:animMotion>
                                  </p:childTnLst>
                                </p:cTn>
                              </p:par>
                              <p:par>
                                <p:cTn id="200" presetID="0" presetClass="path" presetSubtype="0" accel="50000" decel="50000" fill="hold" nodeType="withEffect">
                                  <p:stCondLst>
                                    <p:cond delay="0"/>
                                  </p:stCondLst>
                                  <p:childTnLst>
                                    <p:animMotion origin="layout" path="M -3.05556E-6 0.00046 L -0.06649 -0.23657 " pathEditMode="relative" rAng="0" ptsTypes="AA">
                                      <p:cBhvr>
                                        <p:cTn id="201" dur="1750" fill="hold"/>
                                        <p:tgtEl>
                                          <p:spTgt spid="4">
                                            <p:txEl>
                                              <p:pRg st="6" end="6"/>
                                            </p:txEl>
                                          </p:spTgt>
                                        </p:tgtEl>
                                        <p:attrNameLst>
                                          <p:attrName>ppt_x</p:attrName>
                                          <p:attrName>ppt_y</p:attrName>
                                        </p:attrNameLst>
                                      </p:cBhvr>
                                      <p:rCtr x="-3333" y="-11852"/>
                                    </p:animMotion>
                                  </p:childTnLst>
                                </p:cTn>
                              </p:par>
                              <p:par>
                                <p:cTn id="202" presetID="0" presetClass="path" presetSubtype="0" accel="50000" decel="50000" fill="hold" nodeType="withEffect">
                                  <p:stCondLst>
                                    <p:cond delay="0"/>
                                  </p:stCondLst>
                                  <p:childTnLst>
                                    <p:animMotion origin="layout" path="M -2.5E-6 0.00023 L -0.03906 -0.30995 " pathEditMode="relative" rAng="0" ptsTypes="AA">
                                      <p:cBhvr>
                                        <p:cTn id="203" dur="1750" fill="hold"/>
                                        <p:tgtEl>
                                          <p:spTgt spid="4">
                                            <p:txEl>
                                              <p:pRg st="7" end="7"/>
                                            </p:txEl>
                                          </p:spTgt>
                                        </p:tgtEl>
                                        <p:attrNameLst>
                                          <p:attrName>ppt_x</p:attrName>
                                          <p:attrName>ppt_y</p:attrName>
                                        </p:attrNameLst>
                                      </p:cBhvr>
                                      <p:rCtr x="-1962" y="-15509"/>
                                    </p:animMotion>
                                  </p:childTnLst>
                                </p:cTn>
                              </p:par>
                              <p:par>
                                <p:cTn id="204" presetID="0" presetClass="path" presetSubtype="0" accel="50000" decel="50000" fill="hold" nodeType="withEffect">
                                  <p:stCondLst>
                                    <p:cond delay="0"/>
                                  </p:stCondLst>
                                  <p:childTnLst>
                                    <p:animMotion origin="layout" path="M -3.05556E-6 0.00069 L -0.04774 -0.38333 " pathEditMode="relative" rAng="0" ptsTypes="AA">
                                      <p:cBhvr>
                                        <p:cTn id="205" dur="1750" fill="hold"/>
                                        <p:tgtEl>
                                          <p:spTgt spid="4">
                                            <p:txEl>
                                              <p:pRg st="8" end="8"/>
                                            </p:txEl>
                                          </p:spTgt>
                                        </p:tgtEl>
                                        <p:attrNameLst>
                                          <p:attrName>ppt_x</p:attrName>
                                          <p:attrName>ppt_y</p:attrName>
                                        </p:attrNameLst>
                                      </p:cBhvr>
                                      <p:rCtr x="-2396" y="-19213"/>
                                    </p:animMotion>
                                  </p:childTnLst>
                                </p:cTn>
                              </p:par>
                              <p:par>
                                <p:cTn id="206" presetID="0" presetClass="path" presetSubtype="0" accel="50000" decel="50000" fill="hold" nodeType="withEffect">
                                  <p:stCondLst>
                                    <p:cond delay="0"/>
                                  </p:stCondLst>
                                  <p:childTnLst>
                                    <p:animMotion origin="layout" path="M 4.72222E-6 0.00023 L -0.00122 -0.45648 " pathEditMode="relative" rAng="0" ptsTypes="AA">
                                      <p:cBhvr>
                                        <p:cTn id="207" dur="1750" fill="hold"/>
                                        <p:tgtEl>
                                          <p:spTgt spid="4">
                                            <p:txEl>
                                              <p:pRg st="9" end="9"/>
                                            </p:txEl>
                                          </p:spTgt>
                                        </p:tgtEl>
                                        <p:attrNameLst>
                                          <p:attrName>ppt_x</p:attrName>
                                          <p:attrName>ppt_y</p:attrName>
                                        </p:attrNameLst>
                                      </p:cBhvr>
                                      <p:rCtr x="-69" y="-22847"/>
                                    </p:animMotion>
                                  </p:childTnLst>
                                </p:cTn>
                              </p:par>
                              <p:par>
                                <p:cTn id="208" presetID="0" presetClass="path" presetSubtype="0" accel="50000" decel="50000" fill="hold" nodeType="withEffect">
                                  <p:stCondLst>
                                    <p:cond delay="0"/>
                                  </p:stCondLst>
                                  <p:childTnLst>
                                    <p:animMotion origin="layout" path="M 4.72222E-6 0.00023 L -0.02622 -0.52986 " pathEditMode="relative" rAng="0" ptsTypes="AA">
                                      <p:cBhvr>
                                        <p:cTn id="209" dur="1750" fill="hold"/>
                                        <p:tgtEl>
                                          <p:spTgt spid="4">
                                            <p:txEl>
                                              <p:pRg st="10" end="10"/>
                                            </p:txEl>
                                          </p:spTgt>
                                        </p:tgtEl>
                                        <p:attrNameLst>
                                          <p:attrName>ppt_x</p:attrName>
                                          <p:attrName>ppt_y</p:attrName>
                                        </p:attrNameLst>
                                      </p:cBhvr>
                                      <p:rCtr x="-1319" y="-26505"/>
                                    </p:animMotion>
                                  </p:childTnLst>
                                </p:cTn>
                              </p:par>
                              <p:par>
                                <p:cTn id="210" presetID="0" presetClass="path" presetSubtype="0" accel="50000" decel="50000" fill="hold" nodeType="withEffect">
                                  <p:stCondLst>
                                    <p:cond delay="0"/>
                                  </p:stCondLst>
                                  <p:childTnLst>
                                    <p:animMotion origin="layout" path="M -2.77778E-7 0.00069 L -0.07934 -0.60324 " pathEditMode="relative" rAng="0" ptsTypes="AA">
                                      <p:cBhvr>
                                        <p:cTn id="211" dur="1750" fill="hold"/>
                                        <p:tgtEl>
                                          <p:spTgt spid="4">
                                            <p:txEl>
                                              <p:pRg st="11" end="11"/>
                                            </p:txEl>
                                          </p:spTgt>
                                        </p:tgtEl>
                                        <p:attrNameLst>
                                          <p:attrName>ppt_x</p:attrName>
                                          <p:attrName>ppt_y</p:attrName>
                                        </p:attrNameLst>
                                      </p:cBhvr>
                                      <p:rCtr x="-3976" y="-30208"/>
                                    </p:animMotion>
                                  </p:childTnLst>
                                </p:cTn>
                              </p:par>
                              <p:par>
                                <p:cTn id="212" presetID="0" presetClass="path" presetSubtype="0" accel="50000" decel="50000" fill="hold" nodeType="withEffect">
                                  <p:stCondLst>
                                    <p:cond delay="0"/>
                                  </p:stCondLst>
                                  <p:childTnLst>
                                    <p:animMotion origin="layout" path="M -3.33333E-6 0.00046 L -0.01458 -0.67662 " pathEditMode="relative" rAng="0" ptsTypes="AA">
                                      <p:cBhvr>
                                        <p:cTn id="213" dur="1750" fill="hold"/>
                                        <p:tgtEl>
                                          <p:spTgt spid="4">
                                            <p:txEl>
                                              <p:pRg st="12" end="12"/>
                                            </p:txEl>
                                          </p:spTgt>
                                        </p:tgtEl>
                                        <p:attrNameLst>
                                          <p:attrName>ppt_x</p:attrName>
                                          <p:attrName>ppt_y</p:attrName>
                                        </p:attrNameLst>
                                      </p:cBhvr>
                                      <p:rCtr x="-729" y="-338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A5DE56-0FAD-4740-ABB1-7B92141C3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pent">
            <a:extLst>
              <a:ext uri="{FF2B5EF4-FFF2-40B4-BE49-F238E27FC236}">
                <a16:creationId xmlns:a16="http://schemas.microsoft.com/office/drawing/2014/main" id="{5224BC64-34FC-472B-A536-24F399984672}"/>
              </a:ext>
            </a:extLst>
          </p:cNvPr>
          <p:cNvSpPr txBox="1">
            <a:spLocks noChangeArrowheads="1"/>
          </p:cNvSpPr>
          <p:nvPr/>
        </p:nvSpPr>
        <p:spPr bwMode="auto">
          <a:xfrm>
            <a:off x="6136645" y="3217890"/>
            <a:ext cx="193390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Repent</a:t>
            </a:r>
            <a:endParaRPr kumimoji="0" lang="en-US" altLang="en-US" sz="4400" b="1" i="1" u="none" strike="noStrike" kern="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851430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8E2042-384E-40D6-8802-156C2FCF9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E326321C-B002-4894-8CDF-D2666790C9DF}"/>
              </a:ext>
            </a:extLst>
          </p:cNvPr>
          <p:cNvSpPr txBox="1">
            <a:spLocks/>
          </p:cNvSpPr>
          <p:nvPr/>
        </p:nvSpPr>
        <p:spPr>
          <a:xfrm>
            <a:off x="6072599" y="3276819"/>
            <a:ext cx="206002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Repent</a:t>
            </a:r>
          </a:p>
        </p:txBody>
      </p:sp>
      <p:sp>
        <p:nvSpPr>
          <p:cNvPr id="3074" name="Rectangle 2"/>
          <p:cNvSpPr>
            <a:spLocks noGrp="1" noChangeArrowheads="1"/>
          </p:cNvSpPr>
          <p:nvPr>
            <p:ph type="title"/>
          </p:nvPr>
        </p:nvSpPr>
        <p:spPr>
          <a:xfrm>
            <a:off x="457200" y="1752600"/>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those days John the Baptist came preaching in the wilderness of Judea, and saying, "Repent,   for the kingdom of heaven is          at hand!"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3:1-2 </a:t>
            </a:r>
          </a:p>
        </p:txBody>
      </p:sp>
      <p:sp>
        <p:nvSpPr>
          <p:cNvPr id="9" name="Rectangle 2">
            <a:extLst>
              <a:ext uri="{FF2B5EF4-FFF2-40B4-BE49-F238E27FC236}">
                <a16:creationId xmlns:a16="http://schemas.microsoft.com/office/drawing/2014/main" id="{40753C77-AF45-433B-BF66-2C36991DE315}"/>
              </a:ext>
            </a:extLst>
          </p:cNvPr>
          <p:cNvSpPr txBox="1">
            <a:spLocks noChangeArrowheads="1"/>
          </p:cNvSpPr>
          <p:nvPr/>
        </p:nvSpPr>
        <p:spPr bwMode="auto">
          <a:xfrm>
            <a:off x="6136645" y="3217890"/>
            <a:ext cx="193390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Repent</a:t>
            </a:r>
            <a:endParaRPr lang="en-US" altLang="en-US" b="1" i="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8A61F0AF-E7FA-408D-AE08-50E296D862E8}"/>
              </a:ext>
            </a:extLst>
          </p:cNvPr>
          <p:cNvSpPr txBox="1">
            <a:spLocks noChangeArrowheads="1"/>
          </p:cNvSpPr>
          <p:nvPr/>
        </p:nvSpPr>
        <p:spPr bwMode="auto">
          <a:xfrm>
            <a:off x="4070067" y="1887256"/>
            <a:ext cx="1528549"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John</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21979F8F-E76F-4F48-B1FD-0BA65C49A044}"/>
              </a:ext>
            </a:extLst>
          </p:cNvPr>
          <p:cNvSpPr txBox="1">
            <a:spLocks noChangeArrowheads="1"/>
          </p:cNvSpPr>
          <p:nvPr/>
        </p:nvSpPr>
        <p:spPr bwMode="auto">
          <a:xfrm>
            <a:off x="5781453" y="2560418"/>
            <a:ext cx="2834825"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wilderness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pic>
        <p:nvPicPr>
          <p:cNvPr id="10" name="Picture 13">
            <a:extLst>
              <a:ext uri="{FF2B5EF4-FFF2-40B4-BE49-F238E27FC236}">
                <a16:creationId xmlns:a16="http://schemas.microsoft.com/office/drawing/2014/main" id="{25AB97FA-5EA9-4C49-A931-EA53F48BE350}"/>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ounded Rectangle 22">
            <a:extLst>
              <a:ext uri="{FF2B5EF4-FFF2-40B4-BE49-F238E27FC236}">
                <a16:creationId xmlns:a16="http://schemas.microsoft.com/office/drawing/2014/main" id="{8CA27D62-936C-4FB8-BAAD-FE4A1F922462}"/>
              </a:ext>
            </a:extLst>
          </p:cNvPr>
          <p:cNvSpPr/>
          <p:nvPr/>
        </p:nvSpPr>
        <p:spPr>
          <a:xfrm>
            <a:off x="1890584" y="2508423"/>
            <a:ext cx="6808573" cy="914400"/>
          </a:xfrm>
          <a:prstGeom prst="roundRect">
            <a:avLst/>
          </a:prstGeom>
          <a:blipFill>
            <a:blip r:embed="rId5"/>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2">
            <a:extLst>
              <a:ext uri="{FF2B5EF4-FFF2-40B4-BE49-F238E27FC236}">
                <a16:creationId xmlns:a16="http://schemas.microsoft.com/office/drawing/2014/main" id="{25199608-74BA-40A1-95D4-E4BC25C17022}"/>
              </a:ext>
            </a:extLst>
          </p:cNvPr>
          <p:cNvSpPr txBox="1">
            <a:spLocks noChangeArrowheads="1"/>
          </p:cNvSpPr>
          <p:nvPr/>
        </p:nvSpPr>
        <p:spPr bwMode="auto">
          <a:xfrm>
            <a:off x="457200" y="1752600"/>
            <a:ext cx="8229600" cy="368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In those days John the Baptist came preaching in the wilderness of Judea, and saying, "Repent,   for the </a:t>
            </a:r>
            <a:r>
              <a:rPr lang="en-US" altLang="en-US" b="1" kern="0" dirty="0">
                <a:ln w="17780" cmpd="sng">
                  <a:solidFill>
                    <a:srgbClr val="FFFFFF"/>
                  </a:solidFill>
                  <a:prstDash val="solid"/>
                  <a:miter lim="800000"/>
                </a:ln>
                <a:solidFill>
                  <a:srgbClr val="FFC000"/>
                </a:solidFill>
                <a:effectLst>
                  <a:glow rad="50800">
                    <a:schemeClr val="tx1"/>
                  </a:glow>
                  <a:outerShdw blurRad="50800" algn="tl" rotWithShape="0">
                    <a:srgbClr val="000000"/>
                  </a:outerShdw>
                </a:effectLst>
                <a:latin typeface="Calibri" panose="020F0502020204030204" pitchFamily="34" charset="0"/>
              </a:rPr>
              <a:t>kingdom of heaven is          at hand!</a:t>
            </a:r>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Matthew 3:1-2 </a:t>
            </a:r>
          </a:p>
        </p:txBody>
      </p:sp>
      <p:sp>
        <p:nvSpPr>
          <p:cNvPr id="6" name="Rectangle 2">
            <a:extLst>
              <a:ext uri="{FF2B5EF4-FFF2-40B4-BE49-F238E27FC236}">
                <a16:creationId xmlns:a16="http://schemas.microsoft.com/office/drawing/2014/main" id="{867CB499-5BE0-4703-AFC8-66015227E082}"/>
              </a:ext>
            </a:extLst>
          </p:cNvPr>
          <p:cNvSpPr txBox="1">
            <a:spLocks noChangeArrowheads="1"/>
          </p:cNvSpPr>
          <p:nvPr/>
        </p:nvSpPr>
        <p:spPr bwMode="auto">
          <a:xfrm>
            <a:off x="6136645" y="3217890"/>
            <a:ext cx="193390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Repent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pic>
        <p:nvPicPr>
          <p:cNvPr id="14" name="SpotlightShape1_rendered">
            <a:extLst>
              <a:ext uri="{FF2B5EF4-FFF2-40B4-BE49-F238E27FC236}">
                <a16:creationId xmlns:a16="http://schemas.microsoft.com/office/drawing/2014/main" id="{84A2EF84-CEA8-4181-A496-9AB93BBDCE05}"/>
              </a:ext>
            </a:extLst>
          </p:cNvPr>
          <p:cNvPicPr>
            <a:picLocks/>
          </p:cNvPicPr>
          <p:nvPr/>
        </p:nvPicPr>
        <p:blipFill>
          <a:blip r:embed="rId6">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8" name="Rectangle 2" hidden="1">
            <a:extLst>
              <a:ext uri="{FF2B5EF4-FFF2-40B4-BE49-F238E27FC236}">
                <a16:creationId xmlns:a16="http://schemas.microsoft.com/office/drawing/2014/main" id="{A5697F0D-A658-4B6C-849D-CB4FB05D5474}"/>
              </a:ext>
            </a:extLst>
          </p:cNvPr>
          <p:cNvSpPr txBox="1">
            <a:spLocks noChangeArrowheads="1"/>
          </p:cNvSpPr>
          <p:nvPr/>
        </p:nvSpPr>
        <p:spPr bwMode="auto">
          <a:xfrm>
            <a:off x="1286902" y="2060367"/>
            <a:ext cx="1470586"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John</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2" name="Rectangle 2" hidden="1">
            <a:extLst>
              <a:ext uri="{FF2B5EF4-FFF2-40B4-BE49-F238E27FC236}">
                <a16:creationId xmlns:a16="http://schemas.microsoft.com/office/drawing/2014/main" id="{6C024494-A1AE-48ED-BFD5-CAB68D82A374}"/>
              </a:ext>
            </a:extLst>
          </p:cNvPr>
          <p:cNvSpPr txBox="1">
            <a:spLocks noChangeArrowheads="1"/>
          </p:cNvSpPr>
          <p:nvPr/>
        </p:nvSpPr>
        <p:spPr bwMode="auto">
          <a:xfrm>
            <a:off x="1233998" y="2732201"/>
            <a:ext cx="2848494"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wilderness</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24356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9"/>
                                        </p:tgtEl>
                                      </p:cBhvr>
                                    </p:animEffect>
                                    <p:set>
                                      <p:cBhvr>
                                        <p:cTn id="14" dur="1" fill="hold">
                                          <p:stCondLst>
                                            <p:cond delay="24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40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par>
                                <p:cTn id="28" presetID="18" presetClass="emph" presetSubtype="0" fill="hold" grpId="1" nodeType="withEffect">
                                  <p:stCondLst>
                                    <p:cond delay="400"/>
                                  </p:stCondLst>
                                  <p:childTnLst>
                                    <p:set>
                                      <p:cBhvr override="childStyle">
                                        <p:cTn id="29" dur="500" fill="hold"/>
                                        <p:tgtEl>
                                          <p:spTgt spid="4"/>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10" presetClass="exit" presetSubtype="0" fill="hold" nodeType="with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25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250"/>
                                        <p:tgtEl>
                                          <p:spTgt spid="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250"/>
                                        <p:tgtEl>
                                          <p:spTgt spid="13"/>
                                        </p:tgtEl>
                                      </p:cBhvr>
                                    </p:animEffect>
                                  </p:childTnLst>
                                </p:cTn>
                              </p:par>
                              <p:par>
                                <p:cTn id="55" presetID="42" presetClass="path" presetSubtype="0" accel="50000" decel="50000" fill="hold" grpId="2" nodeType="withEffect">
                                  <p:stCondLst>
                                    <p:cond delay="0"/>
                                  </p:stCondLst>
                                  <p:childTnLst>
                                    <p:animMotion origin="layout" path="M 4.16667E-6 2.22222E-6 L -0.3073 0.025 " pathEditMode="relative" rAng="0" ptsTypes="AA">
                                      <p:cBhvr>
                                        <p:cTn id="56" dur="2000" fill="hold"/>
                                        <p:tgtEl>
                                          <p:spTgt spid="7"/>
                                        </p:tgtEl>
                                        <p:attrNameLst>
                                          <p:attrName>ppt_x</p:attrName>
                                          <p:attrName>ppt_y</p:attrName>
                                        </p:attrNameLst>
                                      </p:cBhvr>
                                      <p:rCtr x="-15365" y="1250"/>
                                    </p:animMotion>
                                  </p:childTnLst>
                                </p:cTn>
                              </p:par>
                              <p:par>
                                <p:cTn id="57" presetID="42" presetClass="path" presetSubtype="0" accel="50000" decel="50000" fill="hold" grpId="1" nodeType="withEffect">
                                  <p:stCondLst>
                                    <p:cond delay="0"/>
                                  </p:stCondLst>
                                  <p:childTnLst>
                                    <p:animMotion origin="layout" path="M 3.61111E-6 4.07407E-6 L -0.49653 0.02523 " pathEditMode="relative" rAng="0" ptsTypes="AA">
                                      <p:cBhvr>
                                        <p:cTn id="58" dur="2000" fill="hold"/>
                                        <p:tgtEl>
                                          <p:spTgt spid="13"/>
                                        </p:tgtEl>
                                        <p:attrNameLst>
                                          <p:attrName>ppt_x</p:attrName>
                                          <p:attrName>ppt_y</p:attrName>
                                        </p:attrNameLst>
                                      </p:cBhvr>
                                      <p:rCtr x="-24826" y="1250"/>
                                    </p:animMotion>
                                  </p:childTnLst>
                                </p:cTn>
                              </p:par>
                              <p:par>
                                <p:cTn id="59" presetID="10" presetClass="exit" presetSubtype="0" fill="hold" grpId="1" nodeType="withEffect">
                                  <p:stCondLst>
                                    <p:cond delay="0"/>
                                  </p:stCondLst>
                                  <p:childTnLst>
                                    <p:animEffect transition="out" filter="fade">
                                      <p:cBhvr>
                                        <p:cTn id="60" dur="1250"/>
                                        <p:tgtEl>
                                          <p:spTgt spid="3074"/>
                                        </p:tgtEl>
                                      </p:cBhvr>
                                    </p:animEffect>
                                    <p:set>
                                      <p:cBhvr>
                                        <p:cTn id="61" dur="1" fill="hold">
                                          <p:stCondLst>
                                            <p:cond delay="1249"/>
                                          </p:stCondLst>
                                        </p:cTn>
                                        <p:tgtEl>
                                          <p:spTgt spid="3074"/>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750"/>
                                        <p:tgtEl>
                                          <p:spTgt spid="15"/>
                                        </p:tgtEl>
                                      </p:cBhvr>
                                    </p:animEffect>
                                    <p:set>
                                      <p:cBhvr>
                                        <p:cTn id="64" dur="1" fill="hold">
                                          <p:stCondLst>
                                            <p:cond delay="749"/>
                                          </p:stCondLst>
                                        </p:cTn>
                                        <p:tgtEl>
                                          <p:spTgt spid="15"/>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4"/>
                                        </p:tgtEl>
                                      </p:cBhvr>
                                    </p:animEffect>
                                    <p:set>
                                      <p:cBhvr>
                                        <p:cTn id="70" dur="1" fill="hold">
                                          <p:stCondLst>
                                            <p:cond delay="499"/>
                                          </p:stCondLst>
                                        </p:cTn>
                                        <p:tgtEl>
                                          <p:spTgt spid="4"/>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9" grpId="1"/>
      <p:bldP spid="7" grpId="0"/>
      <p:bldP spid="7" grpId="2"/>
      <p:bldP spid="13" grpId="0"/>
      <p:bldP spid="13" grpId="1"/>
      <p:bldP spid="11" grpId="0" animBg="1"/>
      <p:bldP spid="11" grpId="1" animBg="1"/>
      <p:bldP spid="15" grpId="0"/>
      <p:bldP spid="15" grpId="1"/>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8FDD79-9E0A-4D0E-9D99-B38C97BD7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BECC40A9-D0CE-4B37-870C-7B413BDAA326}"/>
              </a:ext>
            </a:extLst>
          </p:cNvPr>
          <p:cNvSpPr txBox="1">
            <a:spLocks/>
          </p:cNvSpPr>
          <p:nvPr/>
        </p:nvSpPr>
        <p:spPr>
          <a:xfrm>
            <a:off x="1135855" y="4126761"/>
            <a:ext cx="460057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remission of sins</a:t>
            </a:r>
          </a:p>
        </p:txBody>
      </p:sp>
      <p:sp>
        <p:nvSpPr>
          <p:cNvPr id="3074" name="Rectangle 2"/>
          <p:cNvSpPr>
            <a:spLocks noGrp="1" noChangeArrowheads="1"/>
          </p:cNvSpPr>
          <p:nvPr>
            <p:ph type="title"/>
          </p:nvPr>
        </p:nvSpPr>
        <p:spPr>
          <a:xfrm>
            <a:off x="457200" y="1889919"/>
            <a:ext cx="8229600" cy="3078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came baptizing in the wilderness and preaching a baptism of repentance for the remission of sins.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Mark 1:4 </a:t>
            </a:r>
          </a:p>
        </p:txBody>
      </p:sp>
      <p:sp>
        <p:nvSpPr>
          <p:cNvPr id="4" name="Rectangle 2">
            <a:extLst>
              <a:ext uri="{FF2B5EF4-FFF2-40B4-BE49-F238E27FC236}">
                <a16:creationId xmlns:a16="http://schemas.microsoft.com/office/drawing/2014/main" id="{2CCCC3FA-977E-4AF4-BBDF-FB86CA6F48AE}"/>
              </a:ext>
            </a:extLst>
          </p:cNvPr>
          <p:cNvSpPr txBox="1">
            <a:spLocks noChangeArrowheads="1"/>
          </p:cNvSpPr>
          <p:nvPr/>
        </p:nvSpPr>
        <p:spPr bwMode="auto">
          <a:xfrm>
            <a:off x="1286902" y="2060367"/>
            <a:ext cx="1470586"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John</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A7CFA14D-BC82-4831-BE28-50E17C8DCC05}"/>
              </a:ext>
            </a:extLst>
          </p:cNvPr>
          <p:cNvSpPr txBox="1">
            <a:spLocks noChangeArrowheads="1"/>
          </p:cNvSpPr>
          <p:nvPr/>
        </p:nvSpPr>
        <p:spPr bwMode="auto">
          <a:xfrm>
            <a:off x="1000050" y="3392161"/>
            <a:ext cx="7346730" cy="1416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baptism of repentance for the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2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remission of sins</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1CCEC2DC-B03D-4247-ADE0-D1182274AF10}"/>
              </a:ext>
            </a:extLst>
          </p:cNvPr>
          <p:cNvSpPr txBox="1">
            <a:spLocks noChangeArrowheads="1"/>
          </p:cNvSpPr>
          <p:nvPr/>
        </p:nvSpPr>
        <p:spPr bwMode="auto">
          <a:xfrm>
            <a:off x="1233998" y="2732201"/>
            <a:ext cx="2848494"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wilderness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3649207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06719 -0.08287 " pathEditMode="relative" rAng="0" ptsTypes="AA">
                                      <p:cBhvr>
                                        <p:cTn id="10" dur="750" spd="-100000" fill="hold"/>
                                        <p:tgtEl>
                                          <p:spTgt spid="3074"/>
                                        </p:tgtEl>
                                        <p:attrNameLst>
                                          <p:attrName>ppt_x</p:attrName>
                                          <p:attrName>ppt_y</p:attrName>
                                        </p:attrNameLst>
                                      </p:cBhvr>
                                      <p:rCtr x="3351" y="-4144"/>
                                    </p:animMotion>
                                  </p:childTnLst>
                                </p:cTn>
                              </p:par>
                            </p:childTnLst>
                          </p:cTn>
                        </p:par>
                        <p:par>
                          <p:cTn id="11" fill="hold">
                            <p:stCondLst>
                              <p:cond delay="75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250"/>
                                        <p:tgtEl>
                                          <p:spTgt spid="6"/>
                                        </p:tgtEl>
                                      </p:cBhvr>
                                    </p:animEffect>
                                    <p:set>
                                      <p:cBhvr>
                                        <p:cTn id="17" dur="1" fill="hold">
                                          <p:stCondLst>
                                            <p:cond delay="249"/>
                                          </p:stCondLst>
                                        </p:cTn>
                                        <p:tgtEl>
                                          <p:spTgt spid="6"/>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5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1250"/>
                                        <p:tgtEl>
                                          <p:spTgt spid="3074"/>
                                        </p:tgtEl>
                                      </p:cBhvr>
                                    </p:animEffect>
                                    <p:set>
                                      <p:cBhvr>
                                        <p:cTn id="25" dur="1" fill="hold">
                                          <p:stCondLst>
                                            <p:cond delay="1249"/>
                                          </p:stCondLst>
                                        </p:cTn>
                                        <p:tgtEl>
                                          <p:spTgt spid="307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par>
                                <p:cTn id="31" presetID="18" presetClass="emph" presetSubtype="0" fill="hold" grpId="1" nodeType="withEffect">
                                  <p:stCondLst>
                                    <p:cond delay="0"/>
                                  </p:stCondLst>
                                  <p:childTnLst>
                                    <p:set>
                                      <p:cBhvr override="childStyle">
                                        <p:cTn id="32"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074" grpId="0"/>
      <p:bldP spid="3074" grpId="1"/>
      <p:bldP spid="3074" grpId="2"/>
      <p:bldP spid="4" grpId="1"/>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880906-E4B3-40F6-9343-D4071461D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
            <a:ext cx="9144000" cy="6867144"/>
          </a:xfrm>
          <a:prstGeom prst="rect">
            <a:avLst/>
          </a:prstGeom>
        </p:spPr>
      </p:pic>
      <p:sp>
        <p:nvSpPr>
          <p:cNvPr id="5" name="Title 1">
            <a:extLst>
              <a:ext uri="{FF2B5EF4-FFF2-40B4-BE49-F238E27FC236}">
                <a16:creationId xmlns:a16="http://schemas.microsoft.com/office/drawing/2014/main" id="{48B098BF-9A87-454F-8A40-F7AFD94E4C3B}"/>
              </a:ext>
            </a:extLst>
          </p:cNvPr>
          <p:cNvSpPr txBox="1">
            <a:spLocks/>
          </p:cNvSpPr>
          <p:nvPr/>
        </p:nvSpPr>
        <p:spPr>
          <a:xfrm>
            <a:off x="3869300" y="2107891"/>
            <a:ext cx="451691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into all the region</a:t>
            </a:r>
          </a:p>
        </p:txBody>
      </p:sp>
      <p:sp>
        <p:nvSpPr>
          <p:cNvPr id="9" name="Title 1">
            <a:extLst>
              <a:ext uri="{FF2B5EF4-FFF2-40B4-BE49-F238E27FC236}">
                <a16:creationId xmlns:a16="http://schemas.microsoft.com/office/drawing/2014/main" id="{B0583D84-F58E-4943-B649-906BD2FDEB5A}"/>
              </a:ext>
            </a:extLst>
          </p:cNvPr>
          <p:cNvSpPr txBox="1">
            <a:spLocks/>
          </p:cNvSpPr>
          <p:nvPr/>
        </p:nvSpPr>
        <p:spPr>
          <a:xfrm>
            <a:off x="940593" y="4133905"/>
            <a:ext cx="460057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u="sng"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remission of sins</a:t>
            </a:r>
          </a:p>
        </p:txBody>
      </p:sp>
      <p:sp>
        <p:nvSpPr>
          <p:cNvPr id="3074" name="Rectangle 2"/>
          <p:cNvSpPr>
            <a:spLocks noGrp="1" noChangeArrowheads="1"/>
          </p:cNvSpPr>
          <p:nvPr>
            <p:ph type="title"/>
          </p:nvPr>
        </p:nvSpPr>
        <p:spPr>
          <a:xfrm>
            <a:off x="457200" y="1928019"/>
            <a:ext cx="8229600" cy="3001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he went into all the region around the Jordan, preaching a baptism of repentance for the remission of sins,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3:3 </a:t>
            </a:r>
          </a:p>
        </p:txBody>
      </p:sp>
      <p:sp>
        <p:nvSpPr>
          <p:cNvPr id="4" name="Rectangle 2">
            <a:extLst>
              <a:ext uri="{FF2B5EF4-FFF2-40B4-BE49-F238E27FC236}">
                <a16:creationId xmlns:a16="http://schemas.microsoft.com/office/drawing/2014/main" id="{B4023343-DE97-4924-8371-576B443E778D}"/>
              </a:ext>
            </a:extLst>
          </p:cNvPr>
          <p:cNvSpPr txBox="1">
            <a:spLocks noChangeArrowheads="1"/>
          </p:cNvSpPr>
          <p:nvPr/>
        </p:nvSpPr>
        <p:spPr bwMode="auto">
          <a:xfrm>
            <a:off x="1000050" y="3392161"/>
            <a:ext cx="7346730" cy="1416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baptism of repentance for the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remission of sins</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7602F3CB-A608-4274-B203-8B5012BAD01C}"/>
              </a:ext>
            </a:extLst>
          </p:cNvPr>
          <p:cNvSpPr txBox="1">
            <a:spLocks noChangeArrowheads="1"/>
          </p:cNvSpPr>
          <p:nvPr/>
        </p:nvSpPr>
        <p:spPr bwMode="auto">
          <a:xfrm>
            <a:off x="3865789" y="2039208"/>
            <a:ext cx="450077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into all the region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F5DFF911-7325-4CB9-8CB4-FD53689170B6}"/>
              </a:ext>
            </a:extLst>
          </p:cNvPr>
          <p:cNvSpPr txBox="1">
            <a:spLocks noChangeArrowheads="1"/>
          </p:cNvSpPr>
          <p:nvPr/>
        </p:nvSpPr>
        <p:spPr bwMode="auto">
          <a:xfrm>
            <a:off x="5096720" y="2733375"/>
            <a:ext cx="3084753"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preaching</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6DE0B16C-469C-4EE6-A8A7-B9BBE914F50F}"/>
              </a:ext>
            </a:extLst>
          </p:cNvPr>
          <p:cNvSpPr txBox="1">
            <a:spLocks noChangeArrowheads="1"/>
          </p:cNvSpPr>
          <p:nvPr/>
        </p:nvSpPr>
        <p:spPr bwMode="auto">
          <a:xfrm>
            <a:off x="5633454" y="1393684"/>
            <a:ext cx="3084753"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preaching</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21497107"/>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600"/>
                                        <p:tgtEl>
                                          <p:spTgt spid="5"/>
                                        </p:tgtEl>
                                      </p:cBhvr>
                                    </p:animEffect>
                                  </p:childTnLst>
                                </p:cTn>
                              </p:par>
                              <p:par>
                                <p:cTn id="20" presetID="18" presetClass="emph" presetSubtype="0" fill="hold" grpId="1" nodeType="withEffect">
                                  <p:stCondLst>
                                    <p:cond delay="0"/>
                                  </p:stCondLst>
                                  <p:childTnLst>
                                    <p:set>
                                      <p:cBhvr override="childStyle">
                                        <p:cTn id="21" dur="6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6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50"/>
                                        <p:tgtEl>
                                          <p:spTgt spid="7"/>
                                        </p:tgtEl>
                                      </p:cBhvr>
                                    </p:animEffect>
                                  </p:childTnLst>
                                </p:cTn>
                              </p:par>
                              <p:par>
                                <p:cTn id="30" presetID="42" presetClass="path" presetSubtype="0" accel="50000" decel="50000" fill="hold" grpId="2" nodeType="withEffect">
                                  <p:stCondLst>
                                    <p:cond delay="0"/>
                                  </p:stCondLst>
                                  <p:childTnLst>
                                    <p:animMotion origin="layout" path="M -1.66667E-6 2.59259E-6 L 0.05886 -0.19537 " pathEditMode="relative" rAng="0" ptsTypes="AA">
                                      <p:cBhvr>
                                        <p:cTn id="31" dur="2000" fill="hold"/>
                                        <p:tgtEl>
                                          <p:spTgt spid="7"/>
                                        </p:tgtEl>
                                        <p:attrNameLst>
                                          <p:attrName>ppt_x</p:attrName>
                                          <p:attrName>ppt_y</p:attrName>
                                        </p:attrNameLst>
                                      </p:cBhvr>
                                      <p:rCtr x="2934" y="-9769"/>
                                    </p:animMotion>
                                  </p:childTnLst>
                                </p:cTn>
                              </p:par>
                              <p:par>
                                <p:cTn id="32" presetID="10" presetClass="exit" presetSubtype="0" fill="hold" grpId="1" nodeType="withEffect">
                                  <p:stCondLst>
                                    <p:cond delay="0"/>
                                  </p:stCondLst>
                                  <p:childTnLst>
                                    <p:animEffect transition="out" filter="fade">
                                      <p:cBhvr>
                                        <p:cTn id="33" dur="1250"/>
                                        <p:tgtEl>
                                          <p:spTgt spid="3074"/>
                                        </p:tgtEl>
                                      </p:cBhvr>
                                    </p:animEffect>
                                    <p:set>
                                      <p:cBhvr>
                                        <p:cTn id="34" dur="1" fill="hold">
                                          <p:stCondLst>
                                            <p:cond delay="1249"/>
                                          </p:stCondLst>
                                        </p:cTn>
                                        <p:tgtEl>
                                          <p:spTgt spid="307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10" presetClass="exit" presetSubtype="0" fill="hold" grpId="2" nodeType="with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9" grpId="2"/>
      <p:bldP spid="3074" grpId="0"/>
      <p:bldP spid="3074" grpId="1"/>
      <p:bldP spid="4" grpId="1"/>
      <p:bldP spid="6" grpId="0"/>
      <p:bldP spid="6" grpId="1"/>
      <p:bldP spid="7" grpId="0"/>
      <p:bldP spid="7"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A50B23-5BC1-4FE4-A788-E4F927B6F22B}"/>
              </a:ext>
            </a:extLst>
          </p:cNvPr>
          <p:cNvPicPr>
            <a:picLocks noChangeAspect="1"/>
          </p:cNvPicPr>
          <p:nvPr/>
        </p:nvPicPr>
        <p:blipFill rotWithShape="1">
          <a:blip r:embed="rId3">
            <a:extLst>
              <a:ext uri="{28A0092B-C50C-407E-A947-70E740481C1C}">
                <a14:useLocalDpi xmlns:a14="http://schemas.microsoft.com/office/drawing/2010/main" val="0"/>
              </a:ext>
            </a:extLst>
          </a:blip>
          <a:srcRect t="3479" b="18261"/>
          <a:stretch/>
        </p:blipFill>
        <p:spPr>
          <a:xfrm>
            <a:off x="0" y="0"/>
            <a:ext cx="9144000" cy="6858000"/>
          </a:xfrm>
          <a:prstGeom prst="rect">
            <a:avLst/>
          </a:prstGeom>
        </p:spPr>
      </p:pic>
      <p:sp>
        <p:nvSpPr>
          <p:cNvPr id="5" name="Title 1">
            <a:extLst>
              <a:ext uri="{FF2B5EF4-FFF2-40B4-BE49-F238E27FC236}">
                <a16:creationId xmlns:a16="http://schemas.microsoft.com/office/drawing/2014/main" id="{798C9807-C2D6-4687-B0BE-1D52BFF48788}"/>
              </a:ext>
            </a:extLst>
          </p:cNvPr>
          <p:cNvSpPr txBox="1">
            <a:spLocks/>
          </p:cNvSpPr>
          <p:nvPr/>
        </p:nvSpPr>
        <p:spPr>
          <a:xfrm>
            <a:off x="2509709" y="4126134"/>
            <a:ext cx="558265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Repent, and believe in</a:t>
            </a:r>
          </a:p>
        </p:txBody>
      </p:sp>
      <p:sp>
        <p:nvSpPr>
          <p:cNvPr id="7" name="Title 1">
            <a:extLst>
              <a:ext uri="{FF2B5EF4-FFF2-40B4-BE49-F238E27FC236}">
                <a16:creationId xmlns:a16="http://schemas.microsoft.com/office/drawing/2014/main" id="{70BEED97-9696-4859-A2E8-15736FB727D8}"/>
              </a:ext>
            </a:extLst>
          </p:cNvPr>
          <p:cNvSpPr txBox="1">
            <a:spLocks/>
          </p:cNvSpPr>
          <p:nvPr/>
        </p:nvSpPr>
        <p:spPr>
          <a:xfrm>
            <a:off x="1463089" y="4797271"/>
            <a:ext cx="295976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the gospel</a:t>
            </a:r>
          </a:p>
        </p:txBody>
      </p:sp>
      <p:sp>
        <p:nvSpPr>
          <p:cNvPr id="3074" name="Rectangle 2"/>
          <p:cNvSpPr>
            <a:spLocks noGrp="1" noChangeArrowheads="1"/>
          </p:cNvSpPr>
          <p:nvPr>
            <p:ph type="title"/>
          </p:nvPr>
        </p:nvSpPr>
        <p:spPr>
          <a:xfrm>
            <a:off x="457200" y="685800"/>
            <a:ext cx="8229600" cy="4830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after John was put in prison, Jesus came to Galilee, preaching the gospel of the kingdom of God, and saying, "The time is fulfilled, and the kingdom of God is at hand. Repent, and believe in         the gospel."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Mark 1:14-15 </a:t>
            </a:r>
          </a:p>
        </p:txBody>
      </p:sp>
      <p:sp>
        <p:nvSpPr>
          <p:cNvPr id="9" name="Rectangle 2">
            <a:extLst>
              <a:ext uri="{FF2B5EF4-FFF2-40B4-BE49-F238E27FC236}">
                <a16:creationId xmlns:a16="http://schemas.microsoft.com/office/drawing/2014/main" id="{7C784BFE-3CEC-4A38-A177-0685EEEC5F79}"/>
              </a:ext>
            </a:extLst>
          </p:cNvPr>
          <p:cNvSpPr txBox="1">
            <a:spLocks noChangeArrowheads="1"/>
          </p:cNvSpPr>
          <p:nvPr/>
        </p:nvSpPr>
        <p:spPr bwMode="auto">
          <a:xfrm>
            <a:off x="2471737" y="4082665"/>
            <a:ext cx="2130128"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Repent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F4546073-B0F2-4CCB-84C7-30DA30F640F7}"/>
              </a:ext>
            </a:extLst>
          </p:cNvPr>
          <p:cNvSpPr txBox="1">
            <a:spLocks noChangeArrowheads="1"/>
          </p:cNvSpPr>
          <p:nvPr/>
        </p:nvSpPr>
        <p:spPr bwMode="auto">
          <a:xfrm>
            <a:off x="2561328" y="4063696"/>
            <a:ext cx="547576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Repent, and believe in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57191DEC-F54E-4519-A028-EA07ACB6728C}"/>
              </a:ext>
            </a:extLst>
          </p:cNvPr>
          <p:cNvSpPr txBox="1">
            <a:spLocks noChangeArrowheads="1"/>
          </p:cNvSpPr>
          <p:nvPr/>
        </p:nvSpPr>
        <p:spPr bwMode="auto">
          <a:xfrm>
            <a:off x="1604461" y="4734456"/>
            <a:ext cx="268304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the gospel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6">
            <a:extLst>
              <a:ext uri="{FF2B5EF4-FFF2-40B4-BE49-F238E27FC236}">
                <a16:creationId xmlns:a16="http://schemas.microsoft.com/office/drawing/2014/main" id="{E61D0E17-04E1-4169-844D-EA5A7630A400}"/>
              </a:ext>
            </a:extLst>
          </p:cNvPr>
          <p:cNvSpPr>
            <a:spLocks noChangeArrowheads="1"/>
          </p:cNvSpPr>
          <p:nvPr/>
        </p:nvSpPr>
        <p:spPr bwMode="auto">
          <a:xfrm>
            <a:off x="7280745" y="397290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0" name="Rectangle 9">
            <a:extLst>
              <a:ext uri="{FF2B5EF4-FFF2-40B4-BE49-F238E27FC236}">
                <a16:creationId xmlns:a16="http://schemas.microsoft.com/office/drawing/2014/main" id="{74FBD771-3509-400E-AB0C-4C7DC2AB2F6B}"/>
              </a:ext>
            </a:extLst>
          </p:cNvPr>
          <p:cNvSpPr>
            <a:spLocks noChangeArrowheads="1"/>
          </p:cNvSpPr>
          <p:nvPr/>
        </p:nvSpPr>
        <p:spPr bwMode="auto">
          <a:xfrm>
            <a:off x="585723" y="1404677"/>
            <a:ext cx="167848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Jesus</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2" name="Rectangle 2">
            <a:extLst>
              <a:ext uri="{FF2B5EF4-FFF2-40B4-BE49-F238E27FC236}">
                <a16:creationId xmlns:a16="http://schemas.microsoft.com/office/drawing/2014/main" id="{F104690A-D5FC-4672-9082-5D3674C43EB5}"/>
              </a:ext>
            </a:extLst>
          </p:cNvPr>
          <p:cNvSpPr txBox="1">
            <a:spLocks noChangeArrowheads="1"/>
          </p:cNvSpPr>
          <p:nvPr/>
        </p:nvSpPr>
        <p:spPr bwMode="auto">
          <a:xfrm>
            <a:off x="5633454" y="1393684"/>
            <a:ext cx="3084753"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preaching</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29C0F4D7-8578-4A34-B68D-96B2E38C71E5}"/>
              </a:ext>
            </a:extLst>
          </p:cNvPr>
          <p:cNvSpPr txBox="1">
            <a:spLocks noChangeArrowheads="1"/>
          </p:cNvSpPr>
          <p:nvPr/>
        </p:nvSpPr>
        <p:spPr bwMode="auto">
          <a:xfrm>
            <a:off x="1882587" y="5361720"/>
            <a:ext cx="3045377"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good news</a:t>
            </a:r>
            <a:endParaRPr lang="en-US" altLang="en-US"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hidden="1">
            <a:extLst>
              <a:ext uri="{FF2B5EF4-FFF2-40B4-BE49-F238E27FC236}">
                <a16:creationId xmlns:a16="http://schemas.microsoft.com/office/drawing/2014/main" id="{5CC918AE-708F-4A06-86BF-DBE9AC882DCE}"/>
              </a:ext>
            </a:extLst>
          </p:cNvPr>
          <p:cNvSpPr txBox="1">
            <a:spLocks noChangeArrowheads="1"/>
          </p:cNvSpPr>
          <p:nvPr/>
        </p:nvSpPr>
        <p:spPr bwMode="auto">
          <a:xfrm>
            <a:off x="5344467" y="2863153"/>
            <a:ext cx="2130128"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Repent</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633058213"/>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0" presetClass="entr" presetSubtype="0" fill="hold" grpId="0" nodeType="withEffect">
                                  <p:stCondLst>
                                    <p:cond delay="25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stCondLst>
                                            <p:cond delay="0"/>
                                          </p:stCondLst>
                                        </p:cTn>
                                        <p:tgtEl>
                                          <p:spTgt spid="4"/>
                                        </p:tgtEl>
                                      </p:cBhvr>
                                    </p:animEffect>
                                    <p:anim to="" calcmode="lin" valueType="num">
                                      <p:cBhvr>
                                        <p:cTn id="25"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27" presetID="22" presetClass="entr" presetSubtype="8" fill="hold" grpId="0" nodeType="withEffect">
                                  <p:stCondLst>
                                    <p:cond delay="65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18" presetClass="emph" presetSubtype="0" fill="hold" grpId="1" nodeType="withEffect">
                                  <p:stCondLst>
                                    <p:cond delay="650"/>
                                  </p:stCondLst>
                                  <p:childTnLst>
                                    <p:set>
                                      <p:cBhvr override="childStyle">
                                        <p:cTn id="31" dur="500" fill="hold"/>
                                        <p:tgtEl>
                                          <p:spTgt spid="7"/>
                                        </p:tgtEl>
                                        <p:attrNameLst>
                                          <p:attrName>style.textDecorationUnderline</p:attrName>
                                        </p:attrNameLst>
                                      </p:cBhvr>
                                      <p:to>
                                        <p:strVal val="true"/>
                                      </p:to>
                                    </p:set>
                                  </p:childTnLst>
                                </p:cTn>
                              </p:par>
                              <p:par>
                                <p:cTn id="32" presetID="22" presetClass="entr" presetSubtype="8" fill="hold" grpId="0" nodeType="withEffect">
                                  <p:stCondLst>
                                    <p:cond delay="65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17" presetClass="entr" presetSubtype="10" fill="hold" grpId="2"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1000" fill="hold"/>
                                        <p:tgtEl>
                                          <p:spTgt spid="13"/>
                                        </p:tgtEl>
                                        <p:attrNameLst>
                                          <p:attrName>ppt_w</p:attrName>
                                        </p:attrNameLst>
                                      </p:cBhvr>
                                      <p:tavLst>
                                        <p:tav tm="0">
                                          <p:val>
                                            <p:fltVal val="0"/>
                                          </p:val>
                                        </p:tav>
                                        <p:tav tm="100000">
                                          <p:val>
                                            <p:strVal val="#ppt_w"/>
                                          </p:val>
                                        </p:tav>
                                      </p:tavLst>
                                    </p:anim>
                                    <p:anim calcmode="lin" valueType="num">
                                      <p:cBhvr>
                                        <p:cTn id="45" dur="1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0" presetClass="entr" presetSubtype="0" fill="hold" grpId="0" nodeType="clickEffect">
                                  <p:stCondLst>
                                    <p:cond delay="0"/>
                                  </p:stCondLst>
                                  <p:iterate type="lt">
                                    <p:tmPct val="10000"/>
                                  </p:iterate>
                                  <p:childTnLst>
                                    <p:set>
                                      <p:cBhvr>
                                        <p:cTn id="49" dur="1" fill="hold">
                                          <p:stCondLst>
                                            <p:cond delay="0"/>
                                          </p:stCondLst>
                                        </p:cTn>
                                        <p:tgtEl>
                                          <p:spTgt spid="10"/>
                                        </p:tgtEl>
                                        <p:attrNameLst>
                                          <p:attrName>style.visibility</p:attrName>
                                        </p:attrNameLst>
                                      </p:cBhvr>
                                      <p:to>
                                        <p:strVal val="visible"/>
                                      </p:to>
                                    </p:set>
                                    <p:animEffect transition="in" filter="dissolve">
                                      <p:cBhvr>
                                        <p:cTn id="50" dur="500">
                                          <p:stCondLst>
                                            <p:cond delay="0"/>
                                          </p:stCondLst>
                                        </p:cTn>
                                        <p:tgtEl>
                                          <p:spTgt spid="10"/>
                                        </p:tgtEl>
                                      </p:cBhvr>
                                    </p:animEffect>
                                    <p:anim to="" calcmode="lin" valueType="num">
                                      <p:cBhvr>
                                        <p:cTn id="51"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52"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53" fill="hold">
                            <p:stCondLst>
                              <p:cond delay="700"/>
                            </p:stCondLst>
                            <p:childTnLst>
                              <p:par>
                                <p:cTn id="54" presetID="26" presetClass="emph" presetSubtype="0" fill="hold" grpId="1" nodeType="afterEffect">
                                  <p:stCondLst>
                                    <p:cond delay="0"/>
                                  </p:stCondLst>
                                  <p:iterate type="lt">
                                    <p:tmPct val="0"/>
                                  </p:iterate>
                                  <p:childTnLst>
                                    <p:animEffect transition="out" filter="fade">
                                      <p:cBhvr>
                                        <p:cTn id="55" dur="500" tmFilter="0, 0; .2, .5; .8, .5; 1, 0"/>
                                        <p:tgtEl>
                                          <p:spTgt spid="10"/>
                                        </p:tgtEl>
                                      </p:cBhvr>
                                    </p:animEffect>
                                    <p:animScale>
                                      <p:cBhvr>
                                        <p:cTn id="56" dur="250" autoRev="1" fill="hold"/>
                                        <p:tgtEl>
                                          <p:spTgt spid="10"/>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250"/>
                                        <p:tgtEl>
                                          <p:spTgt spid="9"/>
                                        </p:tgtEl>
                                      </p:cBhvr>
                                    </p:animEffect>
                                  </p:childTnLst>
                                </p:cTn>
                              </p:par>
                              <p:par>
                                <p:cTn id="62" presetID="42" presetClass="path" presetSubtype="0" accel="50000" decel="50000" fill="hold" grpId="2" nodeType="withEffect">
                                  <p:stCondLst>
                                    <p:cond delay="0"/>
                                  </p:stCondLst>
                                  <p:childTnLst>
                                    <p:animMotion origin="layout" path="M 4.44444E-6 3.33333E-6 L 0.31406 -0.17778 " pathEditMode="relative" rAng="0" ptsTypes="AA">
                                      <p:cBhvr>
                                        <p:cTn id="63" dur="2000" fill="hold"/>
                                        <p:tgtEl>
                                          <p:spTgt spid="9"/>
                                        </p:tgtEl>
                                        <p:attrNameLst>
                                          <p:attrName>ppt_x</p:attrName>
                                          <p:attrName>ppt_y</p:attrName>
                                        </p:attrNameLst>
                                      </p:cBhvr>
                                      <p:rCtr x="15694" y="-8889"/>
                                    </p:animMotion>
                                  </p:childTnLst>
                                </p:cTn>
                              </p:par>
                              <p:par>
                                <p:cTn id="64" presetID="10" presetClass="exit" presetSubtype="0" fill="hold" grpId="1" nodeType="withEffect">
                                  <p:stCondLst>
                                    <p:cond delay="0"/>
                                  </p:stCondLst>
                                  <p:childTnLst>
                                    <p:animEffect transition="out" filter="fade">
                                      <p:cBhvr>
                                        <p:cTn id="65" dur="1250"/>
                                        <p:tgtEl>
                                          <p:spTgt spid="3074"/>
                                        </p:tgtEl>
                                      </p:cBhvr>
                                    </p:animEffect>
                                    <p:set>
                                      <p:cBhvr>
                                        <p:cTn id="66" dur="1" fill="hold">
                                          <p:stCondLst>
                                            <p:cond delay="1249"/>
                                          </p:stCondLst>
                                        </p:cTn>
                                        <p:tgtEl>
                                          <p:spTgt spid="3074"/>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4"/>
                                        </p:tgtEl>
                                      </p:cBhvr>
                                    </p:animEffect>
                                    <p:set>
                                      <p:cBhvr>
                                        <p:cTn id="69" dur="1" fill="hold">
                                          <p:stCondLst>
                                            <p:cond delay="499"/>
                                          </p:stCondLst>
                                        </p:cTn>
                                        <p:tgtEl>
                                          <p:spTgt spid="4"/>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5"/>
                                        </p:tgtEl>
                                      </p:cBhvr>
                                    </p:animEffect>
                                    <p:set>
                                      <p:cBhvr>
                                        <p:cTn id="72" dur="1" fill="hold">
                                          <p:stCondLst>
                                            <p:cond delay="499"/>
                                          </p:stCondLst>
                                        </p:cTn>
                                        <p:tgtEl>
                                          <p:spTgt spid="5"/>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6"/>
                                        </p:tgtEl>
                                      </p:cBhvr>
                                    </p:animEffect>
                                    <p:set>
                                      <p:cBhvr>
                                        <p:cTn id="75" dur="1" fill="hold">
                                          <p:stCondLst>
                                            <p:cond delay="499"/>
                                          </p:stCondLst>
                                        </p:cTn>
                                        <p:tgtEl>
                                          <p:spTgt spid="6"/>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7"/>
                                        </p:tgtEl>
                                      </p:cBhvr>
                                    </p:animEffect>
                                    <p:set>
                                      <p:cBhvr>
                                        <p:cTn id="78" dur="1" fill="hold">
                                          <p:stCondLst>
                                            <p:cond delay="499"/>
                                          </p:stCondLst>
                                        </p:cTn>
                                        <p:tgtEl>
                                          <p:spTgt spid="7"/>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8"/>
                                        </p:tgtEl>
                                      </p:cBhvr>
                                    </p:animEffect>
                                    <p:set>
                                      <p:cBhvr>
                                        <p:cTn id="81" dur="1" fill="hold">
                                          <p:stCondLst>
                                            <p:cond delay="499"/>
                                          </p:stCondLst>
                                        </p:cTn>
                                        <p:tgtEl>
                                          <p:spTgt spid="8"/>
                                        </p:tgtEl>
                                        <p:attrNameLst>
                                          <p:attrName>style.visibility</p:attrName>
                                        </p:attrNameLst>
                                      </p:cBhvr>
                                      <p:to>
                                        <p:strVal val="hidden"/>
                                      </p:to>
                                    </p:set>
                                  </p:childTnLst>
                                </p:cTn>
                              </p:par>
                              <p:par>
                                <p:cTn id="82" presetID="53" presetClass="exit" presetSubtype="32" fill="hold" grpId="1" nodeType="withEffect">
                                  <p:stCondLst>
                                    <p:cond delay="250"/>
                                  </p:stCondLst>
                                  <p:childTnLst>
                                    <p:anim calcmode="lin" valueType="num">
                                      <p:cBhvr>
                                        <p:cTn id="83" dur="1750"/>
                                        <p:tgtEl>
                                          <p:spTgt spid="13"/>
                                        </p:tgtEl>
                                        <p:attrNameLst>
                                          <p:attrName>ppt_w</p:attrName>
                                        </p:attrNameLst>
                                      </p:cBhvr>
                                      <p:tavLst>
                                        <p:tav tm="0">
                                          <p:val>
                                            <p:strVal val="ppt_w"/>
                                          </p:val>
                                        </p:tav>
                                        <p:tav tm="100000">
                                          <p:val>
                                            <p:fltVal val="0"/>
                                          </p:val>
                                        </p:tav>
                                      </p:tavLst>
                                    </p:anim>
                                    <p:anim calcmode="lin" valueType="num">
                                      <p:cBhvr>
                                        <p:cTn id="84" dur="1750"/>
                                        <p:tgtEl>
                                          <p:spTgt spid="13"/>
                                        </p:tgtEl>
                                        <p:attrNameLst>
                                          <p:attrName>ppt_h</p:attrName>
                                        </p:attrNameLst>
                                      </p:cBhvr>
                                      <p:tavLst>
                                        <p:tav tm="0">
                                          <p:val>
                                            <p:strVal val="ppt_h"/>
                                          </p:val>
                                        </p:tav>
                                        <p:tav tm="100000">
                                          <p:val>
                                            <p:fltVal val="0"/>
                                          </p:val>
                                        </p:tav>
                                      </p:tavLst>
                                    </p:anim>
                                    <p:animEffect transition="out" filter="fade">
                                      <p:cBhvr>
                                        <p:cTn id="85" dur="1750"/>
                                        <p:tgtEl>
                                          <p:spTgt spid="13"/>
                                        </p:tgtEl>
                                      </p:cBhvr>
                                    </p:animEffect>
                                    <p:set>
                                      <p:cBhvr>
                                        <p:cTn id="86" dur="1" fill="hold">
                                          <p:stCondLst>
                                            <p:cond delay="1749"/>
                                          </p:stCondLst>
                                        </p:cTn>
                                        <p:tgtEl>
                                          <p:spTgt spid="13"/>
                                        </p:tgtEl>
                                        <p:attrNameLst>
                                          <p:attrName>style.visibility</p:attrName>
                                        </p:attrNameLst>
                                      </p:cBhvr>
                                      <p:to>
                                        <p:strVal val="hidden"/>
                                      </p:to>
                                    </p:set>
                                  </p:childTnLst>
                                </p:cTn>
                              </p:par>
                              <p:par>
                                <p:cTn id="87" presetID="42" presetClass="path" presetSubtype="0" accel="50000" decel="50000" fill="hold" grpId="3" nodeType="withEffect">
                                  <p:stCondLst>
                                    <p:cond delay="250"/>
                                  </p:stCondLst>
                                  <p:childTnLst>
                                    <p:animMotion origin="layout" path="M 4.16667E-6 7.40741E-7 L 0.16649 -0.40764 " pathEditMode="relative" rAng="0" ptsTypes="AA">
                                      <p:cBhvr>
                                        <p:cTn id="88" dur="1750" fill="hold"/>
                                        <p:tgtEl>
                                          <p:spTgt spid="13"/>
                                        </p:tgtEl>
                                        <p:attrNameLst>
                                          <p:attrName>ppt_x</p:attrName>
                                          <p:attrName>ppt_y</p:attrName>
                                        </p:attrNameLst>
                                      </p:cBhvr>
                                      <p:rCtr x="8316" y="-20394"/>
                                    </p:animMotion>
                                  </p:childTnLst>
                                </p:cTn>
                              </p:par>
                              <p:par>
                                <p:cTn id="89" presetID="10" presetClass="exit" presetSubtype="0" fill="hold" grpId="2" nodeType="withEffect">
                                  <p:stCondLst>
                                    <p:cond delay="750"/>
                                  </p:stCondLst>
                                  <p:iterate type="lt">
                                    <p:tmPct val="0"/>
                                  </p:iterate>
                                  <p:childTnLst>
                                    <p:animEffect transition="out" filter="fade">
                                      <p:cBhvr>
                                        <p:cTn id="90" dur="1000"/>
                                        <p:tgtEl>
                                          <p:spTgt spid="10"/>
                                        </p:tgtEl>
                                      </p:cBhvr>
                                    </p:animEffect>
                                    <p:set>
                                      <p:cBhvr>
                                        <p:cTn id="91"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7" grpId="0"/>
      <p:bldP spid="7" grpId="1"/>
      <p:bldP spid="7" grpId="2"/>
      <p:bldP spid="3074" grpId="0"/>
      <p:bldP spid="3074" grpId="1"/>
      <p:bldP spid="9" grpId="0"/>
      <p:bldP spid="9" grpId="2"/>
      <p:bldP spid="6" grpId="0"/>
      <p:bldP spid="6" grpId="1"/>
      <p:bldP spid="8" grpId="0"/>
      <p:bldP spid="8" grpId="1"/>
      <p:bldP spid="4" grpId="0"/>
      <p:bldP spid="4" grpId="1"/>
      <p:bldP spid="10" grpId="0"/>
      <p:bldP spid="10" grpId="1"/>
      <p:bldP spid="10" grpId="2"/>
      <p:bldP spid="12" grpId="0"/>
      <p:bldP spid="13" grpId="0"/>
      <p:bldP spid="13" grpId="1"/>
      <p:bldP spid="13" grpId="2"/>
      <p:bldP spid="13" grpId="3"/>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A8E1F25-B789-41FD-855F-D5F5765286A4}"/>
              </a:ext>
            </a:extLst>
          </p:cNvPr>
          <p:cNvGrpSpPr/>
          <p:nvPr/>
        </p:nvGrpSpPr>
        <p:grpSpPr>
          <a:xfrm>
            <a:off x="-119921" y="0"/>
            <a:ext cx="9263921" cy="6858000"/>
            <a:chOff x="0" y="0"/>
            <a:chExt cx="9144000" cy="6858000"/>
          </a:xfrm>
        </p:grpSpPr>
        <p:pic>
          <p:nvPicPr>
            <p:cNvPr id="5" name="Picture 4">
              <a:extLst>
                <a:ext uri="{FF2B5EF4-FFF2-40B4-BE49-F238E27FC236}">
                  <a16:creationId xmlns:a16="http://schemas.microsoft.com/office/drawing/2014/main" id="{937D18A2-D1FA-47A1-84E7-FB5DAD6F85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Freeform 7">
              <a:extLst>
                <a:ext uri="{FF2B5EF4-FFF2-40B4-BE49-F238E27FC236}">
                  <a16:creationId xmlns:a16="http://schemas.microsoft.com/office/drawing/2014/main" id="{A1000517-338F-4D0E-9B83-B5BDEFFC1F96}"/>
                </a:ext>
              </a:extLst>
            </p:cNvPr>
            <p:cNvSpPr/>
            <p:nvPr/>
          </p:nvSpPr>
          <p:spPr>
            <a:xfrm>
              <a:off x="3200400" y="0"/>
              <a:ext cx="3237363" cy="4878292"/>
            </a:xfrm>
            <a:custGeom>
              <a:avLst/>
              <a:gdLst>
                <a:gd name="connsiteX0" fmla="*/ 450376 w 3275463"/>
                <a:gd name="connsiteY0" fmla="*/ 4599295 h 4872250"/>
                <a:gd name="connsiteX1" fmla="*/ 300251 w 3275463"/>
                <a:gd name="connsiteY1" fmla="*/ 4299044 h 4872250"/>
                <a:gd name="connsiteX2" fmla="*/ 259307 w 3275463"/>
                <a:gd name="connsiteY2" fmla="*/ 3835020 h 4872250"/>
                <a:gd name="connsiteX3" fmla="*/ 163773 w 3275463"/>
                <a:gd name="connsiteY3" fmla="*/ 3589361 h 4872250"/>
                <a:gd name="connsiteX4" fmla="*/ 0 w 3275463"/>
                <a:gd name="connsiteY4" fmla="*/ 3370997 h 4872250"/>
                <a:gd name="connsiteX5" fmla="*/ 40943 w 3275463"/>
                <a:gd name="connsiteY5" fmla="*/ 2988859 h 4872250"/>
                <a:gd name="connsiteX6" fmla="*/ 109182 w 3275463"/>
                <a:gd name="connsiteY6" fmla="*/ 2702256 h 4872250"/>
                <a:gd name="connsiteX7" fmla="*/ 0 w 3275463"/>
                <a:gd name="connsiteY7" fmla="*/ 2402006 h 4872250"/>
                <a:gd name="connsiteX8" fmla="*/ 259307 w 3275463"/>
                <a:gd name="connsiteY8" fmla="*/ 2169994 h 4872250"/>
                <a:gd name="connsiteX9" fmla="*/ 518615 w 3275463"/>
                <a:gd name="connsiteY9" fmla="*/ 1978925 h 4872250"/>
                <a:gd name="connsiteX10" fmla="*/ 805218 w 3275463"/>
                <a:gd name="connsiteY10" fmla="*/ 1883391 h 4872250"/>
                <a:gd name="connsiteX11" fmla="*/ 887104 w 3275463"/>
                <a:gd name="connsiteY11" fmla="*/ 1433014 h 4872250"/>
                <a:gd name="connsiteX12" fmla="*/ 1037230 w 3275463"/>
                <a:gd name="connsiteY12" fmla="*/ 996286 h 4872250"/>
                <a:gd name="connsiteX13" fmla="*/ 1078173 w 3275463"/>
                <a:gd name="connsiteY13" fmla="*/ 655092 h 4872250"/>
                <a:gd name="connsiteX14" fmla="*/ 1201003 w 3275463"/>
                <a:gd name="connsiteY14" fmla="*/ 0 h 4872250"/>
                <a:gd name="connsiteX15" fmla="*/ 1569492 w 3275463"/>
                <a:gd name="connsiteY15" fmla="*/ 27295 h 4872250"/>
                <a:gd name="connsiteX16" fmla="*/ 1433015 w 3275463"/>
                <a:gd name="connsiteY16" fmla="*/ 518614 h 4872250"/>
                <a:gd name="connsiteX17" fmla="*/ 1624084 w 3275463"/>
                <a:gd name="connsiteY17" fmla="*/ 464023 h 4872250"/>
                <a:gd name="connsiteX18" fmla="*/ 2088107 w 3275463"/>
                <a:gd name="connsiteY18" fmla="*/ 477671 h 4872250"/>
                <a:gd name="connsiteX19" fmla="*/ 2306472 w 3275463"/>
                <a:gd name="connsiteY19" fmla="*/ 559558 h 4872250"/>
                <a:gd name="connsiteX20" fmla="*/ 2552131 w 3275463"/>
                <a:gd name="connsiteY20" fmla="*/ 1078173 h 4872250"/>
                <a:gd name="connsiteX21" fmla="*/ 2593075 w 3275463"/>
                <a:gd name="connsiteY21" fmla="*/ 1746913 h 4872250"/>
                <a:gd name="connsiteX22" fmla="*/ 2538484 w 3275463"/>
                <a:gd name="connsiteY22" fmla="*/ 2415653 h 4872250"/>
                <a:gd name="connsiteX23" fmla="*/ 2743200 w 3275463"/>
                <a:gd name="connsiteY23" fmla="*/ 2715904 h 4872250"/>
                <a:gd name="connsiteX24" fmla="*/ 3111689 w 3275463"/>
                <a:gd name="connsiteY24" fmla="*/ 3507474 h 4872250"/>
                <a:gd name="connsiteX25" fmla="*/ 3275463 w 3275463"/>
                <a:gd name="connsiteY25" fmla="*/ 3807725 h 4872250"/>
                <a:gd name="connsiteX26" fmla="*/ 3029803 w 3275463"/>
                <a:gd name="connsiteY26" fmla="*/ 4067032 h 4872250"/>
                <a:gd name="connsiteX27" fmla="*/ 2866030 w 3275463"/>
                <a:gd name="connsiteY27" fmla="*/ 4121623 h 4872250"/>
                <a:gd name="connsiteX28" fmla="*/ 2879678 w 3275463"/>
                <a:gd name="connsiteY28" fmla="*/ 4572000 h 4872250"/>
                <a:gd name="connsiteX29" fmla="*/ 2756848 w 3275463"/>
                <a:gd name="connsiteY29" fmla="*/ 4735773 h 4872250"/>
                <a:gd name="connsiteX30" fmla="*/ 2429301 w 3275463"/>
                <a:gd name="connsiteY30" fmla="*/ 4531056 h 4872250"/>
                <a:gd name="connsiteX31" fmla="*/ 2265528 w 3275463"/>
                <a:gd name="connsiteY31" fmla="*/ 4872250 h 4872250"/>
                <a:gd name="connsiteX32" fmla="*/ 1774209 w 3275463"/>
                <a:gd name="connsiteY32" fmla="*/ 4763068 h 4872250"/>
                <a:gd name="connsiteX33" fmla="*/ 1392072 w 3275463"/>
                <a:gd name="connsiteY33" fmla="*/ 4872250 h 4872250"/>
                <a:gd name="connsiteX34" fmla="*/ 1064525 w 3275463"/>
                <a:gd name="connsiteY34" fmla="*/ 4640238 h 4872250"/>
                <a:gd name="connsiteX35" fmla="*/ 668740 w 3275463"/>
                <a:gd name="connsiteY35" fmla="*/ 4599295 h 4872250"/>
                <a:gd name="connsiteX36" fmla="*/ 450376 w 3275463"/>
                <a:gd name="connsiteY36" fmla="*/ 4599295 h 4872250"/>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37230 w 3275463"/>
                <a:gd name="connsiteY12" fmla="*/ 999947 h 4875911"/>
                <a:gd name="connsiteX13" fmla="*/ 1078173 w 3275463"/>
                <a:gd name="connsiteY13" fmla="*/ 658753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52131 w 3275463"/>
                <a:gd name="connsiteY20" fmla="*/ 1081834 h 4875911"/>
                <a:gd name="connsiteX21" fmla="*/ 2593075 w 3275463"/>
                <a:gd name="connsiteY21" fmla="*/ 1750574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37230 w 3275463"/>
                <a:gd name="connsiteY12" fmla="*/ 999947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52131 w 3275463"/>
                <a:gd name="connsiteY20" fmla="*/ 1081834 h 4875911"/>
                <a:gd name="connsiteX21" fmla="*/ 2593075 w 3275463"/>
                <a:gd name="connsiteY21" fmla="*/ 1750574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52131 w 3275463"/>
                <a:gd name="connsiteY20" fmla="*/ 1081834 h 4875911"/>
                <a:gd name="connsiteX21" fmla="*/ 2593075 w 3275463"/>
                <a:gd name="connsiteY21" fmla="*/ 1750574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52131 w 3275463"/>
                <a:gd name="connsiteY20" fmla="*/ 1081834 h 4875911"/>
                <a:gd name="connsiteX21" fmla="*/ 2593075 w 3275463"/>
                <a:gd name="connsiteY21" fmla="*/ 1750574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52131 w 3275463"/>
                <a:gd name="connsiteY20" fmla="*/ 1081834 h 4875911"/>
                <a:gd name="connsiteX21" fmla="*/ 2593075 w 3275463"/>
                <a:gd name="connsiteY21" fmla="*/ 1750574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52131 w 3275463"/>
                <a:gd name="connsiteY20" fmla="*/ 1081834 h 4875911"/>
                <a:gd name="connsiteX21" fmla="*/ 2593075 w 3275463"/>
                <a:gd name="connsiteY21" fmla="*/ 1750574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52131 w 3275463"/>
                <a:gd name="connsiteY20" fmla="*/ 1081834 h 4875911"/>
                <a:gd name="connsiteX21" fmla="*/ 2593075 w 3275463"/>
                <a:gd name="connsiteY21" fmla="*/ 1750574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25938 w 3275463"/>
                <a:gd name="connsiteY20" fmla="*/ 1079452 h 4875911"/>
                <a:gd name="connsiteX21" fmla="*/ 2593075 w 3275463"/>
                <a:gd name="connsiteY21" fmla="*/ 1750574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25938 w 3275463"/>
                <a:gd name="connsiteY20" fmla="*/ 1079452 h 4875911"/>
                <a:gd name="connsiteX21" fmla="*/ 2593075 w 3275463"/>
                <a:gd name="connsiteY21" fmla="*/ 1750574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25938 w 3275463"/>
                <a:gd name="connsiteY20" fmla="*/ 1079452 h 4875911"/>
                <a:gd name="connsiteX21" fmla="*/ 2593075 w 3275463"/>
                <a:gd name="connsiteY21" fmla="*/ 1750574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25938 w 3275463"/>
                <a:gd name="connsiteY20" fmla="*/ 1079452 h 4875911"/>
                <a:gd name="connsiteX21" fmla="*/ 2545450 w 3275463"/>
                <a:gd name="connsiteY21" fmla="*/ 1748193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11651 w 3275463"/>
                <a:gd name="connsiteY20" fmla="*/ 1081833 h 4875911"/>
                <a:gd name="connsiteX21" fmla="*/ 2545450 w 3275463"/>
                <a:gd name="connsiteY21" fmla="*/ 1748193 h 4875911"/>
                <a:gd name="connsiteX22" fmla="*/ 2538484 w 3275463"/>
                <a:gd name="connsiteY22" fmla="*/ 2419314 h 4875911"/>
                <a:gd name="connsiteX23" fmla="*/ 2743200 w 3275463"/>
                <a:gd name="connsiteY23" fmla="*/ 2719565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11651 w 3275463"/>
                <a:gd name="connsiteY20" fmla="*/ 1081833 h 4875911"/>
                <a:gd name="connsiteX21" fmla="*/ 2545450 w 3275463"/>
                <a:gd name="connsiteY21" fmla="*/ 1748193 h 4875911"/>
                <a:gd name="connsiteX22" fmla="*/ 2538484 w 3275463"/>
                <a:gd name="connsiteY22" fmla="*/ 2419314 h 4875911"/>
                <a:gd name="connsiteX23" fmla="*/ 2743200 w 3275463"/>
                <a:gd name="connsiteY23" fmla="*/ 2736234 h 4875911"/>
                <a:gd name="connsiteX24" fmla="*/ 3111689 w 3275463"/>
                <a:gd name="connsiteY24" fmla="*/ 3511135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75463"/>
                <a:gd name="connsiteY0" fmla="*/ 4602956 h 4875911"/>
                <a:gd name="connsiteX1" fmla="*/ 300251 w 3275463"/>
                <a:gd name="connsiteY1" fmla="*/ 4302705 h 4875911"/>
                <a:gd name="connsiteX2" fmla="*/ 259307 w 3275463"/>
                <a:gd name="connsiteY2" fmla="*/ 3838681 h 4875911"/>
                <a:gd name="connsiteX3" fmla="*/ 163773 w 3275463"/>
                <a:gd name="connsiteY3" fmla="*/ 3593022 h 4875911"/>
                <a:gd name="connsiteX4" fmla="*/ 0 w 3275463"/>
                <a:gd name="connsiteY4" fmla="*/ 3374658 h 4875911"/>
                <a:gd name="connsiteX5" fmla="*/ 40943 w 3275463"/>
                <a:gd name="connsiteY5" fmla="*/ 2992520 h 4875911"/>
                <a:gd name="connsiteX6" fmla="*/ 109182 w 3275463"/>
                <a:gd name="connsiteY6" fmla="*/ 2705917 h 4875911"/>
                <a:gd name="connsiteX7" fmla="*/ 0 w 3275463"/>
                <a:gd name="connsiteY7" fmla="*/ 2405667 h 4875911"/>
                <a:gd name="connsiteX8" fmla="*/ 259307 w 3275463"/>
                <a:gd name="connsiteY8" fmla="*/ 2173655 h 4875911"/>
                <a:gd name="connsiteX9" fmla="*/ 518615 w 3275463"/>
                <a:gd name="connsiteY9" fmla="*/ 1982586 h 4875911"/>
                <a:gd name="connsiteX10" fmla="*/ 805218 w 3275463"/>
                <a:gd name="connsiteY10" fmla="*/ 1887052 h 4875911"/>
                <a:gd name="connsiteX11" fmla="*/ 887104 w 3275463"/>
                <a:gd name="connsiteY11" fmla="*/ 1436675 h 4875911"/>
                <a:gd name="connsiteX12" fmla="*/ 1072949 w 3275463"/>
                <a:gd name="connsiteY12" fmla="*/ 1164253 h 4875911"/>
                <a:gd name="connsiteX13" fmla="*/ 1128179 w 3275463"/>
                <a:gd name="connsiteY13" fmla="*/ 692091 h 4875911"/>
                <a:gd name="connsiteX14" fmla="*/ 1201003 w 3275463"/>
                <a:gd name="connsiteY14" fmla="*/ 3661 h 4875911"/>
                <a:gd name="connsiteX15" fmla="*/ 1455192 w 3275463"/>
                <a:gd name="connsiteY15" fmla="*/ 0 h 4875911"/>
                <a:gd name="connsiteX16" fmla="*/ 1433015 w 3275463"/>
                <a:gd name="connsiteY16" fmla="*/ 522275 h 4875911"/>
                <a:gd name="connsiteX17" fmla="*/ 1624084 w 3275463"/>
                <a:gd name="connsiteY17" fmla="*/ 467684 h 4875911"/>
                <a:gd name="connsiteX18" fmla="*/ 2088107 w 3275463"/>
                <a:gd name="connsiteY18" fmla="*/ 481332 h 4875911"/>
                <a:gd name="connsiteX19" fmla="*/ 2306472 w 3275463"/>
                <a:gd name="connsiteY19" fmla="*/ 563219 h 4875911"/>
                <a:gd name="connsiteX20" fmla="*/ 2511651 w 3275463"/>
                <a:gd name="connsiteY20" fmla="*/ 1081833 h 4875911"/>
                <a:gd name="connsiteX21" fmla="*/ 2545450 w 3275463"/>
                <a:gd name="connsiteY21" fmla="*/ 1748193 h 4875911"/>
                <a:gd name="connsiteX22" fmla="*/ 2538484 w 3275463"/>
                <a:gd name="connsiteY22" fmla="*/ 2419314 h 4875911"/>
                <a:gd name="connsiteX23" fmla="*/ 2743200 w 3275463"/>
                <a:gd name="connsiteY23" fmla="*/ 2736234 h 4875911"/>
                <a:gd name="connsiteX24" fmla="*/ 3097401 w 3275463"/>
                <a:gd name="connsiteY24" fmla="*/ 3513517 h 4875911"/>
                <a:gd name="connsiteX25" fmla="*/ 3275463 w 3275463"/>
                <a:gd name="connsiteY25" fmla="*/ 3811386 h 4875911"/>
                <a:gd name="connsiteX26" fmla="*/ 3029803 w 3275463"/>
                <a:gd name="connsiteY26" fmla="*/ 4070693 h 4875911"/>
                <a:gd name="connsiteX27" fmla="*/ 2866030 w 3275463"/>
                <a:gd name="connsiteY27" fmla="*/ 4125284 h 4875911"/>
                <a:gd name="connsiteX28" fmla="*/ 2879678 w 3275463"/>
                <a:gd name="connsiteY28" fmla="*/ 4575661 h 4875911"/>
                <a:gd name="connsiteX29" fmla="*/ 2756848 w 3275463"/>
                <a:gd name="connsiteY29" fmla="*/ 4739434 h 4875911"/>
                <a:gd name="connsiteX30" fmla="*/ 2429301 w 3275463"/>
                <a:gd name="connsiteY30" fmla="*/ 4534717 h 4875911"/>
                <a:gd name="connsiteX31" fmla="*/ 2265528 w 3275463"/>
                <a:gd name="connsiteY31" fmla="*/ 4875911 h 4875911"/>
                <a:gd name="connsiteX32" fmla="*/ 1774209 w 3275463"/>
                <a:gd name="connsiteY32" fmla="*/ 4766729 h 4875911"/>
                <a:gd name="connsiteX33" fmla="*/ 1392072 w 3275463"/>
                <a:gd name="connsiteY33" fmla="*/ 4875911 h 4875911"/>
                <a:gd name="connsiteX34" fmla="*/ 1064525 w 3275463"/>
                <a:gd name="connsiteY34" fmla="*/ 4643899 h 4875911"/>
                <a:gd name="connsiteX35" fmla="*/ 668740 w 3275463"/>
                <a:gd name="connsiteY35" fmla="*/ 4602956 h 4875911"/>
                <a:gd name="connsiteX36" fmla="*/ 450376 w 3275463"/>
                <a:gd name="connsiteY36" fmla="*/ 4602956 h 4875911"/>
                <a:gd name="connsiteX0" fmla="*/ 450376 w 3239744"/>
                <a:gd name="connsiteY0" fmla="*/ 4602956 h 4875911"/>
                <a:gd name="connsiteX1" fmla="*/ 300251 w 3239744"/>
                <a:gd name="connsiteY1" fmla="*/ 4302705 h 4875911"/>
                <a:gd name="connsiteX2" fmla="*/ 259307 w 3239744"/>
                <a:gd name="connsiteY2" fmla="*/ 3838681 h 4875911"/>
                <a:gd name="connsiteX3" fmla="*/ 163773 w 3239744"/>
                <a:gd name="connsiteY3" fmla="*/ 3593022 h 4875911"/>
                <a:gd name="connsiteX4" fmla="*/ 0 w 3239744"/>
                <a:gd name="connsiteY4" fmla="*/ 3374658 h 4875911"/>
                <a:gd name="connsiteX5" fmla="*/ 40943 w 3239744"/>
                <a:gd name="connsiteY5" fmla="*/ 2992520 h 4875911"/>
                <a:gd name="connsiteX6" fmla="*/ 109182 w 3239744"/>
                <a:gd name="connsiteY6" fmla="*/ 2705917 h 4875911"/>
                <a:gd name="connsiteX7" fmla="*/ 0 w 3239744"/>
                <a:gd name="connsiteY7" fmla="*/ 2405667 h 4875911"/>
                <a:gd name="connsiteX8" fmla="*/ 259307 w 3239744"/>
                <a:gd name="connsiteY8" fmla="*/ 2173655 h 4875911"/>
                <a:gd name="connsiteX9" fmla="*/ 518615 w 3239744"/>
                <a:gd name="connsiteY9" fmla="*/ 1982586 h 4875911"/>
                <a:gd name="connsiteX10" fmla="*/ 805218 w 3239744"/>
                <a:gd name="connsiteY10" fmla="*/ 1887052 h 4875911"/>
                <a:gd name="connsiteX11" fmla="*/ 887104 w 3239744"/>
                <a:gd name="connsiteY11" fmla="*/ 1436675 h 4875911"/>
                <a:gd name="connsiteX12" fmla="*/ 1072949 w 3239744"/>
                <a:gd name="connsiteY12" fmla="*/ 1164253 h 4875911"/>
                <a:gd name="connsiteX13" fmla="*/ 1128179 w 3239744"/>
                <a:gd name="connsiteY13" fmla="*/ 692091 h 4875911"/>
                <a:gd name="connsiteX14" fmla="*/ 1201003 w 3239744"/>
                <a:gd name="connsiteY14" fmla="*/ 3661 h 4875911"/>
                <a:gd name="connsiteX15" fmla="*/ 1455192 w 3239744"/>
                <a:gd name="connsiteY15" fmla="*/ 0 h 4875911"/>
                <a:gd name="connsiteX16" fmla="*/ 1433015 w 3239744"/>
                <a:gd name="connsiteY16" fmla="*/ 522275 h 4875911"/>
                <a:gd name="connsiteX17" fmla="*/ 1624084 w 3239744"/>
                <a:gd name="connsiteY17" fmla="*/ 467684 h 4875911"/>
                <a:gd name="connsiteX18" fmla="*/ 2088107 w 3239744"/>
                <a:gd name="connsiteY18" fmla="*/ 481332 h 4875911"/>
                <a:gd name="connsiteX19" fmla="*/ 2306472 w 3239744"/>
                <a:gd name="connsiteY19" fmla="*/ 563219 h 4875911"/>
                <a:gd name="connsiteX20" fmla="*/ 2511651 w 3239744"/>
                <a:gd name="connsiteY20" fmla="*/ 1081833 h 4875911"/>
                <a:gd name="connsiteX21" fmla="*/ 2545450 w 3239744"/>
                <a:gd name="connsiteY21" fmla="*/ 1748193 h 4875911"/>
                <a:gd name="connsiteX22" fmla="*/ 2538484 w 3239744"/>
                <a:gd name="connsiteY22" fmla="*/ 2419314 h 4875911"/>
                <a:gd name="connsiteX23" fmla="*/ 2743200 w 3239744"/>
                <a:gd name="connsiteY23" fmla="*/ 2736234 h 4875911"/>
                <a:gd name="connsiteX24" fmla="*/ 3097401 w 3239744"/>
                <a:gd name="connsiteY24" fmla="*/ 3513517 h 4875911"/>
                <a:gd name="connsiteX25" fmla="*/ 3239744 w 3239744"/>
                <a:gd name="connsiteY25" fmla="*/ 3780430 h 4875911"/>
                <a:gd name="connsiteX26" fmla="*/ 3029803 w 3239744"/>
                <a:gd name="connsiteY26" fmla="*/ 4070693 h 4875911"/>
                <a:gd name="connsiteX27" fmla="*/ 2866030 w 3239744"/>
                <a:gd name="connsiteY27" fmla="*/ 4125284 h 4875911"/>
                <a:gd name="connsiteX28" fmla="*/ 2879678 w 3239744"/>
                <a:gd name="connsiteY28" fmla="*/ 4575661 h 4875911"/>
                <a:gd name="connsiteX29" fmla="*/ 2756848 w 3239744"/>
                <a:gd name="connsiteY29" fmla="*/ 4739434 h 4875911"/>
                <a:gd name="connsiteX30" fmla="*/ 2429301 w 3239744"/>
                <a:gd name="connsiteY30" fmla="*/ 4534717 h 4875911"/>
                <a:gd name="connsiteX31" fmla="*/ 2265528 w 3239744"/>
                <a:gd name="connsiteY31" fmla="*/ 4875911 h 4875911"/>
                <a:gd name="connsiteX32" fmla="*/ 1774209 w 3239744"/>
                <a:gd name="connsiteY32" fmla="*/ 4766729 h 4875911"/>
                <a:gd name="connsiteX33" fmla="*/ 1392072 w 3239744"/>
                <a:gd name="connsiteY33" fmla="*/ 4875911 h 4875911"/>
                <a:gd name="connsiteX34" fmla="*/ 1064525 w 3239744"/>
                <a:gd name="connsiteY34" fmla="*/ 4643899 h 4875911"/>
                <a:gd name="connsiteX35" fmla="*/ 668740 w 3239744"/>
                <a:gd name="connsiteY35" fmla="*/ 4602956 h 4875911"/>
                <a:gd name="connsiteX36" fmla="*/ 450376 w 3239744"/>
                <a:gd name="connsiteY36" fmla="*/ 4602956 h 4875911"/>
                <a:gd name="connsiteX0" fmla="*/ 450376 w 3239744"/>
                <a:gd name="connsiteY0" fmla="*/ 4602956 h 4875911"/>
                <a:gd name="connsiteX1" fmla="*/ 300251 w 3239744"/>
                <a:gd name="connsiteY1" fmla="*/ 4302705 h 4875911"/>
                <a:gd name="connsiteX2" fmla="*/ 259307 w 3239744"/>
                <a:gd name="connsiteY2" fmla="*/ 3838681 h 4875911"/>
                <a:gd name="connsiteX3" fmla="*/ 163773 w 3239744"/>
                <a:gd name="connsiteY3" fmla="*/ 3593022 h 4875911"/>
                <a:gd name="connsiteX4" fmla="*/ 0 w 3239744"/>
                <a:gd name="connsiteY4" fmla="*/ 3374658 h 4875911"/>
                <a:gd name="connsiteX5" fmla="*/ 40943 w 3239744"/>
                <a:gd name="connsiteY5" fmla="*/ 2992520 h 4875911"/>
                <a:gd name="connsiteX6" fmla="*/ 109182 w 3239744"/>
                <a:gd name="connsiteY6" fmla="*/ 2705917 h 4875911"/>
                <a:gd name="connsiteX7" fmla="*/ 0 w 3239744"/>
                <a:gd name="connsiteY7" fmla="*/ 2405667 h 4875911"/>
                <a:gd name="connsiteX8" fmla="*/ 259307 w 3239744"/>
                <a:gd name="connsiteY8" fmla="*/ 2173655 h 4875911"/>
                <a:gd name="connsiteX9" fmla="*/ 518615 w 3239744"/>
                <a:gd name="connsiteY9" fmla="*/ 1982586 h 4875911"/>
                <a:gd name="connsiteX10" fmla="*/ 805218 w 3239744"/>
                <a:gd name="connsiteY10" fmla="*/ 1887052 h 4875911"/>
                <a:gd name="connsiteX11" fmla="*/ 887104 w 3239744"/>
                <a:gd name="connsiteY11" fmla="*/ 1436675 h 4875911"/>
                <a:gd name="connsiteX12" fmla="*/ 1072949 w 3239744"/>
                <a:gd name="connsiteY12" fmla="*/ 1164253 h 4875911"/>
                <a:gd name="connsiteX13" fmla="*/ 1128179 w 3239744"/>
                <a:gd name="connsiteY13" fmla="*/ 692091 h 4875911"/>
                <a:gd name="connsiteX14" fmla="*/ 1201003 w 3239744"/>
                <a:gd name="connsiteY14" fmla="*/ 3661 h 4875911"/>
                <a:gd name="connsiteX15" fmla="*/ 1455192 w 3239744"/>
                <a:gd name="connsiteY15" fmla="*/ 0 h 4875911"/>
                <a:gd name="connsiteX16" fmla="*/ 1433015 w 3239744"/>
                <a:gd name="connsiteY16" fmla="*/ 522275 h 4875911"/>
                <a:gd name="connsiteX17" fmla="*/ 1624084 w 3239744"/>
                <a:gd name="connsiteY17" fmla="*/ 467684 h 4875911"/>
                <a:gd name="connsiteX18" fmla="*/ 2088107 w 3239744"/>
                <a:gd name="connsiteY18" fmla="*/ 481332 h 4875911"/>
                <a:gd name="connsiteX19" fmla="*/ 2306472 w 3239744"/>
                <a:gd name="connsiteY19" fmla="*/ 563219 h 4875911"/>
                <a:gd name="connsiteX20" fmla="*/ 2511651 w 3239744"/>
                <a:gd name="connsiteY20" fmla="*/ 1081833 h 4875911"/>
                <a:gd name="connsiteX21" fmla="*/ 2545450 w 3239744"/>
                <a:gd name="connsiteY21" fmla="*/ 1748193 h 4875911"/>
                <a:gd name="connsiteX22" fmla="*/ 2538484 w 3239744"/>
                <a:gd name="connsiteY22" fmla="*/ 2419314 h 4875911"/>
                <a:gd name="connsiteX23" fmla="*/ 2743200 w 3239744"/>
                <a:gd name="connsiteY23" fmla="*/ 2736234 h 4875911"/>
                <a:gd name="connsiteX24" fmla="*/ 3097401 w 3239744"/>
                <a:gd name="connsiteY24" fmla="*/ 3513517 h 4875911"/>
                <a:gd name="connsiteX25" fmla="*/ 3239744 w 3239744"/>
                <a:gd name="connsiteY25" fmla="*/ 3780430 h 4875911"/>
                <a:gd name="connsiteX26" fmla="*/ 3029803 w 3239744"/>
                <a:gd name="connsiteY26" fmla="*/ 4070693 h 4875911"/>
                <a:gd name="connsiteX27" fmla="*/ 2866030 w 3239744"/>
                <a:gd name="connsiteY27" fmla="*/ 4125284 h 4875911"/>
                <a:gd name="connsiteX28" fmla="*/ 2879678 w 3239744"/>
                <a:gd name="connsiteY28" fmla="*/ 4575661 h 4875911"/>
                <a:gd name="connsiteX29" fmla="*/ 2756848 w 3239744"/>
                <a:gd name="connsiteY29" fmla="*/ 4739434 h 4875911"/>
                <a:gd name="connsiteX30" fmla="*/ 2429301 w 3239744"/>
                <a:gd name="connsiteY30" fmla="*/ 4534717 h 4875911"/>
                <a:gd name="connsiteX31" fmla="*/ 2265528 w 3239744"/>
                <a:gd name="connsiteY31" fmla="*/ 4875911 h 4875911"/>
                <a:gd name="connsiteX32" fmla="*/ 1774209 w 3239744"/>
                <a:gd name="connsiteY32" fmla="*/ 4766729 h 4875911"/>
                <a:gd name="connsiteX33" fmla="*/ 1392072 w 3239744"/>
                <a:gd name="connsiteY33" fmla="*/ 4875911 h 4875911"/>
                <a:gd name="connsiteX34" fmla="*/ 1064525 w 3239744"/>
                <a:gd name="connsiteY34" fmla="*/ 4643899 h 4875911"/>
                <a:gd name="connsiteX35" fmla="*/ 668740 w 3239744"/>
                <a:gd name="connsiteY35" fmla="*/ 4602956 h 4875911"/>
                <a:gd name="connsiteX36" fmla="*/ 450376 w 3239744"/>
                <a:gd name="connsiteY36" fmla="*/ 4602956 h 4875911"/>
                <a:gd name="connsiteX0" fmla="*/ 450376 w 3239744"/>
                <a:gd name="connsiteY0" fmla="*/ 4602956 h 4875911"/>
                <a:gd name="connsiteX1" fmla="*/ 300251 w 3239744"/>
                <a:gd name="connsiteY1" fmla="*/ 4302705 h 4875911"/>
                <a:gd name="connsiteX2" fmla="*/ 259307 w 3239744"/>
                <a:gd name="connsiteY2" fmla="*/ 3838681 h 4875911"/>
                <a:gd name="connsiteX3" fmla="*/ 163773 w 3239744"/>
                <a:gd name="connsiteY3" fmla="*/ 3593022 h 4875911"/>
                <a:gd name="connsiteX4" fmla="*/ 0 w 3239744"/>
                <a:gd name="connsiteY4" fmla="*/ 3374658 h 4875911"/>
                <a:gd name="connsiteX5" fmla="*/ 40943 w 3239744"/>
                <a:gd name="connsiteY5" fmla="*/ 2992520 h 4875911"/>
                <a:gd name="connsiteX6" fmla="*/ 109182 w 3239744"/>
                <a:gd name="connsiteY6" fmla="*/ 2705917 h 4875911"/>
                <a:gd name="connsiteX7" fmla="*/ 0 w 3239744"/>
                <a:gd name="connsiteY7" fmla="*/ 2405667 h 4875911"/>
                <a:gd name="connsiteX8" fmla="*/ 259307 w 3239744"/>
                <a:gd name="connsiteY8" fmla="*/ 2173655 h 4875911"/>
                <a:gd name="connsiteX9" fmla="*/ 518615 w 3239744"/>
                <a:gd name="connsiteY9" fmla="*/ 1982586 h 4875911"/>
                <a:gd name="connsiteX10" fmla="*/ 805218 w 3239744"/>
                <a:gd name="connsiteY10" fmla="*/ 1887052 h 4875911"/>
                <a:gd name="connsiteX11" fmla="*/ 887104 w 3239744"/>
                <a:gd name="connsiteY11" fmla="*/ 1436675 h 4875911"/>
                <a:gd name="connsiteX12" fmla="*/ 1072949 w 3239744"/>
                <a:gd name="connsiteY12" fmla="*/ 1164253 h 4875911"/>
                <a:gd name="connsiteX13" fmla="*/ 1128179 w 3239744"/>
                <a:gd name="connsiteY13" fmla="*/ 692091 h 4875911"/>
                <a:gd name="connsiteX14" fmla="*/ 1201003 w 3239744"/>
                <a:gd name="connsiteY14" fmla="*/ 3661 h 4875911"/>
                <a:gd name="connsiteX15" fmla="*/ 1455192 w 3239744"/>
                <a:gd name="connsiteY15" fmla="*/ 0 h 4875911"/>
                <a:gd name="connsiteX16" fmla="*/ 1433015 w 3239744"/>
                <a:gd name="connsiteY16" fmla="*/ 522275 h 4875911"/>
                <a:gd name="connsiteX17" fmla="*/ 1624084 w 3239744"/>
                <a:gd name="connsiteY17" fmla="*/ 467684 h 4875911"/>
                <a:gd name="connsiteX18" fmla="*/ 2088107 w 3239744"/>
                <a:gd name="connsiteY18" fmla="*/ 481332 h 4875911"/>
                <a:gd name="connsiteX19" fmla="*/ 2306472 w 3239744"/>
                <a:gd name="connsiteY19" fmla="*/ 563219 h 4875911"/>
                <a:gd name="connsiteX20" fmla="*/ 2511651 w 3239744"/>
                <a:gd name="connsiteY20" fmla="*/ 1081833 h 4875911"/>
                <a:gd name="connsiteX21" fmla="*/ 2545450 w 3239744"/>
                <a:gd name="connsiteY21" fmla="*/ 1748193 h 4875911"/>
                <a:gd name="connsiteX22" fmla="*/ 2538484 w 3239744"/>
                <a:gd name="connsiteY22" fmla="*/ 2419314 h 4875911"/>
                <a:gd name="connsiteX23" fmla="*/ 2743200 w 3239744"/>
                <a:gd name="connsiteY23" fmla="*/ 2736234 h 4875911"/>
                <a:gd name="connsiteX24" fmla="*/ 3097401 w 3239744"/>
                <a:gd name="connsiteY24" fmla="*/ 3513517 h 4875911"/>
                <a:gd name="connsiteX25" fmla="*/ 3239744 w 3239744"/>
                <a:gd name="connsiteY25" fmla="*/ 3780430 h 4875911"/>
                <a:gd name="connsiteX26" fmla="*/ 3029803 w 3239744"/>
                <a:gd name="connsiteY26" fmla="*/ 4070693 h 4875911"/>
                <a:gd name="connsiteX27" fmla="*/ 2866030 w 3239744"/>
                <a:gd name="connsiteY27" fmla="*/ 4125284 h 4875911"/>
                <a:gd name="connsiteX28" fmla="*/ 2879678 w 3239744"/>
                <a:gd name="connsiteY28" fmla="*/ 4575661 h 4875911"/>
                <a:gd name="connsiteX29" fmla="*/ 2756848 w 3239744"/>
                <a:gd name="connsiteY29" fmla="*/ 4739434 h 4875911"/>
                <a:gd name="connsiteX30" fmla="*/ 2429301 w 3239744"/>
                <a:gd name="connsiteY30" fmla="*/ 4534717 h 4875911"/>
                <a:gd name="connsiteX31" fmla="*/ 2265528 w 3239744"/>
                <a:gd name="connsiteY31" fmla="*/ 4875911 h 4875911"/>
                <a:gd name="connsiteX32" fmla="*/ 1774209 w 3239744"/>
                <a:gd name="connsiteY32" fmla="*/ 4766729 h 4875911"/>
                <a:gd name="connsiteX33" fmla="*/ 1392072 w 3239744"/>
                <a:gd name="connsiteY33" fmla="*/ 4875911 h 4875911"/>
                <a:gd name="connsiteX34" fmla="*/ 1064525 w 3239744"/>
                <a:gd name="connsiteY34" fmla="*/ 4643899 h 4875911"/>
                <a:gd name="connsiteX35" fmla="*/ 668740 w 3239744"/>
                <a:gd name="connsiteY35" fmla="*/ 4602956 h 4875911"/>
                <a:gd name="connsiteX36" fmla="*/ 450376 w 3239744"/>
                <a:gd name="connsiteY36" fmla="*/ 4602956 h 4875911"/>
                <a:gd name="connsiteX0" fmla="*/ 450376 w 3239744"/>
                <a:gd name="connsiteY0" fmla="*/ 4602956 h 4875911"/>
                <a:gd name="connsiteX1" fmla="*/ 300251 w 3239744"/>
                <a:gd name="connsiteY1" fmla="*/ 4302705 h 4875911"/>
                <a:gd name="connsiteX2" fmla="*/ 259307 w 3239744"/>
                <a:gd name="connsiteY2" fmla="*/ 3838681 h 4875911"/>
                <a:gd name="connsiteX3" fmla="*/ 163773 w 3239744"/>
                <a:gd name="connsiteY3" fmla="*/ 3593022 h 4875911"/>
                <a:gd name="connsiteX4" fmla="*/ 0 w 3239744"/>
                <a:gd name="connsiteY4" fmla="*/ 3374658 h 4875911"/>
                <a:gd name="connsiteX5" fmla="*/ 40943 w 3239744"/>
                <a:gd name="connsiteY5" fmla="*/ 2992520 h 4875911"/>
                <a:gd name="connsiteX6" fmla="*/ 109182 w 3239744"/>
                <a:gd name="connsiteY6" fmla="*/ 2705917 h 4875911"/>
                <a:gd name="connsiteX7" fmla="*/ 0 w 3239744"/>
                <a:gd name="connsiteY7" fmla="*/ 2405667 h 4875911"/>
                <a:gd name="connsiteX8" fmla="*/ 259307 w 3239744"/>
                <a:gd name="connsiteY8" fmla="*/ 2173655 h 4875911"/>
                <a:gd name="connsiteX9" fmla="*/ 518615 w 3239744"/>
                <a:gd name="connsiteY9" fmla="*/ 1982586 h 4875911"/>
                <a:gd name="connsiteX10" fmla="*/ 805218 w 3239744"/>
                <a:gd name="connsiteY10" fmla="*/ 1887052 h 4875911"/>
                <a:gd name="connsiteX11" fmla="*/ 887104 w 3239744"/>
                <a:gd name="connsiteY11" fmla="*/ 1436675 h 4875911"/>
                <a:gd name="connsiteX12" fmla="*/ 1072949 w 3239744"/>
                <a:gd name="connsiteY12" fmla="*/ 1164253 h 4875911"/>
                <a:gd name="connsiteX13" fmla="*/ 1128179 w 3239744"/>
                <a:gd name="connsiteY13" fmla="*/ 692091 h 4875911"/>
                <a:gd name="connsiteX14" fmla="*/ 1201003 w 3239744"/>
                <a:gd name="connsiteY14" fmla="*/ 3661 h 4875911"/>
                <a:gd name="connsiteX15" fmla="*/ 1455192 w 3239744"/>
                <a:gd name="connsiteY15" fmla="*/ 0 h 4875911"/>
                <a:gd name="connsiteX16" fmla="*/ 1433015 w 3239744"/>
                <a:gd name="connsiteY16" fmla="*/ 522275 h 4875911"/>
                <a:gd name="connsiteX17" fmla="*/ 1624084 w 3239744"/>
                <a:gd name="connsiteY17" fmla="*/ 467684 h 4875911"/>
                <a:gd name="connsiteX18" fmla="*/ 2088107 w 3239744"/>
                <a:gd name="connsiteY18" fmla="*/ 481332 h 4875911"/>
                <a:gd name="connsiteX19" fmla="*/ 2306472 w 3239744"/>
                <a:gd name="connsiteY19" fmla="*/ 563219 h 4875911"/>
                <a:gd name="connsiteX20" fmla="*/ 2511651 w 3239744"/>
                <a:gd name="connsiteY20" fmla="*/ 1081833 h 4875911"/>
                <a:gd name="connsiteX21" fmla="*/ 2545450 w 3239744"/>
                <a:gd name="connsiteY21" fmla="*/ 1748193 h 4875911"/>
                <a:gd name="connsiteX22" fmla="*/ 2538484 w 3239744"/>
                <a:gd name="connsiteY22" fmla="*/ 2419314 h 4875911"/>
                <a:gd name="connsiteX23" fmla="*/ 2743200 w 3239744"/>
                <a:gd name="connsiteY23" fmla="*/ 2736234 h 4875911"/>
                <a:gd name="connsiteX24" fmla="*/ 3097401 w 3239744"/>
                <a:gd name="connsiteY24" fmla="*/ 3513517 h 4875911"/>
                <a:gd name="connsiteX25" fmla="*/ 3239744 w 3239744"/>
                <a:gd name="connsiteY25" fmla="*/ 3780430 h 4875911"/>
                <a:gd name="connsiteX26" fmla="*/ 3029803 w 3239744"/>
                <a:gd name="connsiteY26" fmla="*/ 4070693 h 4875911"/>
                <a:gd name="connsiteX27" fmla="*/ 2866030 w 3239744"/>
                <a:gd name="connsiteY27" fmla="*/ 4125284 h 4875911"/>
                <a:gd name="connsiteX28" fmla="*/ 2946353 w 3239744"/>
                <a:gd name="connsiteY28" fmla="*/ 4699486 h 4875911"/>
                <a:gd name="connsiteX29" fmla="*/ 2756848 w 3239744"/>
                <a:gd name="connsiteY29" fmla="*/ 4739434 h 4875911"/>
                <a:gd name="connsiteX30" fmla="*/ 2429301 w 3239744"/>
                <a:gd name="connsiteY30" fmla="*/ 4534717 h 4875911"/>
                <a:gd name="connsiteX31" fmla="*/ 2265528 w 3239744"/>
                <a:gd name="connsiteY31" fmla="*/ 4875911 h 4875911"/>
                <a:gd name="connsiteX32" fmla="*/ 1774209 w 3239744"/>
                <a:gd name="connsiteY32" fmla="*/ 4766729 h 4875911"/>
                <a:gd name="connsiteX33" fmla="*/ 1392072 w 3239744"/>
                <a:gd name="connsiteY33" fmla="*/ 4875911 h 4875911"/>
                <a:gd name="connsiteX34" fmla="*/ 1064525 w 3239744"/>
                <a:gd name="connsiteY34" fmla="*/ 4643899 h 4875911"/>
                <a:gd name="connsiteX35" fmla="*/ 668740 w 3239744"/>
                <a:gd name="connsiteY35" fmla="*/ 4602956 h 4875911"/>
                <a:gd name="connsiteX36" fmla="*/ 450376 w 3239744"/>
                <a:gd name="connsiteY36" fmla="*/ 4602956 h 4875911"/>
                <a:gd name="connsiteX0" fmla="*/ 450376 w 3239744"/>
                <a:gd name="connsiteY0" fmla="*/ 4602956 h 4875911"/>
                <a:gd name="connsiteX1" fmla="*/ 300251 w 3239744"/>
                <a:gd name="connsiteY1" fmla="*/ 4302705 h 4875911"/>
                <a:gd name="connsiteX2" fmla="*/ 259307 w 3239744"/>
                <a:gd name="connsiteY2" fmla="*/ 3838681 h 4875911"/>
                <a:gd name="connsiteX3" fmla="*/ 163773 w 3239744"/>
                <a:gd name="connsiteY3" fmla="*/ 3593022 h 4875911"/>
                <a:gd name="connsiteX4" fmla="*/ 0 w 3239744"/>
                <a:gd name="connsiteY4" fmla="*/ 3374658 h 4875911"/>
                <a:gd name="connsiteX5" fmla="*/ 40943 w 3239744"/>
                <a:gd name="connsiteY5" fmla="*/ 2992520 h 4875911"/>
                <a:gd name="connsiteX6" fmla="*/ 109182 w 3239744"/>
                <a:gd name="connsiteY6" fmla="*/ 2705917 h 4875911"/>
                <a:gd name="connsiteX7" fmla="*/ 0 w 3239744"/>
                <a:gd name="connsiteY7" fmla="*/ 2405667 h 4875911"/>
                <a:gd name="connsiteX8" fmla="*/ 259307 w 3239744"/>
                <a:gd name="connsiteY8" fmla="*/ 2173655 h 4875911"/>
                <a:gd name="connsiteX9" fmla="*/ 518615 w 3239744"/>
                <a:gd name="connsiteY9" fmla="*/ 1982586 h 4875911"/>
                <a:gd name="connsiteX10" fmla="*/ 805218 w 3239744"/>
                <a:gd name="connsiteY10" fmla="*/ 1887052 h 4875911"/>
                <a:gd name="connsiteX11" fmla="*/ 887104 w 3239744"/>
                <a:gd name="connsiteY11" fmla="*/ 1436675 h 4875911"/>
                <a:gd name="connsiteX12" fmla="*/ 1072949 w 3239744"/>
                <a:gd name="connsiteY12" fmla="*/ 1164253 h 4875911"/>
                <a:gd name="connsiteX13" fmla="*/ 1128179 w 3239744"/>
                <a:gd name="connsiteY13" fmla="*/ 692091 h 4875911"/>
                <a:gd name="connsiteX14" fmla="*/ 1201003 w 3239744"/>
                <a:gd name="connsiteY14" fmla="*/ 3661 h 4875911"/>
                <a:gd name="connsiteX15" fmla="*/ 1455192 w 3239744"/>
                <a:gd name="connsiteY15" fmla="*/ 0 h 4875911"/>
                <a:gd name="connsiteX16" fmla="*/ 1433015 w 3239744"/>
                <a:gd name="connsiteY16" fmla="*/ 522275 h 4875911"/>
                <a:gd name="connsiteX17" fmla="*/ 1624084 w 3239744"/>
                <a:gd name="connsiteY17" fmla="*/ 467684 h 4875911"/>
                <a:gd name="connsiteX18" fmla="*/ 2088107 w 3239744"/>
                <a:gd name="connsiteY18" fmla="*/ 481332 h 4875911"/>
                <a:gd name="connsiteX19" fmla="*/ 2306472 w 3239744"/>
                <a:gd name="connsiteY19" fmla="*/ 563219 h 4875911"/>
                <a:gd name="connsiteX20" fmla="*/ 2511651 w 3239744"/>
                <a:gd name="connsiteY20" fmla="*/ 1081833 h 4875911"/>
                <a:gd name="connsiteX21" fmla="*/ 2545450 w 3239744"/>
                <a:gd name="connsiteY21" fmla="*/ 1748193 h 4875911"/>
                <a:gd name="connsiteX22" fmla="*/ 2538484 w 3239744"/>
                <a:gd name="connsiteY22" fmla="*/ 2419314 h 4875911"/>
                <a:gd name="connsiteX23" fmla="*/ 2743200 w 3239744"/>
                <a:gd name="connsiteY23" fmla="*/ 2736234 h 4875911"/>
                <a:gd name="connsiteX24" fmla="*/ 3097401 w 3239744"/>
                <a:gd name="connsiteY24" fmla="*/ 3513517 h 4875911"/>
                <a:gd name="connsiteX25" fmla="*/ 3239744 w 3239744"/>
                <a:gd name="connsiteY25" fmla="*/ 3780430 h 4875911"/>
                <a:gd name="connsiteX26" fmla="*/ 3029803 w 3239744"/>
                <a:gd name="connsiteY26" fmla="*/ 4070693 h 4875911"/>
                <a:gd name="connsiteX27" fmla="*/ 2866030 w 3239744"/>
                <a:gd name="connsiteY27" fmla="*/ 4125284 h 4875911"/>
                <a:gd name="connsiteX28" fmla="*/ 2946353 w 3239744"/>
                <a:gd name="connsiteY28" fmla="*/ 4699486 h 4875911"/>
                <a:gd name="connsiteX29" fmla="*/ 2756848 w 3239744"/>
                <a:gd name="connsiteY29" fmla="*/ 4739434 h 4875911"/>
                <a:gd name="connsiteX30" fmla="*/ 2312620 w 3239744"/>
                <a:gd name="connsiteY30" fmla="*/ 4587104 h 4875911"/>
                <a:gd name="connsiteX31" fmla="*/ 2265528 w 3239744"/>
                <a:gd name="connsiteY31" fmla="*/ 4875911 h 4875911"/>
                <a:gd name="connsiteX32" fmla="*/ 1774209 w 3239744"/>
                <a:gd name="connsiteY32" fmla="*/ 4766729 h 4875911"/>
                <a:gd name="connsiteX33" fmla="*/ 1392072 w 3239744"/>
                <a:gd name="connsiteY33" fmla="*/ 4875911 h 4875911"/>
                <a:gd name="connsiteX34" fmla="*/ 1064525 w 3239744"/>
                <a:gd name="connsiteY34" fmla="*/ 4643899 h 4875911"/>
                <a:gd name="connsiteX35" fmla="*/ 668740 w 3239744"/>
                <a:gd name="connsiteY35" fmla="*/ 4602956 h 4875911"/>
                <a:gd name="connsiteX36" fmla="*/ 450376 w 3239744"/>
                <a:gd name="connsiteY36" fmla="*/ 4602956 h 4875911"/>
                <a:gd name="connsiteX0" fmla="*/ 450376 w 3239744"/>
                <a:gd name="connsiteY0" fmla="*/ 4602956 h 4878292"/>
                <a:gd name="connsiteX1" fmla="*/ 300251 w 3239744"/>
                <a:gd name="connsiteY1" fmla="*/ 4302705 h 4878292"/>
                <a:gd name="connsiteX2" fmla="*/ 259307 w 3239744"/>
                <a:gd name="connsiteY2" fmla="*/ 3838681 h 4878292"/>
                <a:gd name="connsiteX3" fmla="*/ 163773 w 3239744"/>
                <a:gd name="connsiteY3" fmla="*/ 3593022 h 4878292"/>
                <a:gd name="connsiteX4" fmla="*/ 0 w 3239744"/>
                <a:gd name="connsiteY4" fmla="*/ 3374658 h 4878292"/>
                <a:gd name="connsiteX5" fmla="*/ 40943 w 3239744"/>
                <a:gd name="connsiteY5" fmla="*/ 2992520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74209 w 3239744"/>
                <a:gd name="connsiteY32" fmla="*/ 4766729 h 4878292"/>
                <a:gd name="connsiteX33" fmla="*/ 1392072 w 3239744"/>
                <a:gd name="connsiteY33" fmla="*/ 4875911 h 4878292"/>
                <a:gd name="connsiteX34" fmla="*/ 1064525 w 3239744"/>
                <a:gd name="connsiteY34" fmla="*/ 4643899 h 4878292"/>
                <a:gd name="connsiteX35" fmla="*/ 668740 w 3239744"/>
                <a:gd name="connsiteY35" fmla="*/ 4602956 h 4878292"/>
                <a:gd name="connsiteX36" fmla="*/ 450376 w 3239744"/>
                <a:gd name="connsiteY36" fmla="*/ 4602956 h 4878292"/>
                <a:gd name="connsiteX0" fmla="*/ 450376 w 3239744"/>
                <a:gd name="connsiteY0" fmla="*/ 4602956 h 4878292"/>
                <a:gd name="connsiteX1" fmla="*/ 300251 w 3239744"/>
                <a:gd name="connsiteY1" fmla="*/ 4302705 h 4878292"/>
                <a:gd name="connsiteX2" fmla="*/ 259307 w 3239744"/>
                <a:gd name="connsiteY2" fmla="*/ 3838681 h 4878292"/>
                <a:gd name="connsiteX3" fmla="*/ 163773 w 3239744"/>
                <a:gd name="connsiteY3" fmla="*/ 3593022 h 4878292"/>
                <a:gd name="connsiteX4" fmla="*/ 0 w 3239744"/>
                <a:gd name="connsiteY4" fmla="*/ 3374658 h 4878292"/>
                <a:gd name="connsiteX5" fmla="*/ 40943 w 3239744"/>
                <a:gd name="connsiteY5" fmla="*/ 2992520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92072 w 3239744"/>
                <a:gd name="connsiteY33" fmla="*/ 4875911 h 4878292"/>
                <a:gd name="connsiteX34" fmla="*/ 1064525 w 3239744"/>
                <a:gd name="connsiteY34" fmla="*/ 4643899 h 4878292"/>
                <a:gd name="connsiteX35" fmla="*/ 668740 w 3239744"/>
                <a:gd name="connsiteY35" fmla="*/ 4602956 h 4878292"/>
                <a:gd name="connsiteX36" fmla="*/ 450376 w 3239744"/>
                <a:gd name="connsiteY36" fmla="*/ 4602956 h 4878292"/>
                <a:gd name="connsiteX0" fmla="*/ 450376 w 3239744"/>
                <a:gd name="connsiteY0" fmla="*/ 4602956 h 4878292"/>
                <a:gd name="connsiteX1" fmla="*/ 300251 w 3239744"/>
                <a:gd name="connsiteY1" fmla="*/ 4302705 h 4878292"/>
                <a:gd name="connsiteX2" fmla="*/ 259307 w 3239744"/>
                <a:gd name="connsiteY2" fmla="*/ 3838681 h 4878292"/>
                <a:gd name="connsiteX3" fmla="*/ 163773 w 3239744"/>
                <a:gd name="connsiteY3" fmla="*/ 3593022 h 4878292"/>
                <a:gd name="connsiteX4" fmla="*/ 0 w 3239744"/>
                <a:gd name="connsiteY4" fmla="*/ 3374658 h 4878292"/>
                <a:gd name="connsiteX5" fmla="*/ 40943 w 3239744"/>
                <a:gd name="connsiteY5" fmla="*/ 2992520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668740 w 3239744"/>
                <a:gd name="connsiteY35" fmla="*/ 4602956 h 4878292"/>
                <a:gd name="connsiteX36" fmla="*/ 450376 w 3239744"/>
                <a:gd name="connsiteY36" fmla="*/ 4602956 h 4878292"/>
                <a:gd name="connsiteX0" fmla="*/ 450376 w 3239744"/>
                <a:gd name="connsiteY0" fmla="*/ 4602956 h 4878292"/>
                <a:gd name="connsiteX1" fmla="*/ 300251 w 3239744"/>
                <a:gd name="connsiteY1" fmla="*/ 4302705 h 4878292"/>
                <a:gd name="connsiteX2" fmla="*/ 259307 w 3239744"/>
                <a:gd name="connsiteY2" fmla="*/ 3838681 h 4878292"/>
                <a:gd name="connsiteX3" fmla="*/ 163773 w 3239744"/>
                <a:gd name="connsiteY3" fmla="*/ 3593022 h 4878292"/>
                <a:gd name="connsiteX4" fmla="*/ 0 w 3239744"/>
                <a:gd name="connsiteY4" fmla="*/ 3374658 h 4878292"/>
                <a:gd name="connsiteX5" fmla="*/ 40943 w 3239744"/>
                <a:gd name="connsiteY5" fmla="*/ 2992520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668740 w 3239744"/>
                <a:gd name="connsiteY35" fmla="*/ 4602956 h 4878292"/>
                <a:gd name="connsiteX36" fmla="*/ 450376 w 3239744"/>
                <a:gd name="connsiteY36" fmla="*/ 4602956 h 4878292"/>
                <a:gd name="connsiteX0" fmla="*/ 450376 w 3239744"/>
                <a:gd name="connsiteY0" fmla="*/ 4602956 h 4878292"/>
                <a:gd name="connsiteX1" fmla="*/ 300251 w 3239744"/>
                <a:gd name="connsiteY1" fmla="*/ 4302705 h 4878292"/>
                <a:gd name="connsiteX2" fmla="*/ 259307 w 3239744"/>
                <a:gd name="connsiteY2" fmla="*/ 3838681 h 4878292"/>
                <a:gd name="connsiteX3" fmla="*/ 163773 w 3239744"/>
                <a:gd name="connsiteY3" fmla="*/ 3593022 h 4878292"/>
                <a:gd name="connsiteX4" fmla="*/ 0 w 3239744"/>
                <a:gd name="connsiteY4" fmla="*/ 3374658 h 4878292"/>
                <a:gd name="connsiteX5" fmla="*/ 40943 w 3239744"/>
                <a:gd name="connsiteY5" fmla="*/ 2992520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925915 w 3239744"/>
                <a:gd name="connsiteY35" fmla="*/ 4495799 h 4878292"/>
                <a:gd name="connsiteX36" fmla="*/ 450376 w 3239744"/>
                <a:gd name="connsiteY36" fmla="*/ 4602956 h 4878292"/>
                <a:gd name="connsiteX0" fmla="*/ 588489 w 3239744"/>
                <a:gd name="connsiteY0" fmla="*/ 4383881 h 4878292"/>
                <a:gd name="connsiteX1" fmla="*/ 300251 w 3239744"/>
                <a:gd name="connsiteY1" fmla="*/ 4302705 h 4878292"/>
                <a:gd name="connsiteX2" fmla="*/ 259307 w 3239744"/>
                <a:gd name="connsiteY2" fmla="*/ 3838681 h 4878292"/>
                <a:gd name="connsiteX3" fmla="*/ 163773 w 3239744"/>
                <a:gd name="connsiteY3" fmla="*/ 3593022 h 4878292"/>
                <a:gd name="connsiteX4" fmla="*/ 0 w 3239744"/>
                <a:gd name="connsiteY4" fmla="*/ 3374658 h 4878292"/>
                <a:gd name="connsiteX5" fmla="*/ 40943 w 3239744"/>
                <a:gd name="connsiteY5" fmla="*/ 2992520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925915 w 3239744"/>
                <a:gd name="connsiteY35" fmla="*/ 4495799 h 4878292"/>
                <a:gd name="connsiteX36" fmla="*/ 588489 w 3239744"/>
                <a:gd name="connsiteY36" fmla="*/ 4383881 h 4878292"/>
                <a:gd name="connsiteX0" fmla="*/ 588489 w 3239744"/>
                <a:gd name="connsiteY0" fmla="*/ 4383881 h 4878292"/>
                <a:gd name="connsiteX1" fmla="*/ 300251 w 3239744"/>
                <a:gd name="connsiteY1" fmla="*/ 4302705 h 4878292"/>
                <a:gd name="connsiteX2" fmla="*/ 259307 w 3239744"/>
                <a:gd name="connsiteY2" fmla="*/ 3838681 h 4878292"/>
                <a:gd name="connsiteX3" fmla="*/ 163773 w 3239744"/>
                <a:gd name="connsiteY3" fmla="*/ 3593022 h 4878292"/>
                <a:gd name="connsiteX4" fmla="*/ 0 w 3239744"/>
                <a:gd name="connsiteY4" fmla="*/ 3374658 h 4878292"/>
                <a:gd name="connsiteX5" fmla="*/ 40943 w 3239744"/>
                <a:gd name="connsiteY5" fmla="*/ 2992520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925915 w 3239744"/>
                <a:gd name="connsiteY35" fmla="*/ 4495799 h 4878292"/>
                <a:gd name="connsiteX36" fmla="*/ 588489 w 3239744"/>
                <a:gd name="connsiteY36" fmla="*/ 4383881 h 4878292"/>
                <a:gd name="connsiteX0" fmla="*/ 588489 w 3239744"/>
                <a:gd name="connsiteY0" fmla="*/ 4383881 h 4878292"/>
                <a:gd name="connsiteX1" fmla="*/ 300251 w 3239744"/>
                <a:gd name="connsiteY1" fmla="*/ 4302705 h 4878292"/>
                <a:gd name="connsiteX2" fmla="*/ 259307 w 3239744"/>
                <a:gd name="connsiteY2" fmla="*/ 3838681 h 4878292"/>
                <a:gd name="connsiteX3" fmla="*/ 163773 w 3239744"/>
                <a:gd name="connsiteY3" fmla="*/ 3593022 h 4878292"/>
                <a:gd name="connsiteX4" fmla="*/ 0 w 3239744"/>
                <a:gd name="connsiteY4" fmla="*/ 3374658 h 4878292"/>
                <a:gd name="connsiteX5" fmla="*/ 40943 w 3239744"/>
                <a:gd name="connsiteY5" fmla="*/ 2992520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925915 w 3239744"/>
                <a:gd name="connsiteY35" fmla="*/ 4495799 h 4878292"/>
                <a:gd name="connsiteX36" fmla="*/ 588489 w 3239744"/>
                <a:gd name="connsiteY36" fmla="*/ 4383881 h 4878292"/>
                <a:gd name="connsiteX0" fmla="*/ 588489 w 3239744"/>
                <a:gd name="connsiteY0" fmla="*/ 4383881 h 4878292"/>
                <a:gd name="connsiteX1" fmla="*/ 300251 w 3239744"/>
                <a:gd name="connsiteY1" fmla="*/ 4302705 h 4878292"/>
                <a:gd name="connsiteX2" fmla="*/ 259307 w 3239744"/>
                <a:gd name="connsiteY2" fmla="*/ 3838681 h 4878292"/>
                <a:gd name="connsiteX3" fmla="*/ 73285 w 3239744"/>
                <a:gd name="connsiteY3" fmla="*/ 3631122 h 4878292"/>
                <a:gd name="connsiteX4" fmla="*/ 0 w 3239744"/>
                <a:gd name="connsiteY4" fmla="*/ 3374658 h 4878292"/>
                <a:gd name="connsiteX5" fmla="*/ 40943 w 3239744"/>
                <a:gd name="connsiteY5" fmla="*/ 2992520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925915 w 3239744"/>
                <a:gd name="connsiteY35" fmla="*/ 4495799 h 4878292"/>
                <a:gd name="connsiteX36" fmla="*/ 588489 w 3239744"/>
                <a:gd name="connsiteY36" fmla="*/ 4383881 h 4878292"/>
                <a:gd name="connsiteX0" fmla="*/ 588489 w 3239744"/>
                <a:gd name="connsiteY0" fmla="*/ 4383881 h 4878292"/>
                <a:gd name="connsiteX1" fmla="*/ 300251 w 3239744"/>
                <a:gd name="connsiteY1" fmla="*/ 4302705 h 4878292"/>
                <a:gd name="connsiteX2" fmla="*/ 259307 w 3239744"/>
                <a:gd name="connsiteY2" fmla="*/ 3838681 h 4878292"/>
                <a:gd name="connsiteX3" fmla="*/ 73285 w 3239744"/>
                <a:gd name="connsiteY3" fmla="*/ 3631122 h 4878292"/>
                <a:gd name="connsiteX4" fmla="*/ 26194 w 3239744"/>
                <a:gd name="connsiteY4" fmla="*/ 3374658 h 4878292"/>
                <a:gd name="connsiteX5" fmla="*/ 40943 w 3239744"/>
                <a:gd name="connsiteY5" fmla="*/ 2992520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925915 w 3239744"/>
                <a:gd name="connsiteY35" fmla="*/ 4495799 h 4878292"/>
                <a:gd name="connsiteX36" fmla="*/ 588489 w 3239744"/>
                <a:gd name="connsiteY36" fmla="*/ 4383881 h 4878292"/>
                <a:gd name="connsiteX0" fmla="*/ 588489 w 3239744"/>
                <a:gd name="connsiteY0" fmla="*/ 4383881 h 4878292"/>
                <a:gd name="connsiteX1" fmla="*/ 300251 w 3239744"/>
                <a:gd name="connsiteY1" fmla="*/ 4302705 h 4878292"/>
                <a:gd name="connsiteX2" fmla="*/ 259307 w 3239744"/>
                <a:gd name="connsiteY2" fmla="*/ 3838681 h 4878292"/>
                <a:gd name="connsiteX3" fmla="*/ 73285 w 3239744"/>
                <a:gd name="connsiteY3" fmla="*/ 3631122 h 4878292"/>
                <a:gd name="connsiteX4" fmla="*/ 26194 w 3239744"/>
                <a:gd name="connsiteY4" fmla="*/ 3374658 h 4878292"/>
                <a:gd name="connsiteX5" fmla="*/ 88568 w 3239744"/>
                <a:gd name="connsiteY5" fmla="*/ 2999664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925915 w 3239744"/>
                <a:gd name="connsiteY35" fmla="*/ 4495799 h 4878292"/>
                <a:gd name="connsiteX36" fmla="*/ 588489 w 3239744"/>
                <a:gd name="connsiteY36" fmla="*/ 4383881 h 4878292"/>
                <a:gd name="connsiteX0" fmla="*/ 588489 w 3239744"/>
                <a:gd name="connsiteY0" fmla="*/ 4383881 h 4878292"/>
                <a:gd name="connsiteX1" fmla="*/ 300251 w 3239744"/>
                <a:gd name="connsiteY1" fmla="*/ 4302705 h 4878292"/>
                <a:gd name="connsiteX2" fmla="*/ 259307 w 3239744"/>
                <a:gd name="connsiteY2" fmla="*/ 3838681 h 4878292"/>
                <a:gd name="connsiteX3" fmla="*/ 73285 w 3239744"/>
                <a:gd name="connsiteY3" fmla="*/ 3631122 h 4878292"/>
                <a:gd name="connsiteX4" fmla="*/ 26194 w 3239744"/>
                <a:gd name="connsiteY4" fmla="*/ 3374658 h 4878292"/>
                <a:gd name="connsiteX5" fmla="*/ 88568 w 3239744"/>
                <a:gd name="connsiteY5" fmla="*/ 2999664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925915 w 3239744"/>
                <a:gd name="connsiteY35" fmla="*/ 4495799 h 4878292"/>
                <a:gd name="connsiteX36" fmla="*/ 588489 w 3239744"/>
                <a:gd name="connsiteY36" fmla="*/ 4383881 h 4878292"/>
                <a:gd name="connsiteX0" fmla="*/ 588489 w 3239744"/>
                <a:gd name="connsiteY0" fmla="*/ 4383881 h 4878292"/>
                <a:gd name="connsiteX1" fmla="*/ 300251 w 3239744"/>
                <a:gd name="connsiteY1" fmla="*/ 4302705 h 4878292"/>
                <a:gd name="connsiteX2" fmla="*/ 259307 w 3239744"/>
                <a:gd name="connsiteY2" fmla="*/ 3838681 h 4878292"/>
                <a:gd name="connsiteX3" fmla="*/ 73285 w 3239744"/>
                <a:gd name="connsiteY3" fmla="*/ 3631122 h 4878292"/>
                <a:gd name="connsiteX4" fmla="*/ 26194 w 3239744"/>
                <a:gd name="connsiteY4" fmla="*/ 3374658 h 4878292"/>
                <a:gd name="connsiteX5" fmla="*/ 88568 w 3239744"/>
                <a:gd name="connsiteY5" fmla="*/ 2999664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925915 w 3239744"/>
                <a:gd name="connsiteY35" fmla="*/ 4495799 h 4878292"/>
                <a:gd name="connsiteX36" fmla="*/ 588489 w 3239744"/>
                <a:gd name="connsiteY36" fmla="*/ 4383881 h 4878292"/>
                <a:gd name="connsiteX0" fmla="*/ 588489 w 3239744"/>
                <a:gd name="connsiteY0" fmla="*/ 4383881 h 4878292"/>
                <a:gd name="connsiteX1" fmla="*/ 300251 w 3239744"/>
                <a:gd name="connsiteY1" fmla="*/ 4302705 h 4878292"/>
                <a:gd name="connsiteX2" fmla="*/ 259307 w 3239744"/>
                <a:gd name="connsiteY2" fmla="*/ 3838681 h 4878292"/>
                <a:gd name="connsiteX3" fmla="*/ 73285 w 3239744"/>
                <a:gd name="connsiteY3" fmla="*/ 3631122 h 4878292"/>
                <a:gd name="connsiteX4" fmla="*/ 26194 w 3239744"/>
                <a:gd name="connsiteY4" fmla="*/ 3374658 h 4878292"/>
                <a:gd name="connsiteX5" fmla="*/ 88568 w 3239744"/>
                <a:gd name="connsiteY5" fmla="*/ 2999664 h 4878292"/>
                <a:gd name="connsiteX6" fmla="*/ 109182 w 3239744"/>
                <a:gd name="connsiteY6" fmla="*/ 2705917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925915 w 3239744"/>
                <a:gd name="connsiteY35" fmla="*/ 4495799 h 4878292"/>
                <a:gd name="connsiteX36" fmla="*/ 588489 w 3239744"/>
                <a:gd name="connsiteY36" fmla="*/ 4383881 h 4878292"/>
                <a:gd name="connsiteX0" fmla="*/ 588489 w 3239744"/>
                <a:gd name="connsiteY0" fmla="*/ 4383881 h 4878292"/>
                <a:gd name="connsiteX1" fmla="*/ 300251 w 3239744"/>
                <a:gd name="connsiteY1" fmla="*/ 4302705 h 4878292"/>
                <a:gd name="connsiteX2" fmla="*/ 259307 w 3239744"/>
                <a:gd name="connsiteY2" fmla="*/ 3838681 h 4878292"/>
                <a:gd name="connsiteX3" fmla="*/ 73285 w 3239744"/>
                <a:gd name="connsiteY3" fmla="*/ 3631122 h 4878292"/>
                <a:gd name="connsiteX4" fmla="*/ 26194 w 3239744"/>
                <a:gd name="connsiteY4" fmla="*/ 3374658 h 4878292"/>
                <a:gd name="connsiteX5" fmla="*/ 88568 w 3239744"/>
                <a:gd name="connsiteY5" fmla="*/ 2999664 h 4878292"/>
                <a:gd name="connsiteX6" fmla="*/ 90132 w 3239744"/>
                <a:gd name="connsiteY6" fmla="*/ 2736873 h 4878292"/>
                <a:gd name="connsiteX7" fmla="*/ 0 w 3239744"/>
                <a:gd name="connsiteY7" fmla="*/ 2405667 h 4878292"/>
                <a:gd name="connsiteX8" fmla="*/ 259307 w 3239744"/>
                <a:gd name="connsiteY8" fmla="*/ 2173655 h 4878292"/>
                <a:gd name="connsiteX9" fmla="*/ 518615 w 3239744"/>
                <a:gd name="connsiteY9" fmla="*/ 1982586 h 4878292"/>
                <a:gd name="connsiteX10" fmla="*/ 805218 w 3239744"/>
                <a:gd name="connsiteY10" fmla="*/ 1887052 h 4878292"/>
                <a:gd name="connsiteX11" fmla="*/ 887104 w 3239744"/>
                <a:gd name="connsiteY11" fmla="*/ 1436675 h 4878292"/>
                <a:gd name="connsiteX12" fmla="*/ 1072949 w 3239744"/>
                <a:gd name="connsiteY12" fmla="*/ 1164253 h 4878292"/>
                <a:gd name="connsiteX13" fmla="*/ 1128179 w 3239744"/>
                <a:gd name="connsiteY13" fmla="*/ 692091 h 4878292"/>
                <a:gd name="connsiteX14" fmla="*/ 1201003 w 3239744"/>
                <a:gd name="connsiteY14" fmla="*/ 3661 h 4878292"/>
                <a:gd name="connsiteX15" fmla="*/ 1455192 w 3239744"/>
                <a:gd name="connsiteY15" fmla="*/ 0 h 4878292"/>
                <a:gd name="connsiteX16" fmla="*/ 1433015 w 3239744"/>
                <a:gd name="connsiteY16" fmla="*/ 522275 h 4878292"/>
                <a:gd name="connsiteX17" fmla="*/ 1624084 w 3239744"/>
                <a:gd name="connsiteY17" fmla="*/ 467684 h 4878292"/>
                <a:gd name="connsiteX18" fmla="*/ 2088107 w 3239744"/>
                <a:gd name="connsiteY18" fmla="*/ 481332 h 4878292"/>
                <a:gd name="connsiteX19" fmla="*/ 2306472 w 3239744"/>
                <a:gd name="connsiteY19" fmla="*/ 563219 h 4878292"/>
                <a:gd name="connsiteX20" fmla="*/ 2511651 w 3239744"/>
                <a:gd name="connsiteY20" fmla="*/ 1081833 h 4878292"/>
                <a:gd name="connsiteX21" fmla="*/ 2545450 w 3239744"/>
                <a:gd name="connsiteY21" fmla="*/ 1748193 h 4878292"/>
                <a:gd name="connsiteX22" fmla="*/ 2538484 w 3239744"/>
                <a:gd name="connsiteY22" fmla="*/ 2419314 h 4878292"/>
                <a:gd name="connsiteX23" fmla="*/ 2743200 w 3239744"/>
                <a:gd name="connsiteY23" fmla="*/ 2736234 h 4878292"/>
                <a:gd name="connsiteX24" fmla="*/ 3097401 w 3239744"/>
                <a:gd name="connsiteY24" fmla="*/ 3513517 h 4878292"/>
                <a:gd name="connsiteX25" fmla="*/ 3239744 w 3239744"/>
                <a:gd name="connsiteY25" fmla="*/ 3780430 h 4878292"/>
                <a:gd name="connsiteX26" fmla="*/ 3029803 w 3239744"/>
                <a:gd name="connsiteY26" fmla="*/ 4070693 h 4878292"/>
                <a:gd name="connsiteX27" fmla="*/ 2866030 w 3239744"/>
                <a:gd name="connsiteY27" fmla="*/ 4125284 h 4878292"/>
                <a:gd name="connsiteX28" fmla="*/ 2946353 w 3239744"/>
                <a:gd name="connsiteY28" fmla="*/ 4699486 h 4878292"/>
                <a:gd name="connsiteX29" fmla="*/ 2756848 w 3239744"/>
                <a:gd name="connsiteY29" fmla="*/ 4739434 h 4878292"/>
                <a:gd name="connsiteX30" fmla="*/ 2312620 w 3239744"/>
                <a:gd name="connsiteY30" fmla="*/ 4587104 h 4878292"/>
                <a:gd name="connsiteX31" fmla="*/ 2298865 w 3239744"/>
                <a:gd name="connsiteY31" fmla="*/ 4878292 h 4878292"/>
                <a:gd name="connsiteX32" fmla="*/ 1740872 w 3239744"/>
                <a:gd name="connsiteY32" fmla="*/ 4578610 h 4878292"/>
                <a:gd name="connsiteX33" fmla="*/ 1377785 w 3239744"/>
                <a:gd name="connsiteY33" fmla="*/ 4561586 h 4878292"/>
                <a:gd name="connsiteX34" fmla="*/ 1064525 w 3239744"/>
                <a:gd name="connsiteY34" fmla="*/ 4643899 h 4878292"/>
                <a:gd name="connsiteX35" fmla="*/ 925915 w 3239744"/>
                <a:gd name="connsiteY35" fmla="*/ 4495799 h 4878292"/>
                <a:gd name="connsiteX36" fmla="*/ 588489 w 3239744"/>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16234 w 3237363"/>
                <a:gd name="connsiteY9" fmla="*/ 1982586 h 4878292"/>
                <a:gd name="connsiteX10" fmla="*/ 802837 w 3237363"/>
                <a:gd name="connsiteY10" fmla="*/ 1887052 h 4878292"/>
                <a:gd name="connsiteX11" fmla="*/ 884723 w 3237363"/>
                <a:gd name="connsiteY11" fmla="*/ 1436675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02837 w 3237363"/>
                <a:gd name="connsiteY10" fmla="*/ 1887052 h 4878292"/>
                <a:gd name="connsiteX11" fmla="*/ 884723 w 3237363"/>
                <a:gd name="connsiteY11" fmla="*/ 1436675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02837 w 3237363"/>
                <a:gd name="connsiteY10" fmla="*/ 1887052 h 4878292"/>
                <a:gd name="connsiteX11" fmla="*/ 884723 w 3237363"/>
                <a:gd name="connsiteY11" fmla="*/ 1436675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02837 w 3237363"/>
                <a:gd name="connsiteY10" fmla="*/ 1887052 h 4878292"/>
                <a:gd name="connsiteX11" fmla="*/ 884723 w 3237363"/>
                <a:gd name="connsiteY11" fmla="*/ 1436675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02837 w 3237363"/>
                <a:gd name="connsiteY10" fmla="*/ 1887052 h 4878292"/>
                <a:gd name="connsiteX11" fmla="*/ 884723 w 3237363"/>
                <a:gd name="connsiteY11" fmla="*/ 1436675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786169 w 3237363"/>
                <a:gd name="connsiteY10" fmla="*/ 1851333 h 4878292"/>
                <a:gd name="connsiteX11" fmla="*/ 884723 w 3237363"/>
                <a:gd name="connsiteY11" fmla="*/ 1436675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786169 w 3237363"/>
                <a:gd name="connsiteY10" fmla="*/ 1851333 h 4878292"/>
                <a:gd name="connsiteX11" fmla="*/ 884723 w 3237363"/>
                <a:gd name="connsiteY11" fmla="*/ 1436675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786169 w 3237363"/>
                <a:gd name="connsiteY10" fmla="*/ 1851333 h 4878292"/>
                <a:gd name="connsiteX11" fmla="*/ 1060936 w 3237363"/>
                <a:gd name="connsiteY11" fmla="*/ 1848631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64750 w 3237363"/>
                <a:gd name="connsiteY10" fmla="*/ 1939439 h 4878292"/>
                <a:gd name="connsiteX11" fmla="*/ 1060936 w 3237363"/>
                <a:gd name="connsiteY11" fmla="*/ 1848631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64750 w 3237363"/>
                <a:gd name="connsiteY10" fmla="*/ 1939439 h 4878292"/>
                <a:gd name="connsiteX11" fmla="*/ 1060936 w 3237363"/>
                <a:gd name="connsiteY11" fmla="*/ 1848631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64750 w 3237363"/>
                <a:gd name="connsiteY10" fmla="*/ 1939439 h 4878292"/>
                <a:gd name="connsiteX11" fmla="*/ 1060936 w 3237363"/>
                <a:gd name="connsiteY11" fmla="*/ 1848631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62369 w 3237363"/>
                <a:gd name="connsiteY10" fmla="*/ 1948964 h 4878292"/>
                <a:gd name="connsiteX11" fmla="*/ 1060936 w 3237363"/>
                <a:gd name="connsiteY11" fmla="*/ 1848631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62369 w 3237363"/>
                <a:gd name="connsiteY10" fmla="*/ 1948964 h 4878292"/>
                <a:gd name="connsiteX11" fmla="*/ 1046649 w 3237363"/>
                <a:gd name="connsiteY11" fmla="*/ 1891494 h 4878292"/>
                <a:gd name="connsiteX12" fmla="*/ 1070568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62369 w 3237363"/>
                <a:gd name="connsiteY10" fmla="*/ 1948964 h 4878292"/>
                <a:gd name="connsiteX11" fmla="*/ 1046649 w 3237363"/>
                <a:gd name="connsiteY11" fmla="*/ 1891494 h 4878292"/>
                <a:gd name="connsiteX12" fmla="*/ 1084856 w 3237363"/>
                <a:gd name="connsiteY12" fmla="*/ 1164253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62369 w 3237363"/>
                <a:gd name="connsiteY10" fmla="*/ 1948964 h 4878292"/>
                <a:gd name="connsiteX11" fmla="*/ 1046649 w 3237363"/>
                <a:gd name="connsiteY11" fmla="*/ 1891494 h 4878292"/>
                <a:gd name="connsiteX12" fmla="*/ 958650 w 3237363"/>
                <a:gd name="connsiteY12" fmla="*/ 1173778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862369 w 3237363"/>
                <a:gd name="connsiteY10" fmla="*/ 1948964 h 4878292"/>
                <a:gd name="connsiteX11" fmla="*/ 827574 w 3237363"/>
                <a:gd name="connsiteY11" fmla="*/ 1715281 h 4878292"/>
                <a:gd name="connsiteX12" fmla="*/ 958650 w 3237363"/>
                <a:gd name="connsiteY12" fmla="*/ 1173778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738544 w 3237363"/>
                <a:gd name="connsiteY10" fmla="*/ 1982302 h 4878292"/>
                <a:gd name="connsiteX11" fmla="*/ 827574 w 3237363"/>
                <a:gd name="connsiteY11" fmla="*/ 1715281 h 4878292"/>
                <a:gd name="connsiteX12" fmla="*/ 958650 w 3237363"/>
                <a:gd name="connsiteY12" fmla="*/ 1173778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375404 w 3237363"/>
                <a:gd name="connsiteY33" fmla="*/ 4561586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738544 w 3237363"/>
                <a:gd name="connsiteY10" fmla="*/ 1982302 h 4878292"/>
                <a:gd name="connsiteX11" fmla="*/ 827574 w 3237363"/>
                <a:gd name="connsiteY11" fmla="*/ 1715281 h 4878292"/>
                <a:gd name="connsiteX12" fmla="*/ 958650 w 3237363"/>
                <a:gd name="connsiteY12" fmla="*/ 1173778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474556 w 3237363"/>
                <a:gd name="connsiteY33" fmla="*/ 4759890 h 4878292"/>
                <a:gd name="connsiteX34" fmla="*/ 1062144 w 3237363"/>
                <a:gd name="connsiteY34" fmla="*/ 4643899 h 4878292"/>
                <a:gd name="connsiteX35" fmla="*/ 923534 w 3237363"/>
                <a:gd name="connsiteY35" fmla="*/ 4495799 h 4878292"/>
                <a:gd name="connsiteX36" fmla="*/ 586108 w 3237363"/>
                <a:gd name="connsiteY36" fmla="*/ 4383881 h 4878292"/>
                <a:gd name="connsiteX0" fmla="*/ 586108 w 3237363"/>
                <a:gd name="connsiteY0" fmla="*/ 4383881 h 4878292"/>
                <a:gd name="connsiteX1" fmla="*/ 297870 w 3237363"/>
                <a:gd name="connsiteY1" fmla="*/ 4302705 h 4878292"/>
                <a:gd name="connsiteX2" fmla="*/ 256926 w 3237363"/>
                <a:gd name="connsiteY2" fmla="*/ 3838681 h 4878292"/>
                <a:gd name="connsiteX3" fmla="*/ 70904 w 3237363"/>
                <a:gd name="connsiteY3" fmla="*/ 3631122 h 4878292"/>
                <a:gd name="connsiteX4" fmla="*/ 23813 w 3237363"/>
                <a:gd name="connsiteY4" fmla="*/ 3374658 h 4878292"/>
                <a:gd name="connsiteX5" fmla="*/ 86187 w 3237363"/>
                <a:gd name="connsiteY5" fmla="*/ 2999664 h 4878292"/>
                <a:gd name="connsiteX6" fmla="*/ 87751 w 3237363"/>
                <a:gd name="connsiteY6" fmla="*/ 2736873 h 4878292"/>
                <a:gd name="connsiteX7" fmla="*/ 0 w 3237363"/>
                <a:gd name="connsiteY7" fmla="*/ 2472342 h 4878292"/>
                <a:gd name="connsiteX8" fmla="*/ 256926 w 3237363"/>
                <a:gd name="connsiteY8" fmla="*/ 2173655 h 4878292"/>
                <a:gd name="connsiteX9" fmla="*/ 528140 w 3237363"/>
                <a:gd name="connsiteY9" fmla="*/ 2015923 h 4878292"/>
                <a:gd name="connsiteX10" fmla="*/ 738544 w 3237363"/>
                <a:gd name="connsiteY10" fmla="*/ 1982302 h 4878292"/>
                <a:gd name="connsiteX11" fmla="*/ 827574 w 3237363"/>
                <a:gd name="connsiteY11" fmla="*/ 1715281 h 4878292"/>
                <a:gd name="connsiteX12" fmla="*/ 958650 w 3237363"/>
                <a:gd name="connsiteY12" fmla="*/ 1173778 h 4878292"/>
                <a:gd name="connsiteX13" fmla="*/ 1125798 w 3237363"/>
                <a:gd name="connsiteY13" fmla="*/ 692091 h 4878292"/>
                <a:gd name="connsiteX14" fmla="*/ 1198622 w 3237363"/>
                <a:gd name="connsiteY14" fmla="*/ 3661 h 4878292"/>
                <a:gd name="connsiteX15" fmla="*/ 1452811 w 3237363"/>
                <a:gd name="connsiteY15" fmla="*/ 0 h 4878292"/>
                <a:gd name="connsiteX16" fmla="*/ 1430634 w 3237363"/>
                <a:gd name="connsiteY16" fmla="*/ 522275 h 4878292"/>
                <a:gd name="connsiteX17" fmla="*/ 1621703 w 3237363"/>
                <a:gd name="connsiteY17" fmla="*/ 467684 h 4878292"/>
                <a:gd name="connsiteX18" fmla="*/ 2085726 w 3237363"/>
                <a:gd name="connsiteY18" fmla="*/ 481332 h 4878292"/>
                <a:gd name="connsiteX19" fmla="*/ 2304091 w 3237363"/>
                <a:gd name="connsiteY19" fmla="*/ 563219 h 4878292"/>
                <a:gd name="connsiteX20" fmla="*/ 2509270 w 3237363"/>
                <a:gd name="connsiteY20" fmla="*/ 1081833 h 4878292"/>
                <a:gd name="connsiteX21" fmla="*/ 2543069 w 3237363"/>
                <a:gd name="connsiteY21" fmla="*/ 1748193 h 4878292"/>
                <a:gd name="connsiteX22" fmla="*/ 2536103 w 3237363"/>
                <a:gd name="connsiteY22" fmla="*/ 2419314 h 4878292"/>
                <a:gd name="connsiteX23" fmla="*/ 2740819 w 3237363"/>
                <a:gd name="connsiteY23" fmla="*/ 2736234 h 4878292"/>
                <a:gd name="connsiteX24" fmla="*/ 3095020 w 3237363"/>
                <a:gd name="connsiteY24" fmla="*/ 3513517 h 4878292"/>
                <a:gd name="connsiteX25" fmla="*/ 3237363 w 3237363"/>
                <a:gd name="connsiteY25" fmla="*/ 3780430 h 4878292"/>
                <a:gd name="connsiteX26" fmla="*/ 3027422 w 3237363"/>
                <a:gd name="connsiteY26" fmla="*/ 4070693 h 4878292"/>
                <a:gd name="connsiteX27" fmla="*/ 2863649 w 3237363"/>
                <a:gd name="connsiteY27" fmla="*/ 4125284 h 4878292"/>
                <a:gd name="connsiteX28" fmla="*/ 2943972 w 3237363"/>
                <a:gd name="connsiteY28" fmla="*/ 4699486 h 4878292"/>
                <a:gd name="connsiteX29" fmla="*/ 2754467 w 3237363"/>
                <a:gd name="connsiteY29" fmla="*/ 4739434 h 4878292"/>
                <a:gd name="connsiteX30" fmla="*/ 2310239 w 3237363"/>
                <a:gd name="connsiteY30" fmla="*/ 4587104 h 4878292"/>
                <a:gd name="connsiteX31" fmla="*/ 2296484 w 3237363"/>
                <a:gd name="connsiteY31" fmla="*/ 4878292 h 4878292"/>
                <a:gd name="connsiteX32" fmla="*/ 1738491 w 3237363"/>
                <a:gd name="connsiteY32" fmla="*/ 4578610 h 4878292"/>
                <a:gd name="connsiteX33" fmla="*/ 1474556 w 3237363"/>
                <a:gd name="connsiteY33" fmla="*/ 4759890 h 4878292"/>
                <a:gd name="connsiteX34" fmla="*/ 1106212 w 3237363"/>
                <a:gd name="connsiteY34" fmla="*/ 4632882 h 4878292"/>
                <a:gd name="connsiteX35" fmla="*/ 923534 w 3237363"/>
                <a:gd name="connsiteY35" fmla="*/ 4495799 h 4878292"/>
                <a:gd name="connsiteX36" fmla="*/ 586108 w 3237363"/>
                <a:gd name="connsiteY36" fmla="*/ 4383881 h 487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37363" h="4878292">
                  <a:moveTo>
                    <a:pt x="586108" y="4383881"/>
                  </a:moveTo>
                  <a:cubicBezTo>
                    <a:pt x="490029" y="4356822"/>
                    <a:pt x="389186" y="4375008"/>
                    <a:pt x="297870" y="4302705"/>
                  </a:cubicBezTo>
                  <a:lnTo>
                    <a:pt x="256926" y="3838681"/>
                  </a:lnTo>
                  <a:cubicBezTo>
                    <a:pt x="194919" y="3769495"/>
                    <a:pt x="111480" y="3726502"/>
                    <a:pt x="70904" y="3631122"/>
                  </a:cubicBezTo>
                  <a:cubicBezTo>
                    <a:pt x="26632" y="3543253"/>
                    <a:pt x="39510" y="3460146"/>
                    <a:pt x="23813" y="3374658"/>
                  </a:cubicBezTo>
                  <a:lnTo>
                    <a:pt x="86187" y="2999664"/>
                  </a:lnTo>
                  <a:cubicBezTo>
                    <a:pt x="86708" y="2912067"/>
                    <a:pt x="87230" y="2824470"/>
                    <a:pt x="87751" y="2736873"/>
                  </a:cubicBezTo>
                  <a:lnTo>
                    <a:pt x="0" y="2472342"/>
                  </a:lnTo>
                  <a:cubicBezTo>
                    <a:pt x="85642" y="2372780"/>
                    <a:pt x="123659" y="2261311"/>
                    <a:pt x="256926" y="2173655"/>
                  </a:cubicBezTo>
                  <a:cubicBezTo>
                    <a:pt x="299706" y="2104410"/>
                    <a:pt x="416304" y="2032781"/>
                    <a:pt x="528140" y="2015923"/>
                  </a:cubicBezTo>
                  <a:cubicBezTo>
                    <a:pt x="637963" y="2018210"/>
                    <a:pt x="566808" y="2027640"/>
                    <a:pt x="738544" y="1982302"/>
                  </a:cubicBezTo>
                  <a:lnTo>
                    <a:pt x="827574" y="1715281"/>
                  </a:lnTo>
                  <a:lnTo>
                    <a:pt x="958650" y="1173778"/>
                  </a:lnTo>
                  <a:lnTo>
                    <a:pt x="1125798" y="692091"/>
                  </a:lnTo>
                  <a:lnTo>
                    <a:pt x="1198622" y="3661"/>
                  </a:lnTo>
                  <a:lnTo>
                    <a:pt x="1452811" y="0"/>
                  </a:lnTo>
                  <a:lnTo>
                    <a:pt x="1430634" y="522275"/>
                  </a:lnTo>
                  <a:lnTo>
                    <a:pt x="1621703" y="467684"/>
                  </a:lnTo>
                  <a:cubicBezTo>
                    <a:pt x="1816858" y="446039"/>
                    <a:pt x="1938196" y="457733"/>
                    <a:pt x="2085726" y="481332"/>
                  </a:cubicBezTo>
                  <a:cubicBezTo>
                    <a:pt x="2172802" y="503865"/>
                    <a:pt x="2240828" y="526398"/>
                    <a:pt x="2304091" y="563219"/>
                  </a:cubicBezTo>
                  <a:cubicBezTo>
                    <a:pt x="2431221" y="733710"/>
                    <a:pt x="2470246" y="906580"/>
                    <a:pt x="2509270" y="1081833"/>
                  </a:cubicBezTo>
                  <a:lnTo>
                    <a:pt x="2543069" y="1748193"/>
                  </a:lnTo>
                  <a:lnTo>
                    <a:pt x="2536103" y="2419314"/>
                  </a:lnTo>
                  <a:lnTo>
                    <a:pt x="2740819" y="2736234"/>
                  </a:lnTo>
                  <a:lnTo>
                    <a:pt x="3095020" y="3513517"/>
                  </a:lnTo>
                  <a:cubicBezTo>
                    <a:pt x="3142468" y="3602488"/>
                    <a:pt x="3208965" y="3691459"/>
                    <a:pt x="3237363" y="3780430"/>
                  </a:cubicBezTo>
                  <a:cubicBezTo>
                    <a:pt x="3179289" y="3884327"/>
                    <a:pt x="3097402" y="3973939"/>
                    <a:pt x="3027422" y="4070693"/>
                  </a:cubicBezTo>
                  <a:lnTo>
                    <a:pt x="2863649" y="4125284"/>
                  </a:lnTo>
                  <a:lnTo>
                    <a:pt x="2943972" y="4699486"/>
                  </a:lnTo>
                  <a:lnTo>
                    <a:pt x="2754467" y="4739434"/>
                  </a:lnTo>
                  <a:lnTo>
                    <a:pt x="2310239" y="4587104"/>
                  </a:lnTo>
                  <a:lnTo>
                    <a:pt x="2296484" y="4878292"/>
                  </a:lnTo>
                  <a:lnTo>
                    <a:pt x="1738491" y="4578610"/>
                  </a:lnTo>
                  <a:cubicBezTo>
                    <a:pt x="1610318" y="4541978"/>
                    <a:pt x="1595585" y="4765565"/>
                    <a:pt x="1474556" y="4759890"/>
                  </a:cubicBezTo>
                  <a:cubicBezTo>
                    <a:pt x="1370136" y="4787328"/>
                    <a:pt x="1239207" y="4605444"/>
                    <a:pt x="1106212" y="4632882"/>
                  </a:cubicBezTo>
                  <a:cubicBezTo>
                    <a:pt x="1026672" y="4585896"/>
                    <a:pt x="969737" y="4545166"/>
                    <a:pt x="923534" y="4495799"/>
                  </a:cubicBezTo>
                  <a:lnTo>
                    <a:pt x="586108" y="4383881"/>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074" name="Rectangle 2"/>
          <p:cNvSpPr>
            <a:spLocks noGrp="1" noChangeArrowheads="1"/>
          </p:cNvSpPr>
          <p:nvPr>
            <p:ph type="title"/>
          </p:nvPr>
        </p:nvSpPr>
        <p:spPr>
          <a:xfrm>
            <a:off x="457200" y="2133600"/>
            <a:ext cx="82296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From that time Jesus began to preach and to say, "Repent, for the kingdom of heaven is              at hand."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4:17 </a:t>
            </a:r>
          </a:p>
        </p:txBody>
      </p:sp>
      <p:sp>
        <p:nvSpPr>
          <p:cNvPr id="6" name="Rectangle 2">
            <a:extLst>
              <a:ext uri="{FF2B5EF4-FFF2-40B4-BE49-F238E27FC236}">
                <a16:creationId xmlns:a16="http://schemas.microsoft.com/office/drawing/2014/main" id="{4B26EAFB-42AE-4234-8B98-5CDFB3006223}"/>
              </a:ext>
            </a:extLst>
          </p:cNvPr>
          <p:cNvSpPr txBox="1">
            <a:spLocks noChangeArrowheads="1"/>
          </p:cNvSpPr>
          <p:nvPr/>
        </p:nvSpPr>
        <p:spPr bwMode="auto">
          <a:xfrm>
            <a:off x="457200" y="2133600"/>
            <a:ext cx="8229600" cy="284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From that time Jesus began to preach and to say,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Repent, for the kingdom of heaven is              at hand</a:t>
            </a:r>
            <a:r>
              <a:rPr lang="en-US" altLang="en-US"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Matthew 4:17 </a:t>
            </a:r>
          </a:p>
        </p:txBody>
      </p:sp>
      <p:sp>
        <p:nvSpPr>
          <p:cNvPr id="8" name="Rectangle 9">
            <a:extLst>
              <a:ext uri="{FF2B5EF4-FFF2-40B4-BE49-F238E27FC236}">
                <a16:creationId xmlns:a16="http://schemas.microsoft.com/office/drawing/2014/main" id="{E36B660E-E8E5-44EA-8F85-E3AC39AFD52B}"/>
              </a:ext>
            </a:extLst>
          </p:cNvPr>
          <p:cNvSpPr>
            <a:spLocks noChangeArrowheads="1"/>
          </p:cNvSpPr>
          <p:nvPr/>
        </p:nvSpPr>
        <p:spPr bwMode="auto">
          <a:xfrm>
            <a:off x="4579623" y="2194331"/>
            <a:ext cx="1429148"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Jesus</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0" name="Rectangle 2">
            <a:extLst>
              <a:ext uri="{FF2B5EF4-FFF2-40B4-BE49-F238E27FC236}">
                <a16:creationId xmlns:a16="http://schemas.microsoft.com/office/drawing/2014/main" id="{F8E7D30B-1E96-4FE1-B238-F970E3797DAA}"/>
              </a:ext>
            </a:extLst>
          </p:cNvPr>
          <p:cNvSpPr txBox="1">
            <a:spLocks noChangeArrowheads="1"/>
          </p:cNvSpPr>
          <p:nvPr/>
        </p:nvSpPr>
        <p:spPr bwMode="auto">
          <a:xfrm>
            <a:off x="5344467" y="2863153"/>
            <a:ext cx="2130128"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Repent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BC95536E-19ED-41AF-A748-FEAEE210E2EB}"/>
              </a:ext>
            </a:extLst>
          </p:cNvPr>
          <p:cNvSpPr txBox="1">
            <a:spLocks noChangeArrowheads="1"/>
          </p:cNvSpPr>
          <p:nvPr/>
        </p:nvSpPr>
        <p:spPr bwMode="auto">
          <a:xfrm>
            <a:off x="1975185" y="4794560"/>
            <a:ext cx="1717140"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near</a:t>
            </a:r>
            <a:endParaRPr lang="en-US" altLang="en-US" b="1" i="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00180726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anim calcmode="lin" valueType="num">
                                      <p:cBhvr>
                                        <p:cTn id="9" dur="750" fill="hold"/>
                                        <p:tgtEl>
                                          <p:spTgt spid="3074"/>
                                        </p:tgtEl>
                                        <p:attrNameLst>
                                          <p:attrName>style.rotation</p:attrName>
                                        </p:attrNameLst>
                                      </p:cBhvr>
                                      <p:tavLst>
                                        <p:tav tm="0">
                                          <p:val>
                                            <p:fltVal val="360"/>
                                          </p:val>
                                        </p:tav>
                                        <p:tav tm="100000">
                                          <p:val>
                                            <p:fltVal val="0"/>
                                          </p:val>
                                        </p:tav>
                                      </p:tavLst>
                                    </p:anim>
                                    <p:animEffect transition="in" filter="fade">
                                      <p:cBhvr>
                                        <p:cTn id="10" dur="750"/>
                                        <p:tgtEl>
                                          <p:spTgt spid="3074"/>
                                        </p:tgtEl>
                                      </p:cBhvr>
                                    </p:animEffect>
                                  </p:childTnLst>
                                </p:cTn>
                              </p:par>
                            </p:childTnLst>
                          </p:cTn>
                        </p:par>
                        <p:par>
                          <p:cTn id="11" fill="hold">
                            <p:stCondLst>
                              <p:cond delay="750"/>
                            </p:stCondLst>
                            <p:childTnLst>
                              <p:par>
                                <p:cTn id="12" presetID="10" presetClass="exit" presetSubtype="0" fill="hold" grpId="1" nodeType="afterEffect">
                                  <p:stCondLst>
                                    <p:cond delay="0"/>
                                  </p:stCondLst>
                                  <p:childTnLst>
                                    <p:animEffect transition="out" filter="fade">
                                      <p:cBhvr>
                                        <p:cTn id="13" dur="250"/>
                                        <p:tgtEl>
                                          <p:spTgt spid="10"/>
                                        </p:tgtEl>
                                      </p:cBhvr>
                                    </p:animEffect>
                                    <p:set>
                                      <p:cBhvr>
                                        <p:cTn id="14" dur="1" fill="hold">
                                          <p:stCondLst>
                                            <p:cond delay="24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750"/>
                                        <p:tgtEl>
                                          <p:spTgt spid="6"/>
                                        </p:tgtEl>
                                      </p:cBhvr>
                                    </p:animEffect>
                                  </p:childTnLst>
                                </p:cTn>
                              </p:par>
                              <p:par>
                                <p:cTn id="20" presetID="0" presetClass="entr" presetSubtype="0" fill="hold" grpId="0" nodeType="withEffect">
                                  <p:stCondLst>
                                    <p:cond delay="0"/>
                                  </p:stCondLst>
                                  <p:iterate type="lt">
                                    <p:tmPct val="10000"/>
                                  </p:iterate>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stCondLst>
                                            <p:cond delay="0"/>
                                          </p:stCondLst>
                                        </p:cTn>
                                        <p:tgtEl>
                                          <p:spTgt spid="8"/>
                                        </p:tgtEl>
                                      </p:cBhvr>
                                    </p:animEffect>
                                    <p:anim to="" calcmode="lin" valueType="num">
                                      <p:cBhvr>
                                        <p:cTn id="23"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25" fill="hold">
                            <p:stCondLst>
                              <p:cond delay="750"/>
                            </p:stCondLst>
                            <p:childTnLst>
                              <p:par>
                                <p:cTn id="26" presetID="26" presetClass="emph" presetSubtype="0" fill="hold" grpId="1" nodeType="afterEffect">
                                  <p:stCondLst>
                                    <p:cond delay="0"/>
                                  </p:stCondLst>
                                  <p:iterate type="lt">
                                    <p:tmPct val="0"/>
                                  </p:iterate>
                                  <p:childTnLst>
                                    <p:animEffect transition="out" filter="fade">
                                      <p:cBhvr>
                                        <p:cTn id="27" dur="500" tmFilter="0, 0; .2, .5; .8, .5; 1, 0"/>
                                        <p:tgtEl>
                                          <p:spTgt spid="8"/>
                                        </p:tgtEl>
                                      </p:cBhvr>
                                    </p:animEffect>
                                    <p:animScale>
                                      <p:cBhvr>
                                        <p:cTn id="28" dur="250" autoRev="1" fill="hold"/>
                                        <p:tgtEl>
                                          <p:spTgt spid="8"/>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17" presetClass="entr" presetSubtype="10" fill="hold" grpId="2"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ppt_w</p:attrName>
                                        </p:attrNameLst>
                                      </p:cBhvr>
                                      <p:tavLst>
                                        <p:tav tm="0">
                                          <p:val>
                                            <p:fltVal val="0"/>
                                          </p:val>
                                        </p:tav>
                                        <p:tav tm="100000">
                                          <p:val>
                                            <p:strVal val="#ppt_w"/>
                                          </p:val>
                                        </p:tav>
                                      </p:tavLst>
                                    </p:anim>
                                    <p:anim calcmode="lin" valueType="num">
                                      <p:cBhvr>
                                        <p:cTn id="39" dur="1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6" grpId="0"/>
      <p:bldP spid="8" grpId="0"/>
      <p:bldP spid="8" grpId="1"/>
      <p:bldP spid="10" grpId="1"/>
      <p:bldP spid="11" grpId="0"/>
      <p:bldP spid="11" grpId="2"/>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4082</TotalTime>
  <Words>2587</Words>
  <Application>Microsoft Office PowerPoint</Application>
  <PresentationFormat>On-screen Show (4:3)</PresentationFormat>
  <Paragraphs>319</Paragraphs>
  <Slides>36</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Char BB</vt:lpstr>
      <vt:lpstr>Default Design</vt:lpstr>
      <vt:lpstr>PowerPoint Presentation</vt:lpstr>
      <vt:lpstr>PowerPoint Presentation</vt:lpstr>
      <vt:lpstr>He who covers his sins will                not prosper, But whoever confesses and forsakes them     will have mercy. — Proverbs 28:13 </vt:lpstr>
      <vt:lpstr>PowerPoint Presentation</vt:lpstr>
      <vt:lpstr>In those days John the Baptist came preaching in the wilderness of Judea, and saying, "Repent,   for the kingdom of heaven is          at hand!" — Matthew 3:1-2 </vt:lpstr>
      <vt:lpstr>John came baptizing in the wilderness and preaching a baptism of repentance for the remission of sins. — Mark 1:4 </vt:lpstr>
      <vt:lpstr>And he went into all the region around the Jordan, preaching a baptism of repentance for the remission of sins, … — Luke 3:3 </vt:lpstr>
      <vt:lpstr>Now after John was put in prison, Jesus came to Galilee, preaching the gospel of the kingdom of God, and saying, "The time is fulfilled, and the kingdom of God is at hand. Repent, and believe in         the gospel." — Mark 1:14-15 </vt:lpstr>
      <vt:lpstr>From that time Jesus began to preach and to say, "Repent, for the kingdom of heaven is              at hand." — Matthew 4:17 </vt:lpstr>
      <vt:lpstr>And when the scribes and Pharisees saw Him eating with the tax collectors and sinners, they said to His disciples, "How is it that He eats and drinks with tax collectors and sinners?" When Jesus heard it, He said to them, "Those who are well have no need of a physician, but those who are sick. I did not come to call the righteous, but sinners, to repentance." — Mark 2:16-17 </vt:lpstr>
      <vt:lpstr>As it is written:            "There is none righteous,        no, not one;"            — Romans 3:10</vt:lpstr>
      <vt:lpstr>Jesus answered and said to them, "Those who are well have no need of a physician, but those who are sick. I have not come to call the righteous, but sinners, to repentance." — Luke 5:31-32 </vt:lpstr>
      <vt:lpstr>"But go and learn what this means: 'I desire mercy and not sacrifice.' For I did not come to call the righteous, but sinners, to repentance." — Matthew 9:13 </vt:lpstr>
      <vt:lpstr>For judgment is without mercy to the one who has shown no mercy. Mercy triumphs over judgment. — James 2:13</vt:lpstr>
      <vt:lpstr>"I tell you, no; but unless you repent you will all likewise perish." — Luke 13:3 </vt:lpstr>
      <vt:lpstr>"Therefore bear fruits worthy of repentance, …" — Matthew 3:8 </vt:lpstr>
      <vt:lpstr>Then He said to them, "Thus it is written, and thus it was necessary for the Christ to suffer and to rise from the dead the third day, and that repentance and remission of sins should be preached in His name to all nations, beginning at Jerusalem. " — Luke 24:46-47 </vt:lpstr>
      <vt:lpstr>Then Peter said to them,   "Repent, and let every one of you be baptized in the name of Jesus Christ for the remission of sins; and you shall receive the gift of the Holy Spirit. — Acts 2:38 </vt:lpstr>
      <vt:lpstr>For godly sorrow produces repentance leading to salvation, not to be regretted; but the sorrow of the world produces death. — 2nd Corinthians 7:10 </vt:lpstr>
      <vt:lpstr>Or do you despise the riches of  His goodness, forbearance, and longsuffering, not knowing that the goodness of God leads you to repentance? — Romans 2:4 </vt:lpstr>
      <vt:lpstr>"Repent therefore of this your wickedness, and pray God if perhaps the thought of your heart may be forgiven you. For I see that you are poisoned by bitterness and bound by iniquity." — Acts 8:22-23 </vt:lpstr>
      <vt:lpstr>"… if My people who are called by My name will humble themselves, and pray and seek My face, and turn from their wicked ways, then I will hear from heaven, and will forgive their sin and heal their land." — 2nd Chronicles 7:14 </vt:lpstr>
      <vt:lpstr>When they heard these things they became silent; and they glorified God, saying, "Then God has also granted to the Gentiles repentance to life." — Acts 11:18 </vt:lpstr>
      <vt:lpstr>"... how I kept back nothing that was helpful, but proclaimed it to you, and taught you publicly and from house to house, testifying     to Jews, and also to Greeks, repentance toward God and faith toward our Lord Jesus Christ."         — Acts 20:20-21  </vt:lpstr>
      <vt:lpstr>PowerPoint Presentation</vt:lpstr>
      <vt:lpstr>"Therefore, since we are the offspring of God, we ought not to think that the Divine Nature is like gold or silver or stone, something shaped by art and man's devising. Truly, these times of ignorance God overlooked, but now commands all men everywhere to repent, because He has appointed a day on which He will judge the world in righteousness by the Man whom He has ordained. He has given assurance of this to all by raising Him from the dead."   — Acts 17:29-31  </vt:lpstr>
      <vt:lpstr>The Lord is not slack concerning His promise, as some count slackness, but is longsuffering toward us, not willing that any should perish but that all should come to repentance. — 2nd Peter 3:9 </vt:lpstr>
      <vt:lpstr>Therefore, leaving the discussion of the elementary principles of Christ, let us go on to perfection, not laying again the foundation of repentance from dead works and of faith toward God, of the doctrine of baptisms, of laying on of hands, of resurrection of the dead, and of eternal judgment. — Hebrew 6:1-2</vt:lpstr>
      <vt:lpstr>"Remember therefore from where you have fallen; repent and do     the first works, or else I will     come to you quickly and remove your lampstand from its place --    unless you repent." — Revelation 2:5 </vt:lpstr>
      <vt:lpstr>"Remember therefore how you have received and heard; hold fast and repent. Therefore if you will not watch, I will come upon you as a thief, and you will not know what hour I will come upon you." — Revelation 3:3  </vt:lpstr>
      <vt:lpstr>PowerPoint Presentation</vt:lpstr>
      <vt:lpstr>And a servant of the Lord must not quarrel but be gentle to all, able to teach, patient, in humility correcting those who are in opposition, if God perhaps will grant them repentance, so that they may know the truth, and that they may come to their senses and escape the snare of the devil, having been taken captive by him     to do his will. — 2nd Timothy 2:24-26 </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377</cp:revision>
  <dcterms:created xsi:type="dcterms:W3CDTF">2014-04-12T23:55:49Z</dcterms:created>
  <dcterms:modified xsi:type="dcterms:W3CDTF">2020-05-25T02:12:25Z</dcterms:modified>
</cp:coreProperties>
</file>