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46" r:id="rId3"/>
    <p:sldId id="359" r:id="rId4"/>
    <p:sldId id="384" r:id="rId5"/>
    <p:sldId id="385" r:id="rId6"/>
    <p:sldId id="386" r:id="rId7"/>
    <p:sldId id="387" r:id="rId8"/>
    <p:sldId id="388" r:id="rId9"/>
    <p:sldId id="389" r:id="rId10"/>
    <p:sldId id="390" r:id="rId11"/>
    <p:sldId id="391" r:id="rId12"/>
    <p:sldId id="392" r:id="rId13"/>
    <p:sldId id="413"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14" r:id="rId27"/>
    <p:sldId id="408" r:id="rId28"/>
    <p:sldId id="409" r:id="rId29"/>
    <p:sldId id="410" r:id="rId30"/>
    <p:sldId id="411" r:id="rId31"/>
    <p:sldId id="412" r:id="rId32"/>
    <p:sldId id="350" r:id="rId33"/>
    <p:sldId id="283" r:id="rId34"/>
    <p:sldId id="382"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000"/>
    <a:srgbClr val="CCECFF"/>
    <a:srgbClr val="0083E6"/>
    <a:srgbClr val="0066FF"/>
    <a:srgbClr val="333333"/>
    <a:srgbClr val="66FF33"/>
    <a:srgbClr val="010101"/>
    <a:srgbClr val="CC99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46" autoAdjust="0"/>
    <p:restoredTop sz="95658" autoAdjust="0"/>
  </p:normalViewPr>
  <p:slideViewPr>
    <p:cSldViewPr snapToGrid="0">
      <p:cViewPr varScale="1">
        <p:scale>
          <a:sx n="91" d="100"/>
          <a:sy n="91" d="100"/>
        </p:scale>
        <p:origin x="11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4/29/2020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256607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263331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32</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34</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koiqouise.wordpress.com/2016/07/30/post-2-july-31/"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883271-EBCF-4498-AA56-18098F72A606}"/>
              </a:ext>
            </a:extLst>
          </p:cNvPr>
          <p:cNvPicPr>
            <a:picLocks noChangeAspect="1"/>
          </p:cNvPicPr>
          <p:nvPr/>
        </p:nvPicPr>
        <p:blipFill rotWithShape="1">
          <a:blip r:embed="rId2">
            <a:extLst>
              <a:ext uri="{28A0092B-C50C-407E-A947-70E740481C1C}">
                <a14:useLocalDpi xmlns:a14="http://schemas.microsoft.com/office/drawing/2010/main" val="0"/>
              </a:ext>
            </a:extLst>
          </a:blip>
          <a:srcRect r="17833"/>
          <a:stretch/>
        </p:blipFill>
        <p:spPr>
          <a:xfrm>
            <a:off x="1" y="0"/>
            <a:ext cx="9144000" cy="6858000"/>
          </a:xfrm>
          <a:prstGeom prst="rect">
            <a:avLst/>
          </a:prstGeom>
        </p:spPr>
      </p:pic>
      <p:sp>
        <p:nvSpPr>
          <p:cNvPr id="4" name="Title 1">
            <a:extLst>
              <a:ext uri="{FF2B5EF4-FFF2-40B4-BE49-F238E27FC236}">
                <a16:creationId xmlns:a16="http://schemas.microsoft.com/office/drawing/2014/main" id="{12D1BB6A-C297-4E61-B8F3-C0958EB93704}"/>
              </a:ext>
            </a:extLst>
          </p:cNvPr>
          <p:cNvSpPr txBox="1">
            <a:spLocks/>
          </p:cNvSpPr>
          <p:nvPr/>
        </p:nvSpPr>
        <p:spPr>
          <a:xfrm>
            <a:off x="349361" y="3008963"/>
            <a:ext cx="77651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received the Spirit of adoption</a:t>
            </a:r>
          </a:p>
        </p:txBody>
      </p:sp>
      <p:sp>
        <p:nvSpPr>
          <p:cNvPr id="3074" name="Rectangle 2"/>
          <p:cNvSpPr>
            <a:spLocks noGrp="1" noChangeArrowheads="1"/>
          </p:cNvSpPr>
          <p:nvPr>
            <p:ph type="title"/>
          </p:nvPr>
        </p:nvSpPr>
        <p:spPr>
          <a:xfrm>
            <a:off x="457200" y="1752033"/>
            <a:ext cx="8229600" cy="33539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you did not receive the spirit of bondage again to fear, but you received the Spirit of adoption by whom we cry out, "Abba, Father."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Romans 8:15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3D7D56AB-18F0-4BD8-ADEA-565261F5DEB4}"/>
              </a:ext>
            </a:extLst>
          </p:cNvPr>
          <p:cNvSpPr txBox="1">
            <a:spLocks noChangeArrowheads="1"/>
          </p:cNvSpPr>
          <p:nvPr/>
        </p:nvSpPr>
        <p:spPr bwMode="auto">
          <a:xfrm>
            <a:off x="4373568" y="173580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54E38EEE-0CEE-4168-A85C-69CB0E742A6E}"/>
              </a:ext>
            </a:extLst>
          </p:cNvPr>
          <p:cNvSpPr txBox="1">
            <a:spLocks noChangeArrowheads="1"/>
          </p:cNvSpPr>
          <p:nvPr/>
        </p:nvSpPr>
        <p:spPr bwMode="auto">
          <a:xfrm>
            <a:off x="602349" y="3074190"/>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C7DA5307-361D-4981-867F-76DBCF2AAFDA}"/>
              </a:ext>
            </a:extLst>
          </p:cNvPr>
          <p:cNvSpPr txBox="1">
            <a:spLocks noChangeArrowheads="1"/>
          </p:cNvSpPr>
          <p:nvPr/>
        </p:nvSpPr>
        <p:spPr bwMode="auto">
          <a:xfrm>
            <a:off x="3482532" y="3079181"/>
            <a:ext cx="16568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Spirit</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1313AAD0-CAB7-4409-A2E2-13941DA383C4}"/>
              </a:ext>
            </a:extLst>
          </p:cNvPr>
          <p:cNvSpPr txBox="1">
            <a:spLocks noChangeArrowheads="1"/>
          </p:cNvSpPr>
          <p:nvPr/>
        </p:nvSpPr>
        <p:spPr bwMode="auto">
          <a:xfrm>
            <a:off x="6318822" y="2039028"/>
            <a:ext cx="16568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Spirit</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7BCF812B-66B0-4901-B5BA-C067C1E0D2D3}"/>
              </a:ext>
            </a:extLst>
          </p:cNvPr>
          <p:cNvSpPr txBox="1">
            <a:spLocks noChangeArrowheads="1"/>
          </p:cNvSpPr>
          <p:nvPr/>
        </p:nvSpPr>
        <p:spPr bwMode="auto">
          <a:xfrm>
            <a:off x="687165" y="2036647"/>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813284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24184 0.15116 " pathEditMode="relative" rAng="0" ptsTypes="AA">
                                      <p:cBhvr>
                                        <p:cTn id="10" dur="1000" spd="-100000" fill="hold"/>
                                        <p:tgtEl>
                                          <p:spTgt spid="3074"/>
                                        </p:tgtEl>
                                        <p:attrNameLst>
                                          <p:attrName>ppt_x</p:attrName>
                                          <p:attrName>ppt_y</p:attrName>
                                        </p:attrNameLst>
                                      </p:cBhvr>
                                      <p:rCtr x="12083" y="7546"/>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2"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
                                        <p:tgtEl>
                                          <p:spTgt spid="5"/>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childTnLst>
                                </p:cTn>
                              </p:par>
                              <p:par>
                                <p:cTn id="30" presetID="10" presetClass="entr" presetSubtype="0" fill="hold" grpId="2"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
                                        <p:tgtEl>
                                          <p:spTgt spid="9"/>
                                        </p:tgtEl>
                                      </p:cBhvr>
                                    </p:animEffect>
                                  </p:childTnLst>
                                </p:cTn>
                              </p:par>
                              <p:par>
                                <p:cTn id="33" presetID="42" presetClass="path" presetSubtype="0" accel="50000" decel="50000" fill="hold" grpId="1" nodeType="withEffect">
                                  <p:stCondLst>
                                    <p:cond delay="0"/>
                                  </p:stCondLst>
                                  <p:childTnLst>
                                    <p:animMotion origin="layout" path="M -3.88889E-6 -4.81481E-6 L -0.40295 0.04375 " pathEditMode="relative" rAng="0" ptsTypes="AA">
                                      <p:cBhvr>
                                        <p:cTn id="34" dur="2000" fill="hold"/>
                                        <p:tgtEl>
                                          <p:spTgt spid="5"/>
                                        </p:tgtEl>
                                        <p:attrNameLst>
                                          <p:attrName>ppt_x</p:attrName>
                                          <p:attrName>ppt_y</p:attrName>
                                        </p:attrNameLst>
                                      </p:cBhvr>
                                      <p:rCtr x="-20156" y="2176"/>
                                    </p:animMotion>
                                  </p:childTnLst>
                                </p:cTn>
                              </p:par>
                              <p:par>
                                <p:cTn id="35" presetID="42" presetClass="path" presetSubtype="0" accel="50000" decel="50000" fill="hold" grpId="1" nodeType="withEffect">
                                  <p:stCondLst>
                                    <p:cond delay="0"/>
                                  </p:stCondLst>
                                  <p:childTnLst>
                                    <p:animMotion origin="layout" path="M -3.88889E-6 -3.7037E-6 L 0.00955 -0.15162 " pathEditMode="relative" rAng="0" ptsTypes="AA">
                                      <p:cBhvr>
                                        <p:cTn id="36" dur="2000" fill="hold"/>
                                        <p:tgtEl>
                                          <p:spTgt spid="7"/>
                                        </p:tgtEl>
                                        <p:attrNameLst>
                                          <p:attrName>ppt_x</p:attrName>
                                          <p:attrName>ppt_y</p:attrName>
                                        </p:attrNameLst>
                                      </p:cBhvr>
                                      <p:rCtr x="469" y="-7593"/>
                                    </p:animMotion>
                                  </p:childTnLst>
                                </p:cTn>
                              </p:par>
                              <p:par>
                                <p:cTn id="37" presetID="42" presetClass="path" presetSubtype="0" accel="50000" decel="50000" fill="hold" grpId="1" nodeType="withEffect">
                                  <p:stCondLst>
                                    <p:cond delay="0"/>
                                  </p:stCondLst>
                                  <p:childTnLst>
                                    <p:animMotion origin="layout" path="M -4.16667E-6 3.7037E-7 L 0.31042 -0.15185 " pathEditMode="relative" rAng="0" ptsTypes="AA">
                                      <p:cBhvr>
                                        <p:cTn id="38" dur="2000" fill="hold"/>
                                        <p:tgtEl>
                                          <p:spTgt spid="9"/>
                                        </p:tgtEl>
                                        <p:attrNameLst>
                                          <p:attrName>ppt_x</p:attrName>
                                          <p:attrName>ppt_y</p:attrName>
                                        </p:attrNameLst>
                                      </p:cBhvr>
                                      <p:rCtr x="15521" y="-7593"/>
                                    </p:animMotion>
                                  </p:childTnLst>
                                </p:cTn>
                              </p:par>
                              <p:par>
                                <p:cTn id="39" presetID="10" presetClass="exit" presetSubtype="0" fill="hold" grpId="2" nodeType="withEffect">
                                  <p:stCondLst>
                                    <p:cond delay="0"/>
                                  </p:stCondLst>
                                  <p:childTnLst>
                                    <p:animEffect transition="out" filter="fade">
                                      <p:cBhvr>
                                        <p:cTn id="40" dur="1250"/>
                                        <p:tgtEl>
                                          <p:spTgt spid="3074"/>
                                        </p:tgtEl>
                                      </p:cBhvr>
                                    </p:animEffect>
                                    <p:set>
                                      <p:cBhvr>
                                        <p:cTn id="41" dur="1" fill="hold">
                                          <p:stCondLst>
                                            <p:cond delay="1249"/>
                                          </p:stCondLst>
                                        </p:cTn>
                                        <p:tgtEl>
                                          <p:spTgt spid="3074"/>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250"/>
                                        <p:tgtEl>
                                          <p:spTgt spid="4"/>
                                        </p:tgtEl>
                                      </p:cBhvr>
                                    </p:animEffect>
                                    <p:set>
                                      <p:cBhvr>
                                        <p:cTn id="44" dur="1" fill="hold">
                                          <p:stCondLst>
                                            <p:cond delay="249"/>
                                          </p:stCondLst>
                                        </p:cTn>
                                        <p:tgtEl>
                                          <p:spTgt spid="4"/>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0" nodeType="afterEffect">
                                  <p:stCondLst>
                                    <p:cond delay="0"/>
                                  </p:stCondLst>
                                  <p:childTnLst>
                                    <p:animEffect transition="out" filter="fade">
                                      <p:cBhvr>
                                        <p:cTn id="47" dur="250"/>
                                        <p:tgtEl>
                                          <p:spTgt spid="7"/>
                                        </p:tgtEl>
                                      </p:cBhvr>
                                    </p:animEffect>
                                    <p:set>
                                      <p:cBhvr>
                                        <p:cTn id="48"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074" grpId="2"/>
      <p:bldP spid="5" grpId="0"/>
      <p:bldP spid="5" grpId="1"/>
      <p:bldP spid="5" grpId="2"/>
      <p:bldP spid="7" grpId="0"/>
      <p:bldP spid="7" grpId="1"/>
      <p:bldP spid="7" grpId="2"/>
      <p:bldP spid="9" grpId="1"/>
      <p:bldP spid="9"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369127-0921-4BCE-BBCB-D6E126A28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1251290"/>
            <a:ext cx="8229600" cy="43554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the natural man does not receive the things of the Spirit of God, for they are foolishness to him; nor can he know them, because they are spiritually discerned.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2:14 </a:t>
            </a:r>
          </a:p>
        </p:txBody>
      </p:sp>
      <p:sp>
        <p:nvSpPr>
          <p:cNvPr id="4" name="Rectangle 2">
            <a:extLst>
              <a:ext uri="{FF2B5EF4-FFF2-40B4-BE49-F238E27FC236}">
                <a16:creationId xmlns:a16="http://schemas.microsoft.com/office/drawing/2014/main" id="{A9643AFC-2223-4BC3-9A61-15AF4E8975CC}"/>
              </a:ext>
            </a:extLst>
          </p:cNvPr>
          <p:cNvSpPr txBox="1">
            <a:spLocks noChangeArrowheads="1"/>
          </p:cNvSpPr>
          <p:nvPr/>
        </p:nvSpPr>
        <p:spPr bwMode="auto">
          <a:xfrm>
            <a:off x="687165" y="2036647"/>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864025EE-AAB5-4E02-84E0-8D9959F163A4}"/>
              </a:ext>
            </a:extLst>
          </p:cNvPr>
          <p:cNvSpPr txBox="1">
            <a:spLocks noChangeArrowheads="1"/>
          </p:cNvSpPr>
          <p:nvPr/>
        </p:nvSpPr>
        <p:spPr bwMode="auto">
          <a:xfrm>
            <a:off x="6318822" y="2039028"/>
            <a:ext cx="16568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Spirit</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0105226E-49B6-44BF-A7F7-002D3EDB2BAF}"/>
              </a:ext>
            </a:extLst>
          </p:cNvPr>
          <p:cNvSpPr txBox="1">
            <a:spLocks noChangeArrowheads="1"/>
          </p:cNvSpPr>
          <p:nvPr/>
        </p:nvSpPr>
        <p:spPr bwMode="auto">
          <a:xfrm>
            <a:off x="6886053" y="3316739"/>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sz="38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A9643AFC-2223-4BC3-9A61-15AF4E8975CC}"/>
              </a:ext>
            </a:extLst>
          </p:cNvPr>
          <p:cNvSpPr txBox="1">
            <a:spLocks noChangeArrowheads="1"/>
          </p:cNvSpPr>
          <p:nvPr/>
        </p:nvSpPr>
        <p:spPr bwMode="auto">
          <a:xfrm>
            <a:off x="1875674" y="1368990"/>
            <a:ext cx="417394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natural man</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24607350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10" presetClass="exit" presetSubtype="0" fill="hold" grpId="2" nodeType="withEffect">
                                  <p:stCondLst>
                                    <p:cond delay="0"/>
                                  </p:stCondLst>
                                  <p:childTnLst>
                                    <p:animEffect transition="out" filter="fade">
                                      <p:cBhvr>
                                        <p:cTn id="14" dur="250"/>
                                        <p:tgtEl>
                                          <p:spTgt spid="6"/>
                                        </p:tgtEl>
                                      </p:cBhvr>
                                    </p:animEffect>
                                    <p:set>
                                      <p:cBhvr>
                                        <p:cTn id="15" dur="1" fill="hold">
                                          <p:stCondLst>
                                            <p:cond delay="24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childTnLst>
                                </p:cTn>
                              </p:par>
                              <p:par>
                                <p:cTn id="21" presetID="6" presetClass="emph" presetSubtype="0" fill="hold" grpId="3" nodeType="withEffect">
                                  <p:stCondLst>
                                    <p:cond delay="0"/>
                                  </p:stCondLst>
                                  <p:childTnLst>
                                    <p:animScale>
                                      <p:cBhvr>
                                        <p:cTn id="22" dur="2000" fill="hold"/>
                                        <p:tgtEl>
                                          <p:spTgt spid="4"/>
                                        </p:tgtEl>
                                      </p:cBhvr>
                                      <p:by x="86000" y="86000"/>
                                    </p:animScale>
                                  </p:childTnLst>
                                </p:cTn>
                              </p:par>
                              <p:par>
                                <p:cTn id="23" presetID="42" presetClass="path" presetSubtype="0" accel="50000" decel="50000" fill="hold" grpId="1" nodeType="withEffect">
                                  <p:stCondLst>
                                    <p:cond delay="0"/>
                                  </p:stCondLst>
                                  <p:childTnLst>
                                    <p:animMotion origin="layout" path="M 1.11111E-6 3.7037E-6 L 0.67778 0.18611 " pathEditMode="relative" rAng="0" ptsTypes="AA">
                                      <p:cBhvr>
                                        <p:cTn id="24" dur="2000" fill="hold"/>
                                        <p:tgtEl>
                                          <p:spTgt spid="4"/>
                                        </p:tgtEl>
                                        <p:attrNameLst>
                                          <p:attrName>ppt_x</p:attrName>
                                          <p:attrName>ppt_y</p:attrName>
                                        </p:attrNameLst>
                                      </p:cBhvr>
                                      <p:rCtr x="33889" y="9306"/>
                                    </p:animMotion>
                                  </p:childTnLst>
                                </p:cTn>
                              </p:par>
                              <p:par>
                                <p:cTn id="25" presetID="10" presetClass="exit" presetSubtype="0" fill="hold" grpId="1" nodeType="withEffect">
                                  <p:stCondLst>
                                    <p:cond delay="0"/>
                                  </p:stCondLst>
                                  <p:childTnLst>
                                    <p:animEffect transition="out" filter="fade">
                                      <p:cBhvr>
                                        <p:cTn id="26" dur="1250"/>
                                        <p:tgtEl>
                                          <p:spTgt spid="3074"/>
                                        </p:tgtEl>
                                      </p:cBhvr>
                                    </p:animEffect>
                                    <p:set>
                                      <p:cBhvr>
                                        <p:cTn id="27" dur="1" fill="hold">
                                          <p:stCondLst>
                                            <p:cond delay="1249"/>
                                          </p:stCondLst>
                                        </p:cTn>
                                        <p:tgtEl>
                                          <p:spTgt spid="3074"/>
                                        </p:tgtEl>
                                        <p:attrNameLst>
                                          <p:attrName>style.visibility</p:attrName>
                                        </p:attrNameLst>
                                      </p:cBhvr>
                                      <p:to>
                                        <p:strVal val="hidden"/>
                                      </p:to>
                                    </p:set>
                                  </p:childTnLst>
                                </p:cTn>
                              </p:par>
                              <p:par>
                                <p:cTn id="28" presetID="10" presetClass="entr" presetSubtype="0" fill="hold" grpId="2"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childTnLst>
                                </p:cTn>
                              </p:par>
                              <p:par>
                                <p:cTn id="31" presetID="42" presetClass="path" presetSubtype="0" accel="50000" decel="50000" fill="hold" grpId="1" nodeType="withEffect">
                                  <p:stCondLst>
                                    <p:cond delay="0"/>
                                  </p:stCondLst>
                                  <p:childTnLst>
                                    <p:animMotion origin="layout" path="M -3.33333E-6 -2.59259E-6 L 0.06667 -0.15278 " pathEditMode="relative" rAng="0" ptsTypes="AA">
                                      <p:cBhvr>
                                        <p:cTn id="32" dur="2000" fill="hold"/>
                                        <p:tgtEl>
                                          <p:spTgt spid="7"/>
                                        </p:tgtEl>
                                        <p:attrNameLst>
                                          <p:attrName>ppt_x</p:attrName>
                                          <p:attrName>ppt_y</p:attrName>
                                        </p:attrNameLst>
                                      </p:cBhvr>
                                      <p:rCtr x="3333" y="-7639"/>
                                    </p:animMotion>
                                  </p:childTnLst>
                                </p:cTn>
                              </p:par>
                            </p:childTnLst>
                          </p:cTn>
                        </p:par>
                        <p:par>
                          <p:cTn id="33" fill="hold">
                            <p:stCondLst>
                              <p:cond delay="2000"/>
                            </p:stCondLst>
                            <p:childTnLst>
                              <p:par>
                                <p:cTn id="34" presetID="50" presetClass="exit" presetSubtype="0" accel="100000" fill="hold" grpId="0" nodeType="afterEffect">
                                  <p:stCondLst>
                                    <p:cond delay="0"/>
                                  </p:stCondLst>
                                  <p:childTnLst>
                                    <p:anim calcmode="lin" valueType="num">
                                      <p:cBhvr>
                                        <p:cTn id="35" dur="1000"/>
                                        <p:tgtEl>
                                          <p:spTgt spid="7"/>
                                        </p:tgtEl>
                                        <p:attrNameLst>
                                          <p:attrName>ppt_w</p:attrName>
                                        </p:attrNameLst>
                                      </p:cBhvr>
                                      <p:tavLst>
                                        <p:tav tm="0">
                                          <p:val>
                                            <p:strVal val="ppt_w"/>
                                          </p:val>
                                        </p:tav>
                                        <p:tav tm="100000">
                                          <p:val>
                                            <p:strVal val="ppt_w+.3"/>
                                          </p:val>
                                        </p:tav>
                                      </p:tavLst>
                                    </p:anim>
                                    <p:anim calcmode="lin" valueType="num">
                                      <p:cBhvr>
                                        <p:cTn id="36" dur="1000"/>
                                        <p:tgtEl>
                                          <p:spTgt spid="7"/>
                                        </p:tgtEl>
                                        <p:attrNameLst>
                                          <p:attrName>ppt_h</p:attrName>
                                        </p:attrNameLst>
                                      </p:cBhvr>
                                      <p:tavLst>
                                        <p:tav tm="0">
                                          <p:val>
                                            <p:strVal val="ppt_h"/>
                                          </p:val>
                                        </p:tav>
                                        <p:tav tm="100000">
                                          <p:val>
                                            <p:strVal val="ppt_h"/>
                                          </p:val>
                                        </p:tav>
                                      </p:tavLst>
                                    </p:anim>
                                    <p:animEffect transition="out" filter="fad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4" grpId="3"/>
      <p:bldP spid="6" grpId="2"/>
      <p:bldP spid="7" grpId="0"/>
      <p:bldP spid="7" grpId="1"/>
      <p:bldP spid="7"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ADD90-ED69-434B-AF8D-AE365A554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86530" cy="6858001"/>
          </a:xfrm>
          <a:prstGeom prst="rect">
            <a:avLst/>
          </a:prstGeom>
        </p:spPr>
      </p:pic>
      <p:sp>
        <p:nvSpPr>
          <p:cNvPr id="11" name="Title 1">
            <a:extLst>
              <a:ext uri="{FF2B5EF4-FFF2-40B4-BE49-F238E27FC236}">
                <a16:creationId xmlns:a16="http://schemas.microsoft.com/office/drawing/2014/main" id="{383F541D-FBD4-436F-8620-5F0D0721C7D5}"/>
              </a:ext>
            </a:extLst>
          </p:cNvPr>
          <p:cNvSpPr txBox="1">
            <a:spLocks/>
          </p:cNvSpPr>
          <p:nvPr/>
        </p:nvSpPr>
        <p:spPr>
          <a:xfrm>
            <a:off x="1965678" y="2759724"/>
            <a:ext cx="5234151" cy="747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preaches another Jesus</a:t>
            </a:r>
          </a:p>
        </p:txBody>
      </p:sp>
      <p:sp>
        <p:nvSpPr>
          <p:cNvPr id="6" name="Title 1">
            <a:extLst>
              <a:ext uri="{FF2B5EF4-FFF2-40B4-BE49-F238E27FC236}">
                <a16:creationId xmlns:a16="http://schemas.microsoft.com/office/drawing/2014/main" id="{63DD88AE-3A85-4B8F-97E9-052E28BD0246}"/>
              </a:ext>
            </a:extLst>
          </p:cNvPr>
          <p:cNvSpPr txBox="1">
            <a:spLocks/>
          </p:cNvSpPr>
          <p:nvPr/>
        </p:nvSpPr>
        <p:spPr>
          <a:xfrm>
            <a:off x="688466" y="3921576"/>
            <a:ext cx="3737935" cy="747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 different spirit</a:t>
            </a:r>
          </a:p>
        </p:txBody>
      </p:sp>
      <p:sp>
        <p:nvSpPr>
          <p:cNvPr id="7" name="Title 1">
            <a:extLst>
              <a:ext uri="{FF2B5EF4-FFF2-40B4-BE49-F238E27FC236}">
                <a16:creationId xmlns:a16="http://schemas.microsoft.com/office/drawing/2014/main" id="{DD24F77B-E2D6-4931-8F3C-B8F1B1E8D09A}"/>
              </a:ext>
            </a:extLst>
          </p:cNvPr>
          <p:cNvSpPr txBox="1">
            <a:spLocks/>
          </p:cNvSpPr>
          <p:nvPr/>
        </p:nvSpPr>
        <p:spPr>
          <a:xfrm>
            <a:off x="3274313" y="4497613"/>
            <a:ext cx="3766964" cy="747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 different gospel</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I fear, lest somehow, as the serpent deceived Eve by his craftiness, so your minds may be corrupted from the simplicity that is in Christ. For if he who comes preaches another Jesus whom we have not preached, or if you receive a different spirit which you have not received, or a different gospel which you have not accepted--you may well put up with it!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11:3-4 </a:t>
            </a:r>
          </a:p>
        </p:txBody>
      </p:sp>
      <p:sp>
        <p:nvSpPr>
          <p:cNvPr id="4" name="Rectangle 2">
            <a:extLst>
              <a:ext uri="{FF2B5EF4-FFF2-40B4-BE49-F238E27FC236}">
                <a16:creationId xmlns:a16="http://schemas.microsoft.com/office/drawing/2014/main" id="{737EAE9B-6775-4048-84F9-6F75BC5F77B9}"/>
              </a:ext>
            </a:extLst>
          </p:cNvPr>
          <p:cNvSpPr txBox="1">
            <a:spLocks noChangeArrowheads="1"/>
          </p:cNvSpPr>
          <p:nvPr/>
        </p:nvSpPr>
        <p:spPr bwMode="auto">
          <a:xfrm>
            <a:off x="6886053" y="3316739"/>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4">
            <a:extLst>
              <a:ext uri="{FF2B5EF4-FFF2-40B4-BE49-F238E27FC236}">
                <a16:creationId xmlns:a16="http://schemas.microsoft.com/office/drawing/2014/main" id="{19B326D7-643A-44F2-8BA9-5C01DA04FCF5}"/>
              </a:ext>
            </a:extLst>
          </p:cNvPr>
          <p:cNvSpPr>
            <a:spLocks noChangeArrowheads="1"/>
          </p:cNvSpPr>
          <p:nvPr/>
        </p:nvSpPr>
        <p:spPr bwMode="auto">
          <a:xfrm>
            <a:off x="3171345" y="4521651"/>
            <a:ext cx="3972899"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a different gospel</a:t>
            </a:r>
          </a:p>
        </p:txBody>
      </p:sp>
      <p:sp>
        <p:nvSpPr>
          <p:cNvPr id="9" name="Rectangle 4">
            <a:extLst>
              <a:ext uri="{FF2B5EF4-FFF2-40B4-BE49-F238E27FC236}">
                <a16:creationId xmlns:a16="http://schemas.microsoft.com/office/drawing/2014/main" id="{FFDC15C5-634E-4930-A764-9B03C3539902}"/>
              </a:ext>
            </a:extLst>
          </p:cNvPr>
          <p:cNvSpPr>
            <a:spLocks noChangeArrowheads="1"/>
          </p:cNvSpPr>
          <p:nvPr/>
        </p:nvSpPr>
        <p:spPr bwMode="auto">
          <a:xfrm>
            <a:off x="668607" y="3944931"/>
            <a:ext cx="3766965"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a different spirit</a:t>
            </a:r>
          </a:p>
        </p:txBody>
      </p:sp>
      <p:sp>
        <p:nvSpPr>
          <p:cNvPr id="10" name="Rectangle 4">
            <a:extLst>
              <a:ext uri="{FF2B5EF4-FFF2-40B4-BE49-F238E27FC236}">
                <a16:creationId xmlns:a16="http://schemas.microsoft.com/office/drawing/2014/main" id="{202CD5F3-465A-4DFB-96D2-93AAD0A0EC28}"/>
              </a:ext>
            </a:extLst>
          </p:cNvPr>
          <p:cNvSpPr>
            <a:spLocks noChangeArrowheads="1"/>
          </p:cNvSpPr>
          <p:nvPr/>
        </p:nvSpPr>
        <p:spPr bwMode="auto">
          <a:xfrm>
            <a:off x="2090413" y="2784858"/>
            <a:ext cx="4984683"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preaches another Jesus</a:t>
            </a:r>
          </a:p>
        </p:txBody>
      </p:sp>
      <p:sp>
        <p:nvSpPr>
          <p:cNvPr id="5" name="Rectangle 2" hidden="1">
            <a:extLst>
              <a:ext uri="{FF2B5EF4-FFF2-40B4-BE49-F238E27FC236}">
                <a16:creationId xmlns:a16="http://schemas.microsoft.com/office/drawing/2014/main" id="{806D6B2A-9594-45B4-8100-DD3A7C25BB01}"/>
              </a:ext>
            </a:extLst>
          </p:cNvPr>
          <p:cNvSpPr txBox="1">
            <a:spLocks noChangeArrowheads="1"/>
          </p:cNvSpPr>
          <p:nvPr/>
        </p:nvSpPr>
        <p:spPr bwMode="auto">
          <a:xfrm>
            <a:off x="2815550" y="371554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2" name="Rectangle 4">
            <a:extLst>
              <a:ext uri="{FF2B5EF4-FFF2-40B4-BE49-F238E27FC236}">
                <a16:creationId xmlns:a16="http://schemas.microsoft.com/office/drawing/2014/main" id="{C391C721-4EFD-4DFC-BE09-D91EF81A0872}"/>
              </a:ext>
            </a:extLst>
          </p:cNvPr>
          <p:cNvSpPr>
            <a:spLocks noChangeArrowheads="1"/>
          </p:cNvSpPr>
          <p:nvPr/>
        </p:nvSpPr>
        <p:spPr bwMode="auto">
          <a:xfrm>
            <a:off x="609854" y="5072196"/>
            <a:ext cx="3972899" cy="1238340"/>
          </a:xfrm>
          <a:prstGeom prst="rect">
            <a:avLst/>
          </a:prstGeom>
          <a:noFill/>
          <a:ln>
            <a:noFill/>
          </a:ln>
          <a:effec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kern="0" dirty="0">
                <a:ln w="3175" cmpd="sng">
                  <a:solidFill>
                    <a:srgbClr val="FFFFFF"/>
                  </a:solidFill>
                  <a:prstDash val="solid"/>
                  <a:miter lim="800000"/>
                </a:ln>
                <a:solidFill>
                  <a:srgbClr val="FF0000"/>
                </a:solidFill>
                <a:effectLst>
                  <a:glow rad="63500">
                    <a:schemeClr val="tx1"/>
                  </a:glow>
                  <a:outerShdw blurRad="38100" dist="38100" dir="2700000" algn="tl">
                    <a:srgbClr val="000000">
                      <a:alpha val="43137"/>
                    </a:srgbClr>
                  </a:outerShdw>
                </a:effectLst>
                <a:latin typeface="Char BB" panose="02000508000000020004" pitchFamily="2" charset="0"/>
                <a:ea typeface="+mj-ea"/>
                <a:cs typeface="+mj-cs"/>
              </a:rPr>
              <a:t>Tolerate</a:t>
            </a:r>
            <a:endParaRPr lang="en-US" sz="9600" b="1" kern="0" dirty="0">
              <a:ln w="3175" cmpd="sng">
                <a:solidFill>
                  <a:srgbClr val="FFFFFF"/>
                </a:solidFill>
                <a:prstDash val="solid"/>
                <a:miter lim="800000"/>
              </a:ln>
              <a:noFill/>
              <a:effectLst>
                <a:glow rad="63500">
                  <a:schemeClr val="tx1"/>
                </a:glow>
                <a:outerShdw blurRad="38100" dist="38100" dir="2700000" algn="tl">
                  <a:srgbClr val="000000">
                    <a:alpha val="43137"/>
                  </a:srgbClr>
                </a:outerShdw>
              </a:effectLst>
              <a:latin typeface="Char BB" panose="02000508000000020004" pitchFamily="2" charset="0"/>
              <a:ea typeface="+mj-ea"/>
              <a:cs typeface="+mj-cs"/>
            </a:endParaRPr>
          </a:p>
        </p:txBody>
      </p:sp>
    </p:spTree>
    <p:extLst>
      <p:ext uri="{BB962C8B-B14F-4D97-AF65-F5344CB8AC3E}">
        <p14:creationId xmlns:p14="http://schemas.microsoft.com/office/powerpoint/2010/main" val="24582565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18" presetClass="emph" presetSubtype="0" fill="hold" grpId="1" nodeType="withEffect">
                                  <p:stCondLst>
                                    <p:cond delay="0"/>
                                  </p:stCondLst>
                                  <p:childTnLst>
                                    <p:set>
                                      <p:cBhvr override="childStyle">
                                        <p:cTn id="18" dur="500" fill="hold"/>
                                        <p:tgtEl>
                                          <p:spTgt spid="11"/>
                                        </p:tgtEl>
                                        <p:attrNameLst>
                                          <p:attrName>style.textDecorationUnderline</p:attrName>
                                        </p:attrNameLst>
                                      </p:cBhvr>
                                      <p:to>
                                        <p:strVal val="true"/>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8" presetClass="emph" presetSubtype="0" fill="hold" grpId="1" nodeType="withEffect">
                                  <p:stCondLst>
                                    <p:cond delay="0"/>
                                  </p:stCondLst>
                                  <p:childTnLst>
                                    <p:set>
                                      <p:cBhvr override="childStyle">
                                        <p:cTn id="28" dur="500" fill="hold"/>
                                        <p:tgtEl>
                                          <p:spTgt spid="6"/>
                                        </p:tgtEl>
                                        <p:attrNameLst>
                                          <p:attrName>style.textDecorationUnderline</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18" presetClass="emph" presetSubtype="0" fill="hold" grpId="1" nodeType="withEffect">
                                  <p:stCondLst>
                                    <p:cond delay="0"/>
                                  </p:stCondLst>
                                  <p:childTnLst>
                                    <p:set>
                                      <p:cBhvr override="childStyle">
                                        <p:cTn id="38" dur="500" fill="hold"/>
                                        <p:tgtEl>
                                          <p:spTgt spid="7"/>
                                        </p:tgtEl>
                                        <p:attrNameLst>
                                          <p:attrName>style.textDecorationUnderline</p:attrName>
                                        </p:attrNameLst>
                                      </p:cBhvr>
                                      <p:to>
                                        <p:strVal val="true"/>
                                      </p:to>
                                    </p:se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
                                        <p:tgtEl>
                                          <p:spTgt spid="4"/>
                                        </p:tgtEl>
                                      </p:cBhvr>
                                    </p:animEffect>
                                  </p:childTnLst>
                                </p:cTn>
                              </p:par>
                              <p:par>
                                <p:cTn id="54" presetID="6" presetClass="emph" presetSubtype="0" fill="hold" grpId="3" nodeType="withEffect">
                                  <p:stCondLst>
                                    <p:cond delay="0"/>
                                  </p:stCondLst>
                                  <p:childTnLst>
                                    <p:animScale>
                                      <p:cBhvr>
                                        <p:cTn id="55" dur="2000" fill="hold"/>
                                        <p:tgtEl>
                                          <p:spTgt spid="4"/>
                                        </p:tgtEl>
                                      </p:cBhvr>
                                      <p:by x="117000" y="117000"/>
                                    </p:animScale>
                                  </p:childTnLst>
                                </p:cTn>
                              </p:par>
                              <p:par>
                                <p:cTn id="56" presetID="42" presetClass="path" presetSubtype="0" accel="50000" decel="50000" fill="hold" grpId="1" nodeType="withEffect">
                                  <p:stCondLst>
                                    <p:cond delay="0"/>
                                  </p:stCondLst>
                                  <p:childTnLst>
                                    <p:animMotion origin="layout" path="M -2.77778E-7 -3.7037E-7 L -0.44496 0.05833 " pathEditMode="relative" rAng="0" ptsTypes="AA">
                                      <p:cBhvr>
                                        <p:cTn id="57" dur="2000" fill="hold"/>
                                        <p:tgtEl>
                                          <p:spTgt spid="4"/>
                                        </p:tgtEl>
                                        <p:attrNameLst>
                                          <p:attrName>ppt_x</p:attrName>
                                          <p:attrName>ppt_y</p:attrName>
                                        </p:attrNameLst>
                                      </p:cBhvr>
                                      <p:rCtr x="-22257" y="2917"/>
                                    </p:animMotion>
                                  </p:childTnLst>
                                </p:cTn>
                              </p:par>
                              <p:par>
                                <p:cTn id="58" presetID="10" presetClass="exit" presetSubtype="0" fill="hold" grpId="1" nodeType="withEffect">
                                  <p:stCondLst>
                                    <p:cond delay="0"/>
                                  </p:stCondLst>
                                  <p:childTnLst>
                                    <p:animEffect transition="out" filter="fade">
                                      <p:cBhvr>
                                        <p:cTn id="59" dur="1250"/>
                                        <p:tgtEl>
                                          <p:spTgt spid="3074"/>
                                        </p:tgtEl>
                                      </p:cBhvr>
                                    </p:animEffect>
                                    <p:set>
                                      <p:cBhvr>
                                        <p:cTn id="60" dur="1" fill="hold">
                                          <p:stCondLst>
                                            <p:cond delay="1249"/>
                                          </p:stCondLst>
                                        </p:cTn>
                                        <p:tgtEl>
                                          <p:spTgt spid="3074"/>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1250"/>
                                        <p:tgtEl>
                                          <p:spTgt spid="12"/>
                                        </p:tgtEl>
                                      </p:cBhvr>
                                    </p:animEffect>
                                    <p:set>
                                      <p:cBhvr>
                                        <p:cTn id="81" dur="1" fill="hold">
                                          <p:stCondLst>
                                            <p:cond delay="1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6" grpId="0"/>
      <p:bldP spid="6" grpId="1"/>
      <p:bldP spid="6" grpId="2"/>
      <p:bldP spid="7" grpId="0"/>
      <p:bldP spid="7" grpId="1"/>
      <p:bldP spid="7" grpId="2"/>
      <p:bldP spid="3074" grpId="0"/>
      <p:bldP spid="3074" grpId="1"/>
      <p:bldP spid="4" grpId="0"/>
      <p:bldP spid="4" grpId="1"/>
      <p:bldP spid="4" grpId="2"/>
      <p:bldP spid="4" grpId="3"/>
      <p:bldP spid="8" grpId="0"/>
      <p:bldP spid="8" grpId="1"/>
      <p:bldP spid="9" grpId="0"/>
      <p:bldP spid="9" grpId="1"/>
      <p:bldP spid="10" grpId="0"/>
      <p:bldP spid="10" grpId="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EC63F-6D39-4AD6-B943-46DCAF3A0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5999DCC3-FC3A-4DD7-AA10-DFD2C2B798C2}"/>
              </a:ext>
            </a:extLst>
          </p:cNvPr>
          <p:cNvSpPr txBox="1">
            <a:spLocks/>
          </p:cNvSpPr>
          <p:nvPr/>
        </p:nvSpPr>
        <p:spPr>
          <a:xfrm>
            <a:off x="380926" y="3106249"/>
            <a:ext cx="3264195" cy="678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other gospel</a:t>
            </a:r>
          </a:p>
        </p:txBody>
      </p:sp>
      <p:sp>
        <p:nvSpPr>
          <p:cNvPr id="4" name="Rectangle 2">
            <a:extLst>
              <a:ext uri="{FF2B5EF4-FFF2-40B4-BE49-F238E27FC236}">
                <a16:creationId xmlns:a16="http://schemas.microsoft.com/office/drawing/2014/main" id="{20636FD5-49B7-40B0-B56F-710E97D59A06}"/>
              </a:ext>
            </a:extLst>
          </p:cNvPr>
          <p:cNvSpPr>
            <a:spLocks noGrp="1" noChangeArrowheads="1"/>
          </p:cNvSpPr>
          <p:nvPr>
            <p:ph type="title"/>
          </p:nvPr>
        </p:nvSpPr>
        <p:spPr>
          <a:xfrm>
            <a:off x="457200" y="1694217"/>
            <a:ext cx="8229600" cy="346956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As we have said before, so now     I say again, if anyone preaches any other gospel to you than what you have received, let him be accursed.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Galatians 1:9</a:t>
            </a:r>
          </a:p>
        </p:txBody>
      </p:sp>
      <p:sp>
        <p:nvSpPr>
          <p:cNvPr id="5" name="Rectangle 2">
            <a:extLst>
              <a:ext uri="{FF2B5EF4-FFF2-40B4-BE49-F238E27FC236}">
                <a16:creationId xmlns:a16="http://schemas.microsoft.com/office/drawing/2014/main" id="{D3E7F6C8-5A3E-4658-B180-DE2D073106C9}"/>
              </a:ext>
            </a:extLst>
          </p:cNvPr>
          <p:cNvSpPr txBox="1">
            <a:spLocks noChangeArrowheads="1"/>
          </p:cNvSpPr>
          <p:nvPr/>
        </p:nvSpPr>
        <p:spPr bwMode="auto">
          <a:xfrm>
            <a:off x="2815550" y="371554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0D21837C-EF5D-40C8-8F58-EFAB25646706}"/>
              </a:ext>
            </a:extLst>
          </p:cNvPr>
          <p:cNvSpPr txBox="1">
            <a:spLocks noChangeArrowheads="1"/>
          </p:cNvSpPr>
          <p:nvPr/>
        </p:nvSpPr>
        <p:spPr bwMode="auto">
          <a:xfrm>
            <a:off x="267248" y="3045618"/>
            <a:ext cx="349155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other gospel</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19BB7E0E-07E9-45B7-BAF5-059E763156A7}"/>
              </a:ext>
            </a:extLst>
          </p:cNvPr>
          <p:cNvSpPr txBox="1">
            <a:spLocks noChangeArrowheads="1"/>
          </p:cNvSpPr>
          <p:nvPr/>
        </p:nvSpPr>
        <p:spPr bwMode="auto">
          <a:xfrm>
            <a:off x="2170233" y="5061972"/>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913063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18" presetClass="emph" presetSubtype="0" fill="hold" grpId="1" nodeType="withEffect">
                                  <p:stCondLst>
                                    <p:cond delay="0"/>
                                  </p:stCondLst>
                                  <p:childTnLst>
                                    <p:set>
                                      <p:cBhvr override="childStyle">
                                        <p:cTn id="18" dur="500" fill="hold"/>
                                        <p:tgtEl>
                                          <p:spTgt spid="9"/>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childTnLst>
                                </p:cTn>
                              </p:par>
                              <p:par>
                                <p:cTn id="24" presetID="10" presetClass="entr" presetSubtype="0" fill="hold" grpId="2"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par>
                                <p:cTn id="27" presetID="42" presetClass="path" presetSubtype="0" accel="50000" decel="50000" fill="hold" grpId="1" nodeType="withEffect">
                                  <p:stCondLst>
                                    <p:cond delay="0"/>
                                  </p:stCondLst>
                                  <p:childTnLst>
                                    <p:animMotion origin="layout" path="M -1.38889E-6 -2.22222E-6 L -0.07066 0.19653 " pathEditMode="relative" rAng="0" ptsTypes="AA">
                                      <p:cBhvr>
                                        <p:cTn id="28" dur="2000" fill="hold"/>
                                        <p:tgtEl>
                                          <p:spTgt spid="5"/>
                                        </p:tgtEl>
                                        <p:attrNameLst>
                                          <p:attrName>ppt_x</p:attrName>
                                          <p:attrName>ppt_y</p:attrName>
                                        </p:attrNameLst>
                                      </p:cBhvr>
                                      <p:rCtr x="-3542" y="9815"/>
                                    </p:animMotion>
                                  </p:childTnLst>
                                </p:cTn>
                              </p:par>
                              <p:par>
                                <p:cTn id="29" presetID="0" presetClass="path" presetSubtype="0" accel="50000" decel="50000" fill="hold" grpId="3" nodeType="withEffect">
                                  <p:stCondLst>
                                    <p:cond delay="0"/>
                                  </p:stCondLst>
                                  <p:childTnLst>
                                    <p:animMotion origin="layout" path="M 1.11111E-6 4.62428E-7 C 0.01632 0.00185 0.05312 0.00879 0.09844 0.01064 C 0.14375 0.01249 0.21771 0.0148 0.27153 0.01064 C 0.32535 0.00647 0.38229 -0.00324 0.42118 -0.0148 C 0.45989 -0.02636 0.47448 -0.04116 0.50521 -0.05919 C 0.53542 -0.07723 0.56562 -0.11283 0.60208 -0.12278 C 0.63854 -0.13272 0.66944 -0.12647 0.7243 -0.11838 C 0.77917 -0.11029 0.88767 -0.08324 0.93073 -0.07399 " pathEditMode="relative" rAng="0" ptsTypes="aaaaaaaa">
                                      <p:cBhvr>
                                        <p:cTn id="30" dur="2500" fill="hold"/>
                                        <p:tgtEl>
                                          <p:spTgt spid="8"/>
                                        </p:tgtEl>
                                        <p:attrNameLst>
                                          <p:attrName>ppt_x</p:attrName>
                                          <p:attrName>ppt_y</p:attrName>
                                        </p:attrNameLst>
                                      </p:cBhvr>
                                      <p:rCtr x="46528" y="-5896"/>
                                    </p:animMotion>
                                  </p:childTnLst>
                                </p:cTn>
                              </p:par>
                              <p:par>
                                <p:cTn id="31" presetID="10" presetClass="exit" presetSubtype="0" fill="hold" grpId="1" nodeType="withEffect">
                                  <p:stCondLst>
                                    <p:cond delay="0"/>
                                  </p:stCondLst>
                                  <p:childTnLst>
                                    <p:animEffect transition="out" filter="fade">
                                      <p:cBhvr>
                                        <p:cTn id="32" dur="1250"/>
                                        <p:tgtEl>
                                          <p:spTgt spid="4"/>
                                        </p:tgtEl>
                                      </p:cBhvr>
                                    </p:animEffect>
                                    <p:set>
                                      <p:cBhvr>
                                        <p:cTn id="33" dur="1" fill="hold">
                                          <p:stCondLst>
                                            <p:cond delay="1249"/>
                                          </p:stCondLst>
                                        </p:cTn>
                                        <p:tgtEl>
                                          <p:spTgt spid="4"/>
                                        </p:tgtEl>
                                        <p:attrNameLst>
                                          <p:attrName>style.visibility</p:attrName>
                                        </p:attrNameLst>
                                      </p:cBhvr>
                                      <p:to>
                                        <p:strVal val="hidden"/>
                                      </p:to>
                                    </p:set>
                                  </p:childTnLst>
                                </p:cTn>
                              </p:par>
                              <p:par>
                                <p:cTn id="34" presetID="23" presetClass="exit" presetSubtype="32" fill="hold" grpId="0" nodeType="withEffect">
                                  <p:stCondLst>
                                    <p:cond delay="0"/>
                                  </p:stCondLst>
                                  <p:childTnLst>
                                    <p:anim calcmode="lin" valueType="num">
                                      <p:cBhvr>
                                        <p:cTn id="35" dur="2500"/>
                                        <p:tgtEl>
                                          <p:spTgt spid="8"/>
                                        </p:tgtEl>
                                        <p:attrNameLst>
                                          <p:attrName>ppt_w</p:attrName>
                                        </p:attrNameLst>
                                      </p:cBhvr>
                                      <p:tavLst>
                                        <p:tav tm="0">
                                          <p:val>
                                            <p:strVal val="ppt_w"/>
                                          </p:val>
                                        </p:tav>
                                        <p:tav tm="100000">
                                          <p:val>
                                            <p:fltVal val="0"/>
                                          </p:val>
                                        </p:tav>
                                      </p:tavLst>
                                    </p:anim>
                                    <p:anim calcmode="lin" valueType="num">
                                      <p:cBhvr>
                                        <p:cTn id="36" dur="2500"/>
                                        <p:tgtEl>
                                          <p:spTgt spid="8"/>
                                        </p:tgtEl>
                                        <p:attrNameLst>
                                          <p:attrName>ppt_h</p:attrName>
                                        </p:attrNameLst>
                                      </p:cBhvr>
                                      <p:tavLst>
                                        <p:tav tm="0">
                                          <p:val>
                                            <p:strVal val="ppt_h"/>
                                          </p:val>
                                        </p:tav>
                                        <p:tav tm="100000">
                                          <p:val>
                                            <p:fltVal val="0"/>
                                          </p:val>
                                        </p:tav>
                                      </p:tavLst>
                                    </p:anim>
                                    <p:set>
                                      <p:cBhvr>
                                        <p:cTn id="37" dur="1" fill="hold">
                                          <p:stCondLst>
                                            <p:cond delay="2499"/>
                                          </p:stCondLst>
                                        </p:cTn>
                                        <p:tgtEl>
                                          <p:spTgt spid="8"/>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4" grpId="0"/>
      <p:bldP spid="4" grpId="1"/>
      <p:bldP spid="5" grpId="0"/>
      <p:bldP spid="5" grpId="1"/>
      <p:bldP spid="5" grpId="2"/>
      <p:bldP spid="8" grpId="0"/>
      <p:bldP spid="8" grpId="2"/>
      <p:bldP spid="8"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60FA8-E2DF-46E6-97ED-00D02B6AC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6" y="0"/>
            <a:ext cx="9292856" cy="6857999"/>
          </a:xfrm>
          <a:prstGeom prst="rect">
            <a:avLst/>
          </a:prstGeom>
        </p:spPr>
      </p:pic>
      <p:sp>
        <p:nvSpPr>
          <p:cNvPr id="4" name="Title 1">
            <a:extLst>
              <a:ext uri="{FF2B5EF4-FFF2-40B4-BE49-F238E27FC236}">
                <a16:creationId xmlns:a16="http://schemas.microsoft.com/office/drawing/2014/main" id="{A7CBD156-626E-4143-BCA9-18EBF4A2A44C}"/>
              </a:ext>
            </a:extLst>
          </p:cNvPr>
          <p:cNvSpPr txBox="1">
            <a:spLocks/>
          </p:cNvSpPr>
          <p:nvPr/>
        </p:nvSpPr>
        <p:spPr>
          <a:xfrm>
            <a:off x="1960377" y="4990214"/>
            <a:ext cx="518514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 the promise</a:t>
            </a:r>
          </a:p>
        </p:txBody>
      </p:sp>
      <p:sp>
        <p:nvSpPr>
          <p:cNvPr id="5" name="Title 1">
            <a:extLst>
              <a:ext uri="{FF2B5EF4-FFF2-40B4-BE49-F238E27FC236}">
                <a16:creationId xmlns:a16="http://schemas.microsoft.com/office/drawing/2014/main" id="{A8EC53A5-67AD-4167-9AC1-875036D40A77}"/>
              </a:ext>
            </a:extLst>
          </p:cNvPr>
          <p:cNvSpPr txBox="1">
            <a:spLocks/>
          </p:cNvSpPr>
          <p:nvPr/>
        </p:nvSpPr>
        <p:spPr>
          <a:xfrm>
            <a:off x="1713005" y="5664173"/>
            <a:ext cx="33669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through faith</a:t>
            </a:r>
          </a:p>
        </p:txBody>
      </p:sp>
      <p:sp>
        <p:nvSpPr>
          <p:cNvPr id="3074" name="Rectangle 2"/>
          <p:cNvSpPr>
            <a:spLocks noGrp="1" noChangeArrowheads="1"/>
          </p:cNvSpPr>
          <p:nvPr>
            <p:ph type="title"/>
          </p:nvPr>
        </p:nvSpPr>
        <p:spPr>
          <a:xfrm>
            <a:off x="366485" y="289719"/>
            <a:ext cx="8411029"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 has redeemed us from the curse of the law, having become a curse for us (for it is written, "Cursed is everyone who hangs   on a tree"), that the blessing of Abraham might come upon the Gentiles in Christ Jesus, that we might receive the promise of the Spirit through faith.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Galatians 3:13-14 </a:t>
            </a:r>
          </a:p>
        </p:txBody>
      </p:sp>
      <p:sp>
        <p:nvSpPr>
          <p:cNvPr id="6" name="Rectangle 2">
            <a:extLst>
              <a:ext uri="{FF2B5EF4-FFF2-40B4-BE49-F238E27FC236}">
                <a16:creationId xmlns:a16="http://schemas.microsoft.com/office/drawing/2014/main" id="{F1B49609-B6A3-4F5D-89F7-196A73EB3BE2}"/>
              </a:ext>
            </a:extLst>
          </p:cNvPr>
          <p:cNvSpPr txBox="1">
            <a:spLocks noChangeArrowheads="1"/>
          </p:cNvSpPr>
          <p:nvPr/>
        </p:nvSpPr>
        <p:spPr bwMode="auto">
          <a:xfrm>
            <a:off x="2170233" y="5061972"/>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B6292480-BF66-48A6-BA70-387246AC5DFA}"/>
              </a:ext>
            </a:extLst>
          </p:cNvPr>
          <p:cNvSpPr txBox="1">
            <a:spLocks noChangeArrowheads="1"/>
          </p:cNvSpPr>
          <p:nvPr/>
        </p:nvSpPr>
        <p:spPr bwMode="auto">
          <a:xfrm>
            <a:off x="3241361" y="4389101"/>
            <a:ext cx="31978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 Jesus</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7">
            <a:extLst>
              <a:ext uri="{FF2B5EF4-FFF2-40B4-BE49-F238E27FC236}">
                <a16:creationId xmlns:a16="http://schemas.microsoft.com/office/drawing/2014/main" id="{DD87A477-4A95-47D7-8279-6E21EDE09135}"/>
              </a:ext>
            </a:extLst>
          </p:cNvPr>
          <p:cNvSpPr>
            <a:spLocks noChangeArrowheads="1"/>
          </p:cNvSpPr>
          <p:nvPr/>
        </p:nvSpPr>
        <p:spPr bwMode="auto">
          <a:xfrm>
            <a:off x="2567365" y="4288027"/>
            <a:ext cx="3975478"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 Christ Jesus</a:t>
            </a:r>
          </a:p>
        </p:txBody>
      </p:sp>
      <p:sp>
        <p:nvSpPr>
          <p:cNvPr id="9" name="Rectangle 8">
            <a:extLst>
              <a:ext uri="{FF2B5EF4-FFF2-40B4-BE49-F238E27FC236}">
                <a16:creationId xmlns:a16="http://schemas.microsoft.com/office/drawing/2014/main" id="{D25BBB62-43D5-42DF-9156-423AB229B307}"/>
              </a:ext>
            </a:extLst>
          </p:cNvPr>
          <p:cNvSpPr>
            <a:spLocks noChangeArrowheads="1"/>
          </p:cNvSpPr>
          <p:nvPr/>
        </p:nvSpPr>
        <p:spPr bwMode="auto">
          <a:xfrm>
            <a:off x="298376" y="5653273"/>
            <a:ext cx="483325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Spirit through faith</a:t>
            </a:r>
            <a:endParaRPr lang="en-US" sz="4410" b="1" i="1" dirty="0">
              <a:solidFill>
                <a:srgbClr val="CC9900"/>
              </a:solidFill>
              <a:latin typeface="Calibri" panose="020F0502020204030204" pitchFamily="34" charset="0"/>
              <a:cs typeface="Calibri" panose="020F0502020204030204" pitchFamily="34" charset="0"/>
            </a:endParaRPr>
          </a:p>
        </p:txBody>
      </p:sp>
      <p:sp>
        <p:nvSpPr>
          <p:cNvPr id="7" name="Rectangle 2" hidden="1">
            <a:extLst>
              <a:ext uri="{FF2B5EF4-FFF2-40B4-BE49-F238E27FC236}">
                <a16:creationId xmlns:a16="http://schemas.microsoft.com/office/drawing/2014/main" id="{9F91B5A4-EBDF-4B9A-80C9-4507C94ABD7D}"/>
              </a:ext>
            </a:extLst>
          </p:cNvPr>
          <p:cNvSpPr txBox="1">
            <a:spLocks noChangeArrowheads="1"/>
          </p:cNvSpPr>
          <p:nvPr/>
        </p:nvSpPr>
        <p:spPr bwMode="auto">
          <a:xfrm>
            <a:off x="5638531" y="4389977"/>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15A3BA92-2242-4F20-A4A3-552C60872EAB}"/>
              </a:ext>
            </a:extLst>
          </p:cNvPr>
          <p:cNvSpPr txBox="1">
            <a:spLocks noChangeArrowheads="1"/>
          </p:cNvSpPr>
          <p:nvPr/>
        </p:nvSpPr>
        <p:spPr bwMode="auto">
          <a:xfrm>
            <a:off x="4789684" y="5059819"/>
            <a:ext cx="22487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promise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0249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stCondLst>
                                            <p:cond delay="0"/>
                                          </p:stCondLst>
                                        </p:cTn>
                                        <p:tgtEl>
                                          <p:spTgt spid="8"/>
                                        </p:tgtEl>
                                      </p:cBhvr>
                                    </p:animEffect>
                                    <p:anim to="" calcmode="lin" valueType="num">
                                      <p:cBhvr>
                                        <p:cTn id="18"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0" presetClass="entr" presetSubtype="0" fill="hold" grpId="0" nodeType="click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stCondLst>
                                            <p:cond delay="0"/>
                                          </p:stCondLst>
                                        </p:cTn>
                                        <p:tgtEl>
                                          <p:spTgt spid="9"/>
                                        </p:tgtEl>
                                      </p:cBhvr>
                                    </p:animEffect>
                                    <p:anim to="" calcmode="lin" valueType="num">
                                      <p:cBhvr>
                                        <p:cTn id="25"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27" fill="hold">
                            <p:stCondLst>
                              <p:cond delay="135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9"/>
                                        </p:tgtEl>
                                      </p:cBhvr>
                                    </p:animEffect>
                                    <p:animScale>
                                      <p:cBhvr>
                                        <p:cTn id="30" dur="250" autoRev="1" fill="hold"/>
                                        <p:tgtEl>
                                          <p:spTgt spid="9"/>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par>
                                <p:cTn id="36" presetID="18" presetClass="emph" presetSubtype="0" fill="hold" grpId="1" nodeType="withEffect">
                                  <p:stCondLst>
                                    <p:cond delay="0"/>
                                  </p:stCondLst>
                                  <p:childTnLst>
                                    <p:set>
                                      <p:cBhvr override="childStyle">
                                        <p:cTn id="37" dur="500" fill="hold"/>
                                        <p:tgtEl>
                                          <p:spTgt spid="4"/>
                                        </p:tgtEl>
                                        <p:attrNameLst>
                                          <p:attrName>style.textDecorationUnderline</p:attrName>
                                        </p:attrNameLst>
                                      </p:cBhvr>
                                      <p:to>
                                        <p:strVal val="true"/>
                                      </p:to>
                                    </p:se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18" presetClass="emph" presetSubtype="0" fill="hold" grpId="1" nodeType="withEffect">
                                  <p:stCondLst>
                                    <p:cond delay="0"/>
                                  </p:stCondLst>
                                  <p:childTnLst>
                                    <p:set>
                                      <p:cBhvr override="childStyle">
                                        <p:cTn id="43" dur="500" fill="hold"/>
                                        <p:tgtEl>
                                          <p:spTgt spid="5"/>
                                        </p:tgtEl>
                                        <p:attrNameLst>
                                          <p:attrName>style.textDecorationUnderline</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
                                        <p:tgtEl>
                                          <p:spTgt spid="10"/>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
                                        <p:tgtEl>
                                          <p:spTgt spid="6"/>
                                        </p:tgtEl>
                                      </p:cBhvr>
                                    </p:animEffect>
                                  </p:childTnLst>
                                </p:cTn>
                              </p:par>
                              <p:par>
                                <p:cTn id="52" presetID="42" presetClass="path" presetSubtype="0" accel="50000" decel="50000" fill="hold" grpId="1" nodeType="withEffect">
                                  <p:stCondLst>
                                    <p:cond delay="0"/>
                                  </p:stCondLst>
                                  <p:childTnLst>
                                    <p:animMotion origin="layout" path="M -1.66667E-6 0 L 0.37934 -0.09815 " pathEditMode="relative" rAng="0" ptsTypes="AA">
                                      <p:cBhvr>
                                        <p:cTn id="53" dur="2000" fill="hold"/>
                                        <p:tgtEl>
                                          <p:spTgt spid="6"/>
                                        </p:tgtEl>
                                        <p:attrNameLst>
                                          <p:attrName>ppt_x</p:attrName>
                                          <p:attrName>ppt_y</p:attrName>
                                        </p:attrNameLst>
                                      </p:cBhvr>
                                      <p:rCtr x="18958" y="-4907"/>
                                    </p:animMotion>
                                  </p:childTnLst>
                                </p:cTn>
                              </p:par>
                              <p:par>
                                <p:cTn id="54" presetID="10" presetClass="exit" presetSubtype="0" fill="hold" grpId="1" nodeType="withEffect">
                                  <p:stCondLst>
                                    <p:cond delay="0"/>
                                  </p:stCondLst>
                                  <p:childTnLst>
                                    <p:animEffect transition="out" filter="fade">
                                      <p:cBhvr>
                                        <p:cTn id="55" dur="1250"/>
                                        <p:tgtEl>
                                          <p:spTgt spid="3074"/>
                                        </p:tgtEl>
                                      </p:cBhvr>
                                    </p:animEffect>
                                    <p:set>
                                      <p:cBhvr>
                                        <p:cTn id="56" dur="1" fill="hold">
                                          <p:stCondLst>
                                            <p:cond delay="1249"/>
                                          </p:stCondLst>
                                        </p:cTn>
                                        <p:tgtEl>
                                          <p:spTgt spid="3074"/>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250"/>
                                        <p:tgtEl>
                                          <p:spTgt spid="4"/>
                                        </p:tgtEl>
                                      </p:cBhvr>
                                    </p:animEffect>
                                    <p:set>
                                      <p:cBhvr>
                                        <p:cTn id="59" dur="1" fill="hold">
                                          <p:stCondLst>
                                            <p:cond delay="249"/>
                                          </p:stCondLst>
                                        </p:cTn>
                                        <p:tgtEl>
                                          <p:spTgt spid="4"/>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250"/>
                                        <p:tgtEl>
                                          <p:spTgt spid="5"/>
                                        </p:tgtEl>
                                      </p:cBhvr>
                                    </p:animEffect>
                                    <p:set>
                                      <p:cBhvr>
                                        <p:cTn id="62" dur="1" fill="hold">
                                          <p:stCondLst>
                                            <p:cond delay="249"/>
                                          </p:stCondLst>
                                        </p:cTn>
                                        <p:tgtEl>
                                          <p:spTgt spid="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750"/>
                                        <p:tgtEl>
                                          <p:spTgt spid="8"/>
                                        </p:tgtEl>
                                      </p:cBhvr>
                                    </p:animEffect>
                                    <p:set>
                                      <p:cBhvr>
                                        <p:cTn id="65" dur="1" fill="hold">
                                          <p:stCondLst>
                                            <p:cond delay="749"/>
                                          </p:stCondLst>
                                        </p:cTn>
                                        <p:tgtEl>
                                          <p:spTgt spid="8"/>
                                        </p:tgtEl>
                                        <p:attrNameLst>
                                          <p:attrName>style.visibility</p:attrName>
                                        </p:attrNameLst>
                                      </p:cBhvr>
                                      <p:to>
                                        <p:strVal val="hidden"/>
                                      </p:to>
                                    </p:set>
                                  </p:childTnLst>
                                </p:cTn>
                              </p:par>
                              <p:par>
                                <p:cTn id="66" presetID="10" presetClass="exit" presetSubtype="0" fill="hold" grpId="2" nodeType="withEffect">
                                  <p:stCondLst>
                                    <p:cond delay="0"/>
                                  </p:stCondLst>
                                  <p:iterate type="lt">
                                    <p:tmPct val="0"/>
                                  </p:iterate>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8" presetClass="emph" presetSubtype="0" fill="hold" grpId="3" nodeType="withEffect">
                                  <p:stCondLst>
                                    <p:cond delay="600"/>
                                  </p:stCondLst>
                                  <p:childTnLst>
                                    <p:animRot by="21600000">
                                      <p:cBhvr>
                                        <p:cTn id="70" dur="900" fill="hold"/>
                                        <p:tgtEl>
                                          <p:spTgt spid="10"/>
                                        </p:tgtEl>
                                        <p:attrNameLst>
                                          <p:attrName>r</p:attrName>
                                        </p:attrNameLst>
                                      </p:cBhvr>
                                    </p:animRot>
                                  </p:childTnLst>
                                </p:cTn>
                              </p:par>
                              <p:par>
                                <p:cTn id="71" presetID="0" presetClass="path" presetSubtype="0" accel="50000" decel="50000" fill="hold" grpId="4" nodeType="withEffect">
                                  <p:stCondLst>
                                    <p:cond delay="0"/>
                                  </p:stCondLst>
                                  <p:childTnLst>
                                    <p:animMotion origin="layout" path="M -1.38889E-6 -0.00023 C -0.07326 0.01203 -0.13976 0.02384 -0.18576 0.02731 C -0.23177 0.03102 -0.25 0.0294 -0.27569 0.02199 C -0.30139 0.01481 -0.31684 0.00277 -0.33958 -0.01713 C -0.36232 -0.03704 -0.3908 -0.06459 -0.4118 -0.09885 C -0.43281 -0.13334 -0.45226 -0.17454 -0.46528 -0.22454 C -0.4783 -0.27408 -0.49132 -0.33218 -0.48976 -0.39792 C -0.48819 -0.46389 -0.48246 -0.56736 -0.45555 -0.61991 C -0.42864 -0.67246 -0.36614 -0.69977 -0.32812 -0.71273 C -0.2901 -0.7257 -0.25156 -0.71412 -0.22691 -0.69723 C -0.20226 -0.68033 -0.19097 -0.64584 -0.18038 -0.61181 C -0.16979 -0.57778 -0.16701 -0.51783 -0.16354 -0.49306 " pathEditMode="relative" rAng="0" ptsTypes="aaaaaaaaaaaa">
                                      <p:cBhvr>
                                        <p:cTn id="72" dur="2000" fill="hold"/>
                                        <p:tgtEl>
                                          <p:spTgt spid="10"/>
                                        </p:tgtEl>
                                        <p:attrNameLst>
                                          <p:attrName>ppt_x</p:attrName>
                                          <p:attrName>ppt_y</p:attrName>
                                        </p:attrNameLst>
                                      </p:cBhvr>
                                      <p:rCtr x="-24566" y="-34699"/>
                                    </p:animMotion>
                                  </p:childTnLst>
                                </p:cTn>
                              </p:par>
                              <p:par>
                                <p:cTn id="73" presetID="10" presetClass="entr" presetSubtype="0" fill="hold" grpId="2"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
                                        <p:tgtEl>
                                          <p:spTgt spid="11"/>
                                        </p:tgtEl>
                                      </p:cBhvr>
                                    </p:animEffect>
                                  </p:childTnLst>
                                </p:cTn>
                              </p:par>
                              <p:par>
                                <p:cTn id="76" presetID="8" presetClass="emph" presetSubtype="0" fill="hold" grpId="3" nodeType="withEffect">
                                  <p:stCondLst>
                                    <p:cond delay="0"/>
                                  </p:stCondLst>
                                  <p:childTnLst>
                                    <p:animRot by="-5400000">
                                      <p:cBhvr>
                                        <p:cTn id="77" dur="2000" fill="hold"/>
                                        <p:tgtEl>
                                          <p:spTgt spid="11"/>
                                        </p:tgtEl>
                                        <p:attrNameLst>
                                          <p:attrName>r</p:attrName>
                                        </p:attrNameLst>
                                      </p:cBhvr>
                                    </p:animRot>
                                  </p:childTnLst>
                                </p:cTn>
                              </p:par>
                              <p:par>
                                <p:cTn id="78" presetID="42" presetClass="path" presetSubtype="0" accel="50000" decel="50000" fill="hold" grpId="1" nodeType="withEffect">
                                  <p:stCondLst>
                                    <p:cond delay="0"/>
                                  </p:stCondLst>
                                  <p:childTnLst>
                                    <p:animMotion origin="layout" path="M -0.00399 -0.00092 L -0.06198 -0.35463 " pathEditMode="relative" rAng="0" ptsTypes="AA">
                                      <p:cBhvr>
                                        <p:cTn id="79" dur="2000" fill="hold"/>
                                        <p:tgtEl>
                                          <p:spTgt spid="11"/>
                                        </p:tgtEl>
                                        <p:attrNameLst>
                                          <p:attrName>ppt_x</p:attrName>
                                          <p:attrName>ppt_y</p:attrName>
                                        </p:attrNameLst>
                                      </p:cBhvr>
                                      <p:rCtr x="-2899" y="-17685"/>
                                    </p:animMotion>
                                  </p:childTnLst>
                                </p:cTn>
                              </p:par>
                            </p:childTnLst>
                          </p:cTn>
                        </p:par>
                        <p:par>
                          <p:cTn id="80" fill="hold">
                            <p:stCondLst>
                              <p:cond delay="2000"/>
                            </p:stCondLst>
                            <p:childTnLst>
                              <p:par>
                                <p:cTn id="81" presetID="50" presetClass="exit" presetSubtype="0" accel="100000" fill="hold" grpId="0" nodeType="afterEffect">
                                  <p:stCondLst>
                                    <p:cond delay="0"/>
                                  </p:stCondLst>
                                  <p:childTnLst>
                                    <p:anim calcmode="lin" valueType="num">
                                      <p:cBhvr>
                                        <p:cTn id="82" dur="1000"/>
                                        <p:tgtEl>
                                          <p:spTgt spid="10"/>
                                        </p:tgtEl>
                                        <p:attrNameLst>
                                          <p:attrName>ppt_w</p:attrName>
                                        </p:attrNameLst>
                                      </p:cBhvr>
                                      <p:tavLst>
                                        <p:tav tm="0">
                                          <p:val>
                                            <p:strVal val="ppt_w"/>
                                          </p:val>
                                        </p:tav>
                                        <p:tav tm="100000">
                                          <p:val>
                                            <p:strVal val="ppt_w+.3"/>
                                          </p:val>
                                        </p:tav>
                                      </p:tavLst>
                                    </p:anim>
                                    <p:anim calcmode="lin" valueType="num">
                                      <p:cBhvr>
                                        <p:cTn id="83" dur="1000"/>
                                        <p:tgtEl>
                                          <p:spTgt spid="10"/>
                                        </p:tgtEl>
                                        <p:attrNameLst>
                                          <p:attrName>ppt_h</p:attrName>
                                        </p:attrNameLst>
                                      </p:cBhvr>
                                      <p:tavLst>
                                        <p:tav tm="0">
                                          <p:val>
                                            <p:strVal val="ppt_h"/>
                                          </p:val>
                                        </p:tav>
                                        <p:tav tm="100000">
                                          <p:val>
                                            <p:strVal val="ppt_h"/>
                                          </p:val>
                                        </p:tav>
                                      </p:tavLst>
                                    </p:anim>
                                    <p:animEffect transition="out" filter="fade">
                                      <p:cBhvr>
                                        <p:cTn id="84" dur="1000"/>
                                        <p:tgtEl>
                                          <p:spTgt spid="10"/>
                                        </p:tgtEl>
                                      </p:cBhvr>
                                    </p:animEffect>
                                    <p:set>
                                      <p:cBhvr>
                                        <p:cTn id="85" dur="1" fill="hold">
                                          <p:stCondLst>
                                            <p:cond delay="99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0" presetClass="exit" presetSubtype="0" accel="100000" fill="hold" grpId="0" nodeType="clickEffect">
                                  <p:stCondLst>
                                    <p:cond delay="0"/>
                                  </p:stCondLst>
                                  <p:childTnLst>
                                    <p:anim calcmode="lin" valueType="num">
                                      <p:cBhvr>
                                        <p:cTn id="89" dur="1000"/>
                                        <p:tgtEl>
                                          <p:spTgt spid="11"/>
                                        </p:tgtEl>
                                        <p:attrNameLst>
                                          <p:attrName>ppt_w</p:attrName>
                                        </p:attrNameLst>
                                      </p:cBhvr>
                                      <p:tavLst>
                                        <p:tav tm="0">
                                          <p:val>
                                            <p:strVal val="ppt_w"/>
                                          </p:val>
                                        </p:tav>
                                        <p:tav tm="100000">
                                          <p:val>
                                            <p:strVal val="ppt_w+.3"/>
                                          </p:val>
                                        </p:tav>
                                      </p:tavLst>
                                    </p:anim>
                                    <p:anim calcmode="lin" valueType="num">
                                      <p:cBhvr>
                                        <p:cTn id="90" dur="1000"/>
                                        <p:tgtEl>
                                          <p:spTgt spid="11"/>
                                        </p:tgtEl>
                                        <p:attrNameLst>
                                          <p:attrName>ppt_h</p:attrName>
                                        </p:attrNameLst>
                                      </p:cBhvr>
                                      <p:tavLst>
                                        <p:tav tm="0">
                                          <p:val>
                                            <p:strVal val="ppt_h"/>
                                          </p:val>
                                        </p:tav>
                                        <p:tav tm="100000">
                                          <p:val>
                                            <p:strVal val="ppt_h"/>
                                          </p:val>
                                        </p:tav>
                                      </p:tavLst>
                                    </p:anim>
                                    <p:animEffect transition="out" filter="fade">
                                      <p:cBhvr>
                                        <p:cTn id="91" dur="1000"/>
                                        <p:tgtEl>
                                          <p:spTgt spid="11"/>
                                        </p:tgtEl>
                                      </p:cBhvr>
                                    </p:animEffect>
                                    <p:set>
                                      <p:cBhvr>
                                        <p:cTn id="9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0"/>
      <p:bldP spid="6" grpId="1"/>
      <p:bldP spid="6" grpId="2"/>
      <p:bldP spid="11" grpId="0"/>
      <p:bldP spid="11" grpId="1"/>
      <p:bldP spid="11" grpId="2"/>
      <p:bldP spid="11" grpId="3"/>
      <p:bldP spid="8" grpId="0"/>
      <p:bldP spid="8" grpId="1"/>
      <p:bldP spid="9" grpId="0"/>
      <p:bldP spid="9" grpId="1"/>
      <p:bldP spid="9" grpId="2"/>
      <p:bldP spid="10" grpId="0"/>
      <p:bldP spid="10" grpId="2"/>
      <p:bldP spid="10" grpId="3"/>
      <p:bldP spid="10" grpId="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9F09B-94FE-434A-89E9-EEB095C71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1">
            <a:extLst>
              <a:ext uri="{FF2B5EF4-FFF2-40B4-BE49-F238E27FC236}">
                <a16:creationId xmlns:a16="http://schemas.microsoft.com/office/drawing/2014/main" id="{D74E1437-1956-46A8-8D6C-0FE0B6CC458C}"/>
              </a:ext>
            </a:extLst>
          </p:cNvPr>
          <p:cNvSpPr txBox="1">
            <a:spLocks/>
          </p:cNvSpPr>
          <p:nvPr/>
        </p:nvSpPr>
        <p:spPr>
          <a:xfrm>
            <a:off x="5471885" y="4319531"/>
            <a:ext cx="21880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a:t>
            </a:r>
          </a:p>
        </p:txBody>
      </p:sp>
      <p:sp>
        <p:nvSpPr>
          <p:cNvPr id="5" name="Title 1">
            <a:extLst>
              <a:ext uri="{FF2B5EF4-FFF2-40B4-BE49-F238E27FC236}">
                <a16:creationId xmlns:a16="http://schemas.microsoft.com/office/drawing/2014/main" id="{AE9220D4-6512-4C02-927E-C3FE4FECBD93}"/>
              </a:ext>
            </a:extLst>
          </p:cNvPr>
          <p:cNvSpPr txBox="1">
            <a:spLocks/>
          </p:cNvSpPr>
          <p:nvPr/>
        </p:nvSpPr>
        <p:spPr>
          <a:xfrm>
            <a:off x="1633532" y="4998249"/>
            <a:ext cx="381708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from the Lord</a:t>
            </a:r>
          </a:p>
        </p:txBody>
      </p:sp>
      <p:sp>
        <p:nvSpPr>
          <p:cNvPr id="3074" name="Rectangle 2"/>
          <p:cNvSpPr>
            <a:spLocks noGrp="1" noChangeArrowheads="1"/>
          </p:cNvSpPr>
          <p:nvPr>
            <p:ph type="title"/>
          </p:nvPr>
        </p:nvSpPr>
        <p:spPr>
          <a:xfrm>
            <a:off x="457200" y="289719"/>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not with eyeservice, as men-pleasers, but as bondservants of Christ, doing the will of God from the heart, with goodwill doing service, as to the Lord, and not to men, knowing that whatever good anyone does, he will receive the same from the Lord, whether he is a slave or free.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Ephesians 6:6-8 </a:t>
            </a:r>
          </a:p>
        </p:txBody>
      </p:sp>
      <p:sp>
        <p:nvSpPr>
          <p:cNvPr id="6" name="Rectangle 2">
            <a:extLst>
              <a:ext uri="{FF2B5EF4-FFF2-40B4-BE49-F238E27FC236}">
                <a16:creationId xmlns:a16="http://schemas.microsoft.com/office/drawing/2014/main" id="{61CBBBA3-72D8-475F-B73E-521C2B1C1BA0}"/>
              </a:ext>
            </a:extLst>
          </p:cNvPr>
          <p:cNvSpPr txBox="1">
            <a:spLocks noChangeArrowheads="1"/>
          </p:cNvSpPr>
          <p:nvPr/>
        </p:nvSpPr>
        <p:spPr bwMode="auto">
          <a:xfrm>
            <a:off x="5638531" y="4389977"/>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63A15A3A-D449-4014-9D55-05D8E89DCB8B}"/>
              </a:ext>
            </a:extLst>
          </p:cNvPr>
          <p:cNvSpPr txBox="1">
            <a:spLocks noChangeArrowheads="1"/>
          </p:cNvSpPr>
          <p:nvPr/>
        </p:nvSpPr>
        <p:spPr bwMode="auto">
          <a:xfrm>
            <a:off x="4530839" y="3047999"/>
            <a:ext cx="14224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Heart 10">
            <a:extLst>
              <a:ext uri="{FF2B5EF4-FFF2-40B4-BE49-F238E27FC236}">
                <a16:creationId xmlns:a16="http://schemas.microsoft.com/office/drawing/2014/main" id="{4EA4D9F3-3CB9-4DF6-9FC1-9DD45E6D72DE}"/>
              </a:ext>
            </a:extLst>
          </p:cNvPr>
          <p:cNvSpPr/>
          <p:nvPr/>
        </p:nvSpPr>
        <p:spPr bwMode="auto">
          <a:xfrm>
            <a:off x="2219778" y="2413800"/>
            <a:ext cx="828222" cy="7620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0" name="Freeform: Shape 9">
            <a:extLst>
              <a:ext uri="{FF2B5EF4-FFF2-40B4-BE49-F238E27FC236}">
                <a16:creationId xmlns:a16="http://schemas.microsoft.com/office/drawing/2014/main" id="{C520EB87-D1D6-4FFC-B5C9-E8A246869DDA}"/>
              </a:ext>
            </a:extLst>
          </p:cNvPr>
          <p:cNvSpPr/>
          <p:nvPr/>
        </p:nvSpPr>
        <p:spPr>
          <a:xfrm>
            <a:off x="0" y="3175"/>
            <a:ext cx="2495550" cy="1984375"/>
          </a:xfrm>
          <a:custGeom>
            <a:avLst/>
            <a:gdLst>
              <a:gd name="connsiteX0" fmla="*/ 0 w 2495550"/>
              <a:gd name="connsiteY0" fmla="*/ 1981200 h 1984375"/>
              <a:gd name="connsiteX1" fmla="*/ 650875 w 2495550"/>
              <a:gd name="connsiteY1" fmla="*/ 1984375 h 1984375"/>
              <a:gd name="connsiteX2" fmla="*/ 666750 w 2495550"/>
              <a:gd name="connsiteY2" fmla="*/ 1781175 h 1984375"/>
              <a:gd name="connsiteX3" fmla="*/ 739775 w 2495550"/>
              <a:gd name="connsiteY3" fmla="*/ 1565275 h 1984375"/>
              <a:gd name="connsiteX4" fmla="*/ 847725 w 2495550"/>
              <a:gd name="connsiteY4" fmla="*/ 1368425 h 1984375"/>
              <a:gd name="connsiteX5" fmla="*/ 968375 w 2495550"/>
              <a:gd name="connsiteY5" fmla="*/ 1219200 h 1984375"/>
              <a:gd name="connsiteX6" fmla="*/ 1111250 w 2495550"/>
              <a:gd name="connsiteY6" fmla="*/ 1076325 h 1984375"/>
              <a:gd name="connsiteX7" fmla="*/ 1311275 w 2495550"/>
              <a:gd name="connsiteY7" fmla="*/ 927100 h 1984375"/>
              <a:gd name="connsiteX8" fmla="*/ 1574800 w 2495550"/>
              <a:gd name="connsiteY8" fmla="*/ 806450 h 1984375"/>
              <a:gd name="connsiteX9" fmla="*/ 1793875 w 2495550"/>
              <a:gd name="connsiteY9" fmla="*/ 752475 h 1984375"/>
              <a:gd name="connsiteX10" fmla="*/ 2009775 w 2495550"/>
              <a:gd name="connsiteY10" fmla="*/ 736600 h 1984375"/>
              <a:gd name="connsiteX11" fmla="*/ 2181225 w 2495550"/>
              <a:gd name="connsiteY11" fmla="*/ 752475 h 1984375"/>
              <a:gd name="connsiteX12" fmla="*/ 2330450 w 2495550"/>
              <a:gd name="connsiteY12" fmla="*/ 803275 h 1984375"/>
              <a:gd name="connsiteX13" fmla="*/ 2451100 w 2495550"/>
              <a:gd name="connsiteY13" fmla="*/ 879475 h 1984375"/>
              <a:gd name="connsiteX14" fmla="*/ 2495550 w 2495550"/>
              <a:gd name="connsiteY14" fmla="*/ 930275 h 1984375"/>
              <a:gd name="connsiteX15" fmla="*/ 2486025 w 2495550"/>
              <a:gd name="connsiteY15" fmla="*/ 0 h 1984375"/>
              <a:gd name="connsiteX16" fmla="*/ 3175 w 2495550"/>
              <a:gd name="connsiteY16" fmla="*/ 6350 h 1984375"/>
              <a:gd name="connsiteX17" fmla="*/ 0 w 2495550"/>
              <a:gd name="connsiteY17" fmla="*/ 1981200 h 19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50" h="1984375">
                <a:moveTo>
                  <a:pt x="0" y="1981200"/>
                </a:moveTo>
                <a:lnTo>
                  <a:pt x="650875" y="1984375"/>
                </a:lnTo>
                <a:lnTo>
                  <a:pt x="666750" y="1781175"/>
                </a:lnTo>
                <a:lnTo>
                  <a:pt x="739775" y="1565275"/>
                </a:lnTo>
                <a:lnTo>
                  <a:pt x="847725" y="1368425"/>
                </a:lnTo>
                <a:lnTo>
                  <a:pt x="968375" y="1219200"/>
                </a:lnTo>
                <a:lnTo>
                  <a:pt x="1111250" y="1076325"/>
                </a:lnTo>
                <a:lnTo>
                  <a:pt x="1311275" y="927100"/>
                </a:lnTo>
                <a:lnTo>
                  <a:pt x="1574800" y="806450"/>
                </a:lnTo>
                <a:lnTo>
                  <a:pt x="1793875" y="752475"/>
                </a:lnTo>
                <a:lnTo>
                  <a:pt x="2009775" y="736600"/>
                </a:lnTo>
                <a:lnTo>
                  <a:pt x="2181225" y="752475"/>
                </a:lnTo>
                <a:lnTo>
                  <a:pt x="2330450" y="803275"/>
                </a:lnTo>
                <a:lnTo>
                  <a:pt x="2451100" y="879475"/>
                </a:lnTo>
                <a:lnTo>
                  <a:pt x="2495550" y="930275"/>
                </a:lnTo>
                <a:lnTo>
                  <a:pt x="2486025" y="0"/>
                </a:lnTo>
                <a:lnTo>
                  <a:pt x="3175" y="6350"/>
                </a:lnTo>
                <a:cubicBezTo>
                  <a:pt x="2117" y="664633"/>
                  <a:pt x="1058" y="1322917"/>
                  <a:pt x="0" y="198120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hidden="1">
            <a:extLst>
              <a:ext uri="{FF2B5EF4-FFF2-40B4-BE49-F238E27FC236}">
                <a16:creationId xmlns:a16="http://schemas.microsoft.com/office/drawing/2014/main" id="{F068F90F-0557-410B-BCC1-F19F7AC9311A}"/>
              </a:ext>
            </a:extLst>
          </p:cNvPr>
          <p:cNvSpPr txBox="1">
            <a:spLocks noChangeArrowheads="1"/>
          </p:cNvSpPr>
          <p:nvPr/>
        </p:nvSpPr>
        <p:spPr bwMode="auto">
          <a:xfrm>
            <a:off x="6682194" y="4052774"/>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172404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8" presetClass="emph" presetSubtype="0" fill="hold" grpId="1" nodeType="withEffect">
                                  <p:stCondLst>
                                    <p:cond delay="0"/>
                                  </p:stCondLst>
                                  <p:childTnLst>
                                    <p:set>
                                      <p:cBhvr override="childStyle">
                                        <p:cTn id="25" dur="500" fill="hold"/>
                                        <p:tgtEl>
                                          <p:spTgt spid="5"/>
                                        </p:tgtEl>
                                        <p:attrNameLst>
                                          <p:attrName>style.textDecorationUnderline</p:attrName>
                                        </p:attrNameLst>
                                      </p:cBhvr>
                                      <p:to>
                                        <p:strVal val="true"/>
                                      </p:to>
                                    </p:set>
                                  </p:childTnLst>
                                </p:cTn>
                              </p:par>
                            </p:childTnLst>
                          </p:cTn>
                        </p:par>
                        <p:par>
                          <p:cTn id="26" fill="hold">
                            <p:stCondLst>
                              <p:cond delay="1000"/>
                            </p:stCondLst>
                            <p:childTnLst>
                              <p:par>
                                <p:cTn id="27" presetID="10" presetClass="exit" presetSubtype="0" fill="hold" grpId="0" nodeType="afterEffect">
                                  <p:stCondLst>
                                    <p:cond delay="0"/>
                                  </p:stCondLst>
                                  <p:childTnLst>
                                    <p:animEffect transition="out" filter="fade">
                                      <p:cBhvr>
                                        <p:cTn id="28" dur="250"/>
                                        <p:tgtEl>
                                          <p:spTgt spid="6"/>
                                        </p:tgtEl>
                                      </p:cBhvr>
                                    </p:animEffect>
                                    <p:set>
                                      <p:cBhvr>
                                        <p:cTn id="29" dur="1" fill="hold">
                                          <p:stCondLst>
                                            <p:cond delay="24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2"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
                                        <p:tgtEl>
                                          <p:spTgt spid="6"/>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childTnLst>
                                </p:cTn>
                              </p:par>
                              <p:par>
                                <p:cTn id="44" presetID="42" presetClass="path" presetSubtype="0" accel="50000" decel="50000" fill="hold" grpId="1" nodeType="withEffect">
                                  <p:stCondLst>
                                    <p:cond delay="0"/>
                                  </p:stCondLst>
                                  <p:childTnLst>
                                    <p:animMotion origin="layout" path="M -1.94444E-6 -1.85185E-6 L 0.11406 -0.04907 " pathEditMode="relative" rAng="0" ptsTypes="AA">
                                      <p:cBhvr>
                                        <p:cTn id="45" dur="2000" fill="hold"/>
                                        <p:tgtEl>
                                          <p:spTgt spid="6"/>
                                        </p:tgtEl>
                                        <p:attrNameLst>
                                          <p:attrName>ppt_x</p:attrName>
                                          <p:attrName>ppt_y</p:attrName>
                                        </p:attrNameLst>
                                      </p:cBhvr>
                                      <p:rCtr x="5712" y="-2454"/>
                                    </p:animMotion>
                                  </p:childTnLst>
                                </p:cTn>
                              </p:par>
                              <p:par>
                                <p:cTn id="46" presetID="0" presetClass="path" presetSubtype="0" accel="50000" decel="50000" fill="hold" grpId="3" nodeType="withEffect">
                                  <p:stCondLst>
                                    <p:cond delay="0"/>
                                  </p:stCondLst>
                                  <p:childTnLst>
                                    <p:animMotion origin="layout" path="M 0 0 C -0.02761 0.00162 -0.05504 0.00347 -0.09045 -0.00208 C -0.12587 -0.00763 -0.17778 -0.01688 -0.21285 -0.03376 C -0.24757 -0.05063 -0.27257 -0.06913 -0.3 -0.10358 C -0.32743 -0.13803 -0.35539 -0.19653 -0.37778 -0.24092 C -0.40018 -0.28532 -0.41511 -0.32439 -0.4349 -0.36994 C -0.45469 -0.41549 -0.47587 -0.46474 -0.49688 -0.51376 " pathEditMode="relative" ptsTypes="aaaaaaA">
                                      <p:cBhvr>
                                        <p:cTn id="47" dur="2500" fill="hold"/>
                                        <p:tgtEl>
                                          <p:spTgt spid="8"/>
                                        </p:tgtEl>
                                        <p:attrNameLst>
                                          <p:attrName>ppt_x</p:attrName>
                                          <p:attrName>ppt_y</p:attrName>
                                        </p:attrNameLst>
                                      </p:cBhvr>
                                    </p:animMotion>
                                  </p:childTnLst>
                                </p:cTn>
                              </p:par>
                              <p:par>
                                <p:cTn id="48" presetID="1" presetClass="entr" presetSubtype="0" fill="hold" grpId="0" nodeType="withEffect">
                                  <p:stCondLst>
                                    <p:cond delay="750"/>
                                  </p:stCondLst>
                                  <p:childTnLst>
                                    <p:set>
                                      <p:cBhvr>
                                        <p:cTn id="49" dur="1" fill="hold">
                                          <p:stCondLst>
                                            <p:cond delay="0"/>
                                          </p:stCondLst>
                                        </p:cTn>
                                        <p:tgtEl>
                                          <p:spTgt spid="10"/>
                                        </p:tgtEl>
                                        <p:attrNameLst>
                                          <p:attrName>style.visibility</p:attrName>
                                        </p:attrNameLst>
                                      </p:cBhvr>
                                      <p:to>
                                        <p:strVal val="visible"/>
                                      </p:to>
                                    </p:set>
                                  </p:childTnLst>
                                </p:cTn>
                              </p:par>
                              <p:par>
                                <p:cTn id="50" presetID="10" presetClass="exit" presetSubtype="0" fill="hold" grpId="1"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250"/>
                                        <p:tgtEl>
                                          <p:spTgt spid="4"/>
                                        </p:tgtEl>
                                      </p:cBhvr>
                                    </p:animEffect>
                                    <p:set>
                                      <p:cBhvr>
                                        <p:cTn id="55" dur="1" fill="hold">
                                          <p:stCondLst>
                                            <p:cond delay="249"/>
                                          </p:stCondLst>
                                        </p:cTn>
                                        <p:tgtEl>
                                          <p:spTgt spid="4"/>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250"/>
                                        <p:tgtEl>
                                          <p:spTgt spid="5"/>
                                        </p:tgtEl>
                                      </p:cBhvr>
                                    </p:animEffect>
                                    <p:set>
                                      <p:cBhvr>
                                        <p:cTn id="58" dur="1" fill="hold">
                                          <p:stCondLst>
                                            <p:cond delay="249"/>
                                          </p:stCondLst>
                                        </p:cTn>
                                        <p:tgtEl>
                                          <p:spTgt spid="5"/>
                                        </p:tgtEl>
                                        <p:attrNameLst>
                                          <p:attrName>style.visibility</p:attrName>
                                        </p:attrNameLst>
                                      </p:cBhvr>
                                      <p:to>
                                        <p:strVal val="hidden"/>
                                      </p:to>
                                    </p:set>
                                  </p:childTnLst>
                                </p:cTn>
                              </p:par>
                              <p:par>
                                <p:cTn id="59" presetID="23" presetClass="exit" presetSubtype="16" fill="hold" grpId="1" nodeType="withEffect">
                                  <p:stCondLst>
                                    <p:cond delay="500"/>
                                  </p:stCondLst>
                                  <p:childTnLst>
                                    <p:anim calcmode="lin" valueType="num">
                                      <p:cBhvr>
                                        <p:cTn id="60" dur="1250"/>
                                        <p:tgtEl>
                                          <p:spTgt spid="11"/>
                                        </p:tgtEl>
                                        <p:attrNameLst>
                                          <p:attrName>ppt_w</p:attrName>
                                        </p:attrNameLst>
                                      </p:cBhvr>
                                      <p:tavLst>
                                        <p:tav tm="0">
                                          <p:val>
                                            <p:strVal val="ppt_w"/>
                                          </p:val>
                                        </p:tav>
                                        <p:tav tm="100000">
                                          <p:val>
                                            <p:strVal val="4*ppt_w"/>
                                          </p:val>
                                        </p:tav>
                                      </p:tavLst>
                                    </p:anim>
                                    <p:anim calcmode="lin" valueType="num">
                                      <p:cBhvr>
                                        <p:cTn id="61" dur="1250"/>
                                        <p:tgtEl>
                                          <p:spTgt spid="11"/>
                                        </p:tgtEl>
                                        <p:attrNameLst>
                                          <p:attrName>ppt_h</p:attrName>
                                        </p:attrNameLst>
                                      </p:cBhvr>
                                      <p:tavLst>
                                        <p:tav tm="0">
                                          <p:val>
                                            <p:strVal val="ppt_h"/>
                                          </p:val>
                                        </p:tav>
                                        <p:tav tm="100000">
                                          <p:val>
                                            <p:strVal val="4*ppt_h"/>
                                          </p:val>
                                        </p:tav>
                                      </p:tavLst>
                                    </p:anim>
                                    <p:set>
                                      <p:cBhvr>
                                        <p:cTn id="62" dur="1" fill="hold">
                                          <p:stCondLst>
                                            <p:cond delay="1249"/>
                                          </p:stCondLst>
                                        </p:cTn>
                                        <p:tgtEl>
                                          <p:spTgt spid="11"/>
                                        </p:tgtEl>
                                        <p:attrNameLst>
                                          <p:attrName>style.visibility</p:attrName>
                                        </p:attrNameLst>
                                      </p:cBhvr>
                                      <p:to>
                                        <p:strVal val="hidden"/>
                                      </p:to>
                                    </p:set>
                                  </p:childTnLst>
                                </p:cTn>
                              </p:par>
                              <p:par>
                                <p:cTn id="63" presetID="10" presetClass="exit" presetSubtype="0" fill="hold" grpId="2" nodeType="withEffect">
                                  <p:stCondLst>
                                    <p:cond delay="500"/>
                                  </p:stCondLst>
                                  <p:childTnLst>
                                    <p:animEffect transition="out" filter="fade">
                                      <p:cBhvr>
                                        <p:cTn id="64" dur="1250"/>
                                        <p:tgtEl>
                                          <p:spTgt spid="11"/>
                                        </p:tgtEl>
                                      </p:cBhvr>
                                    </p:animEffect>
                                    <p:set>
                                      <p:cBhvr>
                                        <p:cTn id="65" dur="1" fill="hold">
                                          <p:stCondLst>
                                            <p:cond delay="1249"/>
                                          </p:stCondLst>
                                        </p:cTn>
                                        <p:tgtEl>
                                          <p:spTgt spid="11"/>
                                        </p:tgtEl>
                                        <p:attrNameLst>
                                          <p:attrName>style.visibility</p:attrName>
                                        </p:attrNameLst>
                                      </p:cBhvr>
                                      <p:to>
                                        <p:strVal val="hidden"/>
                                      </p:to>
                                    </p:set>
                                  </p:childTnLst>
                                </p:cTn>
                              </p:par>
                              <p:par>
                                <p:cTn id="66" presetID="42" presetClass="path" presetSubtype="0" accel="50000" decel="50000" fill="hold" grpId="3" nodeType="withEffect">
                                  <p:stCondLst>
                                    <p:cond delay="500"/>
                                  </p:stCondLst>
                                  <p:childTnLst>
                                    <p:animMotion origin="layout" path="M -8.33333E-7 1.11111E-6 L -0.23802 -0.36551 " pathEditMode="relative" rAng="0" ptsTypes="AA">
                                      <p:cBhvr>
                                        <p:cTn id="67" dur="1250" fill="hold"/>
                                        <p:tgtEl>
                                          <p:spTgt spid="11"/>
                                        </p:tgtEl>
                                        <p:attrNameLst>
                                          <p:attrName>ppt_x</p:attrName>
                                          <p:attrName>ppt_y</p:attrName>
                                        </p:attrNameLst>
                                      </p:cBhvr>
                                      <p:rCtr x="-11910" y="-18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0"/>
      <p:bldP spid="6" grpId="1"/>
      <p:bldP spid="6" grpId="2"/>
      <p:bldP spid="8" grpId="2"/>
      <p:bldP spid="8" grpId="3"/>
      <p:bldP spid="11" grpId="0" animBg="1"/>
      <p:bldP spid="11" grpId="1" animBg="1"/>
      <p:bldP spid="11" grpId="2" animBg="1"/>
      <p:bldP spid="11" grpId="3" animBg="1"/>
      <p:bldP spid="10"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FCAC2-B555-47CD-8FC4-76E0EBCD5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6BACA704-FB97-4251-BF7A-81F17ADC3B36}"/>
              </a:ext>
            </a:extLst>
          </p:cNvPr>
          <p:cNvSpPr txBox="1">
            <a:spLocks/>
          </p:cNvSpPr>
          <p:nvPr/>
        </p:nvSpPr>
        <p:spPr>
          <a:xfrm>
            <a:off x="457200" y="3984966"/>
            <a:ext cx="8229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those who are called may receive</a:t>
            </a:r>
          </a:p>
        </p:txBody>
      </p:sp>
      <p:sp>
        <p:nvSpPr>
          <p:cNvPr id="3074" name="Rectangle 2"/>
          <p:cNvSpPr>
            <a:spLocks noGrp="1" noChangeArrowheads="1"/>
          </p:cNvSpPr>
          <p:nvPr>
            <p:ph type="title"/>
          </p:nvPr>
        </p:nvSpPr>
        <p:spPr>
          <a:xfrm>
            <a:off x="457200" y="613005"/>
            <a:ext cx="8229600" cy="56326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for this reason He is the Mediator of the new covenant,    by means of death, for the redemption of the transgressions under the first covenant, that those who are called may receive the promise of the eternal inheritance.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9:15 </a:t>
            </a:r>
          </a:p>
        </p:txBody>
      </p:sp>
      <p:sp>
        <p:nvSpPr>
          <p:cNvPr id="5" name="Rectangle 2">
            <a:extLst>
              <a:ext uri="{FF2B5EF4-FFF2-40B4-BE49-F238E27FC236}">
                <a16:creationId xmlns:a16="http://schemas.microsoft.com/office/drawing/2014/main" id="{2A8D3E73-BFD1-4788-89BD-5D0C2282E5DD}"/>
              </a:ext>
            </a:extLst>
          </p:cNvPr>
          <p:cNvSpPr txBox="1">
            <a:spLocks noChangeArrowheads="1"/>
          </p:cNvSpPr>
          <p:nvPr/>
        </p:nvSpPr>
        <p:spPr bwMode="auto">
          <a:xfrm>
            <a:off x="6682194" y="4052774"/>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7D67CE95-E23B-4F11-97AB-C47C4FA6BD9D}"/>
              </a:ext>
            </a:extLst>
          </p:cNvPr>
          <p:cNvSpPr txBox="1">
            <a:spLocks noChangeArrowheads="1"/>
          </p:cNvSpPr>
          <p:nvPr/>
        </p:nvSpPr>
        <p:spPr bwMode="auto">
          <a:xfrm>
            <a:off x="457200" y="612662"/>
            <a:ext cx="8229600" cy="563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chemeClr val="tx1"/>
                  </a:solidFill>
                  <a:prstDash val="solid"/>
                  <a:miter lim="800000"/>
                </a:ln>
                <a:solidFill>
                  <a:schemeClr val="bg2">
                    <a:lumMod val="75000"/>
                  </a:schemeClr>
                </a:solidFill>
                <a:effectLst>
                  <a:glow rad="63500">
                    <a:schemeClr val="tx1"/>
                  </a:glow>
                  <a:outerShdw blurRad="50800" algn="tl" rotWithShape="0">
                    <a:srgbClr val="000000"/>
                  </a:outerShdw>
                </a:effectLst>
                <a:latin typeface="Calibri" panose="020F0502020204030204" pitchFamily="34" charset="0"/>
              </a:rPr>
              <a:t>And for this reason He is the Mediator of the new covenant,    by means of death, for the redemption of the transgressions under the first covenant, that those who are called may receive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promise of the eternal inheritance</a:t>
            </a:r>
            <a:r>
              <a:rPr lang="en-US" altLang="en-US" b="1" kern="0" dirty="0">
                <a:ln w="17780" cmpd="sng">
                  <a:solidFill>
                    <a:schemeClr val="tx1"/>
                  </a:solidFill>
                  <a:prstDash val="solid"/>
                  <a:miter lim="800000"/>
                </a:ln>
                <a:solidFill>
                  <a:schemeClr val="bg2">
                    <a:lumMod val="75000"/>
                  </a:schemeClr>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chemeClr val="tx1"/>
                  </a:solidFill>
                  <a:prstDash val="solid"/>
                  <a:miter lim="800000"/>
                </a:ln>
                <a:solidFill>
                  <a:schemeClr val="bg2">
                    <a:lumMod val="75000"/>
                  </a:schemeClr>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chemeClr val="tx1"/>
                  </a:solidFill>
                  <a:prstDash val="solid"/>
                  <a:miter lim="800000"/>
                </a:ln>
                <a:solidFill>
                  <a:schemeClr val="bg2">
                    <a:lumMod val="75000"/>
                  </a:schemeClr>
                </a:solidFill>
                <a:effectLst>
                  <a:glow rad="63500">
                    <a:schemeClr val="tx1"/>
                  </a:glow>
                  <a:outerShdw blurRad="50800" algn="tl" rotWithShape="0">
                    <a:srgbClr val="000000"/>
                  </a:outerShdw>
                </a:effectLst>
                <a:latin typeface="Calibri" panose="020F0502020204030204" pitchFamily="34" charset="0"/>
              </a:rPr>
              <a:t>Hebrews 9:15 </a:t>
            </a:r>
          </a:p>
        </p:txBody>
      </p:sp>
      <p:sp>
        <p:nvSpPr>
          <p:cNvPr id="8" name="16-Point Star 3">
            <a:extLst>
              <a:ext uri="{FF2B5EF4-FFF2-40B4-BE49-F238E27FC236}">
                <a16:creationId xmlns:a16="http://schemas.microsoft.com/office/drawing/2014/main" id="{042B4D02-0723-4FF0-A261-E37CC850AE7D}"/>
              </a:ext>
            </a:extLst>
          </p:cNvPr>
          <p:cNvSpPr/>
          <p:nvPr/>
        </p:nvSpPr>
        <p:spPr>
          <a:xfrm>
            <a:off x="2808970" y="1310991"/>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4">
            <a:extLst>
              <a:ext uri="{FF2B5EF4-FFF2-40B4-BE49-F238E27FC236}">
                <a16:creationId xmlns:a16="http://schemas.microsoft.com/office/drawing/2014/main" id="{0B33237C-3649-4005-9FA7-7E2C75353D5E}"/>
              </a:ext>
            </a:extLst>
          </p:cNvPr>
          <p:cNvSpPr/>
          <p:nvPr/>
        </p:nvSpPr>
        <p:spPr>
          <a:xfrm>
            <a:off x="2828261" y="1217429"/>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hidden="1">
            <a:extLst>
              <a:ext uri="{FF2B5EF4-FFF2-40B4-BE49-F238E27FC236}">
                <a16:creationId xmlns:a16="http://schemas.microsoft.com/office/drawing/2014/main" id="{34B07E74-D54F-46B3-A17C-CA7B9526BE42}"/>
              </a:ext>
            </a:extLst>
          </p:cNvPr>
          <p:cNvSpPr txBox="1">
            <a:spLocks noChangeArrowheads="1"/>
          </p:cNvSpPr>
          <p:nvPr/>
        </p:nvSpPr>
        <p:spPr bwMode="auto">
          <a:xfrm>
            <a:off x="2027015" y="270816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82005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03177 -0.11412 " pathEditMode="relative" rAng="0" ptsTypes="AA">
                                      <p:cBhvr>
                                        <p:cTn id="10" dur="1000" spd="-100000" fill="hold"/>
                                        <p:tgtEl>
                                          <p:spTgt spid="3074"/>
                                        </p:tgtEl>
                                        <p:attrNameLst>
                                          <p:attrName>ppt_x</p:attrName>
                                          <p:attrName>ppt_y</p:attrName>
                                        </p:attrNameLst>
                                      </p:cBhvr>
                                      <p:rCtr x="-1597" y="-5718"/>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2"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par>
                                <p:cTn id="32" presetID="42" presetClass="path" presetSubtype="0" accel="50000" decel="50000" fill="hold" grpId="1" nodeType="withEffect">
                                  <p:stCondLst>
                                    <p:cond delay="0"/>
                                  </p:stCondLst>
                                  <p:childTnLst>
                                    <p:animMotion origin="layout" path="M -4.44444E-6 2.22222E-6 L -0.50885 -0.1963 " pathEditMode="relative" rAng="0" ptsTypes="AA">
                                      <p:cBhvr>
                                        <p:cTn id="33" dur="2000" fill="hold"/>
                                        <p:tgtEl>
                                          <p:spTgt spid="5"/>
                                        </p:tgtEl>
                                        <p:attrNameLst>
                                          <p:attrName>ppt_x</p:attrName>
                                          <p:attrName>ppt_y</p:attrName>
                                        </p:attrNameLst>
                                      </p:cBhvr>
                                      <p:rCtr x="-25451" y="-9815"/>
                                    </p:animMotion>
                                  </p:childTnLst>
                                </p:cTn>
                              </p:par>
                              <p:par>
                                <p:cTn id="34" presetID="10" presetClass="exit" presetSubtype="0" fill="hold" grpId="2" nodeType="withEffect">
                                  <p:stCondLst>
                                    <p:cond delay="0"/>
                                  </p:stCondLst>
                                  <p:childTnLst>
                                    <p:animEffect transition="out" filter="fade">
                                      <p:cBhvr>
                                        <p:cTn id="35" dur="1250"/>
                                        <p:tgtEl>
                                          <p:spTgt spid="3074"/>
                                        </p:tgtEl>
                                      </p:cBhvr>
                                    </p:animEffect>
                                    <p:set>
                                      <p:cBhvr>
                                        <p:cTn id="36" dur="1" fill="hold">
                                          <p:stCondLst>
                                            <p:cond delay="1249"/>
                                          </p:stCondLst>
                                        </p:cTn>
                                        <p:tgtEl>
                                          <p:spTgt spid="3074"/>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750"/>
                                        <p:tgtEl>
                                          <p:spTgt spid="7"/>
                                        </p:tgtEl>
                                      </p:cBhvr>
                                    </p:animEffect>
                                    <p:set>
                                      <p:cBhvr>
                                        <p:cTn id="39" dur="1" fill="hold">
                                          <p:stCondLst>
                                            <p:cond delay="749"/>
                                          </p:stCondLst>
                                        </p:cTn>
                                        <p:tgtEl>
                                          <p:spTgt spid="7"/>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250"/>
                                        <p:tgtEl>
                                          <p:spTgt spid="4"/>
                                        </p:tgtEl>
                                      </p:cBhvr>
                                    </p:animEffect>
                                    <p:set>
                                      <p:cBhvr>
                                        <p:cTn id="42" dur="1" fill="hold">
                                          <p:stCondLst>
                                            <p:cond delay="249"/>
                                          </p:stCondLst>
                                        </p:cTn>
                                        <p:tgtEl>
                                          <p:spTgt spid="4"/>
                                        </p:tgtEl>
                                        <p:attrNameLst>
                                          <p:attrName>style.visibility</p:attrName>
                                        </p:attrNameLst>
                                      </p:cBhvr>
                                      <p:to>
                                        <p:strVal val="hidden"/>
                                      </p:to>
                                    </p:set>
                                  </p:childTnLst>
                                </p:cTn>
                              </p:par>
                              <p:par>
                                <p:cTn id="43" presetID="23" presetClass="entr" presetSubtype="16" fill="hold" grpId="1"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250" fill="hold"/>
                                        <p:tgtEl>
                                          <p:spTgt spid="8"/>
                                        </p:tgtEl>
                                        <p:attrNameLst>
                                          <p:attrName>ppt_w</p:attrName>
                                        </p:attrNameLst>
                                      </p:cBhvr>
                                      <p:tavLst>
                                        <p:tav tm="0">
                                          <p:val>
                                            <p:fltVal val="0"/>
                                          </p:val>
                                        </p:tav>
                                        <p:tav tm="100000">
                                          <p:val>
                                            <p:strVal val="#ppt_w"/>
                                          </p:val>
                                        </p:tav>
                                      </p:tavLst>
                                    </p:anim>
                                    <p:anim calcmode="lin" valueType="num">
                                      <p:cBhvr>
                                        <p:cTn id="46" dur="1250" fill="hold"/>
                                        <p:tgtEl>
                                          <p:spTgt spid="8"/>
                                        </p:tgtEl>
                                        <p:attrNameLst>
                                          <p:attrName>ppt_h</p:attrName>
                                        </p:attrNameLst>
                                      </p:cBhvr>
                                      <p:tavLst>
                                        <p:tav tm="0">
                                          <p:val>
                                            <p:fltVal val="0"/>
                                          </p:val>
                                        </p:tav>
                                        <p:tav tm="100000">
                                          <p:val>
                                            <p:strVal val="#ppt_h"/>
                                          </p:val>
                                        </p:tav>
                                      </p:tavLst>
                                    </p:anim>
                                  </p:childTnLst>
                                </p:cTn>
                              </p:par>
                              <p:par>
                                <p:cTn id="47" presetID="23" presetClass="entr" presetSubtype="16" fill="hold" grpId="1"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250" fill="hold"/>
                                        <p:tgtEl>
                                          <p:spTgt spid="9"/>
                                        </p:tgtEl>
                                        <p:attrNameLst>
                                          <p:attrName>ppt_w</p:attrName>
                                        </p:attrNameLst>
                                      </p:cBhvr>
                                      <p:tavLst>
                                        <p:tav tm="0">
                                          <p:val>
                                            <p:fltVal val="0"/>
                                          </p:val>
                                        </p:tav>
                                        <p:tav tm="100000">
                                          <p:val>
                                            <p:strVal val="#ppt_w"/>
                                          </p:val>
                                        </p:tav>
                                      </p:tavLst>
                                    </p:anim>
                                    <p:anim calcmode="lin" valueType="num">
                                      <p:cBhvr>
                                        <p:cTn id="50" dur="1250" fill="hold"/>
                                        <p:tgtEl>
                                          <p:spTgt spid="9"/>
                                        </p:tgtEl>
                                        <p:attrNameLst>
                                          <p:attrName>ppt_h</p:attrName>
                                        </p:attrNameLst>
                                      </p:cBhvr>
                                      <p:tavLst>
                                        <p:tav tm="0">
                                          <p:val>
                                            <p:fltVal val="0"/>
                                          </p:val>
                                        </p:tav>
                                        <p:tav tm="100000">
                                          <p:val>
                                            <p:strVal val="#ppt_h"/>
                                          </p:val>
                                        </p:tav>
                                      </p:tavLst>
                                    </p:anim>
                                  </p:childTnLst>
                                </p:cTn>
                              </p:par>
                              <p:par>
                                <p:cTn id="51" presetID="8" presetClass="emph" presetSubtype="0" repeatCount="indefinite" fill="hold" grpId="0" nodeType="withEffect">
                                  <p:stCondLst>
                                    <p:cond delay="0"/>
                                  </p:stCondLst>
                                  <p:childTnLst>
                                    <p:animRot by="-21600000">
                                      <p:cBhvr>
                                        <p:cTn id="52" dur="1000" fill="hold"/>
                                        <p:tgtEl>
                                          <p:spTgt spid="8"/>
                                        </p:tgtEl>
                                        <p:attrNameLst>
                                          <p:attrName>r</p:attrName>
                                        </p:attrNameLst>
                                      </p:cBhvr>
                                    </p:animRot>
                                  </p:childTnLst>
                                </p:cTn>
                              </p:par>
                              <p:par>
                                <p:cTn id="53" presetID="8" presetClass="emph" presetSubtype="0" repeatCount="indefinite" fill="hold" grpId="0" nodeType="withEffect">
                                  <p:stCondLst>
                                    <p:cond delay="0"/>
                                  </p:stCondLst>
                                  <p:childTnLst>
                                    <p:animRot by="21600000">
                                      <p:cBhvr>
                                        <p:cTn id="54"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074" grpId="2"/>
      <p:bldP spid="5" grpId="0"/>
      <p:bldP spid="5" grpId="1"/>
      <p:bldP spid="5" grpId="2"/>
      <p:bldP spid="7" grpId="0"/>
      <p:bldP spid="7" grpId="2"/>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FADB17-9FB1-4F12-A162-C05CBCF23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56" y="0"/>
            <a:ext cx="9682716" cy="7262037"/>
          </a:xfrm>
          <a:prstGeom prst="rect">
            <a:avLst/>
          </a:prstGeom>
        </p:spPr>
      </p:pic>
      <p:sp>
        <p:nvSpPr>
          <p:cNvPr id="3074" name="Rectangle 2"/>
          <p:cNvSpPr>
            <a:spLocks noGrp="1" noChangeArrowheads="1"/>
          </p:cNvSpPr>
          <p:nvPr>
            <p:ph type="title"/>
          </p:nvPr>
        </p:nvSpPr>
        <p:spPr>
          <a:xfrm>
            <a:off x="457200" y="1851819"/>
            <a:ext cx="8229600"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if we sin willfully after we have received the knowledge of the truth, there no longer remains a sacrifice for sins, …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10:26 </a:t>
            </a:r>
          </a:p>
        </p:txBody>
      </p:sp>
      <p:sp>
        <p:nvSpPr>
          <p:cNvPr id="4" name="Rectangle 2">
            <a:extLst>
              <a:ext uri="{FF2B5EF4-FFF2-40B4-BE49-F238E27FC236}">
                <a16:creationId xmlns:a16="http://schemas.microsoft.com/office/drawing/2014/main" id="{CB1C906E-20E7-46AA-93C9-74E933B0E6A6}"/>
              </a:ext>
            </a:extLst>
          </p:cNvPr>
          <p:cNvSpPr txBox="1">
            <a:spLocks noChangeArrowheads="1"/>
          </p:cNvSpPr>
          <p:nvPr/>
        </p:nvSpPr>
        <p:spPr bwMode="auto">
          <a:xfrm>
            <a:off x="2027015" y="270816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29E9AC91-EE87-4DA5-84AE-B1292A3FA836}"/>
              </a:ext>
            </a:extLst>
          </p:cNvPr>
          <p:cNvSpPr txBox="1">
            <a:spLocks noChangeArrowheads="1"/>
          </p:cNvSpPr>
          <p:nvPr/>
        </p:nvSpPr>
        <p:spPr bwMode="auto">
          <a:xfrm>
            <a:off x="5646062" y="3380696"/>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522351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par>
                          <p:cTn id="15" fill="hold">
                            <p:stCondLst>
                              <p:cond delay="1000"/>
                            </p:stCondLst>
                            <p:childTnLst>
                              <p:par>
                                <p:cTn id="16" presetID="10" presetClass="exit" presetSubtype="0" fill="hold" grpId="1" nodeType="afterEffect">
                                  <p:stCondLst>
                                    <p:cond delay="0"/>
                                  </p:stCondLst>
                                  <p:childTnLst>
                                    <p:animEffect transition="out" filter="fade">
                                      <p:cBhvr>
                                        <p:cTn id="17" dur="250"/>
                                        <p:tgtEl>
                                          <p:spTgt spid="4"/>
                                        </p:tgtEl>
                                      </p:cBhvr>
                                    </p:animEffect>
                                    <p:set>
                                      <p:cBhvr>
                                        <p:cTn id="18" dur="1" fill="hold">
                                          <p:stCondLst>
                                            <p:cond delay="24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
                                        <p:tgtEl>
                                          <p:spTgt spid="4"/>
                                        </p:tgtEl>
                                      </p:cBhvr>
                                    </p:animEffect>
                                  </p:childTnLst>
                                </p:cTn>
                              </p:par>
                              <p:par>
                                <p:cTn id="24" presetID="42" presetClass="path" presetSubtype="0" accel="50000" decel="50000" fill="hold" grpId="2" nodeType="withEffect">
                                  <p:stCondLst>
                                    <p:cond delay="0"/>
                                  </p:stCondLst>
                                  <p:childTnLst>
                                    <p:animMotion origin="layout" path="M 3.33333E-6 -2.96296E-6 L 0.396 0.09815 " pathEditMode="relative" rAng="0" ptsTypes="AA">
                                      <p:cBhvr>
                                        <p:cTn id="25" dur="2000" fill="hold"/>
                                        <p:tgtEl>
                                          <p:spTgt spid="4"/>
                                        </p:tgtEl>
                                        <p:attrNameLst>
                                          <p:attrName>ppt_x</p:attrName>
                                          <p:attrName>ppt_y</p:attrName>
                                        </p:attrNameLst>
                                      </p:cBhvr>
                                      <p:rCtr x="19792" y="4907"/>
                                    </p:animMotion>
                                  </p:childTnLst>
                                </p:cTn>
                              </p:par>
                              <p:par>
                                <p:cTn id="26" presetID="10" presetClass="exit" presetSubtype="0" fill="hold" grpId="1" nodeType="withEffect">
                                  <p:stCondLst>
                                    <p:cond delay="0"/>
                                  </p:stCondLst>
                                  <p:childTnLst>
                                    <p:animEffect transition="out" filter="fade">
                                      <p:cBhvr>
                                        <p:cTn id="27" dur="1250"/>
                                        <p:tgtEl>
                                          <p:spTgt spid="3074"/>
                                        </p:tgtEl>
                                      </p:cBhvr>
                                    </p:animEffect>
                                    <p:set>
                                      <p:cBhvr>
                                        <p:cTn id="28"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674CA-9240-4DC8-8AD2-37CC74CB2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E38E550D-21E0-4F38-AD7D-81278D24B245}"/>
              </a:ext>
            </a:extLst>
          </p:cNvPr>
          <p:cNvSpPr txBox="1">
            <a:spLocks/>
          </p:cNvSpPr>
          <p:nvPr/>
        </p:nvSpPr>
        <p:spPr>
          <a:xfrm>
            <a:off x="3655218" y="1973716"/>
            <a:ext cx="48187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need of endurance</a:t>
            </a:r>
          </a:p>
        </p:txBody>
      </p:sp>
      <p:sp>
        <p:nvSpPr>
          <p:cNvPr id="9" name="Title 1">
            <a:extLst>
              <a:ext uri="{FF2B5EF4-FFF2-40B4-BE49-F238E27FC236}">
                <a16:creationId xmlns:a16="http://schemas.microsoft.com/office/drawing/2014/main" id="{98BE3561-F23E-4D74-BF91-1AFDE672D7AE}"/>
              </a:ext>
            </a:extLst>
          </p:cNvPr>
          <p:cNvSpPr txBox="1">
            <a:spLocks/>
          </p:cNvSpPr>
          <p:nvPr/>
        </p:nvSpPr>
        <p:spPr>
          <a:xfrm>
            <a:off x="2509370" y="2644545"/>
            <a:ext cx="141276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after</a:t>
            </a:r>
          </a:p>
        </p:txBody>
      </p:sp>
      <p:sp>
        <p:nvSpPr>
          <p:cNvPr id="3074" name="Rectangle 2"/>
          <p:cNvSpPr>
            <a:spLocks noGrp="1" noChangeArrowheads="1"/>
          </p:cNvSpPr>
          <p:nvPr>
            <p:ph type="title"/>
          </p:nvPr>
        </p:nvSpPr>
        <p:spPr>
          <a:xfrm>
            <a:off x="457200" y="2035062"/>
            <a:ext cx="8229600" cy="27878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you have need of endurance, so that after you have done the will of God, you may receive the promise: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10:36 </a:t>
            </a:r>
          </a:p>
        </p:txBody>
      </p:sp>
      <p:sp>
        <p:nvSpPr>
          <p:cNvPr id="5" name="Rectangle 2">
            <a:extLst>
              <a:ext uri="{FF2B5EF4-FFF2-40B4-BE49-F238E27FC236}">
                <a16:creationId xmlns:a16="http://schemas.microsoft.com/office/drawing/2014/main" id="{0418C8B7-3B77-4291-9293-5CB906348A73}"/>
              </a:ext>
            </a:extLst>
          </p:cNvPr>
          <p:cNvSpPr txBox="1">
            <a:spLocks noChangeArrowheads="1"/>
          </p:cNvSpPr>
          <p:nvPr/>
        </p:nvSpPr>
        <p:spPr bwMode="auto">
          <a:xfrm>
            <a:off x="5646062" y="3380696"/>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11F3DA6E-590B-4AD4-BC66-5E58883BA8CF}"/>
              </a:ext>
            </a:extLst>
          </p:cNvPr>
          <p:cNvSpPr txBox="1">
            <a:spLocks noChangeArrowheads="1"/>
          </p:cNvSpPr>
          <p:nvPr/>
        </p:nvSpPr>
        <p:spPr bwMode="auto">
          <a:xfrm>
            <a:off x="1854679" y="4058557"/>
            <a:ext cx="218175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promise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12">
            <a:extLst>
              <a:ext uri="{FF2B5EF4-FFF2-40B4-BE49-F238E27FC236}">
                <a16:creationId xmlns:a16="http://schemas.microsoft.com/office/drawing/2014/main" id="{424AF5DC-173F-43D4-B5B9-0CB2B87DBA64}"/>
              </a:ext>
            </a:extLst>
          </p:cNvPr>
          <p:cNvSpPr>
            <a:spLocks noChangeArrowheads="1"/>
          </p:cNvSpPr>
          <p:nvPr/>
        </p:nvSpPr>
        <p:spPr bwMode="auto">
          <a:xfrm>
            <a:off x="1568636" y="2904446"/>
            <a:ext cx="288834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obedience</a:t>
            </a:r>
          </a:p>
        </p:txBody>
      </p:sp>
      <p:sp>
        <p:nvSpPr>
          <p:cNvPr id="10" name="16-Point Star 3">
            <a:extLst>
              <a:ext uri="{FF2B5EF4-FFF2-40B4-BE49-F238E27FC236}">
                <a16:creationId xmlns:a16="http://schemas.microsoft.com/office/drawing/2014/main" id="{581E7A07-BCDB-4E10-8C3C-33B8D8E644F4}"/>
              </a:ext>
            </a:extLst>
          </p:cNvPr>
          <p:cNvSpPr/>
          <p:nvPr/>
        </p:nvSpPr>
        <p:spPr>
          <a:xfrm>
            <a:off x="333966" y="-463638"/>
            <a:ext cx="5380073" cy="4985778"/>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4">
            <a:extLst>
              <a:ext uri="{FF2B5EF4-FFF2-40B4-BE49-F238E27FC236}">
                <a16:creationId xmlns:a16="http://schemas.microsoft.com/office/drawing/2014/main" id="{CBC7ED1B-5A09-4E55-8F82-C7B7EA9F0851}"/>
              </a:ext>
            </a:extLst>
          </p:cNvPr>
          <p:cNvSpPr/>
          <p:nvPr/>
        </p:nvSpPr>
        <p:spPr>
          <a:xfrm>
            <a:off x="353257" y="-557201"/>
            <a:ext cx="5380073" cy="5279059"/>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hidden="1">
            <a:extLst>
              <a:ext uri="{FF2B5EF4-FFF2-40B4-BE49-F238E27FC236}">
                <a16:creationId xmlns:a16="http://schemas.microsoft.com/office/drawing/2014/main" id="{AE41BC1E-F023-4729-B366-FA9857760C58}"/>
              </a:ext>
            </a:extLst>
          </p:cNvPr>
          <p:cNvSpPr txBox="1">
            <a:spLocks noChangeArrowheads="1"/>
          </p:cNvSpPr>
          <p:nvPr/>
        </p:nvSpPr>
        <p:spPr bwMode="auto">
          <a:xfrm>
            <a:off x="4893700" y="2481779"/>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7904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15035 -0.21227 " pathEditMode="relative" rAng="0" ptsTypes="AA">
                                      <p:cBhvr>
                                        <p:cTn id="10" dur="1000" spd="-100000" fill="hold"/>
                                        <p:tgtEl>
                                          <p:spTgt spid="3074"/>
                                        </p:tgtEl>
                                        <p:attrNameLst>
                                          <p:attrName>ppt_x</p:attrName>
                                          <p:attrName>ppt_y</p:attrName>
                                        </p:attrNameLst>
                                      </p:cBhvr>
                                      <p:rCtr x="-7517" y="-10625"/>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18" presetClass="emph" presetSubtype="0" fill="hold" grpId="1" nodeType="withEffect">
                                  <p:stCondLst>
                                    <p:cond delay="0"/>
                                  </p:stCondLst>
                                  <p:childTnLst>
                                    <p:set>
                                      <p:cBhvr override="childStyle">
                                        <p:cTn id="28" dur="500" fill="hold"/>
                                        <p:tgtEl>
                                          <p:spTgt spid="9"/>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childTnLst>
                                </p:cTn>
                              </p:par>
                              <p:par>
                                <p:cTn id="37" presetID="10" presetClass="exit" presetSubtype="0" fill="hold" grpId="2"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
                                        <p:tgtEl>
                                          <p:spTgt spid="5"/>
                                        </p:tgtEl>
                                      </p:cBhvr>
                                    </p:animEffect>
                                  </p:childTnLst>
                                </p:cTn>
                              </p:par>
                              <p:par>
                                <p:cTn id="45" presetID="10" presetClass="entr" presetSubtype="0" fill="hold" grpId="2"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
                                        <p:tgtEl>
                                          <p:spTgt spid="7"/>
                                        </p:tgtEl>
                                      </p:cBhvr>
                                    </p:animEffect>
                                  </p:childTnLst>
                                </p:cTn>
                              </p:par>
                              <p:par>
                                <p:cTn id="48" presetID="42" presetClass="path" presetSubtype="0" accel="50000" decel="50000" fill="hold" grpId="1" nodeType="withEffect">
                                  <p:stCondLst>
                                    <p:cond delay="0"/>
                                  </p:stCondLst>
                                  <p:childTnLst>
                                    <p:animMotion origin="layout" path="M 1.38889E-6 -3.7037E-6 L 0.01927 -0.33217 " pathEditMode="relative" rAng="0" ptsTypes="AA">
                                      <p:cBhvr>
                                        <p:cTn id="49" dur="2000" fill="hold"/>
                                        <p:tgtEl>
                                          <p:spTgt spid="7"/>
                                        </p:tgtEl>
                                        <p:attrNameLst>
                                          <p:attrName>ppt_x</p:attrName>
                                          <p:attrName>ppt_y</p:attrName>
                                        </p:attrNameLst>
                                      </p:cBhvr>
                                      <p:rCtr x="955" y="-16620"/>
                                    </p:animMotion>
                                  </p:childTnLst>
                                </p:cTn>
                              </p:par>
                              <p:par>
                                <p:cTn id="50" presetID="10" presetClass="exit" presetSubtype="0" fill="hold" grpId="2"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42" presetClass="path" presetSubtype="0" accel="50000" decel="50000" fill="hold" grpId="1" nodeType="withEffect">
                                  <p:stCondLst>
                                    <p:cond delay="0"/>
                                  </p:stCondLst>
                                  <p:childTnLst>
                                    <p:animMotion origin="layout" path="M 1.11022E-16 -1.11111E-6 L -0.08229 -0.13125 " pathEditMode="relative" rAng="0" ptsTypes="AA">
                                      <p:cBhvr>
                                        <p:cTn id="57" dur="2500" fill="hold"/>
                                        <p:tgtEl>
                                          <p:spTgt spid="5"/>
                                        </p:tgtEl>
                                        <p:attrNameLst>
                                          <p:attrName>ppt_x</p:attrName>
                                          <p:attrName>ppt_y</p:attrName>
                                        </p:attrNameLst>
                                      </p:cBhvr>
                                      <p:rCtr x="-4115" y="-6574"/>
                                    </p:animMotion>
                                  </p:childTnLst>
                                </p:cTn>
                              </p:par>
                              <p:par>
                                <p:cTn id="58" presetID="23" presetClass="exit" presetSubtype="32" fill="hold" grpId="0" nodeType="withEffect">
                                  <p:stCondLst>
                                    <p:cond delay="0"/>
                                  </p:stCondLst>
                                  <p:childTnLst>
                                    <p:anim calcmode="lin" valueType="num">
                                      <p:cBhvr>
                                        <p:cTn id="59" dur="2500"/>
                                        <p:tgtEl>
                                          <p:spTgt spid="7"/>
                                        </p:tgtEl>
                                        <p:attrNameLst>
                                          <p:attrName>ppt_w</p:attrName>
                                        </p:attrNameLst>
                                      </p:cBhvr>
                                      <p:tavLst>
                                        <p:tav tm="0">
                                          <p:val>
                                            <p:strVal val="ppt_w"/>
                                          </p:val>
                                        </p:tav>
                                        <p:tav tm="100000">
                                          <p:val>
                                            <p:fltVal val="0"/>
                                          </p:val>
                                        </p:tav>
                                      </p:tavLst>
                                    </p:anim>
                                    <p:anim calcmode="lin" valueType="num">
                                      <p:cBhvr>
                                        <p:cTn id="60" dur="2500"/>
                                        <p:tgtEl>
                                          <p:spTgt spid="7"/>
                                        </p:tgtEl>
                                        <p:attrNameLst>
                                          <p:attrName>ppt_h</p:attrName>
                                        </p:attrNameLst>
                                      </p:cBhvr>
                                      <p:tavLst>
                                        <p:tav tm="0">
                                          <p:val>
                                            <p:strVal val="ppt_h"/>
                                          </p:val>
                                        </p:tav>
                                        <p:tav tm="100000">
                                          <p:val>
                                            <p:fltVal val="0"/>
                                          </p:val>
                                        </p:tav>
                                      </p:tavLst>
                                    </p:anim>
                                    <p:set>
                                      <p:cBhvr>
                                        <p:cTn id="61" dur="1" fill="hold">
                                          <p:stCondLst>
                                            <p:cond delay="2499"/>
                                          </p:stCondLst>
                                        </p:cTn>
                                        <p:tgtEl>
                                          <p:spTgt spid="7"/>
                                        </p:tgtEl>
                                        <p:attrNameLst>
                                          <p:attrName>style.visibility</p:attrName>
                                        </p:attrNameLst>
                                      </p:cBhvr>
                                      <p:to>
                                        <p:strVal val="hidden"/>
                                      </p:to>
                                    </p:set>
                                  </p:childTnLst>
                                </p:cTn>
                              </p:par>
                              <p:par>
                                <p:cTn id="62" presetID="12" presetClass="exit" presetSubtype="2" fill="hold" grpId="1" nodeType="withEffect">
                                  <p:stCondLst>
                                    <p:cond delay="250"/>
                                  </p:stCondLst>
                                  <p:childTnLst>
                                    <p:anim calcmode="lin" valueType="num">
                                      <p:cBhvr additive="base">
                                        <p:cTn id="63" dur="1000"/>
                                        <p:tgtEl>
                                          <p:spTgt spid="8"/>
                                        </p:tgtEl>
                                        <p:attrNameLst>
                                          <p:attrName>ppt_x</p:attrName>
                                        </p:attrNameLst>
                                      </p:cBhvr>
                                      <p:tavLst>
                                        <p:tav tm="0">
                                          <p:val>
                                            <p:strVal val="#ppt_x"/>
                                          </p:val>
                                        </p:tav>
                                        <p:tav tm="100000">
                                          <p:val>
                                            <p:strVal val="#ppt_x+#ppt_w*1.125000"/>
                                          </p:val>
                                        </p:tav>
                                      </p:tavLst>
                                    </p:anim>
                                    <p:animEffect transition="out" filter="wipe(right)">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23" presetClass="entr" presetSubtype="16" fill="hold" grpId="1"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250" fill="hold"/>
                                        <p:tgtEl>
                                          <p:spTgt spid="10"/>
                                        </p:tgtEl>
                                        <p:attrNameLst>
                                          <p:attrName>ppt_w</p:attrName>
                                        </p:attrNameLst>
                                      </p:cBhvr>
                                      <p:tavLst>
                                        <p:tav tm="0">
                                          <p:val>
                                            <p:fltVal val="0"/>
                                          </p:val>
                                        </p:tav>
                                        <p:tav tm="100000">
                                          <p:val>
                                            <p:strVal val="#ppt_w"/>
                                          </p:val>
                                        </p:tav>
                                      </p:tavLst>
                                    </p:anim>
                                    <p:anim calcmode="lin" valueType="num">
                                      <p:cBhvr>
                                        <p:cTn id="69" dur="1250" fill="hold"/>
                                        <p:tgtEl>
                                          <p:spTgt spid="10"/>
                                        </p:tgtEl>
                                        <p:attrNameLst>
                                          <p:attrName>ppt_h</p:attrName>
                                        </p:attrNameLst>
                                      </p:cBhvr>
                                      <p:tavLst>
                                        <p:tav tm="0">
                                          <p:val>
                                            <p:fltVal val="0"/>
                                          </p:val>
                                        </p:tav>
                                        <p:tav tm="100000">
                                          <p:val>
                                            <p:strVal val="#ppt_h"/>
                                          </p:val>
                                        </p:tav>
                                      </p:tavLst>
                                    </p:anim>
                                  </p:childTnLst>
                                </p:cTn>
                              </p:par>
                              <p:par>
                                <p:cTn id="70" presetID="23" presetClass="entr" presetSubtype="16" fill="hold" grpId="1"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1250" fill="hold"/>
                                        <p:tgtEl>
                                          <p:spTgt spid="11"/>
                                        </p:tgtEl>
                                        <p:attrNameLst>
                                          <p:attrName>ppt_w</p:attrName>
                                        </p:attrNameLst>
                                      </p:cBhvr>
                                      <p:tavLst>
                                        <p:tav tm="0">
                                          <p:val>
                                            <p:fltVal val="0"/>
                                          </p:val>
                                        </p:tav>
                                        <p:tav tm="100000">
                                          <p:val>
                                            <p:strVal val="#ppt_w"/>
                                          </p:val>
                                        </p:tav>
                                      </p:tavLst>
                                    </p:anim>
                                    <p:anim calcmode="lin" valueType="num">
                                      <p:cBhvr>
                                        <p:cTn id="73" dur="1250" fill="hold"/>
                                        <p:tgtEl>
                                          <p:spTgt spid="11"/>
                                        </p:tgtEl>
                                        <p:attrNameLst>
                                          <p:attrName>ppt_h</p:attrName>
                                        </p:attrNameLst>
                                      </p:cBhvr>
                                      <p:tavLst>
                                        <p:tav tm="0">
                                          <p:val>
                                            <p:fltVal val="0"/>
                                          </p:val>
                                        </p:tav>
                                        <p:tav tm="100000">
                                          <p:val>
                                            <p:strVal val="#ppt_h"/>
                                          </p:val>
                                        </p:tav>
                                      </p:tavLst>
                                    </p:anim>
                                  </p:childTnLst>
                                </p:cTn>
                              </p:par>
                              <p:par>
                                <p:cTn id="74" presetID="8" presetClass="emph" presetSubtype="0" repeatCount="indefinite" fill="hold" grpId="0" nodeType="withEffect">
                                  <p:stCondLst>
                                    <p:cond delay="0"/>
                                  </p:stCondLst>
                                  <p:childTnLst>
                                    <p:animRot by="-21600000">
                                      <p:cBhvr>
                                        <p:cTn id="75" dur="1000" fill="hold"/>
                                        <p:tgtEl>
                                          <p:spTgt spid="10"/>
                                        </p:tgtEl>
                                        <p:attrNameLst>
                                          <p:attrName>r</p:attrName>
                                        </p:attrNameLst>
                                      </p:cBhvr>
                                    </p:animRot>
                                  </p:childTnLst>
                                </p:cTn>
                              </p:par>
                              <p:par>
                                <p:cTn id="76" presetID="8" presetClass="emph" presetSubtype="0" repeatCount="indefinite" fill="hold" grpId="0" nodeType="withEffect">
                                  <p:stCondLst>
                                    <p:cond delay="0"/>
                                  </p:stCondLst>
                                  <p:childTnLst>
                                    <p:animRot by="21600000">
                                      <p:cBhvr>
                                        <p:cTn id="77" dur="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9" grpId="0"/>
      <p:bldP spid="9" grpId="1"/>
      <p:bldP spid="9" grpId="2"/>
      <p:bldP spid="3074" grpId="0"/>
      <p:bldP spid="3074" grpId="1"/>
      <p:bldP spid="3074" grpId="2"/>
      <p:bldP spid="5" grpId="0"/>
      <p:bldP spid="5" grpId="1"/>
      <p:bldP spid="5" grpId="2"/>
      <p:bldP spid="7" grpId="0"/>
      <p:bldP spid="7" grpId="1"/>
      <p:bldP spid="7" grpId="2"/>
      <p:bldP spid="8" grpId="0"/>
      <p:bldP spid="8" grpId="1"/>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3F535-CD88-47DA-BCAD-D4B4296D7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65266" cy="6858001"/>
          </a:xfrm>
          <a:prstGeom prst="rect">
            <a:avLst/>
          </a:prstGeom>
        </p:spPr>
      </p:pic>
      <p:sp>
        <p:nvSpPr>
          <p:cNvPr id="6" name="Title 1">
            <a:extLst>
              <a:ext uri="{FF2B5EF4-FFF2-40B4-BE49-F238E27FC236}">
                <a16:creationId xmlns:a16="http://schemas.microsoft.com/office/drawing/2014/main" id="{A4B9DA8B-6199-4067-AF87-DE02F93675A0}"/>
              </a:ext>
            </a:extLst>
          </p:cNvPr>
          <p:cNvSpPr txBox="1">
            <a:spLocks/>
          </p:cNvSpPr>
          <p:nvPr/>
        </p:nvSpPr>
        <p:spPr>
          <a:xfrm>
            <a:off x="1030513" y="1075709"/>
            <a:ext cx="15530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faith</a:t>
            </a:r>
          </a:p>
        </p:txBody>
      </p:sp>
      <p:sp>
        <p:nvSpPr>
          <p:cNvPr id="3074" name="Rectangle 2"/>
          <p:cNvSpPr>
            <a:spLocks noGrp="1" noChangeArrowheads="1"/>
          </p:cNvSpPr>
          <p:nvPr>
            <p:ph type="title"/>
          </p:nvPr>
        </p:nvSpPr>
        <p:spPr>
          <a:xfrm>
            <a:off x="467833" y="1061423"/>
            <a:ext cx="8229600" cy="422479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By faith Abraham obeyed when he was called to go out to the place which he would receive as an inheritance. And he went out, not knowing where he was going.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11:8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338EF846-53C9-4529-B4ED-639A9CC9BE0A}"/>
              </a:ext>
            </a:extLst>
          </p:cNvPr>
          <p:cNvSpPr txBox="1">
            <a:spLocks noChangeArrowheads="1"/>
          </p:cNvSpPr>
          <p:nvPr/>
        </p:nvSpPr>
        <p:spPr bwMode="auto">
          <a:xfrm>
            <a:off x="4893700" y="2481779"/>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B1166417-9768-4115-A86E-31CD5F0C8984}"/>
              </a:ext>
            </a:extLst>
          </p:cNvPr>
          <p:cNvSpPr txBox="1">
            <a:spLocks noChangeArrowheads="1"/>
          </p:cNvSpPr>
          <p:nvPr/>
        </p:nvSpPr>
        <p:spPr bwMode="auto">
          <a:xfrm>
            <a:off x="2742225" y="3414486"/>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807362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0"/>
                                  </p:stCondLst>
                                  <p:childTnLst>
                                    <p:set>
                                      <p:cBhvr override="childStyle">
                                        <p:cTn id="19" dur="500" fill="hold"/>
                                        <p:tgtEl>
                                          <p:spTgt spid="6"/>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
                                        <p:tgtEl>
                                          <p:spTgt spid="4"/>
                                        </p:tgtEl>
                                      </p:cBhvr>
                                    </p:animEffect>
                                  </p:childTnLst>
                                </p:cTn>
                              </p:par>
                              <p:par>
                                <p:cTn id="25" presetID="42" presetClass="path" presetSubtype="0" accel="50000" decel="50000" fill="hold" grpId="1" nodeType="withEffect">
                                  <p:stCondLst>
                                    <p:cond delay="0"/>
                                  </p:stCondLst>
                                  <p:childTnLst>
                                    <p:animMotion origin="layout" path="M 1.66667E-6 -1.11111E-6 L -0.23524 0.13611 " pathEditMode="relative" rAng="0" ptsTypes="AA">
                                      <p:cBhvr>
                                        <p:cTn id="26" dur="2000" fill="hold"/>
                                        <p:tgtEl>
                                          <p:spTgt spid="4"/>
                                        </p:tgtEl>
                                        <p:attrNameLst>
                                          <p:attrName>ppt_x</p:attrName>
                                          <p:attrName>ppt_y</p:attrName>
                                        </p:attrNameLst>
                                      </p:cBhvr>
                                      <p:rCtr x="-11771" y="6806"/>
                                    </p:animMotion>
                                  </p:childTnLst>
                                </p:cTn>
                              </p:par>
                              <p:par>
                                <p:cTn id="27" presetID="10" presetClass="exit" presetSubtype="0" fill="hold" grpId="1" nodeType="withEffect">
                                  <p:stCondLst>
                                    <p:cond delay="0"/>
                                  </p:stCondLst>
                                  <p:childTnLst>
                                    <p:animEffect transition="out" filter="fade">
                                      <p:cBhvr>
                                        <p:cTn id="28" dur="1250"/>
                                        <p:tgtEl>
                                          <p:spTgt spid="3074"/>
                                        </p:tgtEl>
                                      </p:cBhvr>
                                    </p:animEffect>
                                    <p:set>
                                      <p:cBhvr>
                                        <p:cTn id="29" dur="1" fill="hold">
                                          <p:stCondLst>
                                            <p:cond delay="1249"/>
                                          </p:stCondLst>
                                        </p:cTn>
                                        <p:tgtEl>
                                          <p:spTgt spid="3074"/>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4" grpId="0"/>
      <p:bldP spid="4" grpId="1"/>
      <p:bldP spid="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0A685-911A-4D64-A676-6381307F9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914400" y="1670957"/>
            <a:ext cx="773611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600" b="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63500">
                    <a:schemeClr val="tx1"/>
                  </a:glow>
                  <a:outerShdw blurRad="76200" dist="50800" dir="5400000" algn="tl" rotWithShape="0">
                    <a:srgbClr val="000000">
                      <a:alpha val="65000"/>
                    </a:srgbClr>
                  </a:outerShdw>
                </a:effectLst>
                <a:latin typeface="Blackadder ITC" panose="04020505051007020D02" pitchFamily="82" charset="0"/>
              </a:rPr>
              <a:t>Receiving</a:t>
            </a:r>
            <a:endParaRPr lang="en-US" sz="13800" b="1" i="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63500">
                  <a:schemeClr val="tx1"/>
                </a:glow>
                <a:outerShdw blurRad="76200" dist="50800" dir="5400000" algn="tl" rotWithShape="0">
                  <a:srgbClr val="000000">
                    <a:alpha val="65000"/>
                  </a:srgbClr>
                </a:outerShdw>
              </a:effectLst>
              <a:latin typeface="Blackadder ITC" panose="04020505051007020D02" pitchFamily="82" charset="0"/>
            </a:endParaRPr>
          </a:p>
        </p:txBody>
      </p:sp>
      <p:sp>
        <p:nvSpPr>
          <p:cNvPr id="5" name="Rectangle 12"/>
          <p:cNvSpPr>
            <a:spLocks noChangeArrowheads="1"/>
          </p:cNvSpPr>
          <p:nvPr/>
        </p:nvSpPr>
        <p:spPr bwMode="auto">
          <a:xfrm>
            <a:off x="4020457" y="37719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latin typeface="Britannic Bold" panose="020B0903060703020204" pitchFamily="34" charset="0"/>
              </a:rPr>
              <a:t>Ron Bert</a:t>
            </a:r>
            <a:endParaRPr lang="en-US" altLang="en-US" sz="48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latin typeface="Britannic Bold" panose="020B090306070302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latin typeface="Britannic Bold" panose="020B0903060703020204" pitchFamily="34" charset="0"/>
              </a:rPr>
              <a:t>August 19, 2018</a:t>
            </a:r>
            <a:endParaRPr lang="en-US" altLang="en-US" sz="48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latin typeface="Britannic Bold" panose="020B090306070302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1" fill="hold">
                            <p:stCondLst>
                              <p:cond delay="1000"/>
                            </p:stCondLst>
                            <p:childTnLst>
                              <p:par>
                                <p:cTn id="32" presetID="9" presetClass="exit" presetSubtype="0" fill="hold" grpId="1" nodeType="afterEffect">
                                  <p:stCondLst>
                                    <p:cond delay="0"/>
                                  </p:stCondLst>
                                  <p:childTnLst>
                                    <p:animEffect transition="out" filter="dissolve">
                                      <p:cBhvr>
                                        <p:cTn id="33" dur="1500"/>
                                        <p:tgtEl>
                                          <p:spTgt spid="5"/>
                                        </p:tgtEl>
                                      </p:cBhvr>
                                    </p:animEffect>
                                    <p:set>
                                      <p:cBhvr>
                                        <p:cTn id="34" dur="1" fill="hold">
                                          <p:stCondLst>
                                            <p:cond delay="1499"/>
                                          </p:stCondLst>
                                        </p:cTn>
                                        <p:tgtEl>
                                          <p:spTgt spid="5"/>
                                        </p:tgtEl>
                                        <p:attrNameLst>
                                          <p:attrName>style.visibility</p:attrName>
                                        </p:attrNameLst>
                                      </p:cBhvr>
                                      <p:to>
                                        <p:strVal val="hidden"/>
                                      </p:to>
                                    </p:set>
                                  </p:childTnLst>
                                </p:cTn>
                              </p:par>
                              <p:par>
                                <p:cTn id="35" presetID="0" presetClass="path" presetSubtype="0" accel="50000" decel="50000" fill="hold" grpId="2" nodeType="withEffect">
                                  <p:stCondLst>
                                    <p:cond delay="0"/>
                                  </p:stCondLst>
                                  <p:childTnLst>
                                    <p:animMotion origin="layout" path="M 3.05556E-6 2.22222E-6 L 3.05556E-6 0.23032 " pathEditMode="relative" rAng="0" ptsTypes="AA">
                                      <p:cBhvr>
                                        <p:cTn id="36" dur="1500" fill="hold"/>
                                        <p:tgtEl>
                                          <p:spTgt spid="5"/>
                                        </p:tgtEl>
                                        <p:attrNameLst>
                                          <p:attrName>ppt_x</p:attrName>
                                          <p:attrName>ppt_y</p:attrName>
                                        </p:attrNameLst>
                                      </p:cBhvr>
                                      <p:rCtr x="0" y="11505"/>
                                    </p:animMotion>
                                  </p:childTnLst>
                                </p:cTn>
                              </p:par>
                              <p:par>
                                <p:cTn id="37" presetID="31" presetClass="exit" presetSubtype="0" fill="hold" grpId="1" nodeType="withEffect">
                                  <p:stCondLst>
                                    <p:cond delay="500"/>
                                  </p:stCondLst>
                                  <p:childTnLst>
                                    <p:anim calcmode="lin" valueType="num">
                                      <p:cBhvr>
                                        <p:cTn id="38" dur="1000"/>
                                        <p:tgtEl>
                                          <p:spTgt spid="6"/>
                                        </p:tgtEl>
                                        <p:attrNameLst>
                                          <p:attrName>ppt_w</p:attrName>
                                        </p:attrNameLst>
                                      </p:cBhvr>
                                      <p:tavLst>
                                        <p:tav tm="0">
                                          <p:val>
                                            <p:strVal val="ppt_w"/>
                                          </p:val>
                                        </p:tav>
                                        <p:tav tm="100000">
                                          <p:val>
                                            <p:fltVal val="0"/>
                                          </p:val>
                                        </p:tav>
                                      </p:tavLst>
                                    </p:anim>
                                    <p:anim calcmode="lin" valueType="num">
                                      <p:cBhvr>
                                        <p:cTn id="39" dur="1000"/>
                                        <p:tgtEl>
                                          <p:spTgt spid="6"/>
                                        </p:tgtEl>
                                        <p:attrNameLst>
                                          <p:attrName>ppt_h</p:attrName>
                                        </p:attrNameLst>
                                      </p:cBhvr>
                                      <p:tavLst>
                                        <p:tav tm="0">
                                          <p:val>
                                            <p:strVal val="ppt_h"/>
                                          </p:val>
                                        </p:tav>
                                        <p:tav tm="100000">
                                          <p:val>
                                            <p:fltVal val="0"/>
                                          </p:val>
                                        </p:tav>
                                      </p:tavLst>
                                    </p:anim>
                                    <p:anim calcmode="lin" valueType="num">
                                      <p:cBhvr>
                                        <p:cTn id="40" dur="1000"/>
                                        <p:tgtEl>
                                          <p:spTgt spid="6"/>
                                        </p:tgtEl>
                                        <p:attrNameLst>
                                          <p:attrName>style.rotation</p:attrName>
                                        </p:attrNameLst>
                                      </p:cBhvr>
                                      <p:tavLst>
                                        <p:tav tm="0">
                                          <p:val>
                                            <p:fltVal val="0"/>
                                          </p:val>
                                        </p:tav>
                                        <p:tav tm="100000">
                                          <p:val>
                                            <p:fltVal val="90"/>
                                          </p:val>
                                        </p:tav>
                                      </p:tavLst>
                                    </p:anim>
                                    <p:animEffect transition="out" filter="fade">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par>
                                <p:cTn id="43" presetID="42" presetClass="path" presetSubtype="0" accel="50000" decel="50000" fill="hold" grpId="2" nodeType="withEffect">
                                  <p:stCondLst>
                                    <p:cond delay="500"/>
                                  </p:stCondLst>
                                  <p:childTnLst>
                                    <p:animMotion origin="layout" path="M 3.33333E-6 2.22222E-6 L -0.129 -0.29259 " pathEditMode="relative" rAng="0" ptsTypes="AA">
                                      <p:cBhvr>
                                        <p:cTn id="44" dur="1000" fill="hold"/>
                                        <p:tgtEl>
                                          <p:spTgt spid="6"/>
                                        </p:tgtEl>
                                        <p:attrNameLst>
                                          <p:attrName>ppt_x</p:attrName>
                                          <p:attrName>ppt_y</p:attrName>
                                        </p:attrNameLst>
                                      </p:cBhvr>
                                      <p:rCtr x="-6458" y="-1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54517-3B3C-4E4F-B26E-AE738DAEE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049576"/>
            <a:ext cx="8229600" cy="27588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all these, having obtained      a good testimony through faith, did not receive the promise, …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11:39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488B56B6-30FA-4394-8768-B814BF739958}"/>
              </a:ext>
            </a:extLst>
          </p:cNvPr>
          <p:cNvSpPr txBox="1">
            <a:spLocks noChangeArrowheads="1"/>
          </p:cNvSpPr>
          <p:nvPr/>
        </p:nvSpPr>
        <p:spPr bwMode="auto">
          <a:xfrm>
            <a:off x="2742225" y="3414486"/>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71E44197-23EB-499E-A0DF-B54CEB41B58A}"/>
              </a:ext>
            </a:extLst>
          </p:cNvPr>
          <p:cNvSpPr txBox="1">
            <a:spLocks noChangeArrowheads="1"/>
          </p:cNvSpPr>
          <p:nvPr/>
        </p:nvSpPr>
        <p:spPr bwMode="auto">
          <a:xfrm>
            <a:off x="6221642" y="1364454"/>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075896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childTnLst>
                                </p:cTn>
                              </p:par>
                              <p:par>
                                <p:cTn id="18" presetID="42" presetClass="path" presetSubtype="0" accel="50000" decel="50000" fill="hold" grpId="1" nodeType="withEffect">
                                  <p:stCondLst>
                                    <p:cond delay="0"/>
                                  </p:stCondLst>
                                  <p:childTnLst>
                                    <p:animMotion origin="layout" path="M -1.66667E-6 -2.22222E-6 L 0.38073 -0.29907 " pathEditMode="relative" rAng="0" ptsTypes="AA">
                                      <p:cBhvr>
                                        <p:cTn id="19" dur="2000" fill="hold"/>
                                        <p:tgtEl>
                                          <p:spTgt spid="4"/>
                                        </p:tgtEl>
                                        <p:attrNameLst>
                                          <p:attrName>ppt_x</p:attrName>
                                          <p:attrName>ppt_y</p:attrName>
                                        </p:attrNameLst>
                                      </p:cBhvr>
                                      <p:rCtr x="19028" y="-14954"/>
                                    </p:animMotion>
                                  </p:childTnLst>
                                </p:cTn>
                              </p:par>
                              <p:par>
                                <p:cTn id="20" presetID="10" presetClass="exit" presetSubtype="0" fill="hold" grpId="1" nodeType="withEffect">
                                  <p:stCondLst>
                                    <p:cond delay="0"/>
                                  </p:stCondLst>
                                  <p:childTnLst>
                                    <p:animEffect transition="out" filter="fade">
                                      <p:cBhvr>
                                        <p:cTn id="21" dur="1250"/>
                                        <p:tgtEl>
                                          <p:spTgt spid="3074"/>
                                        </p:tgtEl>
                                      </p:cBhvr>
                                    </p:animEffect>
                                    <p:set>
                                      <p:cBhvr>
                                        <p:cTn id="22"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74000-720F-4427-A09A-957BF40D0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A84E52F2-BC0C-470B-8267-BD3B83DA2521}"/>
              </a:ext>
            </a:extLst>
          </p:cNvPr>
          <p:cNvSpPr txBox="1">
            <a:spLocks/>
          </p:cNvSpPr>
          <p:nvPr/>
        </p:nvSpPr>
        <p:spPr>
          <a:xfrm>
            <a:off x="4416990" y="2641372"/>
            <a:ext cx="27867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have grace</a:t>
            </a:r>
          </a:p>
        </p:txBody>
      </p:sp>
      <p:sp>
        <p:nvSpPr>
          <p:cNvPr id="4" name="Title 1">
            <a:extLst>
              <a:ext uri="{FF2B5EF4-FFF2-40B4-BE49-F238E27FC236}">
                <a16:creationId xmlns:a16="http://schemas.microsoft.com/office/drawing/2014/main" id="{AB1A7BAF-D7CF-4A5C-BB79-9997308EF840}"/>
              </a:ext>
            </a:extLst>
          </p:cNvPr>
          <p:cNvSpPr txBox="1">
            <a:spLocks/>
          </p:cNvSpPr>
          <p:nvPr/>
        </p:nvSpPr>
        <p:spPr>
          <a:xfrm>
            <a:off x="4835410" y="3311639"/>
            <a:ext cx="29318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serve God</a:t>
            </a:r>
          </a:p>
        </p:txBody>
      </p:sp>
      <p:sp>
        <p:nvSpPr>
          <p:cNvPr id="6" name="Rectangle 2">
            <a:extLst>
              <a:ext uri="{FF2B5EF4-FFF2-40B4-BE49-F238E27FC236}">
                <a16:creationId xmlns:a16="http://schemas.microsoft.com/office/drawing/2014/main" id="{E675E251-A3F1-490E-85E3-202FB0E0168E}"/>
              </a:ext>
            </a:extLst>
          </p:cNvPr>
          <p:cNvSpPr txBox="1">
            <a:spLocks noChangeArrowheads="1"/>
          </p:cNvSpPr>
          <p:nvPr/>
        </p:nvSpPr>
        <p:spPr bwMode="auto">
          <a:xfrm>
            <a:off x="6221642" y="1364454"/>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244033"/>
            <a:ext cx="8229600" cy="43699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since we are receiving a kingdom which cannot be shaken, let us have grace, by which we may serve God acceptably with reverence and godly fear.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12:28 </a:t>
            </a:r>
          </a:p>
        </p:txBody>
      </p:sp>
      <p:sp>
        <p:nvSpPr>
          <p:cNvPr id="7" name="Rectangle 2" hidden="1">
            <a:extLst>
              <a:ext uri="{FF2B5EF4-FFF2-40B4-BE49-F238E27FC236}">
                <a16:creationId xmlns:a16="http://schemas.microsoft.com/office/drawing/2014/main" id="{3C40EF57-ED42-4223-9AAC-1387F118B5B0}"/>
              </a:ext>
            </a:extLst>
          </p:cNvPr>
          <p:cNvSpPr txBox="1">
            <a:spLocks noChangeArrowheads="1"/>
          </p:cNvSpPr>
          <p:nvPr/>
        </p:nvSpPr>
        <p:spPr bwMode="auto">
          <a:xfrm>
            <a:off x="5856405" y="206590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9866682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17934 -0.06829 " pathEditMode="relative" rAng="0" ptsTypes="AA">
                                      <p:cBhvr>
                                        <p:cTn id="10" dur="1000" spd="-100000" fill="hold"/>
                                        <p:tgtEl>
                                          <p:spTgt spid="3074"/>
                                        </p:tgtEl>
                                        <p:attrNameLst>
                                          <p:attrName>ppt_x</p:attrName>
                                          <p:attrName>ppt_y</p:attrName>
                                        </p:attrNameLst>
                                      </p:cBhvr>
                                      <p:rCtr x="8958" y="-3426"/>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18" presetClass="emph" presetSubtype="0" fill="hold" grpId="1" nodeType="withEffect">
                                  <p:stCondLst>
                                    <p:cond delay="0"/>
                                  </p:stCondLst>
                                  <p:childTnLst>
                                    <p:set>
                                      <p:cBhvr override="childStyle">
                                        <p:cTn id="28" dur="500" fill="hold"/>
                                        <p:tgtEl>
                                          <p:spTgt spid="4"/>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
                                        <p:tgtEl>
                                          <p:spTgt spid="6"/>
                                        </p:tgtEl>
                                      </p:cBhvr>
                                    </p:animEffect>
                                  </p:childTnLst>
                                </p:cTn>
                              </p:par>
                              <p:par>
                                <p:cTn id="34" presetID="42" presetClass="path" presetSubtype="0" accel="50000" decel="50000" fill="hold" grpId="1" nodeType="withEffect">
                                  <p:stCondLst>
                                    <p:cond delay="0"/>
                                  </p:stCondLst>
                                  <p:childTnLst>
                                    <p:animMotion origin="layout" path="M 2.77778E-6 1.85185E-6 L -0.03993 0.10278 " pathEditMode="relative" rAng="0" ptsTypes="AA">
                                      <p:cBhvr>
                                        <p:cTn id="35" dur="2000" fill="hold"/>
                                        <p:tgtEl>
                                          <p:spTgt spid="6"/>
                                        </p:tgtEl>
                                        <p:attrNameLst>
                                          <p:attrName>ppt_x</p:attrName>
                                          <p:attrName>ppt_y</p:attrName>
                                        </p:attrNameLst>
                                      </p:cBhvr>
                                      <p:rCtr x="-1997" y="5139"/>
                                    </p:animMotion>
                                  </p:childTnLst>
                                </p:cTn>
                              </p:par>
                              <p:par>
                                <p:cTn id="36" presetID="10" presetClass="exit" presetSubtype="0" fill="hold" grpId="2" nodeType="withEffect">
                                  <p:stCondLst>
                                    <p:cond delay="0"/>
                                  </p:stCondLst>
                                  <p:childTnLst>
                                    <p:animEffect transition="out" filter="fade">
                                      <p:cBhvr>
                                        <p:cTn id="37" dur="1250"/>
                                        <p:tgtEl>
                                          <p:spTgt spid="3074"/>
                                        </p:tgtEl>
                                      </p:cBhvr>
                                    </p:animEffect>
                                    <p:set>
                                      <p:cBhvr>
                                        <p:cTn id="38" dur="1" fill="hold">
                                          <p:stCondLst>
                                            <p:cond delay="1249"/>
                                          </p:stCondLst>
                                        </p:cTn>
                                        <p:tgtEl>
                                          <p:spTgt spid="3074"/>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250"/>
                                        <p:tgtEl>
                                          <p:spTgt spid="5"/>
                                        </p:tgtEl>
                                      </p:cBhvr>
                                    </p:animEffect>
                                    <p:set>
                                      <p:cBhvr>
                                        <p:cTn id="41" dur="1" fill="hold">
                                          <p:stCondLst>
                                            <p:cond delay="249"/>
                                          </p:stCondLst>
                                        </p:cTn>
                                        <p:tgtEl>
                                          <p:spTgt spid="5"/>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250"/>
                                        <p:tgtEl>
                                          <p:spTgt spid="4"/>
                                        </p:tgtEl>
                                      </p:cBhvr>
                                    </p:animEffect>
                                    <p:set>
                                      <p:cBhvr>
                                        <p:cTn id="44"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4" grpId="0"/>
      <p:bldP spid="4" grpId="1"/>
      <p:bldP spid="4" grpId="2"/>
      <p:bldP spid="6" grpId="0"/>
      <p:bldP spid="6" grpId="1"/>
      <p:bldP spid="6" grpId="2"/>
      <p:bldP spid="3074" grpId="0"/>
      <p:bldP spid="3074" grpId="1"/>
      <p:bldP spid="307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D35893-8534-411F-A172-E36B47E1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093119"/>
            <a:ext cx="8229600" cy="2671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 ask and do not receive, because you ask amiss, that you may spend it on your pleasures.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James 4:3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98FB449F-78AF-44C3-89BC-83B7ED13389C}"/>
              </a:ext>
            </a:extLst>
          </p:cNvPr>
          <p:cNvSpPr txBox="1">
            <a:spLocks noChangeArrowheads="1"/>
          </p:cNvSpPr>
          <p:nvPr/>
        </p:nvSpPr>
        <p:spPr bwMode="auto">
          <a:xfrm>
            <a:off x="5856405" y="206590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6569CC80-EB35-4685-95D7-3AEC5F5BFEB4}"/>
              </a:ext>
            </a:extLst>
          </p:cNvPr>
          <p:cNvSpPr txBox="1">
            <a:spLocks noChangeArrowheads="1"/>
          </p:cNvSpPr>
          <p:nvPr/>
        </p:nvSpPr>
        <p:spPr bwMode="auto">
          <a:xfrm>
            <a:off x="5270067" y="2551312"/>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98FB449F-78AF-44C3-89BC-83B7ED13389C}"/>
              </a:ext>
            </a:extLst>
          </p:cNvPr>
          <p:cNvSpPr txBox="1">
            <a:spLocks noChangeArrowheads="1"/>
          </p:cNvSpPr>
          <p:nvPr/>
        </p:nvSpPr>
        <p:spPr bwMode="auto">
          <a:xfrm>
            <a:off x="3722808" y="2742837"/>
            <a:ext cx="24759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ask amiss</a:t>
            </a:r>
          </a:p>
        </p:txBody>
      </p:sp>
    </p:spTree>
    <p:extLst>
      <p:ext uri="{BB962C8B-B14F-4D97-AF65-F5344CB8AC3E}">
        <p14:creationId xmlns:p14="http://schemas.microsoft.com/office/powerpoint/2010/main" val="24831666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2"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childTnLst>
                                </p:cTn>
                              </p:par>
                              <p:par>
                                <p:cTn id="17" presetID="42" presetClass="path" presetSubtype="0" accel="50000" decel="50000" fill="hold" grpId="1" nodeType="withEffect">
                                  <p:stCondLst>
                                    <p:cond delay="0"/>
                                  </p:stCondLst>
                                  <p:childTnLst>
                                    <p:animMotion origin="layout" path="M 3.33333E-6 -2.96296E-6 L -0.06407 0.07107 " pathEditMode="relative" rAng="0" ptsTypes="AA">
                                      <p:cBhvr>
                                        <p:cTn id="18" dur="1500" fill="hold"/>
                                        <p:tgtEl>
                                          <p:spTgt spid="4"/>
                                        </p:tgtEl>
                                        <p:attrNameLst>
                                          <p:attrName>ppt_x</p:attrName>
                                          <p:attrName>ppt_y</p:attrName>
                                        </p:attrNameLst>
                                      </p:cBhvr>
                                      <p:rCtr x="-3212" y="3542"/>
                                    </p:animMotion>
                                  </p:childTnLst>
                                </p:cTn>
                              </p:par>
                              <p:par>
                                <p:cTn id="19" presetID="10" presetClass="exit" presetSubtype="0" fill="hold" grpId="1" nodeType="withEffect">
                                  <p:stCondLst>
                                    <p:cond delay="0"/>
                                  </p:stCondLst>
                                  <p:childTnLst>
                                    <p:animEffect transition="out" filter="fade">
                                      <p:cBhvr>
                                        <p:cTn id="20" dur="1000"/>
                                        <p:tgtEl>
                                          <p:spTgt spid="3074"/>
                                        </p:tgtEl>
                                      </p:cBhvr>
                                    </p:animEffect>
                                    <p:set>
                                      <p:cBhvr>
                                        <p:cTn id="21" dur="1" fill="hold">
                                          <p:stCondLst>
                                            <p:cond delay="999"/>
                                          </p:stCondLst>
                                        </p:cTn>
                                        <p:tgtEl>
                                          <p:spTgt spid="3074"/>
                                        </p:tgtEl>
                                        <p:attrNameLst>
                                          <p:attrName>style.visibility</p:attrName>
                                        </p:attrNameLst>
                                      </p:cBhvr>
                                      <p:to>
                                        <p:strVal val="hidden"/>
                                      </p:to>
                                    </p:set>
                                  </p:childTnLst>
                                </p:cTn>
                              </p:par>
                              <p:par>
                                <p:cTn id="22" presetID="10" presetClass="entr" presetSubtype="0" fill="hold" grpId="2" nodeType="withEffect">
                                  <p:stCondLst>
                                    <p:cond delay="0"/>
                                  </p:stCondLst>
                                  <p:iterate type="lt">
                                    <p:tmPct val="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100"/>
                                        <p:tgtEl>
                                          <p:spTgt spid="6"/>
                                        </p:tgtEl>
                                      </p:cBhvr>
                                    </p:animEffect>
                                  </p:childTnLst>
                                </p:cTn>
                              </p:par>
                              <p:par>
                                <p:cTn id="25" presetID="0" presetClass="path" presetSubtype="0" accel="50000" fill="hold" grpId="3" nodeType="withEffect">
                                  <p:stCondLst>
                                    <p:cond delay="0"/>
                                  </p:stCondLst>
                                  <p:iterate type="lt">
                                    <p:tmPct val="0"/>
                                  </p:iterate>
                                  <p:childTnLst>
                                    <p:animMotion origin="layout" path="M -4.72222E-6 1.09827E-6 C -0.01892 -0.01503 -0.03784 -0.02983 -0.05555 -0.04 C -0.07326 -0.05017 -0.08454 -0.0585 -0.10642 -0.06127 C -0.12829 -0.06405 -0.16493 -0.06728 -0.18732 -0.05711 C -0.20972 -0.04694 -0.23072 -0.02035 -0.24131 1.09827E-6 C -0.2519 0.02035 -0.25104 0.04393 -0.25052 0.06497 C -0.25 0.08601 -0.24861 0.10705 -0.23784 0.12624 C -0.22708 0.14543 -0.20711 0.16855 -0.18576 0.17965 C -0.1644 0.19075 -0.12222 0.19029 -0.10954 0.19237 " pathEditMode="relative" rAng="0" ptsTypes="aaaaaaaaa">
                                      <p:cBhvr>
                                        <p:cTn id="26" dur="2000" fill="hold"/>
                                        <p:tgtEl>
                                          <p:spTgt spid="6"/>
                                        </p:tgtEl>
                                        <p:attrNameLst>
                                          <p:attrName>ppt_x</p:attrName>
                                          <p:attrName>ppt_y</p:attrName>
                                        </p:attrNameLst>
                                      </p:cBhvr>
                                      <p:rCtr x="-12604" y="6243"/>
                                    </p:animMotion>
                                  </p:childTnLst>
                                </p:cTn>
                              </p:par>
                              <p:par>
                                <p:cTn id="27" presetID="42" presetClass="path" presetSubtype="0" fill="hold" grpId="4" nodeType="withEffect">
                                  <p:stCondLst>
                                    <p:cond delay="2000"/>
                                  </p:stCondLst>
                                  <p:iterate type="lt">
                                    <p:tmPct val="0"/>
                                  </p:iterate>
                                  <p:childTnLst>
                                    <p:animMotion origin="layout" path="M -0.10954 0.19237 L -0.20798 0.18659 " pathEditMode="relative" rAng="0" ptsTypes="AA">
                                      <p:cBhvr>
                                        <p:cTn id="28" dur="1500" fill="hold"/>
                                        <p:tgtEl>
                                          <p:spTgt spid="6"/>
                                        </p:tgtEl>
                                        <p:attrNameLst>
                                          <p:attrName>ppt_x</p:attrName>
                                          <p:attrName>ppt_y</p:attrName>
                                        </p:attrNameLst>
                                      </p:cBhvr>
                                      <p:rCtr x="-4931" y="-301"/>
                                    </p:animMotion>
                                  </p:childTnLst>
                                </p:cTn>
                              </p:par>
                            </p:childTnLst>
                          </p:cTn>
                        </p:par>
                        <p:par>
                          <p:cTn id="29" fill="hold">
                            <p:stCondLst>
                              <p:cond delay="3500"/>
                            </p:stCondLst>
                            <p:childTnLst>
                              <p:par>
                                <p:cTn id="30" presetID="38" presetClass="exit" presetSubtype="0" accel="50000" fill="hold" grpId="0" nodeType="afterEffect">
                                  <p:stCondLst>
                                    <p:cond delay="0"/>
                                  </p:stCondLst>
                                  <p:iterate type="lt">
                                    <p:tmPct val="20000"/>
                                  </p:iterate>
                                  <p:childTnLst>
                                    <p:anim calcmode="lin" valueType="num">
                                      <p:cBhvr>
                                        <p:cTn id="31" dur="1250">
                                          <p:stCondLst>
                                            <p:cond delay="0"/>
                                          </p:stCondLst>
                                        </p:cTn>
                                        <p:tgtEl>
                                          <p:spTgt spid="6"/>
                                        </p:tgtEl>
                                        <p:attrNameLst>
                                          <p:attrName>style.rotation</p:attrName>
                                        </p:attrNameLst>
                                      </p:cBhvr>
                                      <p:tavLst>
                                        <p:tav tm="0">
                                          <p:val>
                                            <p:fltVal val="0"/>
                                          </p:val>
                                        </p:tav>
                                        <p:tav tm="100000">
                                          <p:val>
                                            <p:fltVal val="45"/>
                                          </p:val>
                                        </p:tav>
                                      </p:tavLst>
                                    </p:anim>
                                    <p:anim calcmode="lin" valueType="num">
                                      <p:cBhvr>
                                        <p:cTn id="32" dur="1250">
                                          <p:stCondLst>
                                            <p:cond delay="0"/>
                                          </p:stCondLst>
                                        </p:cTn>
                                        <p:tgtEl>
                                          <p:spTgt spid="6"/>
                                        </p:tgtEl>
                                        <p:attrNameLst>
                                          <p:attrName>ppt_y</p:attrName>
                                        </p:attrNameLst>
                                      </p:cBhvr>
                                      <p:tavLst>
                                        <p:tav tm="0">
                                          <p:val>
                                            <p:strVal val="ppt_y"/>
                                          </p:val>
                                        </p:tav>
                                        <p:tav tm="100000">
                                          <p:val>
                                            <p:strVal val="ppt_y+1"/>
                                          </p:val>
                                        </p:tav>
                                      </p:tavLst>
                                    </p:anim>
                                    <p:set>
                                      <p:cBhvr>
                                        <p:cTn id="33"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6" grpId="0"/>
      <p:bldP spid="6" grpId="2"/>
      <p:bldP spid="6" grpId="3"/>
      <p:bldP spid="6" grpId="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5C6880-3267-47A7-B9DB-CF80F0338275}"/>
              </a:ext>
            </a:extLst>
          </p:cNvPr>
          <p:cNvPicPr>
            <a:picLocks noChangeAspect="1"/>
          </p:cNvPicPr>
          <p:nvPr/>
        </p:nvPicPr>
        <p:blipFill rotWithShape="1">
          <a:blip r:embed="rId2">
            <a:extLst>
              <a:ext uri="{28A0092B-C50C-407E-A947-70E740481C1C}">
                <a14:useLocalDpi xmlns:a14="http://schemas.microsoft.com/office/drawing/2010/main" val="0"/>
              </a:ext>
            </a:extLst>
          </a:blip>
          <a:srcRect r="25079"/>
          <a:stretch/>
        </p:blipFill>
        <p:spPr>
          <a:xfrm>
            <a:off x="1" y="0"/>
            <a:ext cx="9143999" cy="6858000"/>
          </a:xfrm>
          <a:prstGeom prst="rect">
            <a:avLst/>
          </a:prstGeom>
        </p:spPr>
      </p:pic>
      <p:sp>
        <p:nvSpPr>
          <p:cNvPr id="4" name="Title 1">
            <a:extLst>
              <a:ext uri="{FF2B5EF4-FFF2-40B4-BE49-F238E27FC236}">
                <a16:creationId xmlns:a16="http://schemas.microsoft.com/office/drawing/2014/main" id="{90F4B3FF-FC41-407B-B2B6-F4361CDD5585}"/>
              </a:ext>
            </a:extLst>
          </p:cNvPr>
          <p:cNvSpPr txBox="1">
            <a:spLocks/>
          </p:cNvSpPr>
          <p:nvPr/>
        </p:nvSpPr>
        <p:spPr>
          <a:xfrm>
            <a:off x="5196793" y="2480866"/>
            <a:ext cx="20029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a:t>
            </a:r>
          </a:p>
        </p:txBody>
      </p:sp>
      <p:sp>
        <p:nvSpPr>
          <p:cNvPr id="8" name="Title 1">
            <a:extLst>
              <a:ext uri="{FF2B5EF4-FFF2-40B4-BE49-F238E27FC236}">
                <a16:creationId xmlns:a16="http://schemas.microsoft.com/office/drawing/2014/main" id="{9081FFF9-3F9F-4E1A-BADB-28FB8CA49A70}"/>
              </a:ext>
            </a:extLst>
          </p:cNvPr>
          <p:cNvSpPr txBox="1">
            <a:spLocks/>
          </p:cNvSpPr>
          <p:nvPr/>
        </p:nvSpPr>
        <p:spPr>
          <a:xfrm>
            <a:off x="481013" y="3824496"/>
            <a:ext cx="236855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promise</a:t>
            </a:r>
          </a:p>
        </p:txBody>
      </p:sp>
      <p:sp>
        <p:nvSpPr>
          <p:cNvPr id="5" name="Title 1">
            <a:extLst>
              <a:ext uri="{FF2B5EF4-FFF2-40B4-BE49-F238E27FC236}">
                <a16:creationId xmlns:a16="http://schemas.microsoft.com/office/drawing/2014/main" id="{1B9004C5-DDE7-4A60-A332-0DEA0BCFB068}"/>
              </a:ext>
            </a:extLst>
          </p:cNvPr>
          <p:cNvSpPr txBox="1">
            <a:spLocks/>
          </p:cNvSpPr>
          <p:nvPr/>
        </p:nvSpPr>
        <p:spPr>
          <a:xfrm>
            <a:off x="2675163" y="3151754"/>
            <a:ext cx="1465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life</a:t>
            </a:r>
          </a:p>
        </p:txBody>
      </p:sp>
      <p:sp>
        <p:nvSpPr>
          <p:cNvPr id="3074" name="Rectangle 2"/>
          <p:cNvSpPr>
            <a:spLocks noGrp="1" noChangeArrowheads="1"/>
          </p:cNvSpPr>
          <p:nvPr>
            <p:ph type="title"/>
          </p:nvPr>
        </p:nvSpPr>
        <p:spPr>
          <a:xfrm>
            <a:off x="457200" y="1117961"/>
            <a:ext cx="8229600" cy="423930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Blessed is the man who endures temptation; for when he has been approved, he will receive the crown of life which the Lord has promised to those who love Him.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James 1:12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B9751B03-2DD2-437F-B827-CDD1445DBF18}"/>
              </a:ext>
            </a:extLst>
          </p:cNvPr>
          <p:cNvSpPr txBox="1">
            <a:spLocks noChangeArrowheads="1"/>
          </p:cNvSpPr>
          <p:nvPr/>
        </p:nvSpPr>
        <p:spPr bwMode="auto">
          <a:xfrm>
            <a:off x="5270067" y="2551312"/>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E3A376D3-41D8-4EDE-9D34-269C7C9DB6BA}"/>
              </a:ext>
            </a:extLst>
          </p:cNvPr>
          <p:cNvSpPr txBox="1">
            <a:spLocks noChangeArrowheads="1"/>
          </p:cNvSpPr>
          <p:nvPr/>
        </p:nvSpPr>
        <p:spPr bwMode="auto">
          <a:xfrm>
            <a:off x="1300877" y="2979935"/>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19075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8" presetClass="emph" presetSubtype="0" fill="hold" grpId="1" nodeType="withEffect">
                                  <p:stCondLst>
                                    <p:cond delay="0"/>
                                  </p:stCondLst>
                                  <p:childTnLst>
                                    <p:set>
                                      <p:cBhvr override="childStyle">
                                        <p:cTn id="20" dur="500" fill="hold"/>
                                        <p:tgtEl>
                                          <p:spTgt spid="4"/>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18" presetClass="emph" presetSubtype="0" fill="hold" grpId="1" nodeType="withEffect">
                                  <p:stCondLst>
                                    <p:cond delay="0"/>
                                  </p:stCondLst>
                                  <p:childTnLst>
                                    <p:set>
                                      <p:cBhvr override="childStyle">
                                        <p:cTn id="27" dur="500" fill="hold"/>
                                        <p:tgtEl>
                                          <p:spTgt spid="5"/>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8" presetClass="emph" presetSubtype="0" fill="hold" grpId="1" nodeType="withEffect">
                                  <p:stCondLst>
                                    <p:cond delay="0"/>
                                  </p:stCondLst>
                                  <p:childTnLst>
                                    <p:set>
                                      <p:cBhvr override="childStyle">
                                        <p:cTn id="34" dur="500" fill="hold"/>
                                        <p:tgtEl>
                                          <p:spTgt spid="8"/>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2"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par>
                                <p:cTn id="40" presetID="42" presetClass="path" presetSubtype="0" accel="50000" decel="50000" fill="hold" grpId="1" nodeType="withEffect">
                                  <p:stCondLst>
                                    <p:cond delay="0"/>
                                  </p:stCondLst>
                                  <p:childTnLst>
                                    <p:animMotion origin="layout" path="M -4.16667E-6 3.7037E-6 L -0.42395 0.07245 " pathEditMode="relative" rAng="0" ptsTypes="AA">
                                      <p:cBhvr>
                                        <p:cTn id="41" dur="2000" fill="hold"/>
                                        <p:tgtEl>
                                          <p:spTgt spid="6"/>
                                        </p:tgtEl>
                                        <p:attrNameLst>
                                          <p:attrName>ppt_x</p:attrName>
                                          <p:attrName>ppt_y</p:attrName>
                                        </p:attrNameLst>
                                      </p:cBhvr>
                                      <p:rCtr x="-21198" y="3611"/>
                                    </p:animMotion>
                                  </p:childTnLst>
                                </p:cTn>
                              </p:par>
                              <p:par>
                                <p:cTn id="42" presetID="10" presetClass="exit" presetSubtype="0" fill="hold" grpId="1" nodeType="withEffect">
                                  <p:stCondLst>
                                    <p:cond delay="0"/>
                                  </p:stCondLst>
                                  <p:childTnLst>
                                    <p:animEffect transition="out" filter="fade">
                                      <p:cBhvr>
                                        <p:cTn id="43" dur="1250"/>
                                        <p:tgtEl>
                                          <p:spTgt spid="3074"/>
                                        </p:tgtEl>
                                      </p:cBhvr>
                                    </p:animEffect>
                                    <p:set>
                                      <p:cBhvr>
                                        <p:cTn id="44" dur="1" fill="hold">
                                          <p:stCondLst>
                                            <p:cond delay="1249"/>
                                          </p:stCondLst>
                                        </p:cTn>
                                        <p:tgtEl>
                                          <p:spTgt spid="3074"/>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50"/>
                                        <p:tgtEl>
                                          <p:spTgt spid="7"/>
                                        </p:tgtEl>
                                      </p:cBhvr>
                                    </p:animEffect>
                                    <p:set>
                                      <p:cBhvr>
                                        <p:cTn id="47" dur="1" fill="hold">
                                          <p:stCondLst>
                                            <p:cond delay="249"/>
                                          </p:stCondLst>
                                        </p:cTn>
                                        <p:tgtEl>
                                          <p:spTgt spid="7"/>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250"/>
                                        <p:tgtEl>
                                          <p:spTgt spid="4"/>
                                        </p:tgtEl>
                                      </p:cBhvr>
                                    </p:animEffect>
                                    <p:set>
                                      <p:cBhvr>
                                        <p:cTn id="50" dur="1" fill="hold">
                                          <p:stCondLst>
                                            <p:cond delay="249"/>
                                          </p:stCondLst>
                                        </p:cTn>
                                        <p:tgtEl>
                                          <p:spTgt spid="4"/>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250"/>
                                        <p:tgtEl>
                                          <p:spTgt spid="5"/>
                                        </p:tgtEl>
                                      </p:cBhvr>
                                    </p:animEffect>
                                    <p:set>
                                      <p:cBhvr>
                                        <p:cTn id="53" dur="1" fill="hold">
                                          <p:stCondLst>
                                            <p:cond delay="249"/>
                                          </p:stCondLst>
                                        </p:cTn>
                                        <p:tgtEl>
                                          <p:spTgt spid="5"/>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250"/>
                                        <p:tgtEl>
                                          <p:spTgt spid="8"/>
                                        </p:tgtEl>
                                      </p:cBhvr>
                                    </p:animEffect>
                                    <p:set>
                                      <p:cBhvr>
                                        <p:cTn id="56"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8" grpId="0"/>
      <p:bldP spid="8" grpId="1"/>
      <p:bldP spid="8" grpId="2"/>
      <p:bldP spid="5" grpId="0"/>
      <p:bldP spid="5" grpId="1"/>
      <p:bldP spid="5" grpId="2"/>
      <p:bldP spid="3074" grpId="0"/>
      <p:bldP spid="3074" grpId="1"/>
      <p:bldP spid="6" grpId="0"/>
      <p:bldP spid="6" grpId="1"/>
      <p:bldP spid="6" grpId="2"/>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1AAAC-9360-48AD-8876-2432F9B4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Title 1">
            <a:extLst>
              <a:ext uri="{FF2B5EF4-FFF2-40B4-BE49-F238E27FC236}">
                <a16:creationId xmlns:a16="http://schemas.microsoft.com/office/drawing/2014/main" id="{93E0B0F0-FAA0-4255-9F34-4DD97A850AC7}"/>
              </a:ext>
            </a:extLst>
          </p:cNvPr>
          <p:cNvSpPr txBox="1">
            <a:spLocks/>
          </p:cNvSpPr>
          <p:nvPr/>
        </p:nvSpPr>
        <p:spPr>
          <a:xfrm>
            <a:off x="1248455" y="2977554"/>
            <a:ext cx="2133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a:t>
            </a:r>
          </a:p>
        </p:txBody>
      </p:sp>
      <p:sp>
        <p:nvSpPr>
          <p:cNvPr id="5" name="Title 1">
            <a:extLst>
              <a:ext uri="{FF2B5EF4-FFF2-40B4-BE49-F238E27FC236}">
                <a16:creationId xmlns:a16="http://schemas.microsoft.com/office/drawing/2014/main" id="{3F4A0E3C-E7D9-446A-BBF9-EFB8BD2F53E5}"/>
              </a:ext>
            </a:extLst>
          </p:cNvPr>
          <p:cNvSpPr txBox="1">
            <a:spLocks/>
          </p:cNvSpPr>
          <p:nvPr/>
        </p:nvSpPr>
        <p:spPr>
          <a:xfrm>
            <a:off x="2989942" y="3652228"/>
            <a:ext cx="17852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word</a:t>
            </a:r>
          </a:p>
        </p:txBody>
      </p:sp>
      <p:sp>
        <p:nvSpPr>
          <p:cNvPr id="3074" name="Rectangle 2"/>
          <p:cNvSpPr>
            <a:spLocks noGrp="1" noChangeArrowheads="1"/>
          </p:cNvSpPr>
          <p:nvPr>
            <p:ph type="title"/>
          </p:nvPr>
        </p:nvSpPr>
        <p:spPr>
          <a:xfrm>
            <a:off x="457200" y="1628662"/>
            <a:ext cx="8229600" cy="36006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lay aside all filthiness and overflow of wickedness, and receive with meekness the implanted word, which is able to save your souls.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James 1:21 </a:t>
            </a:r>
          </a:p>
        </p:txBody>
      </p:sp>
      <p:sp>
        <p:nvSpPr>
          <p:cNvPr id="6" name="Rectangle 2">
            <a:extLst>
              <a:ext uri="{FF2B5EF4-FFF2-40B4-BE49-F238E27FC236}">
                <a16:creationId xmlns:a16="http://schemas.microsoft.com/office/drawing/2014/main" id="{268859C4-0BC5-4BF8-A5BA-968B1A901292}"/>
              </a:ext>
            </a:extLst>
          </p:cNvPr>
          <p:cNvSpPr txBox="1">
            <a:spLocks noChangeArrowheads="1"/>
          </p:cNvSpPr>
          <p:nvPr/>
        </p:nvSpPr>
        <p:spPr bwMode="auto">
          <a:xfrm>
            <a:off x="283027" y="4005589"/>
            <a:ext cx="8577943" cy="92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 the word = save your souls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06076B84-3C88-4396-BCA7-BF8078E301A9}"/>
              </a:ext>
            </a:extLst>
          </p:cNvPr>
          <p:cNvSpPr txBox="1">
            <a:spLocks noChangeArrowheads="1"/>
          </p:cNvSpPr>
          <p:nvPr/>
        </p:nvSpPr>
        <p:spPr bwMode="auto">
          <a:xfrm>
            <a:off x="1300877" y="2979935"/>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2DF540D-5978-4C9E-AF34-E92D11D437AC}"/>
              </a:ext>
            </a:extLst>
          </p:cNvPr>
          <p:cNvSpPr txBox="1">
            <a:spLocks noChangeArrowheads="1"/>
          </p:cNvSpPr>
          <p:nvPr/>
        </p:nvSpPr>
        <p:spPr bwMode="auto">
          <a:xfrm>
            <a:off x="6598573" y="2977498"/>
            <a:ext cx="136635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86C3CAAE-8C3B-45D4-B305-BBA416809650}"/>
              </a:ext>
            </a:extLst>
          </p:cNvPr>
          <p:cNvSpPr txBox="1">
            <a:spLocks noChangeArrowheads="1"/>
          </p:cNvSpPr>
          <p:nvPr/>
        </p:nvSpPr>
        <p:spPr bwMode="auto">
          <a:xfrm>
            <a:off x="2922622" y="3652015"/>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7145F0C1-071A-49F8-98AA-F6C1B7B1158B}"/>
              </a:ext>
            </a:extLst>
          </p:cNvPr>
          <p:cNvSpPr txBox="1">
            <a:spLocks noChangeArrowheads="1"/>
          </p:cNvSpPr>
          <p:nvPr/>
        </p:nvSpPr>
        <p:spPr bwMode="auto">
          <a:xfrm>
            <a:off x="1281827" y="4324065"/>
            <a:ext cx="397691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save your souls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9219045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3" nodeType="after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0"/>
                                  </p:stCondLst>
                                  <p:childTnLst>
                                    <p:set>
                                      <p:cBhvr override="childStyle">
                                        <p:cTn id="26" dur="500" fill="hold"/>
                                        <p:tgtEl>
                                          <p:spTgt spid="5"/>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
                                        <p:tgtEl>
                                          <p:spTgt spid="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
                                        <p:tgtEl>
                                          <p:spTgt spid="9"/>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
                                        <p:tgtEl>
                                          <p:spTgt spid="10"/>
                                        </p:tgtEl>
                                      </p:cBhvr>
                                    </p:animEffect>
                                  </p:childTnLst>
                                </p:cTn>
                              </p:par>
                              <p:par>
                                <p:cTn id="41" presetID="42" presetClass="path" presetSubtype="0" accel="50000" decel="50000" fill="hold" grpId="0" nodeType="withEffect">
                                  <p:stCondLst>
                                    <p:cond delay="0"/>
                                  </p:stCondLst>
                                  <p:childTnLst>
                                    <p:animMotion origin="layout" path="M 5E-6 2.96296E-6 L -0.09878 0.15162 " pathEditMode="relative" rAng="0" ptsTypes="AA">
                                      <p:cBhvr>
                                        <p:cTn id="42" dur="2000" fill="hold"/>
                                        <p:tgtEl>
                                          <p:spTgt spid="7"/>
                                        </p:tgtEl>
                                        <p:attrNameLst>
                                          <p:attrName>ppt_x</p:attrName>
                                          <p:attrName>ppt_y</p:attrName>
                                        </p:attrNameLst>
                                      </p:cBhvr>
                                      <p:rCtr x="-4948" y="7569"/>
                                    </p:animMotion>
                                  </p:childTnLst>
                                </p:cTn>
                              </p:par>
                              <p:par>
                                <p:cTn id="43" presetID="42" presetClass="path" presetSubtype="0" accel="50000" decel="50000" fill="hold" grpId="0" nodeType="withEffect">
                                  <p:stCondLst>
                                    <p:cond delay="0"/>
                                  </p:stCondLst>
                                  <p:childTnLst>
                                    <p:animMotion origin="layout" path="M -4.16667E-6 4.44444E-6 L -0.49375 0.15231 " pathEditMode="relative" rAng="0" ptsTypes="AA">
                                      <p:cBhvr>
                                        <p:cTn id="44" dur="2000" fill="hold"/>
                                        <p:tgtEl>
                                          <p:spTgt spid="8"/>
                                        </p:tgtEl>
                                        <p:attrNameLst>
                                          <p:attrName>ppt_x</p:attrName>
                                          <p:attrName>ppt_y</p:attrName>
                                        </p:attrNameLst>
                                      </p:cBhvr>
                                      <p:rCtr x="-24688" y="7616"/>
                                    </p:animMotion>
                                  </p:childTnLst>
                                </p:cTn>
                              </p:par>
                              <p:par>
                                <p:cTn id="45" presetID="42" presetClass="path" presetSubtype="0" accel="50000" decel="50000" fill="hold" grpId="0" nodeType="withEffect">
                                  <p:stCondLst>
                                    <p:cond delay="0"/>
                                  </p:stCondLst>
                                  <p:childTnLst>
                                    <p:animMotion origin="layout" path="M 8.33333E-7 4.81481E-6 L 0.00035 0.0537 " pathEditMode="relative" rAng="0" ptsTypes="AA">
                                      <p:cBhvr>
                                        <p:cTn id="46" dur="2000" fill="hold"/>
                                        <p:tgtEl>
                                          <p:spTgt spid="9"/>
                                        </p:tgtEl>
                                        <p:attrNameLst>
                                          <p:attrName>ppt_x</p:attrName>
                                          <p:attrName>ppt_y</p:attrName>
                                        </p:attrNameLst>
                                      </p:cBhvr>
                                      <p:rCtr x="17" y="2685"/>
                                    </p:animMotion>
                                  </p:childTnLst>
                                </p:cTn>
                              </p:par>
                              <p:par>
                                <p:cTn id="47" presetID="42" presetClass="path" presetSubtype="0" accel="50000" decel="50000" fill="hold" grpId="0" nodeType="withEffect">
                                  <p:stCondLst>
                                    <p:cond delay="0"/>
                                  </p:stCondLst>
                                  <p:childTnLst>
                                    <p:animMotion origin="layout" path="M 1.11111E-6 -1.85185E-6 L 0.38611 -0.04421 " pathEditMode="relative" rAng="0" ptsTypes="AA">
                                      <p:cBhvr>
                                        <p:cTn id="48" dur="2000" fill="hold"/>
                                        <p:tgtEl>
                                          <p:spTgt spid="10"/>
                                        </p:tgtEl>
                                        <p:attrNameLst>
                                          <p:attrName>ppt_x</p:attrName>
                                          <p:attrName>ppt_y</p:attrName>
                                        </p:attrNameLst>
                                      </p:cBhvr>
                                      <p:rCtr x="19306" y="-2222"/>
                                    </p:animMotion>
                                  </p:childTnLst>
                                </p:cTn>
                              </p:par>
                              <p:par>
                                <p:cTn id="49" presetID="10" presetClass="exit" presetSubtype="0" fill="hold" grpId="1" nodeType="withEffect">
                                  <p:stCondLst>
                                    <p:cond delay="0"/>
                                  </p:stCondLst>
                                  <p:childTnLst>
                                    <p:animEffect transition="out" filter="fade">
                                      <p:cBhvr>
                                        <p:cTn id="50" dur="1250"/>
                                        <p:tgtEl>
                                          <p:spTgt spid="3074"/>
                                        </p:tgtEl>
                                      </p:cBhvr>
                                    </p:animEffect>
                                    <p:set>
                                      <p:cBhvr>
                                        <p:cTn id="51" dur="1" fill="hold">
                                          <p:stCondLst>
                                            <p:cond delay="1249"/>
                                          </p:stCondLst>
                                        </p:cTn>
                                        <p:tgtEl>
                                          <p:spTgt spid="3074"/>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250"/>
                                        <p:tgtEl>
                                          <p:spTgt spid="6"/>
                                        </p:tgtEl>
                                      </p:cBhvr>
                                    </p:animEffect>
                                  </p:childTnLst>
                                </p:cTn>
                              </p:par>
                              <p:par>
                                <p:cTn id="62" presetID="10" presetClass="exit" presetSubtype="0" fill="hold" grpId="2"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0"/>
      <p:bldP spid="7" grpId="0"/>
      <p:bldP spid="7" grpId="1"/>
      <p:bldP spid="7" grpId="2"/>
      <p:bldP spid="7" grpId="3"/>
      <p:bldP spid="8" grpId="0"/>
      <p:bldP spid="8" grpId="1"/>
      <p:bldP spid="8" grpId="2"/>
      <p:bldP spid="9" grpId="0"/>
      <p:bldP spid="9" grpId="1"/>
      <p:bldP spid="9" grpId="2"/>
      <p:bldP spid="10" grpId="0"/>
      <p:bldP spid="10" grpId="1"/>
      <p:bldP spid="10"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DE4E1-D8B1-4742-AF45-07832D394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C9027BF9-80CF-48D2-B640-4052F5D1E0F5}"/>
              </a:ext>
            </a:extLst>
          </p:cNvPr>
          <p:cNvSpPr txBox="1">
            <a:spLocks/>
          </p:cNvSpPr>
          <p:nvPr/>
        </p:nvSpPr>
        <p:spPr>
          <a:xfrm>
            <a:off x="604383" y="4197157"/>
            <a:ext cx="27286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not receive</a:t>
            </a:r>
          </a:p>
        </p:txBody>
      </p:sp>
      <p:sp>
        <p:nvSpPr>
          <p:cNvPr id="3074" name="Rectangle 2"/>
          <p:cNvSpPr>
            <a:spLocks noGrp="1" noChangeArrowheads="1"/>
          </p:cNvSpPr>
          <p:nvPr>
            <p:ph type="title"/>
          </p:nvPr>
        </p:nvSpPr>
        <p:spPr>
          <a:xfrm>
            <a:off x="366485" y="558800"/>
            <a:ext cx="8411029" cy="5740400"/>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Whoever transgresses and does not abide in the doctrine of Christ does not have God. He who abides in the doctrine of Christ has both the Father and the Son. If anyone comes to you and does not bring this doctrine, do not receive him into your house nor greet him; for he who greets him shares in his evil deeds.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1:9-11 </a:t>
            </a:r>
          </a:p>
        </p:txBody>
      </p:sp>
      <p:sp>
        <p:nvSpPr>
          <p:cNvPr id="6" name="Rectangle 5">
            <a:extLst>
              <a:ext uri="{FF2B5EF4-FFF2-40B4-BE49-F238E27FC236}">
                <a16:creationId xmlns:a16="http://schemas.microsoft.com/office/drawing/2014/main" id="{B7D02D08-4E61-44C1-A2B3-5AD13FAFB673}"/>
              </a:ext>
            </a:extLst>
          </p:cNvPr>
          <p:cNvSpPr>
            <a:spLocks noChangeArrowheads="1"/>
          </p:cNvSpPr>
          <p:nvPr/>
        </p:nvSpPr>
        <p:spPr bwMode="auto">
          <a:xfrm>
            <a:off x="1826418" y="5388972"/>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ln w="11430"/>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7" name="Rectangle 2">
            <a:extLst>
              <a:ext uri="{FF2B5EF4-FFF2-40B4-BE49-F238E27FC236}">
                <a16:creationId xmlns:a16="http://schemas.microsoft.com/office/drawing/2014/main" id="{4E022718-9D3B-4AF3-BA84-DE870CC46136}"/>
              </a:ext>
            </a:extLst>
          </p:cNvPr>
          <p:cNvSpPr txBox="1">
            <a:spLocks noChangeArrowheads="1"/>
          </p:cNvSpPr>
          <p:nvPr/>
        </p:nvSpPr>
        <p:spPr bwMode="auto">
          <a:xfrm>
            <a:off x="1371668" y="4202184"/>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8">
            <a:extLst>
              <a:ext uri="{FF2B5EF4-FFF2-40B4-BE49-F238E27FC236}">
                <a16:creationId xmlns:a16="http://schemas.microsoft.com/office/drawing/2014/main" id="{FC2CCBE5-D144-4A32-B305-A03BD135282E}"/>
              </a:ext>
            </a:extLst>
          </p:cNvPr>
          <p:cNvSpPr>
            <a:spLocks noChangeArrowheads="1"/>
          </p:cNvSpPr>
          <p:nvPr/>
        </p:nvSpPr>
        <p:spPr bwMode="auto">
          <a:xfrm>
            <a:off x="1840932" y="1124742"/>
            <a:ext cx="5629729"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 the doctrine of Christ</a:t>
            </a:r>
          </a:p>
        </p:txBody>
      </p:sp>
      <p:sp>
        <p:nvSpPr>
          <p:cNvPr id="10" name="Rectangle 9">
            <a:extLst>
              <a:ext uri="{FF2B5EF4-FFF2-40B4-BE49-F238E27FC236}">
                <a16:creationId xmlns:a16="http://schemas.microsoft.com/office/drawing/2014/main" id="{4F6D298E-BED8-46C6-A401-66C30B008DCB}"/>
              </a:ext>
            </a:extLst>
          </p:cNvPr>
          <p:cNvSpPr>
            <a:spLocks noChangeArrowheads="1"/>
          </p:cNvSpPr>
          <p:nvPr/>
        </p:nvSpPr>
        <p:spPr bwMode="auto">
          <a:xfrm>
            <a:off x="1319891" y="3559806"/>
            <a:ext cx="6618515"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ln w="11430"/>
                <a:solidFill>
                  <a:schemeClr val="bg2">
                    <a:lumMod val="75000"/>
                  </a:schemeClr>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does not bring this doctrine</a:t>
            </a:r>
          </a:p>
        </p:txBody>
      </p:sp>
      <p:sp>
        <p:nvSpPr>
          <p:cNvPr id="8" name="Rectangle 2" hidden="1">
            <a:extLst>
              <a:ext uri="{FF2B5EF4-FFF2-40B4-BE49-F238E27FC236}">
                <a16:creationId xmlns:a16="http://schemas.microsoft.com/office/drawing/2014/main" id="{D71BD234-0A03-4241-AF93-94D1913AECF5}"/>
              </a:ext>
            </a:extLst>
          </p:cNvPr>
          <p:cNvSpPr txBox="1">
            <a:spLocks noChangeArrowheads="1"/>
          </p:cNvSpPr>
          <p:nvPr/>
        </p:nvSpPr>
        <p:spPr bwMode="auto">
          <a:xfrm>
            <a:off x="4859259" y="3654963"/>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48593927"/>
      </p:ext>
    </p:extLst>
  </p:cSld>
  <p:clrMapOvr>
    <a:masterClrMapping/>
  </p:clrMapOvr>
  <mc:AlternateContent xmlns:mc="http://schemas.openxmlformats.org/markup-compatibility/2006" xmlns:p14="http://schemas.microsoft.com/office/powerpoint/2010/main">
    <mc:Choice Requires="p14">
      <p:transition spd="slow" p14:dur="12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750" fill="hold"/>
                                        <p:tgtEl>
                                          <p:spTgt spid="3074"/>
                                        </p:tgtEl>
                                        <p:attrNameLst>
                                          <p:attrName>ppt_x</p:attrName>
                                        </p:attrNameLst>
                                      </p:cBhvr>
                                      <p:tavLst>
                                        <p:tav tm="0">
                                          <p:val>
                                            <p:strVal val="1+#ppt_w/2"/>
                                          </p:val>
                                        </p:tav>
                                        <p:tav tm="100000">
                                          <p:val>
                                            <p:strVal val="#ppt_x"/>
                                          </p:val>
                                        </p:tav>
                                      </p:tavLst>
                                    </p:anim>
                                    <p:anim calcmode="lin" valueType="num">
                                      <p:cBhvr additive="base">
                                        <p:cTn id="8" dur="750" fill="hold"/>
                                        <p:tgtEl>
                                          <p:spTgt spid="307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xit" presetSubtype="0" fill="hold" grpId="2" nodeType="after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stCondLst>
                                            <p:cond delay="0"/>
                                          </p:stCondLst>
                                        </p:cTn>
                                        <p:tgtEl>
                                          <p:spTgt spid="9"/>
                                        </p:tgtEl>
                                      </p:cBhvr>
                                    </p:animEffect>
                                    <p:anim to="" calcmode="lin" valueType="num">
                                      <p:cBhvr>
                                        <p:cTn id="18"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stCondLst>
                                            <p:cond delay="0"/>
                                          </p:stCondLst>
                                        </p:cTn>
                                        <p:tgtEl>
                                          <p:spTgt spid="10"/>
                                        </p:tgtEl>
                                      </p:cBhvr>
                                    </p:animEffect>
                                    <p:anim to="" calcmode="lin" valueType="num">
                                      <p:cBhvr>
                                        <p:cTn id="25"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18" presetClass="emph" presetSubtype="0" fill="hold" grpId="1" nodeType="withEffect">
                                  <p:stCondLst>
                                    <p:cond delay="0"/>
                                  </p:stCondLst>
                                  <p:childTnLst>
                                    <p:set>
                                      <p:cBhvr override="childStyle">
                                        <p:cTn id="33" dur="500" fill="hold"/>
                                        <p:tgtEl>
                                          <p:spTgt spid="5"/>
                                        </p:tgtEl>
                                        <p:attrNameLst>
                                          <p:attrName>style.textDecorationUnderline</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stCondLst>
                                            <p:cond delay="0"/>
                                          </p:stCondLst>
                                        </p:cTn>
                                        <p:tgtEl>
                                          <p:spTgt spid="6"/>
                                        </p:tgtEl>
                                      </p:cBhvr>
                                    </p:animEffect>
                                    <p:anim to="" calcmode="lin" valueType="num">
                                      <p:cBhvr>
                                        <p:cTn id="39"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
                                        <p:tgtEl>
                                          <p:spTgt spid="7"/>
                                        </p:tgtEl>
                                      </p:cBhvr>
                                    </p:animEffect>
                                  </p:childTnLst>
                                </p:cTn>
                              </p:par>
                              <p:par>
                                <p:cTn id="46" presetID="6" presetClass="emph" presetSubtype="0" fill="hold" grpId="3" nodeType="withEffect">
                                  <p:stCondLst>
                                    <p:cond delay="0"/>
                                  </p:stCondLst>
                                  <p:childTnLst>
                                    <p:animScale>
                                      <p:cBhvr>
                                        <p:cTn id="47" dur="2000" fill="hold"/>
                                        <p:tgtEl>
                                          <p:spTgt spid="7"/>
                                        </p:tgtEl>
                                      </p:cBhvr>
                                      <p:by x="109000" y="109000"/>
                                    </p:animScale>
                                  </p:childTnLst>
                                </p:cTn>
                              </p:par>
                              <p:par>
                                <p:cTn id="48" presetID="42" presetClass="path" presetSubtype="0" accel="50000" decel="50000" fill="hold" grpId="0" nodeType="withEffect">
                                  <p:stCondLst>
                                    <p:cond delay="0"/>
                                  </p:stCondLst>
                                  <p:childTnLst>
                                    <p:animMotion origin="layout" path="M 2.5E-6 2.22222E-6 L 0.38055 -0.0794 " pathEditMode="relative" rAng="0" ptsTypes="AA">
                                      <p:cBhvr>
                                        <p:cTn id="49" dur="2000" fill="hold"/>
                                        <p:tgtEl>
                                          <p:spTgt spid="7"/>
                                        </p:tgtEl>
                                        <p:attrNameLst>
                                          <p:attrName>ppt_x</p:attrName>
                                          <p:attrName>ppt_y</p:attrName>
                                        </p:attrNameLst>
                                      </p:cBhvr>
                                      <p:rCtr x="19028" y="-3981"/>
                                    </p:animMotion>
                                  </p:childTnLst>
                                </p:cTn>
                              </p:par>
                              <p:par>
                                <p:cTn id="50" presetID="10" presetClass="exit" presetSubtype="0" fill="hold" grpId="1"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250"/>
                                        <p:tgtEl>
                                          <p:spTgt spid="5"/>
                                        </p:tgtEl>
                                      </p:cBhvr>
                                    </p:animEffect>
                                    <p:set>
                                      <p:cBhvr>
                                        <p:cTn id="58" dur="1" fill="hold">
                                          <p:stCondLst>
                                            <p:cond delay="249"/>
                                          </p:stCondLst>
                                        </p:cTn>
                                        <p:tgtEl>
                                          <p:spTgt spid="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50"/>
                                        <p:tgtEl>
                                          <p:spTgt spid="9"/>
                                        </p:tgtEl>
                                      </p:cBhvr>
                                    </p:animEffect>
                                    <p:set>
                                      <p:cBhvr>
                                        <p:cTn id="61" dur="1" fill="hold">
                                          <p:stCondLst>
                                            <p:cond delay="249"/>
                                          </p:stCondLst>
                                        </p:cTn>
                                        <p:tgtEl>
                                          <p:spTgt spid="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50"/>
                                        <p:tgtEl>
                                          <p:spTgt spid="10"/>
                                        </p:tgtEl>
                                      </p:cBhvr>
                                    </p:animEffect>
                                    <p:set>
                                      <p:cBhvr>
                                        <p:cTn id="64"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6" grpId="0"/>
      <p:bldP spid="6" grpId="1"/>
      <p:bldP spid="7" grpId="0"/>
      <p:bldP spid="7" grpId="1"/>
      <p:bldP spid="7" grpId="2"/>
      <p:bldP spid="7" grpId="3"/>
      <p:bldP spid="9" grpId="0"/>
      <p:bldP spid="9" grpId="1"/>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35ED63-B6EB-4092-8A85-01BD7B6F4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305"/>
            <a:ext cx="9144000" cy="8136610"/>
          </a:xfrm>
          <a:prstGeom prst="rect">
            <a:avLst/>
          </a:prstGeom>
        </p:spPr>
      </p:pic>
      <p:pic>
        <p:nvPicPr>
          <p:cNvPr id="9" name="Picture 8">
            <a:extLst>
              <a:ext uri="{FF2B5EF4-FFF2-40B4-BE49-F238E27FC236}">
                <a16:creationId xmlns:a16="http://schemas.microsoft.com/office/drawing/2014/main" id="{2D529E97-0078-41AC-B078-A94275391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78" y="2075544"/>
            <a:ext cx="7828644" cy="3914322"/>
          </a:xfrm>
          <a:prstGeom prst="rect">
            <a:avLst/>
          </a:prstGeom>
        </p:spPr>
      </p:pic>
      <p:sp>
        <p:nvSpPr>
          <p:cNvPr id="11" name="Rectangle 2">
            <a:extLst>
              <a:ext uri="{FF2B5EF4-FFF2-40B4-BE49-F238E27FC236}">
                <a16:creationId xmlns:a16="http://schemas.microsoft.com/office/drawing/2014/main" id="{831DEE9A-8C42-4D47-9AF9-C70B770D15C6}"/>
              </a:ext>
            </a:extLst>
          </p:cNvPr>
          <p:cNvSpPr txBox="1">
            <a:spLocks noChangeArrowheads="1"/>
          </p:cNvSpPr>
          <p:nvPr/>
        </p:nvSpPr>
        <p:spPr bwMode="auto">
          <a:xfrm>
            <a:off x="4859259" y="3654963"/>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16-Point Star 3">
            <a:extLst>
              <a:ext uri="{FF2B5EF4-FFF2-40B4-BE49-F238E27FC236}">
                <a16:creationId xmlns:a16="http://schemas.microsoft.com/office/drawing/2014/main" id="{874EB756-8687-41FD-BAA9-8C44CA0836D7}"/>
              </a:ext>
            </a:extLst>
          </p:cNvPr>
          <p:cNvSpPr/>
          <p:nvPr/>
        </p:nvSpPr>
        <p:spPr>
          <a:xfrm>
            <a:off x="5934948" y="471028"/>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4">
            <a:extLst>
              <a:ext uri="{FF2B5EF4-FFF2-40B4-BE49-F238E27FC236}">
                <a16:creationId xmlns:a16="http://schemas.microsoft.com/office/drawing/2014/main" id="{F68BBB9D-9E1D-4493-AC59-DA90F7AC36D3}"/>
              </a:ext>
            </a:extLst>
          </p:cNvPr>
          <p:cNvSpPr/>
          <p:nvPr/>
        </p:nvSpPr>
        <p:spPr>
          <a:xfrm>
            <a:off x="5954239" y="377466"/>
            <a:ext cx="2743200" cy="2743200"/>
          </a:xfrm>
          <a:prstGeom prst="star4">
            <a:avLst>
              <a:gd name="adj" fmla="val 3376"/>
            </a:avLst>
          </a:prstGeom>
          <a:gradFill flip="none" rotWithShape="1">
            <a:gsLst>
              <a:gs pos="0">
                <a:srgbClr val="FFFF66"/>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09D6642-3999-44A0-9D22-08BFC19FB682}"/>
              </a:ext>
            </a:extLst>
          </p:cNvPr>
          <p:cNvSpPr/>
          <p:nvPr/>
        </p:nvSpPr>
        <p:spPr>
          <a:xfrm>
            <a:off x="7415893" y="3042557"/>
            <a:ext cx="1080407" cy="1717222"/>
          </a:xfrm>
          <a:custGeom>
            <a:avLst/>
            <a:gdLst>
              <a:gd name="connsiteX0" fmla="*/ 315686 w 1080407"/>
              <a:gd name="connsiteY0" fmla="*/ 5443 h 1717222"/>
              <a:gd name="connsiteX1" fmla="*/ 764721 w 1080407"/>
              <a:gd name="connsiteY1" fmla="*/ 0 h 1717222"/>
              <a:gd name="connsiteX2" fmla="*/ 770164 w 1080407"/>
              <a:gd name="connsiteY2" fmla="*/ 38100 h 1717222"/>
              <a:gd name="connsiteX3" fmla="*/ 688521 w 1080407"/>
              <a:gd name="connsiteY3" fmla="*/ 119743 h 1717222"/>
              <a:gd name="connsiteX4" fmla="*/ 688521 w 1080407"/>
              <a:gd name="connsiteY4" fmla="*/ 465364 h 1717222"/>
              <a:gd name="connsiteX5" fmla="*/ 963386 w 1080407"/>
              <a:gd name="connsiteY5" fmla="*/ 465364 h 1717222"/>
              <a:gd name="connsiteX6" fmla="*/ 1077686 w 1080407"/>
              <a:gd name="connsiteY6" fmla="*/ 375557 h 1717222"/>
              <a:gd name="connsiteX7" fmla="*/ 1080407 w 1080407"/>
              <a:gd name="connsiteY7" fmla="*/ 800100 h 1717222"/>
              <a:gd name="connsiteX8" fmla="*/ 944336 w 1080407"/>
              <a:gd name="connsiteY8" fmla="*/ 699407 h 1717222"/>
              <a:gd name="connsiteX9" fmla="*/ 683078 w 1080407"/>
              <a:gd name="connsiteY9" fmla="*/ 702129 h 1717222"/>
              <a:gd name="connsiteX10" fmla="*/ 680357 w 1080407"/>
              <a:gd name="connsiteY10" fmla="*/ 1605643 h 1717222"/>
              <a:gd name="connsiteX11" fmla="*/ 789214 w 1080407"/>
              <a:gd name="connsiteY11" fmla="*/ 1709057 h 1717222"/>
              <a:gd name="connsiteX12" fmla="*/ 291193 w 1080407"/>
              <a:gd name="connsiteY12" fmla="*/ 1717222 h 1717222"/>
              <a:gd name="connsiteX13" fmla="*/ 410936 w 1080407"/>
              <a:gd name="connsiteY13" fmla="*/ 1583872 h 1717222"/>
              <a:gd name="connsiteX14" fmla="*/ 405493 w 1080407"/>
              <a:gd name="connsiteY14" fmla="*/ 696686 h 1717222"/>
              <a:gd name="connsiteX15" fmla="*/ 144236 w 1080407"/>
              <a:gd name="connsiteY15" fmla="*/ 696686 h 1717222"/>
              <a:gd name="connsiteX16" fmla="*/ 10886 w 1080407"/>
              <a:gd name="connsiteY16" fmla="*/ 789214 h 1717222"/>
              <a:gd name="connsiteX17" fmla="*/ 5443 w 1080407"/>
              <a:gd name="connsiteY17" fmla="*/ 745672 h 1717222"/>
              <a:gd name="connsiteX18" fmla="*/ 0 w 1080407"/>
              <a:gd name="connsiteY18" fmla="*/ 364672 h 1717222"/>
              <a:gd name="connsiteX19" fmla="*/ 152400 w 1080407"/>
              <a:gd name="connsiteY19" fmla="*/ 473529 h 1717222"/>
              <a:gd name="connsiteX20" fmla="*/ 410936 w 1080407"/>
              <a:gd name="connsiteY20" fmla="*/ 465364 h 1717222"/>
              <a:gd name="connsiteX21" fmla="*/ 413657 w 1080407"/>
              <a:gd name="connsiteY21" fmla="*/ 125186 h 1717222"/>
              <a:gd name="connsiteX22" fmla="*/ 315686 w 1080407"/>
              <a:gd name="connsiteY22" fmla="*/ 5443 h 171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0407" h="1717222">
                <a:moveTo>
                  <a:pt x="315686" y="5443"/>
                </a:moveTo>
                <a:lnTo>
                  <a:pt x="764721" y="0"/>
                </a:lnTo>
                <a:lnTo>
                  <a:pt x="770164" y="38100"/>
                </a:lnTo>
                <a:lnTo>
                  <a:pt x="688521" y="119743"/>
                </a:lnTo>
                <a:lnTo>
                  <a:pt x="688521" y="465364"/>
                </a:lnTo>
                <a:lnTo>
                  <a:pt x="963386" y="465364"/>
                </a:lnTo>
                <a:lnTo>
                  <a:pt x="1077686" y="375557"/>
                </a:lnTo>
                <a:lnTo>
                  <a:pt x="1080407" y="800100"/>
                </a:lnTo>
                <a:lnTo>
                  <a:pt x="944336" y="699407"/>
                </a:lnTo>
                <a:lnTo>
                  <a:pt x="683078" y="702129"/>
                </a:lnTo>
                <a:lnTo>
                  <a:pt x="680357" y="1605643"/>
                </a:lnTo>
                <a:lnTo>
                  <a:pt x="789214" y="1709057"/>
                </a:lnTo>
                <a:lnTo>
                  <a:pt x="291193" y="1717222"/>
                </a:lnTo>
                <a:lnTo>
                  <a:pt x="410936" y="1583872"/>
                </a:lnTo>
                <a:cubicBezTo>
                  <a:pt x="409122" y="1288143"/>
                  <a:pt x="407307" y="992415"/>
                  <a:pt x="405493" y="696686"/>
                </a:cubicBezTo>
                <a:lnTo>
                  <a:pt x="144236" y="696686"/>
                </a:lnTo>
                <a:lnTo>
                  <a:pt x="10886" y="789214"/>
                </a:lnTo>
                <a:lnTo>
                  <a:pt x="5443" y="745672"/>
                </a:lnTo>
                <a:cubicBezTo>
                  <a:pt x="3629" y="618672"/>
                  <a:pt x="1814" y="491672"/>
                  <a:pt x="0" y="364672"/>
                </a:cubicBezTo>
                <a:lnTo>
                  <a:pt x="152400" y="473529"/>
                </a:lnTo>
                <a:lnTo>
                  <a:pt x="410936" y="465364"/>
                </a:lnTo>
                <a:lnTo>
                  <a:pt x="413657" y="125186"/>
                </a:lnTo>
                <a:lnTo>
                  <a:pt x="315686" y="544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26B73AD-3B2F-4C8F-BBFE-78BEB61D830C}"/>
              </a:ext>
            </a:extLst>
          </p:cNvPr>
          <p:cNvSpPr>
            <a:spLocks noGrp="1" noChangeArrowheads="1"/>
          </p:cNvSpPr>
          <p:nvPr>
            <p:ph type="title"/>
          </p:nvPr>
        </p:nvSpPr>
        <p:spPr>
          <a:xfrm>
            <a:off x="457200" y="1621404"/>
            <a:ext cx="8229600" cy="361519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And I heard another voice from heaven saying, "Come out of her, my people, lest you share in her sins, and lest you receive of her plagues. </a:t>
            </a:r>
            <a:r>
              <a:rPr lang="en-US" altLang="en-US" sz="3200" b="1"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Revelation 18:4 </a:t>
            </a:r>
          </a:p>
        </p:txBody>
      </p:sp>
      <p:sp>
        <p:nvSpPr>
          <p:cNvPr id="7" name="Rectangle 2" hidden="1">
            <a:extLst>
              <a:ext uri="{FF2B5EF4-FFF2-40B4-BE49-F238E27FC236}">
                <a16:creationId xmlns:a16="http://schemas.microsoft.com/office/drawing/2014/main" id="{1CE2CE81-1590-4902-B023-4E0A43C1DE0A}"/>
              </a:ext>
            </a:extLst>
          </p:cNvPr>
          <p:cNvSpPr txBox="1">
            <a:spLocks noChangeArrowheads="1"/>
          </p:cNvSpPr>
          <p:nvPr/>
        </p:nvSpPr>
        <p:spPr bwMode="auto">
          <a:xfrm>
            <a:off x="1272077" y="5301992"/>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3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sz="43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6613390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3" nodeType="withEffect">
                                  <p:stCondLst>
                                    <p:cond delay="0"/>
                                  </p:stCondLst>
                                  <p:childTnLst>
                                    <p:animClr clrSpc="rgb" dir="cw">
                                      <p:cBhvr override="childStyle">
                                        <p:cTn id="6" dur="1500" fill="hold"/>
                                        <p:tgtEl>
                                          <p:spTgt spid="11"/>
                                        </p:tgtEl>
                                        <p:attrNameLst>
                                          <p:attrName>style.color</p:attrName>
                                        </p:attrNameLst>
                                      </p:cBhvr>
                                      <p:to>
                                        <a:srgbClr val="66FF33"/>
                                      </p:to>
                                    </p:animClr>
                                  </p:childTnLst>
                                </p:cTn>
                              </p:par>
                              <p:par>
                                <p:cTn id="7" presetID="22" presetClass="entr" presetSubtype="1" fill="hold" grpId="0" nodeType="withEffect">
                                  <p:stCondLst>
                                    <p:cond delay="1250"/>
                                  </p:stCondLst>
                                  <p:childTnLst>
                                    <p:set>
                                      <p:cBhvr>
                                        <p:cTn id="8" dur="1" fill="hold">
                                          <p:stCondLst>
                                            <p:cond delay="0"/>
                                          </p:stCondLst>
                                        </p:cTn>
                                        <p:tgtEl>
                                          <p:spTgt spid="10"/>
                                        </p:tgtEl>
                                        <p:attrNameLst>
                                          <p:attrName>style.visibility</p:attrName>
                                        </p:attrNameLst>
                                      </p:cBhvr>
                                      <p:to>
                                        <p:strVal val="visible"/>
                                      </p:to>
                                    </p:set>
                                    <p:animEffect transition="in" filter="wipe(up)">
                                      <p:cBhvr>
                                        <p:cTn id="9" dur="500"/>
                                        <p:tgtEl>
                                          <p:spTgt spid="10"/>
                                        </p:tgtEl>
                                      </p:cBhvr>
                                    </p:animEffect>
                                  </p:childTnLst>
                                </p:cTn>
                              </p:par>
                            </p:childTnLst>
                          </p:cTn>
                        </p:par>
                        <p:par>
                          <p:cTn id="10" fill="hold">
                            <p:stCondLst>
                              <p:cond delay="1750"/>
                            </p:stCondLst>
                            <p:childTnLst>
                              <p:par>
                                <p:cTn id="11" presetID="10" presetClass="exit" presetSubtype="0" fill="hold" grpId="2" nodeType="afterEffect">
                                  <p:stCondLst>
                                    <p:cond delay="0"/>
                                  </p:stCondLst>
                                  <p:childTnLst>
                                    <p:animEffect transition="out" filter="fade">
                                      <p:cBhvr>
                                        <p:cTn id="12" dur="250"/>
                                        <p:tgtEl>
                                          <p:spTgt spid="11"/>
                                        </p:tgtEl>
                                      </p:cBhvr>
                                    </p:animEffect>
                                    <p:set>
                                      <p:cBhvr>
                                        <p:cTn id="13" dur="1" fill="hold">
                                          <p:stCondLst>
                                            <p:cond delay="24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
                                        <p:tgtEl>
                                          <p:spTgt spid="11"/>
                                        </p:tgtEl>
                                      </p:cBhvr>
                                    </p:animEffect>
                                  </p:childTnLst>
                                </p:cTn>
                              </p:par>
                              <p:par>
                                <p:cTn id="19" presetID="3" presetClass="emph" presetSubtype="2" fill="hold" grpId="4" nodeType="withEffect">
                                  <p:stCondLst>
                                    <p:cond delay="500"/>
                                  </p:stCondLst>
                                  <p:childTnLst>
                                    <p:animClr clrSpc="rgb" dir="cw">
                                      <p:cBhvr override="childStyle">
                                        <p:cTn id="20" dur="1500" fill="hold"/>
                                        <p:tgtEl>
                                          <p:spTgt spid="11"/>
                                        </p:tgtEl>
                                        <p:attrNameLst>
                                          <p:attrName>style.color</p:attrName>
                                        </p:attrNameLst>
                                      </p:cBhvr>
                                      <p:to>
                                        <a:srgbClr val="0066FF"/>
                                      </p:to>
                                    </p:animClr>
                                  </p:childTnLst>
                                </p:cTn>
                              </p:par>
                              <p:par>
                                <p:cTn id="21" presetID="6" presetClass="emph" presetSubtype="0" fill="hold" grpId="5" nodeType="withEffect">
                                  <p:stCondLst>
                                    <p:cond delay="0"/>
                                  </p:stCondLst>
                                  <p:childTnLst>
                                    <p:animScale>
                                      <p:cBhvr>
                                        <p:cTn id="22" dur="2000" fill="hold"/>
                                        <p:tgtEl>
                                          <p:spTgt spid="11"/>
                                        </p:tgtEl>
                                      </p:cBhvr>
                                      <p:by x="97000" y="97000"/>
                                    </p:animScale>
                                  </p:childTnLst>
                                </p:cTn>
                              </p:par>
                              <p:par>
                                <p:cTn id="23" presetID="42" presetClass="path" presetSubtype="0" accel="50000" decel="50000" fill="hold" grpId="0" nodeType="withEffect">
                                  <p:stCondLst>
                                    <p:cond delay="0"/>
                                  </p:stCondLst>
                                  <p:childTnLst>
                                    <p:animMotion origin="layout" path="M -1.11111E-6 1.85185E-6 L -0.39219 0.23958 " pathEditMode="relative" rAng="0" ptsTypes="AA">
                                      <p:cBhvr>
                                        <p:cTn id="24" dur="2000" fill="hold"/>
                                        <p:tgtEl>
                                          <p:spTgt spid="11"/>
                                        </p:tgtEl>
                                        <p:attrNameLst>
                                          <p:attrName>ppt_x</p:attrName>
                                          <p:attrName>ppt_y</p:attrName>
                                        </p:attrNameLst>
                                      </p:cBhvr>
                                      <p:rCtr x="-19618" y="11968"/>
                                    </p:animMotion>
                                  </p:childTnLst>
                                </p:cTn>
                              </p:par>
                              <p:par>
                                <p:cTn id="25" presetID="10" presetClass="exit" presetSubtype="0" fill="hold" grpId="1" nodeType="withEffect">
                                  <p:stCondLst>
                                    <p:cond delay="0"/>
                                  </p:stCondLst>
                                  <p:childTnLst>
                                    <p:animEffect transition="out" filter="fade">
                                      <p:cBhvr>
                                        <p:cTn id="26" dur="1250"/>
                                        <p:tgtEl>
                                          <p:spTgt spid="10"/>
                                        </p:tgtEl>
                                      </p:cBhvr>
                                    </p:animEffect>
                                    <p:set>
                                      <p:cBhvr>
                                        <p:cTn id="27" dur="1" fill="hold">
                                          <p:stCondLst>
                                            <p:cond delay="1249"/>
                                          </p:stCondLst>
                                        </p:cTn>
                                        <p:tgtEl>
                                          <p:spTgt spid="1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7"/>
                                        </p:tgtEl>
                                        <p:attrNameLst>
                                          <p:attrName>style.visibility</p:attrName>
                                        </p:attrNameLst>
                                      </p:cBhvr>
                                      <p:to>
                                        <p:strVal val="hidden"/>
                                      </p:to>
                                    </p:set>
                                  </p:childTnLst>
                                </p:cTn>
                              </p:par>
                              <p:par>
                                <p:cTn id="30" presetID="1" presetClass="entr" presetSubtype="0" fill="hold" grpId="2"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2" fill="hold" nodeType="clickEffect">
                                  <p:stCondLst>
                                    <p:cond delay="0"/>
                                  </p:stCondLst>
                                  <p:childTnLst>
                                    <p:animEffect transition="out" filter="wipe(right)">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par>
                                <p:cTn id="37" presetID="42" presetClass="path" presetSubtype="0" accel="24000" decel="24000" fill="hold" grpId="0" nodeType="withEffect">
                                  <p:stCondLst>
                                    <p:cond delay="50"/>
                                  </p:stCondLst>
                                  <p:childTnLst>
                                    <p:animMotion origin="layout" path="M 4.72222E-6 1.11022E-16 L -0.79809 0.00278 " pathEditMode="relative" rAng="0" ptsTypes="AA">
                                      <p:cBhvr>
                                        <p:cTn id="38" dur="2000" fill="hold"/>
                                        <p:tgtEl>
                                          <p:spTgt spid="17"/>
                                        </p:tgtEl>
                                        <p:attrNameLst>
                                          <p:attrName>ppt_x</p:attrName>
                                          <p:attrName>ppt_y</p:attrName>
                                        </p:attrNameLst>
                                      </p:cBhvr>
                                      <p:rCtr x="-39913" y="139"/>
                                    </p:animMotion>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4" nodeType="clickEffect">
                                  <p:stCondLst>
                                    <p:cond delay="0"/>
                                  </p:stCondLst>
                                  <p:childTnLst>
                                    <p:anim calcmode="lin" valueType="num">
                                      <p:cBhvr>
                                        <p:cTn id="42" dur="2000"/>
                                        <p:tgtEl>
                                          <p:spTgt spid="17"/>
                                        </p:tgtEl>
                                        <p:attrNameLst>
                                          <p:attrName>ppt_w</p:attrName>
                                        </p:attrNameLst>
                                      </p:cBhvr>
                                      <p:tavLst>
                                        <p:tav tm="0">
                                          <p:val>
                                            <p:strVal val="ppt_w"/>
                                          </p:val>
                                        </p:tav>
                                        <p:tav tm="100000">
                                          <p:val>
                                            <p:fltVal val="0"/>
                                          </p:val>
                                        </p:tav>
                                      </p:tavLst>
                                    </p:anim>
                                    <p:anim calcmode="lin" valueType="num">
                                      <p:cBhvr>
                                        <p:cTn id="43" dur="2000"/>
                                        <p:tgtEl>
                                          <p:spTgt spid="17"/>
                                        </p:tgtEl>
                                        <p:attrNameLst>
                                          <p:attrName>ppt_h</p:attrName>
                                        </p:attrNameLst>
                                      </p:cBhvr>
                                      <p:tavLst>
                                        <p:tav tm="0">
                                          <p:val>
                                            <p:strVal val="ppt_h"/>
                                          </p:val>
                                        </p:tav>
                                        <p:tav tm="100000">
                                          <p:val>
                                            <p:fltVal val="0"/>
                                          </p:val>
                                        </p:tav>
                                      </p:tavLst>
                                    </p:anim>
                                    <p:set>
                                      <p:cBhvr>
                                        <p:cTn id="44" dur="1" fill="hold">
                                          <p:stCondLst>
                                            <p:cond delay="1999"/>
                                          </p:stCondLst>
                                        </p:cTn>
                                        <p:tgtEl>
                                          <p:spTgt spid="17"/>
                                        </p:tgtEl>
                                        <p:attrNameLst>
                                          <p:attrName>style.visibility</p:attrName>
                                        </p:attrNameLst>
                                      </p:cBhvr>
                                      <p:to>
                                        <p:strVal val="hidden"/>
                                      </p:to>
                                    </p:set>
                                  </p:childTnLst>
                                </p:cTn>
                              </p:par>
                              <p:par>
                                <p:cTn id="45" presetID="42" presetClass="path" presetSubtype="0" accel="50000" decel="50000" fill="hold" grpId="3" nodeType="withEffect">
                                  <p:stCondLst>
                                    <p:cond delay="0"/>
                                  </p:stCondLst>
                                  <p:childTnLst>
                                    <p:animMotion origin="layout" path="M -0.79809 0.00278 L -0.06997 -0.31366 " pathEditMode="relative" rAng="0" ptsTypes="AA">
                                      <p:cBhvr>
                                        <p:cTn id="46" dur="2000" fill="hold"/>
                                        <p:tgtEl>
                                          <p:spTgt spid="17"/>
                                        </p:tgtEl>
                                        <p:attrNameLst>
                                          <p:attrName>ppt_x</p:attrName>
                                          <p:attrName>ppt_y</p:attrName>
                                        </p:attrNameLst>
                                      </p:cBhvr>
                                      <p:rCtr x="36406" y="-15833"/>
                                    </p:animMotion>
                                  </p:childTnLst>
                                </p:cTn>
                              </p:par>
                              <p:par>
                                <p:cTn id="47" presetID="23" presetClass="entr" presetSubtype="16" fill="hold" grpId="1"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250" fill="hold"/>
                                        <p:tgtEl>
                                          <p:spTgt spid="8"/>
                                        </p:tgtEl>
                                        <p:attrNameLst>
                                          <p:attrName>ppt_w</p:attrName>
                                        </p:attrNameLst>
                                      </p:cBhvr>
                                      <p:tavLst>
                                        <p:tav tm="0">
                                          <p:val>
                                            <p:fltVal val="0"/>
                                          </p:val>
                                        </p:tav>
                                        <p:tav tm="100000">
                                          <p:val>
                                            <p:strVal val="#ppt_w"/>
                                          </p:val>
                                        </p:tav>
                                      </p:tavLst>
                                    </p:anim>
                                    <p:anim calcmode="lin" valueType="num">
                                      <p:cBhvr>
                                        <p:cTn id="50" dur="1250" fill="hold"/>
                                        <p:tgtEl>
                                          <p:spTgt spid="8"/>
                                        </p:tgtEl>
                                        <p:attrNameLst>
                                          <p:attrName>ppt_h</p:attrName>
                                        </p:attrNameLst>
                                      </p:cBhvr>
                                      <p:tavLst>
                                        <p:tav tm="0">
                                          <p:val>
                                            <p:fltVal val="0"/>
                                          </p:val>
                                        </p:tav>
                                        <p:tav tm="100000">
                                          <p:val>
                                            <p:strVal val="#ppt_h"/>
                                          </p:val>
                                        </p:tav>
                                      </p:tavLst>
                                    </p:anim>
                                  </p:childTnLst>
                                </p:cTn>
                              </p:par>
                              <p:par>
                                <p:cTn id="51" presetID="23" presetClass="entr" presetSubtype="16" fill="hold" grpId="1"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250" fill="hold"/>
                                        <p:tgtEl>
                                          <p:spTgt spid="12"/>
                                        </p:tgtEl>
                                        <p:attrNameLst>
                                          <p:attrName>ppt_w</p:attrName>
                                        </p:attrNameLst>
                                      </p:cBhvr>
                                      <p:tavLst>
                                        <p:tav tm="0">
                                          <p:val>
                                            <p:fltVal val="0"/>
                                          </p:val>
                                        </p:tav>
                                        <p:tav tm="100000">
                                          <p:val>
                                            <p:strVal val="#ppt_w"/>
                                          </p:val>
                                        </p:tav>
                                      </p:tavLst>
                                    </p:anim>
                                    <p:anim calcmode="lin" valueType="num">
                                      <p:cBhvr>
                                        <p:cTn id="54" dur="1250" fill="hold"/>
                                        <p:tgtEl>
                                          <p:spTgt spid="12"/>
                                        </p:tgtEl>
                                        <p:attrNameLst>
                                          <p:attrName>ppt_h</p:attrName>
                                        </p:attrNameLst>
                                      </p:cBhvr>
                                      <p:tavLst>
                                        <p:tav tm="0">
                                          <p:val>
                                            <p:fltVal val="0"/>
                                          </p:val>
                                        </p:tav>
                                        <p:tav tm="100000">
                                          <p:val>
                                            <p:strVal val="#ppt_h"/>
                                          </p:val>
                                        </p:tav>
                                      </p:tavLst>
                                    </p:anim>
                                  </p:childTnLst>
                                </p:cTn>
                              </p:par>
                              <p:par>
                                <p:cTn id="55" presetID="8" presetClass="emph" presetSubtype="0" repeatCount="indefinite" fill="hold" grpId="0" nodeType="withEffect">
                                  <p:stCondLst>
                                    <p:cond delay="0"/>
                                  </p:stCondLst>
                                  <p:childTnLst>
                                    <p:animRot by="-21600000">
                                      <p:cBhvr>
                                        <p:cTn id="56" dur="1000" fill="hold"/>
                                        <p:tgtEl>
                                          <p:spTgt spid="8"/>
                                        </p:tgtEl>
                                        <p:attrNameLst>
                                          <p:attrName>r</p:attrName>
                                        </p:attrNameLst>
                                      </p:cBhvr>
                                    </p:animRot>
                                  </p:childTnLst>
                                </p:cTn>
                              </p:par>
                              <p:par>
                                <p:cTn id="57" presetID="8" presetClass="emph" presetSubtype="0" repeatCount="indefinite" fill="hold" grpId="0" nodeType="withEffect">
                                  <p:stCondLst>
                                    <p:cond delay="0"/>
                                  </p:stCondLst>
                                  <p:childTnLst>
                                    <p:animRot by="21600000">
                                      <p:cBhvr>
                                        <p:cTn id="58" dur="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8" grpId="0" animBg="1"/>
      <p:bldP spid="8" grpId="1" animBg="1"/>
      <p:bldP spid="12" grpId="0" animBg="1"/>
      <p:bldP spid="12" grpId="1" animBg="1"/>
      <p:bldP spid="17" grpId="0" animBg="1"/>
      <p:bldP spid="17" grpId="1" animBg="1"/>
      <p:bldP spid="17" grpId="2" animBg="1"/>
      <p:bldP spid="17" grpId="3" animBg="1"/>
      <p:bldP spid="17" grpId="4" animBg="1"/>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BAE8FB-2A4A-4127-8E6F-EA6E3D25E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60358" cy="6858001"/>
          </a:xfrm>
          <a:prstGeom prst="rect">
            <a:avLst/>
          </a:prstGeom>
        </p:spPr>
      </p:pic>
      <p:sp>
        <p:nvSpPr>
          <p:cNvPr id="7" name="Title 1">
            <a:extLst>
              <a:ext uri="{FF2B5EF4-FFF2-40B4-BE49-F238E27FC236}">
                <a16:creationId xmlns:a16="http://schemas.microsoft.com/office/drawing/2014/main" id="{898E58CD-CB50-461C-AB0C-C57ACFE3F552}"/>
              </a:ext>
            </a:extLst>
          </p:cNvPr>
          <p:cNvSpPr txBox="1">
            <a:spLocks/>
          </p:cNvSpPr>
          <p:nvPr/>
        </p:nvSpPr>
        <p:spPr>
          <a:xfrm>
            <a:off x="425486" y="2670685"/>
            <a:ext cx="13788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faith</a:t>
            </a:r>
          </a:p>
        </p:txBody>
      </p:sp>
      <p:sp>
        <p:nvSpPr>
          <p:cNvPr id="6" name="Title 1">
            <a:extLst>
              <a:ext uri="{FF2B5EF4-FFF2-40B4-BE49-F238E27FC236}">
                <a16:creationId xmlns:a16="http://schemas.microsoft.com/office/drawing/2014/main" id="{BE2F6FC9-49ED-45D4-897F-461AB6777B73}"/>
              </a:ext>
            </a:extLst>
          </p:cNvPr>
          <p:cNvSpPr txBox="1">
            <a:spLocks/>
          </p:cNvSpPr>
          <p:nvPr/>
        </p:nvSpPr>
        <p:spPr>
          <a:xfrm>
            <a:off x="6406879" y="2012780"/>
            <a:ext cx="202875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ask in</a:t>
            </a:r>
          </a:p>
        </p:txBody>
      </p:sp>
      <p:sp>
        <p:nvSpPr>
          <p:cNvPr id="3074" name="Rectangle 2"/>
          <p:cNvSpPr>
            <a:spLocks noGrp="1" noChangeArrowheads="1"/>
          </p:cNvSpPr>
          <p:nvPr>
            <p:ph type="title"/>
          </p:nvPr>
        </p:nvSpPr>
        <p:spPr>
          <a:xfrm>
            <a:off x="377456" y="186069"/>
            <a:ext cx="8389088" cy="6485860"/>
          </a:xfrm>
        </p:spPr>
        <p:txBody>
          <a:bodyPr>
            <a:scene3d>
              <a:camera prst="orthographicFront"/>
              <a:lightRig rig="flat" dir="t"/>
            </a:scene3d>
            <a:sp3d extrusionH="57150" prstMaterial="plastic">
              <a:bevelT w="38100" h="38100"/>
            </a:sp3d>
          </a:bodyPr>
          <a:lstStyle/>
          <a:p>
            <a:pPr eaLnBrk="1" hangingPunct="1"/>
            <a:r>
              <a:rPr lang="en-US" altLang="en-US" sz="43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any of you lacks wisdom, let him ask of God, who gives to all liberally and without reproach, and it will be given to him. But let him ask in faith, with no doubting, for he who doubts is like a wave of the sea driven and tossed by the wind. For let not that man suppose that he will receive anything from the Lord;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James 1:5-7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880E6FE3-AA79-456E-87FD-1806070D1CCB}"/>
              </a:ext>
            </a:extLst>
          </p:cNvPr>
          <p:cNvSpPr txBox="1">
            <a:spLocks noChangeArrowheads="1"/>
          </p:cNvSpPr>
          <p:nvPr/>
        </p:nvSpPr>
        <p:spPr bwMode="auto">
          <a:xfrm>
            <a:off x="1272077" y="5301992"/>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9717D6BE-9658-4DA6-86D1-910E3BA42E5D}"/>
              </a:ext>
            </a:extLst>
          </p:cNvPr>
          <p:cNvSpPr txBox="1">
            <a:spLocks noChangeArrowheads="1"/>
          </p:cNvSpPr>
          <p:nvPr/>
        </p:nvSpPr>
        <p:spPr bwMode="auto">
          <a:xfrm>
            <a:off x="396504" y="2674979"/>
            <a:ext cx="143574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CA0596B0-8D1C-4A93-AEFC-8EF786000BCA}"/>
              </a:ext>
            </a:extLst>
          </p:cNvPr>
          <p:cNvSpPr txBox="1">
            <a:spLocks noChangeArrowheads="1"/>
          </p:cNvSpPr>
          <p:nvPr/>
        </p:nvSpPr>
        <p:spPr bwMode="auto">
          <a:xfrm>
            <a:off x="5795772" y="4811116"/>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sz="34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ED65AEBA-4C33-4F9B-A2D7-948ED6AAFB41}"/>
              </a:ext>
            </a:extLst>
          </p:cNvPr>
          <p:cNvSpPr txBox="1">
            <a:spLocks noChangeArrowheads="1"/>
          </p:cNvSpPr>
          <p:nvPr/>
        </p:nvSpPr>
        <p:spPr bwMode="auto">
          <a:xfrm>
            <a:off x="541563" y="1768135"/>
            <a:ext cx="1291771" cy="75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34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EB640A47-4475-4710-B25D-F46F8D1B13F8}"/>
              </a:ext>
            </a:extLst>
          </p:cNvPr>
          <p:cNvSpPr txBox="1">
            <a:spLocks noChangeArrowheads="1"/>
          </p:cNvSpPr>
          <p:nvPr/>
        </p:nvSpPr>
        <p:spPr bwMode="auto">
          <a:xfrm>
            <a:off x="1695447" y="704569"/>
            <a:ext cx="1471987"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42591475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18" presetClass="emph" presetSubtype="0" fill="hold" grpId="1" nodeType="withEffect">
                                  <p:stCondLst>
                                    <p:cond delay="0"/>
                                  </p:stCondLst>
                                  <p:childTnLst>
                                    <p:set>
                                      <p:cBhvr override="childStyle">
                                        <p:cTn id="27" dur="500" fill="hold"/>
                                        <p:tgtEl>
                                          <p:spTgt spid="7"/>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
                                        <p:tgtEl>
                                          <p:spTgt spid="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childTnLst>
                                </p:cTn>
                              </p:par>
                              <p:par>
                                <p:cTn id="36" presetID="6" presetClass="emph" presetSubtype="0" fill="hold" grpId="3" nodeType="withEffect">
                                  <p:stCondLst>
                                    <p:cond delay="0"/>
                                  </p:stCondLst>
                                  <p:childTnLst>
                                    <p:animScale>
                                      <p:cBhvr>
                                        <p:cTn id="37" dur="2000" fill="hold"/>
                                        <p:tgtEl>
                                          <p:spTgt spid="4"/>
                                        </p:tgtEl>
                                      </p:cBhvr>
                                      <p:by x="79000" y="79000"/>
                                    </p:animScale>
                                  </p:childTnLst>
                                </p:cTn>
                              </p:par>
                              <p:par>
                                <p:cTn id="38" presetID="6" presetClass="emph" presetSubtype="0" fill="hold" grpId="3" nodeType="withEffect">
                                  <p:stCondLst>
                                    <p:cond delay="0"/>
                                  </p:stCondLst>
                                  <p:childTnLst>
                                    <p:animScale>
                                      <p:cBhvr>
                                        <p:cTn id="39" dur="2000" fill="hold"/>
                                        <p:tgtEl>
                                          <p:spTgt spid="9"/>
                                        </p:tgtEl>
                                      </p:cBhvr>
                                      <p:by x="79000" y="79000"/>
                                    </p:animScale>
                                  </p:childTnLst>
                                </p:cTn>
                              </p:par>
                              <p:par>
                                <p:cTn id="40" presetID="42" presetClass="path" presetSubtype="0" accel="50000" decel="50000" fill="hold" grpId="0" nodeType="withEffect">
                                  <p:stCondLst>
                                    <p:cond delay="0"/>
                                  </p:stCondLst>
                                  <p:childTnLst>
                                    <p:animMotion origin="layout" path="M 0 -4.44444E-6 L 0.49497 -0.07268 " pathEditMode="relative" rAng="0" ptsTypes="AA">
                                      <p:cBhvr>
                                        <p:cTn id="41" dur="2000" fill="hold"/>
                                        <p:tgtEl>
                                          <p:spTgt spid="4"/>
                                        </p:tgtEl>
                                        <p:attrNameLst>
                                          <p:attrName>ppt_x</p:attrName>
                                          <p:attrName>ppt_y</p:attrName>
                                        </p:attrNameLst>
                                      </p:cBhvr>
                                      <p:rCtr x="24740" y="-3634"/>
                                    </p:animMotion>
                                  </p:childTnLst>
                                </p:cTn>
                              </p:par>
                              <p:par>
                                <p:cTn id="42" presetID="42" presetClass="path" presetSubtype="0" accel="50000" decel="50000" fill="hold" grpId="0" nodeType="withEffect">
                                  <p:stCondLst>
                                    <p:cond delay="0"/>
                                  </p:stCondLst>
                                  <p:childTnLst>
                                    <p:animMotion origin="layout" path="M 5E-6 -2.59259E-6 L 0.00781 -0.14282 " pathEditMode="relative" rAng="0" ptsTypes="AA">
                                      <p:cBhvr>
                                        <p:cTn id="43" dur="2000" fill="hold"/>
                                        <p:tgtEl>
                                          <p:spTgt spid="9"/>
                                        </p:tgtEl>
                                        <p:attrNameLst>
                                          <p:attrName>ppt_x</p:attrName>
                                          <p:attrName>ppt_y</p:attrName>
                                        </p:attrNameLst>
                                      </p:cBhvr>
                                      <p:rCtr x="382" y="-7153"/>
                                    </p:animMotion>
                                  </p:childTnLst>
                                </p:cTn>
                              </p:par>
                              <p:par>
                                <p:cTn id="44" presetID="10" presetClass="exit" presetSubtype="0" fill="hold" grpId="1" nodeType="withEffect">
                                  <p:stCondLst>
                                    <p:cond delay="0"/>
                                  </p:stCondLst>
                                  <p:childTnLst>
                                    <p:animEffect transition="out" filter="fade">
                                      <p:cBhvr>
                                        <p:cTn id="45" dur="1250"/>
                                        <p:tgtEl>
                                          <p:spTgt spid="3074"/>
                                        </p:tgtEl>
                                      </p:cBhvr>
                                    </p:animEffect>
                                    <p:set>
                                      <p:cBhvr>
                                        <p:cTn id="46" dur="1" fill="hold">
                                          <p:stCondLst>
                                            <p:cond delay="1249"/>
                                          </p:stCondLst>
                                        </p:cTn>
                                        <p:tgtEl>
                                          <p:spTgt spid="3074"/>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ntr"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childTnLst>
                                </p:cTn>
                              </p:par>
                              <p:par>
                                <p:cTn id="56" presetID="3" presetClass="emph" presetSubtype="2" fill="hold" grpId="4" nodeType="withEffect">
                                  <p:stCondLst>
                                    <p:cond delay="0"/>
                                  </p:stCondLst>
                                  <p:childTnLst>
                                    <p:animClr clrSpc="rgb" dir="cw">
                                      <p:cBhvr override="childStyle">
                                        <p:cTn id="57" dur="2000" fill="hold"/>
                                        <p:tgtEl>
                                          <p:spTgt spid="10"/>
                                        </p:tgtEl>
                                        <p:attrNameLst>
                                          <p:attrName>style.color</p:attrName>
                                        </p:attrNameLst>
                                      </p:cBhvr>
                                      <p:to>
                                        <a:srgbClr val="FF9900"/>
                                      </p:to>
                                    </p:animClr>
                                  </p:childTnLst>
                                </p:cTn>
                              </p:par>
                              <p:par>
                                <p:cTn id="58" presetID="6" presetClass="emph" presetSubtype="0" fill="hold" grpId="5" nodeType="withEffect">
                                  <p:stCondLst>
                                    <p:cond delay="0"/>
                                  </p:stCondLst>
                                  <p:childTnLst>
                                    <p:animScale>
                                      <p:cBhvr>
                                        <p:cTn id="59" dur="2000" fill="hold"/>
                                        <p:tgtEl>
                                          <p:spTgt spid="10"/>
                                        </p:tgtEl>
                                      </p:cBhvr>
                                      <p:by x="150000" y="150000"/>
                                    </p:animScale>
                                  </p:childTnLst>
                                </p:cTn>
                              </p:par>
                              <p:par>
                                <p:cTn id="60" presetID="42" presetClass="path" presetSubtype="0" accel="50000" decel="50000" fill="hold" grpId="0" nodeType="withEffect">
                                  <p:stCondLst>
                                    <p:cond delay="0"/>
                                  </p:stCondLst>
                                  <p:childTnLst>
                                    <p:animMotion origin="layout" path="M 1.38889E-6 -4.07407E-6 L 0.14531 0.12547 " pathEditMode="relative" rAng="0" ptsTypes="AA">
                                      <p:cBhvr>
                                        <p:cTn id="61" dur="2000" fill="hold"/>
                                        <p:tgtEl>
                                          <p:spTgt spid="10"/>
                                        </p:tgtEl>
                                        <p:attrNameLst>
                                          <p:attrName>ppt_x</p:attrName>
                                          <p:attrName>ppt_y</p:attrName>
                                        </p:attrNameLst>
                                      </p:cBhvr>
                                      <p:rCtr x="7257" y="6273"/>
                                    </p:animMotion>
                                  </p:childTnLst>
                                </p:cTn>
                              </p:par>
                            </p:childTnLst>
                          </p:cTn>
                        </p:par>
                        <p:par>
                          <p:cTn id="62" fill="hold">
                            <p:stCondLst>
                              <p:cond delay="2000"/>
                            </p:stCondLst>
                            <p:childTnLst>
                              <p:par>
                                <p:cTn id="63" presetID="23" presetClass="exit" presetSubtype="32" fill="hold" grpId="6" nodeType="afterEffect">
                                  <p:stCondLst>
                                    <p:cond delay="250"/>
                                  </p:stCondLst>
                                  <p:childTnLst>
                                    <p:anim calcmode="lin" valueType="num">
                                      <p:cBhvr>
                                        <p:cTn id="64" dur="500"/>
                                        <p:tgtEl>
                                          <p:spTgt spid="10"/>
                                        </p:tgtEl>
                                        <p:attrNameLst>
                                          <p:attrName>ppt_w</p:attrName>
                                        </p:attrNameLst>
                                      </p:cBhvr>
                                      <p:tavLst>
                                        <p:tav tm="0">
                                          <p:val>
                                            <p:strVal val="ppt_w"/>
                                          </p:val>
                                        </p:tav>
                                        <p:tav tm="100000">
                                          <p:val>
                                            <p:fltVal val="0"/>
                                          </p:val>
                                        </p:tav>
                                      </p:tavLst>
                                    </p:anim>
                                    <p:anim calcmode="lin" valueType="num">
                                      <p:cBhvr>
                                        <p:cTn id="65" dur="500"/>
                                        <p:tgtEl>
                                          <p:spTgt spid="10"/>
                                        </p:tgtEl>
                                        <p:attrNameLst>
                                          <p:attrName>ppt_h</p:attrName>
                                        </p:attrNameLst>
                                      </p:cBhvr>
                                      <p:tavLst>
                                        <p:tav tm="0">
                                          <p:val>
                                            <p:strVal val="ppt_h"/>
                                          </p:val>
                                        </p:tav>
                                        <p:tav tm="100000">
                                          <p:val>
                                            <p:fltVal val="0"/>
                                          </p:val>
                                        </p:tav>
                                      </p:tavLst>
                                    </p:anim>
                                    <p:set>
                                      <p:cBhvr>
                                        <p:cTn id="6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6" grpId="2"/>
      <p:bldP spid="3074" grpId="0"/>
      <p:bldP spid="3074" grpId="1"/>
      <p:bldP spid="4" grpId="0"/>
      <p:bldP spid="4" grpId="1"/>
      <p:bldP spid="4" grpId="2"/>
      <p:bldP spid="4" grpId="3"/>
      <p:bldP spid="9" grpId="0"/>
      <p:bldP spid="9" grpId="1"/>
      <p:bldP spid="9" grpId="3"/>
      <p:bldP spid="10" grpId="0"/>
      <p:bldP spid="10" grpId="1"/>
      <p:bldP spid="10" grpId="4"/>
      <p:bldP spid="10" grpId="5"/>
      <p:bldP spid="10" grpId="6"/>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0B6B6A-90F9-44D6-A684-A8330BC79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Rectangle 2">
            <a:extLst>
              <a:ext uri="{FF2B5EF4-FFF2-40B4-BE49-F238E27FC236}">
                <a16:creationId xmlns:a16="http://schemas.microsoft.com/office/drawing/2014/main" id="{1F3A2086-7D71-407F-A91D-CE0DB0D75BAE}"/>
              </a:ext>
            </a:extLst>
          </p:cNvPr>
          <p:cNvSpPr txBox="1">
            <a:spLocks noChangeArrowheads="1"/>
          </p:cNvSpPr>
          <p:nvPr/>
        </p:nvSpPr>
        <p:spPr bwMode="auto">
          <a:xfrm>
            <a:off x="5795772" y="4811116"/>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315685" y="289719"/>
            <a:ext cx="8512629"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this you greatly rejoice, though now for a little while, if need be, you have been grieved by various trials, that the genuineness of your faith, being much more precious than gold that perishes, though it is tested by fire, may be found to praise, honor, and glory at the revelation of Jesus Christ, whom having not seen you love. Though now you do not see Him, yet believing, you rejoice with joy inexpressible and full of glory, receiving the end of your faith--the salvation of your souls.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1:6-9 </a:t>
            </a:r>
          </a:p>
        </p:txBody>
      </p:sp>
      <p:sp>
        <p:nvSpPr>
          <p:cNvPr id="4" name="Rectangle 2">
            <a:extLst>
              <a:ext uri="{FF2B5EF4-FFF2-40B4-BE49-F238E27FC236}">
                <a16:creationId xmlns:a16="http://schemas.microsoft.com/office/drawing/2014/main" id="{A9888472-9E77-4EA2-8798-FEB4663763BA}"/>
              </a:ext>
            </a:extLst>
          </p:cNvPr>
          <p:cNvSpPr txBox="1">
            <a:spLocks noChangeArrowheads="1"/>
          </p:cNvSpPr>
          <p:nvPr/>
        </p:nvSpPr>
        <p:spPr bwMode="auto">
          <a:xfrm>
            <a:off x="315685" y="289719"/>
            <a:ext cx="8512629"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3175" cmpd="sng">
                  <a:solidFill>
                    <a:schemeClr val="bg1">
                      <a:lumMod val="50000"/>
                    </a:schemeClr>
                  </a:solidFill>
                  <a:prstDash val="solid"/>
                  <a:miter lim="800000"/>
                </a:ln>
                <a:solidFill>
                  <a:srgbClr val="333333"/>
                </a:solidFill>
                <a:effectLst>
                  <a:glow rad="63500">
                    <a:schemeClr val="tx1"/>
                  </a:glow>
                  <a:outerShdw blurRad="50800" algn="tl" rotWithShape="0">
                    <a:srgbClr val="000000"/>
                  </a:outerShdw>
                </a:effectLst>
                <a:latin typeface="Calibri" panose="020F0502020204030204" pitchFamily="34" charset="0"/>
              </a:rPr>
              <a:t>In this you greatly rejoice, though now for a little while, if need be, you have been grieved by various trials, that the genuineness of your faith, being much more precious than gold that perishes, though it is tested by fire, may be found to praise, honor, and glory at the revelation of Jesus Christ, whom having not seen you love. Though now you do not see Him, yet believing, you rejoice with joy inexpressible and full of glory, </a:t>
            </a:r>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receiving the end of your faith--the salvation of your souls. </a:t>
            </a:r>
            <a:r>
              <a:rPr lang="en-US" altLang="en-US" sz="3200" b="1" i="1" kern="0" dirty="0">
                <a:ln w="3175" cmpd="sng">
                  <a:solidFill>
                    <a:schemeClr val="bg1">
                      <a:lumMod val="50000"/>
                    </a:schemeClr>
                  </a:solidFill>
                  <a:prstDash val="solid"/>
                  <a:miter lim="800000"/>
                </a:ln>
                <a:solidFill>
                  <a:srgbClr val="333333"/>
                </a:solidFill>
                <a:effectLst>
                  <a:glow rad="63500">
                    <a:schemeClr val="tx1"/>
                  </a:glow>
                  <a:outerShdw blurRad="50800" algn="tl" rotWithShape="0">
                    <a:srgbClr val="000000"/>
                  </a:outerShdw>
                </a:effectLst>
                <a:latin typeface="Calibri" panose="020F0502020204030204" pitchFamily="34" charset="0"/>
              </a:rPr>
              <a:t>— 1</a:t>
            </a:r>
            <a:r>
              <a:rPr lang="en-US" altLang="en-US" sz="3200" b="1" i="1" kern="0" baseline="30000" dirty="0">
                <a:ln w="3175" cmpd="sng">
                  <a:solidFill>
                    <a:schemeClr val="bg1">
                      <a:lumMod val="50000"/>
                    </a:schemeClr>
                  </a:solidFill>
                  <a:prstDash val="solid"/>
                  <a:miter lim="800000"/>
                </a:ln>
                <a:solidFill>
                  <a:srgbClr val="333333"/>
                </a:solidFill>
                <a:effectLst>
                  <a:glow rad="63500">
                    <a:schemeClr val="tx1"/>
                  </a:glow>
                  <a:outerShdw blurRad="50800" algn="tl" rotWithShape="0">
                    <a:srgbClr val="000000"/>
                  </a:outerShdw>
                </a:effectLst>
                <a:latin typeface="Calibri" panose="020F0502020204030204" pitchFamily="34" charset="0"/>
              </a:rPr>
              <a:t>st</a:t>
            </a:r>
            <a:r>
              <a:rPr lang="en-US" altLang="en-US" sz="3200" b="1" i="1" kern="0" dirty="0">
                <a:ln w="3175" cmpd="sng">
                  <a:solidFill>
                    <a:schemeClr val="bg1">
                      <a:lumMod val="50000"/>
                    </a:schemeClr>
                  </a:solidFill>
                  <a:prstDash val="solid"/>
                  <a:miter lim="800000"/>
                </a:ln>
                <a:solidFill>
                  <a:srgbClr val="333333"/>
                </a:solidFill>
                <a:effectLst>
                  <a:glow rad="63500">
                    <a:schemeClr val="tx1"/>
                  </a:glow>
                  <a:outerShdw blurRad="50800" algn="tl" rotWithShape="0">
                    <a:srgbClr val="000000"/>
                  </a:outerShdw>
                </a:effectLst>
                <a:latin typeface="Calibri" panose="020F0502020204030204" pitchFamily="34" charset="0"/>
              </a:rPr>
              <a:t> Peter 1:6-9 </a:t>
            </a:r>
          </a:p>
        </p:txBody>
      </p:sp>
      <p:sp>
        <p:nvSpPr>
          <p:cNvPr id="8" name="Rectangle 2">
            <a:extLst>
              <a:ext uri="{FF2B5EF4-FFF2-40B4-BE49-F238E27FC236}">
                <a16:creationId xmlns:a16="http://schemas.microsoft.com/office/drawing/2014/main" id="{1A3EE4F5-2D3A-4618-9BB5-27901222D5CD}"/>
              </a:ext>
            </a:extLst>
          </p:cNvPr>
          <p:cNvSpPr txBox="1">
            <a:spLocks noChangeArrowheads="1"/>
          </p:cNvSpPr>
          <p:nvPr/>
        </p:nvSpPr>
        <p:spPr bwMode="auto">
          <a:xfrm>
            <a:off x="1413750" y="3633307"/>
            <a:ext cx="5606586" cy="294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genuine faith</a:t>
            </a:r>
          </a:p>
          <a:p>
            <a:pPr algn="l"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praises</a:t>
            </a:r>
          </a:p>
          <a:p>
            <a:pPr algn="l"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honors</a:t>
            </a:r>
          </a:p>
          <a:p>
            <a:pPr algn="l"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glories with joy</a:t>
            </a:r>
          </a:p>
          <a:p>
            <a:pPr algn="l"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of love in Jesus Christ</a:t>
            </a:r>
          </a:p>
        </p:txBody>
      </p:sp>
      <p:sp>
        <p:nvSpPr>
          <p:cNvPr id="6" name="Rectangle 2">
            <a:extLst>
              <a:ext uri="{FF2B5EF4-FFF2-40B4-BE49-F238E27FC236}">
                <a16:creationId xmlns:a16="http://schemas.microsoft.com/office/drawing/2014/main" id="{9E553BF5-1F82-4745-B8B6-00E25E2F304E}"/>
              </a:ext>
            </a:extLst>
          </p:cNvPr>
          <p:cNvSpPr txBox="1">
            <a:spLocks noChangeArrowheads="1"/>
          </p:cNvSpPr>
          <p:nvPr/>
        </p:nvSpPr>
        <p:spPr bwMode="auto">
          <a:xfrm>
            <a:off x="3202666" y="2304904"/>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96D8F9F6-A6A2-46E4-AAD8-5F5EA766C610}"/>
              </a:ext>
            </a:extLst>
          </p:cNvPr>
          <p:cNvSpPr txBox="1">
            <a:spLocks noChangeArrowheads="1"/>
          </p:cNvSpPr>
          <p:nvPr/>
        </p:nvSpPr>
        <p:spPr bwMode="auto">
          <a:xfrm>
            <a:off x="541563" y="1768135"/>
            <a:ext cx="1291771" cy="75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96986139-3426-4E4A-8EB7-88AC739925E9}"/>
              </a:ext>
            </a:extLst>
          </p:cNvPr>
          <p:cNvSpPr txBox="1">
            <a:spLocks noChangeArrowheads="1"/>
          </p:cNvSpPr>
          <p:nvPr/>
        </p:nvSpPr>
        <p:spPr bwMode="auto">
          <a:xfrm>
            <a:off x="4874474" y="1274500"/>
            <a:ext cx="1810044" cy="7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genuine</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4FDFC721-388A-45A1-9579-019F9E514071}"/>
              </a:ext>
            </a:extLst>
          </p:cNvPr>
          <p:cNvSpPr txBox="1">
            <a:spLocks noChangeArrowheads="1"/>
          </p:cNvSpPr>
          <p:nvPr/>
        </p:nvSpPr>
        <p:spPr bwMode="auto">
          <a:xfrm>
            <a:off x="2734428" y="2829310"/>
            <a:ext cx="1539996" cy="7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praise</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DE412B50-5468-435D-85D9-ED5ED2838F67}"/>
              </a:ext>
            </a:extLst>
          </p:cNvPr>
          <p:cNvSpPr txBox="1">
            <a:spLocks noChangeArrowheads="1"/>
          </p:cNvSpPr>
          <p:nvPr/>
        </p:nvSpPr>
        <p:spPr bwMode="auto">
          <a:xfrm>
            <a:off x="4095744" y="2829184"/>
            <a:ext cx="1409558" cy="7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honor</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95A6B7A2-3679-48A1-8B0F-A7A191A64DCC}"/>
              </a:ext>
            </a:extLst>
          </p:cNvPr>
          <p:cNvSpPr txBox="1">
            <a:spLocks noChangeArrowheads="1"/>
          </p:cNvSpPr>
          <p:nvPr/>
        </p:nvSpPr>
        <p:spPr bwMode="auto">
          <a:xfrm>
            <a:off x="4943629" y="4977626"/>
            <a:ext cx="903585" cy="55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glor</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DBC48014-09A2-4C9A-B5B3-BC16B2004273}"/>
              </a:ext>
            </a:extLst>
          </p:cNvPr>
          <p:cNvSpPr txBox="1">
            <a:spLocks noChangeArrowheads="1"/>
          </p:cNvSpPr>
          <p:nvPr/>
        </p:nvSpPr>
        <p:spPr bwMode="auto">
          <a:xfrm>
            <a:off x="6468313" y="4385360"/>
            <a:ext cx="1735616" cy="7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with joy</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2D6ADAD7-F9F3-4921-8220-F789EC57AEC9}"/>
              </a:ext>
            </a:extLst>
          </p:cNvPr>
          <p:cNvSpPr txBox="1">
            <a:spLocks noChangeArrowheads="1"/>
          </p:cNvSpPr>
          <p:nvPr/>
        </p:nvSpPr>
        <p:spPr bwMode="auto">
          <a:xfrm>
            <a:off x="2953589" y="3345753"/>
            <a:ext cx="2292060" cy="7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 Christ</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C2CEA96B-D820-4D36-8DB7-98A39D019C77}"/>
              </a:ext>
            </a:extLst>
          </p:cNvPr>
          <p:cNvSpPr txBox="1">
            <a:spLocks noChangeArrowheads="1"/>
          </p:cNvSpPr>
          <p:nvPr/>
        </p:nvSpPr>
        <p:spPr bwMode="auto">
          <a:xfrm>
            <a:off x="2176810" y="3882094"/>
            <a:ext cx="1314598" cy="6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C9F3870F-D990-4A38-B253-933884D73FC6}"/>
              </a:ext>
            </a:extLst>
          </p:cNvPr>
          <p:cNvSpPr txBox="1">
            <a:spLocks noChangeArrowheads="1"/>
          </p:cNvSpPr>
          <p:nvPr/>
        </p:nvSpPr>
        <p:spPr bwMode="auto">
          <a:xfrm>
            <a:off x="1156380" y="5420224"/>
            <a:ext cx="654646" cy="7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C4424D2E-F532-48AE-B5AB-7DD9B4B15D3D}"/>
              </a:ext>
            </a:extLst>
          </p:cNvPr>
          <p:cNvSpPr txBox="1">
            <a:spLocks noChangeArrowheads="1"/>
          </p:cNvSpPr>
          <p:nvPr/>
        </p:nvSpPr>
        <p:spPr bwMode="auto">
          <a:xfrm>
            <a:off x="3657043" y="4384251"/>
            <a:ext cx="576667" cy="7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086DE867-9B71-4868-82E3-163823E60670}"/>
              </a:ext>
            </a:extLst>
          </p:cNvPr>
          <p:cNvSpPr txBox="1">
            <a:spLocks noChangeArrowheads="1"/>
          </p:cNvSpPr>
          <p:nvPr/>
        </p:nvSpPr>
        <p:spPr bwMode="auto">
          <a:xfrm>
            <a:off x="4392136" y="5488013"/>
            <a:ext cx="350204" cy="58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2">
            <a:extLst>
              <a:ext uri="{FF2B5EF4-FFF2-40B4-BE49-F238E27FC236}">
                <a16:creationId xmlns:a16="http://schemas.microsoft.com/office/drawing/2014/main" id="{84DA0CF9-F9E6-4A35-8944-B9EDE0C0E96A}"/>
              </a:ext>
            </a:extLst>
          </p:cNvPr>
          <p:cNvSpPr txBox="1">
            <a:spLocks noChangeArrowheads="1"/>
          </p:cNvSpPr>
          <p:nvPr/>
        </p:nvSpPr>
        <p:spPr bwMode="auto">
          <a:xfrm>
            <a:off x="2104203" y="4965262"/>
            <a:ext cx="364016" cy="58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81A16DEB-3B89-4DB2-9AB7-AC3E7F768B67}"/>
              </a:ext>
            </a:extLst>
          </p:cNvPr>
          <p:cNvSpPr txBox="1">
            <a:spLocks noChangeArrowheads="1"/>
          </p:cNvSpPr>
          <p:nvPr/>
        </p:nvSpPr>
        <p:spPr bwMode="auto">
          <a:xfrm>
            <a:off x="7540424" y="822196"/>
            <a:ext cx="615880" cy="5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ie</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77EB00CD-82AB-4E9B-A1D6-CC5D7AD9A134}"/>
              </a:ext>
            </a:extLst>
          </p:cNvPr>
          <p:cNvSpPr txBox="1">
            <a:spLocks noChangeArrowheads="1"/>
          </p:cNvSpPr>
          <p:nvPr/>
        </p:nvSpPr>
        <p:spPr bwMode="auto">
          <a:xfrm>
            <a:off x="7625943" y="3932096"/>
            <a:ext cx="494839" cy="5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4007245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par>
                          <p:cTn id="8" fill="hold">
                            <p:stCondLst>
                              <p:cond delay="500"/>
                            </p:stCondLst>
                            <p:childTnLst>
                              <p:par>
                                <p:cTn id="9" presetID="10" presetClass="exit" presetSubtype="0" fill="hold" grpId="6"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250"/>
                                        <p:tgtEl>
                                          <p:spTgt spid="7"/>
                                        </p:tgtEl>
                                      </p:cBhvr>
                                    </p:animEffect>
                                    <p:set>
                                      <p:cBhvr>
                                        <p:cTn id="14" dur="1" fill="hold">
                                          <p:stCondLst>
                                            <p:cond delay="24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
                                        <p:tgtEl>
                                          <p:spTgt spid="5"/>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
                                        <p:tgtEl>
                                          <p:spTgt spid="9"/>
                                        </p:tgtEl>
                                      </p:cBhvr>
                                    </p:animEffect>
                                  </p:childTnLst>
                                </p:cTn>
                              </p:par>
                              <p:par>
                                <p:cTn id="28" presetID="10" presetClass="entr" presetSubtype="0" fill="hold" grpId="1"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
                                        <p:tgtEl>
                                          <p:spTgt spid="10"/>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
                                        <p:tgtEl>
                                          <p:spTgt spid="11"/>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
                                        <p:tgtEl>
                                          <p:spTgt spid="12"/>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
                                        <p:tgtEl>
                                          <p:spTgt spid="13"/>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
                                        <p:tgtEl>
                                          <p:spTgt spid="14"/>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
                                        <p:tgtEl>
                                          <p:spTgt spid="15"/>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
                                        <p:tgtEl>
                                          <p:spTgt spid="16"/>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
                                        <p:tgtEl>
                                          <p:spTgt spid="17"/>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
                                        <p:tgtEl>
                                          <p:spTgt spid="18"/>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
                                        <p:tgtEl>
                                          <p:spTgt spid="19"/>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
                                        <p:tgtEl>
                                          <p:spTgt spid="20"/>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
                                        <p:tgtEl>
                                          <p:spTgt spid="21"/>
                                        </p:tgtEl>
                                      </p:cBhvr>
                                    </p:animEffect>
                                  </p:childTnLst>
                                </p:cTn>
                              </p:par>
                              <p:par>
                                <p:cTn id="67" presetID="6" presetClass="emph" presetSubtype="0" fill="hold" grpId="3" nodeType="withEffect">
                                  <p:stCondLst>
                                    <p:cond delay="1000"/>
                                  </p:stCondLst>
                                  <p:childTnLst>
                                    <p:animScale>
                                      <p:cBhvr>
                                        <p:cTn id="68" dur="2000" fill="hold"/>
                                        <p:tgtEl>
                                          <p:spTgt spid="5"/>
                                        </p:tgtEl>
                                      </p:cBhvr>
                                      <p:by x="127000" y="127000"/>
                                    </p:animScale>
                                  </p:childTnLst>
                                </p:cTn>
                              </p:par>
                              <p:par>
                                <p:cTn id="69" presetID="0" presetClass="path" presetSubtype="0" accel="50000" decel="50000" fill="hold" grpId="11" nodeType="withEffect">
                                  <p:stCondLst>
                                    <p:cond delay="1000"/>
                                  </p:stCondLst>
                                  <p:childTnLst>
                                    <p:animMotion origin="layout" path="M 3.61111E-6 4.81481E-6 C 0.00781 -0.03982 0.01562 -0.07616 0.02534 -0.12153 C 0.03507 -0.16644 0.05121 -0.22107 0.05868 -0.26922 C 0.06614 -0.31922 0.07378 -0.36528 0.06979 -0.41667 C 0.0658 -0.46644 0.05225 -0.53218 0.03489 -0.57292 C 0.01753 -0.61297 -0.0125 -0.64607 -0.0342 -0.6595 C -0.05573 -0.67292 -0.08056 -0.67431 -0.10712 -0.67431 C -0.13438 -0.67061 -0.17327 -0.66274 -0.1974 -0.64075 C -0.22205 -0.61875 -0.23542 -0.58889 -0.25313 -0.54237 C -0.26233 -0.49213 -0.28108 -0.40487 -0.28351 -0.36366 " pathEditMode="relative" rAng="0" ptsTypes="AAAAAAAAAA">
                                      <p:cBhvr>
                                        <p:cTn id="70" dur="2000" fill="hold"/>
                                        <p:tgtEl>
                                          <p:spTgt spid="5"/>
                                        </p:tgtEl>
                                        <p:attrNameLst>
                                          <p:attrName>ppt_x</p:attrName>
                                          <p:attrName>ppt_y</p:attrName>
                                        </p:attrNameLst>
                                      </p:cBhvr>
                                      <p:rCtr x="-10625" y="-33727"/>
                                    </p:animMotion>
                                  </p:childTnLst>
                                </p:cTn>
                              </p:par>
                              <p:par>
                                <p:cTn id="71" presetID="42" presetClass="path" presetSubtype="0" accel="50000" decel="50000" fill="hold" grpId="4" nodeType="withEffect">
                                  <p:stCondLst>
                                    <p:cond delay="1000"/>
                                  </p:stCondLst>
                                  <p:childTnLst>
                                    <p:animMotion origin="layout" path="M 1.94444E-6 -1.48148E-6 L -0.38889 0.35533 " pathEditMode="relative" rAng="0" ptsTypes="AA">
                                      <p:cBhvr>
                                        <p:cTn id="72" dur="2000" fill="hold"/>
                                        <p:tgtEl>
                                          <p:spTgt spid="9"/>
                                        </p:tgtEl>
                                        <p:attrNameLst>
                                          <p:attrName>ppt_x</p:attrName>
                                          <p:attrName>ppt_y</p:attrName>
                                        </p:attrNameLst>
                                      </p:cBhvr>
                                      <p:rCtr x="-19444" y="17755"/>
                                    </p:animMotion>
                                  </p:childTnLst>
                                </p:cTn>
                              </p:par>
                              <p:par>
                                <p:cTn id="73" presetID="42" presetClass="path" presetSubtype="0" accel="50000" decel="50000" fill="hold" grpId="2" nodeType="withEffect">
                                  <p:stCondLst>
                                    <p:cond delay="1000"/>
                                  </p:stCondLst>
                                  <p:childTnLst>
                                    <p:animMotion origin="layout" path="M -3.05556E-6 3.78387E-17 L 0.24879 0.28056 " pathEditMode="relative" rAng="0" ptsTypes="AA">
                                      <p:cBhvr>
                                        <p:cTn id="74" dur="2000" fill="hold"/>
                                        <p:tgtEl>
                                          <p:spTgt spid="7"/>
                                        </p:tgtEl>
                                        <p:attrNameLst>
                                          <p:attrName>ppt_x</p:attrName>
                                          <p:attrName>ppt_y</p:attrName>
                                        </p:attrNameLst>
                                      </p:cBhvr>
                                      <p:rCtr x="12483" y="14028"/>
                                    </p:animMotion>
                                  </p:childTnLst>
                                </p:cTn>
                              </p:par>
                              <p:par>
                                <p:cTn id="75" presetID="42" presetClass="path" presetSubtype="0" accel="50000" decel="50000" fill="hold" grpId="4" nodeType="withEffect">
                                  <p:stCondLst>
                                    <p:cond delay="1000"/>
                                  </p:stCondLst>
                                  <p:childTnLst>
                                    <p:animMotion origin="layout" path="M 2.77778E-7 -1.85185E-6 L -0.08785 0.2044 " pathEditMode="relative" rAng="0" ptsTypes="AA">
                                      <p:cBhvr>
                                        <p:cTn id="76" dur="2000" fill="hold"/>
                                        <p:tgtEl>
                                          <p:spTgt spid="10"/>
                                        </p:tgtEl>
                                        <p:attrNameLst>
                                          <p:attrName>ppt_x</p:attrName>
                                          <p:attrName>ppt_y</p:attrName>
                                        </p:attrNameLst>
                                      </p:cBhvr>
                                      <p:rCtr x="-4392" y="10208"/>
                                    </p:animMotion>
                                  </p:childTnLst>
                                </p:cTn>
                              </p:par>
                              <p:par>
                                <p:cTn id="77" presetID="42" presetClass="path" presetSubtype="0" accel="50000" decel="50000" fill="hold" grpId="4" nodeType="withEffect">
                                  <p:stCondLst>
                                    <p:cond delay="1000"/>
                                  </p:stCondLst>
                                  <p:childTnLst>
                                    <p:animMotion origin="layout" path="M 0 -1.85185E-6 L -0.23021 0.28009 " pathEditMode="relative" rAng="0" ptsTypes="AA">
                                      <p:cBhvr>
                                        <p:cTn id="78" dur="2000" fill="hold"/>
                                        <p:tgtEl>
                                          <p:spTgt spid="11"/>
                                        </p:tgtEl>
                                        <p:attrNameLst>
                                          <p:attrName>ppt_x</p:attrName>
                                          <p:attrName>ppt_y</p:attrName>
                                        </p:attrNameLst>
                                      </p:cBhvr>
                                      <p:rCtr x="-11510" y="14005"/>
                                    </p:animMotion>
                                  </p:childTnLst>
                                </p:cTn>
                              </p:par>
                              <p:par>
                                <p:cTn id="79" presetID="42" presetClass="path" presetSubtype="0" accel="50000" decel="50000" fill="hold" grpId="4" nodeType="withEffect">
                                  <p:stCondLst>
                                    <p:cond delay="1000"/>
                                  </p:stCondLst>
                                  <p:childTnLst>
                                    <p:animMotion origin="layout" path="M -5.55556E-7 4.81481E-6 L -0.31632 0.0537 " pathEditMode="relative" rAng="0" ptsTypes="AA">
                                      <p:cBhvr>
                                        <p:cTn id="80" dur="2000" fill="hold"/>
                                        <p:tgtEl>
                                          <p:spTgt spid="12"/>
                                        </p:tgtEl>
                                        <p:attrNameLst>
                                          <p:attrName>ppt_x</p:attrName>
                                          <p:attrName>ppt_y</p:attrName>
                                        </p:attrNameLst>
                                      </p:cBhvr>
                                      <p:rCtr x="-15816" y="2685"/>
                                    </p:animMotion>
                                  </p:childTnLst>
                                </p:cTn>
                              </p:par>
                              <p:par>
                                <p:cTn id="81" presetID="42" presetClass="path" presetSubtype="0" accel="50000" decel="50000" fill="hold" grpId="4" nodeType="withEffect">
                                  <p:stCondLst>
                                    <p:cond delay="1000"/>
                                  </p:stCondLst>
                                  <p:childTnLst>
                                    <p:animMotion origin="layout" path="M 3.05556E-6 -3.7037E-6 L -0.34636 0.12894 " pathEditMode="relative" rAng="0" ptsTypes="AA">
                                      <p:cBhvr>
                                        <p:cTn id="82" dur="2000" fill="hold"/>
                                        <p:tgtEl>
                                          <p:spTgt spid="13"/>
                                        </p:tgtEl>
                                        <p:attrNameLst>
                                          <p:attrName>ppt_x</p:attrName>
                                          <p:attrName>ppt_y</p:attrName>
                                        </p:attrNameLst>
                                      </p:cBhvr>
                                      <p:rCtr x="-17326" y="6435"/>
                                    </p:animMotion>
                                  </p:childTnLst>
                                </p:cTn>
                              </p:par>
                              <p:par>
                                <p:cTn id="83" presetID="42" presetClass="path" presetSubtype="0" accel="50000" decel="50000" fill="hold" grpId="4" nodeType="withEffect">
                                  <p:stCondLst>
                                    <p:cond delay="1000"/>
                                  </p:stCondLst>
                                  <p:childTnLst>
                                    <p:animMotion origin="layout" path="M -3.88889E-6 -4.81481E-6 L 0.17552 0.35579 " pathEditMode="relative" rAng="0" ptsTypes="AA">
                                      <p:cBhvr>
                                        <p:cTn id="84" dur="2000" fill="hold"/>
                                        <p:tgtEl>
                                          <p:spTgt spid="14"/>
                                        </p:tgtEl>
                                        <p:attrNameLst>
                                          <p:attrName>ppt_x</p:attrName>
                                          <p:attrName>ppt_y</p:attrName>
                                        </p:attrNameLst>
                                      </p:cBhvr>
                                      <p:rCtr x="8767" y="17778"/>
                                    </p:animMotion>
                                  </p:childTnLst>
                                </p:cTn>
                              </p:par>
                              <p:par>
                                <p:cTn id="85" presetID="42" presetClass="path" presetSubtype="0" accel="50000" decel="50000" fill="hold" grpId="4" nodeType="withEffect">
                                  <p:stCondLst>
                                    <p:cond delay="1000"/>
                                  </p:stCondLst>
                                  <p:childTnLst>
                                    <p:animMotion origin="layout" path="M 4.16667E-6 2.22222E-6 L 0.10052 0.28032 " pathEditMode="relative" rAng="0" ptsTypes="AA">
                                      <p:cBhvr>
                                        <p:cTn id="86" dur="2000" fill="hold"/>
                                        <p:tgtEl>
                                          <p:spTgt spid="15"/>
                                        </p:tgtEl>
                                        <p:attrNameLst>
                                          <p:attrName>ppt_x</p:attrName>
                                          <p:attrName>ppt_y</p:attrName>
                                        </p:attrNameLst>
                                      </p:cBhvr>
                                      <p:rCtr x="5017" y="14005"/>
                                    </p:animMotion>
                                  </p:childTnLst>
                                </p:cTn>
                              </p:par>
                              <p:par>
                                <p:cTn id="87" presetID="42" presetClass="path" presetSubtype="0" accel="50000" decel="50000" fill="hold" grpId="4" nodeType="withEffect">
                                  <p:stCondLst>
                                    <p:cond delay="1000"/>
                                  </p:stCondLst>
                                  <p:childTnLst>
                                    <p:animMotion origin="layout" path="M 0.00018 3.7037E-7 L 0.17587 0.05301 " pathEditMode="relative" rAng="0" ptsTypes="AA">
                                      <p:cBhvr>
                                        <p:cTn id="88" dur="2000" fill="hold"/>
                                        <p:tgtEl>
                                          <p:spTgt spid="16"/>
                                        </p:tgtEl>
                                        <p:attrNameLst>
                                          <p:attrName>ppt_x</p:attrName>
                                          <p:attrName>ppt_y</p:attrName>
                                        </p:attrNameLst>
                                      </p:cBhvr>
                                      <p:rCtr x="8785" y="2639"/>
                                    </p:animMotion>
                                  </p:childTnLst>
                                </p:cTn>
                              </p:par>
                              <p:par>
                                <p:cTn id="89" presetID="42" presetClass="path" presetSubtype="0" accel="50000" decel="50000" fill="hold" grpId="4" nodeType="withEffect">
                                  <p:stCondLst>
                                    <p:cond delay="1000"/>
                                  </p:stCondLst>
                                  <p:childTnLst>
                                    <p:animMotion origin="layout" path="M -3.61111E-6 -3.7037E-6 L 0.04931 0.20394 " pathEditMode="relative" rAng="0" ptsTypes="AA">
                                      <p:cBhvr>
                                        <p:cTn id="90" dur="2000" fill="hold"/>
                                        <p:tgtEl>
                                          <p:spTgt spid="17"/>
                                        </p:tgtEl>
                                        <p:attrNameLst>
                                          <p:attrName>ppt_x</p:attrName>
                                          <p:attrName>ppt_y</p:attrName>
                                        </p:attrNameLst>
                                      </p:cBhvr>
                                      <p:rCtr x="2465" y="10185"/>
                                    </p:animMotion>
                                  </p:childTnLst>
                                </p:cTn>
                              </p:par>
                              <p:par>
                                <p:cTn id="91" presetID="42" presetClass="path" presetSubtype="0" accel="50000" decel="50000" fill="hold" grpId="4" nodeType="withEffect">
                                  <p:stCondLst>
                                    <p:cond delay="1000"/>
                                  </p:stCondLst>
                                  <p:childTnLst>
                                    <p:animMotion origin="layout" path="M 0.00052 0.00047 L -0.14271 -0.02268 " pathEditMode="relative" rAng="0" ptsTypes="AA">
                                      <p:cBhvr>
                                        <p:cTn id="92" dur="2000" fill="hold"/>
                                        <p:tgtEl>
                                          <p:spTgt spid="18"/>
                                        </p:tgtEl>
                                        <p:attrNameLst>
                                          <p:attrName>ppt_x</p:attrName>
                                          <p:attrName>ppt_y</p:attrName>
                                        </p:attrNameLst>
                                      </p:cBhvr>
                                      <p:rCtr x="-7170" y="-1157"/>
                                    </p:animMotion>
                                  </p:childTnLst>
                                </p:cTn>
                              </p:par>
                              <p:par>
                                <p:cTn id="93" presetID="42" presetClass="path" presetSubtype="0" accel="50000" decel="50000" fill="hold" grpId="4" nodeType="withEffect">
                                  <p:stCondLst>
                                    <p:cond delay="1000"/>
                                  </p:stCondLst>
                                  <p:childTnLst>
                                    <p:animMotion origin="layout" path="M 0 3.33333E-6 L 0.11476 -0.09792 " pathEditMode="relative" rAng="0" ptsTypes="AA">
                                      <p:cBhvr>
                                        <p:cTn id="94" dur="2000" fill="hold"/>
                                        <p:tgtEl>
                                          <p:spTgt spid="19"/>
                                        </p:tgtEl>
                                        <p:attrNameLst>
                                          <p:attrName>ppt_x</p:attrName>
                                          <p:attrName>ppt_y</p:attrName>
                                        </p:attrNameLst>
                                      </p:cBhvr>
                                      <p:rCtr x="5729" y="-4907"/>
                                    </p:animMotion>
                                  </p:childTnLst>
                                </p:cTn>
                              </p:par>
                              <p:par>
                                <p:cTn id="95" presetID="42" presetClass="path" presetSubtype="0" accel="50000" decel="50000" fill="hold" grpId="4" nodeType="withEffect">
                                  <p:stCondLst>
                                    <p:cond delay="1000"/>
                                  </p:stCondLst>
                                  <p:childTnLst>
                                    <p:animMotion origin="layout" path="M -3.33333E-6 4.44444E-6 L -0.52899 0.65833 " pathEditMode="relative" rAng="0" ptsTypes="AA">
                                      <p:cBhvr>
                                        <p:cTn id="96" dur="2000" fill="hold"/>
                                        <p:tgtEl>
                                          <p:spTgt spid="20"/>
                                        </p:tgtEl>
                                        <p:attrNameLst>
                                          <p:attrName>ppt_x</p:attrName>
                                          <p:attrName>ppt_y</p:attrName>
                                        </p:attrNameLst>
                                      </p:cBhvr>
                                      <p:rCtr x="-26458" y="32917"/>
                                    </p:animMotion>
                                  </p:childTnLst>
                                </p:cTn>
                              </p:par>
                              <p:par>
                                <p:cTn id="97" presetID="42" presetClass="path" presetSubtype="0" accel="50000" decel="50000" fill="hold" grpId="4" nodeType="withEffect">
                                  <p:stCondLst>
                                    <p:cond delay="1000"/>
                                  </p:stCondLst>
                                  <p:childTnLst>
                                    <p:animMotion origin="layout" path="M 2.5E-6 2.22222E-6 L -0.49775 0.12893 " pathEditMode="relative" rAng="0" ptsTypes="AA">
                                      <p:cBhvr>
                                        <p:cTn id="98" dur="2000" fill="hold"/>
                                        <p:tgtEl>
                                          <p:spTgt spid="21"/>
                                        </p:tgtEl>
                                        <p:attrNameLst>
                                          <p:attrName>ppt_x</p:attrName>
                                          <p:attrName>ppt_y</p:attrName>
                                        </p:attrNameLst>
                                      </p:cBhvr>
                                      <p:rCtr x="-24896" y="6435"/>
                                    </p:animMotion>
                                  </p:childTnLst>
                                </p:cTn>
                              </p:par>
                              <p:par>
                                <p:cTn id="99" presetID="10" presetClass="exit" presetSubtype="0" fill="hold" grpId="1" nodeType="withEffect">
                                  <p:stCondLst>
                                    <p:cond delay="1000"/>
                                  </p:stCondLst>
                                  <p:childTnLst>
                                    <p:animEffect transition="out" filter="fade">
                                      <p:cBhvr>
                                        <p:cTn id="100" dur="1250"/>
                                        <p:tgtEl>
                                          <p:spTgt spid="3074"/>
                                        </p:tgtEl>
                                      </p:cBhvr>
                                    </p:animEffect>
                                    <p:set>
                                      <p:cBhvr>
                                        <p:cTn id="101" dur="1" fill="hold">
                                          <p:stCondLst>
                                            <p:cond delay="1249"/>
                                          </p:stCondLst>
                                        </p:cTn>
                                        <p:tgtEl>
                                          <p:spTgt spid="307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1500"/>
                                        <p:tgtEl>
                                          <p:spTgt spid="4"/>
                                        </p:tgtEl>
                                      </p:cBhvr>
                                    </p:animEffect>
                                    <p:set>
                                      <p:cBhvr>
                                        <p:cTn id="104" dur="1" fill="hold">
                                          <p:stCondLst>
                                            <p:cond delay="1499"/>
                                          </p:stCondLst>
                                        </p:cTn>
                                        <p:tgtEl>
                                          <p:spTgt spid="4"/>
                                        </p:tgtEl>
                                        <p:attrNameLst>
                                          <p:attrName>style.visibility</p:attrName>
                                        </p:attrNameLst>
                                      </p:cBhvr>
                                      <p:to>
                                        <p:strVal val="hidden"/>
                                      </p:to>
                                    </p:set>
                                  </p:childTnLst>
                                </p:cTn>
                              </p:par>
                            </p:childTnLst>
                          </p:cTn>
                        </p:par>
                        <p:par>
                          <p:cTn id="105" fill="hold">
                            <p:stCondLst>
                              <p:cond delay="3000"/>
                            </p:stCondLst>
                            <p:childTnLst>
                              <p:par>
                                <p:cTn id="106" presetID="10" presetClass="entr" presetSubtype="0" fill="hold" grpId="1"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fade">
                                      <p:cBhvr>
                                        <p:cTn id="108" dur="250"/>
                                        <p:tgtEl>
                                          <p:spTgt spid="6"/>
                                        </p:tgtEl>
                                      </p:cBhvr>
                                    </p:animEffect>
                                  </p:childTnLst>
                                </p:cTn>
                              </p:par>
                              <p:par>
                                <p:cTn id="109" presetID="10" presetClass="exit" presetSubtype="0" fill="hold" grpId="9" nodeType="withEffect">
                                  <p:stCondLst>
                                    <p:cond delay="0"/>
                                  </p:stCondLst>
                                  <p:childTnLst>
                                    <p:animEffect transition="out" filter="fade">
                                      <p:cBhvr>
                                        <p:cTn id="110" dur="500"/>
                                        <p:tgtEl>
                                          <p:spTgt spid="5"/>
                                        </p:tgtEl>
                                      </p:cBhvr>
                                    </p:animEffect>
                                    <p:set>
                                      <p:cBhvr>
                                        <p:cTn id="111" dur="1" fill="hold">
                                          <p:stCondLst>
                                            <p:cond delay="499"/>
                                          </p:stCondLst>
                                        </p:cTn>
                                        <p:tgtEl>
                                          <p:spTgt spid="5"/>
                                        </p:tgtEl>
                                        <p:attrNameLst>
                                          <p:attrName>style.visibility</p:attrName>
                                        </p:attrNameLst>
                                      </p:cBhvr>
                                      <p:to>
                                        <p:strVal val="hidden"/>
                                      </p:to>
                                    </p:set>
                                  </p:childTnLst>
                                </p:cTn>
                              </p:par>
                            </p:childTnLst>
                          </p:cTn>
                        </p:par>
                        <p:par>
                          <p:cTn id="112" fill="hold">
                            <p:stCondLst>
                              <p:cond delay="3500"/>
                            </p:stCondLst>
                            <p:childTnLst>
                              <p:par>
                                <p:cTn id="113" presetID="10" presetClass="entr" presetSubtype="0"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fade">
                                      <p:cBhvr>
                                        <p:cTn id="115" dur="250"/>
                                        <p:tgtEl>
                                          <p:spTgt spid="8"/>
                                        </p:tgtEl>
                                      </p:cBhvr>
                                    </p:animEffect>
                                  </p:childTnLst>
                                </p:cTn>
                              </p:par>
                              <p:par>
                                <p:cTn id="116" presetID="10" presetClass="exit" presetSubtype="0" fill="hold" grpId="5" nodeType="withEffect">
                                  <p:stCondLst>
                                    <p:cond delay="0"/>
                                  </p:stCondLst>
                                  <p:childTnLst>
                                    <p:animEffect transition="out" filter="fade">
                                      <p:cBhvr>
                                        <p:cTn id="117" dur="500"/>
                                        <p:tgtEl>
                                          <p:spTgt spid="9"/>
                                        </p:tgtEl>
                                      </p:cBhvr>
                                    </p:animEffect>
                                    <p:set>
                                      <p:cBhvr>
                                        <p:cTn id="118" dur="1" fill="hold">
                                          <p:stCondLst>
                                            <p:cond delay="499"/>
                                          </p:stCondLst>
                                        </p:cTn>
                                        <p:tgtEl>
                                          <p:spTgt spid="9"/>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7"/>
                                        </p:tgtEl>
                                      </p:cBhvr>
                                    </p:animEffect>
                                    <p:set>
                                      <p:cBhvr>
                                        <p:cTn id="121" dur="1" fill="hold">
                                          <p:stCondLst>
                                            <p:cond delay="499"/>
                                          </p:stCondLst>
                                        </p:cTn>
                                        <p:tgtEl>
                                          <p:spTgt spid="7"/>
                                        </p:tgtEl>
                                        <p:attrNameLst>
                                          <p:attrName>style.visibility</p:attrName>
                                        </p:attrNameLst>
                                      </p:cBhvr>
                                      <p:to>
                                        <p:strVal val="hidden"/>
                                      </p:to>
                                    </p:set>
                                  </p:childTnLst>
                                </p:cTn>
                              </p:par>
                              <p:par>
                                <p:cTn id="122" presetID="10" presetClass="exit" presetSubtype="0" fill="hold" grpId="5" nodeType="withEffect">
                                  <p:stCondLst>
                                    <p:cond delay="0"/>
                                  </p:stCondLst>
                                  <p:childTnLst>
                                    <p:animEffect transition="out" filter="fade">
                                      <p:cBhvr>
                                        <p:cTn id="123" dur="500"/>
                                        <p:tgtEl>
                                          <p:spTgt spid="10"/>
                                        </p:tgtEl>
                                      </p:cBhvr>
                                    </p:animEffect>
                                    <p:set>
                                      <p:cBhvr>
                                        <p:cTn id="124" dur="1" fill="hold">
                                          <p:stCondLst>
                                            <p:cond delay="499"/>
                                          </p:stCondLst>
                                        </p:cTn>
                                        <p:tgtEl>
                                          <p:spTgt spid="10"/>
                                        </p:tgtEl>
                                        <p:attrNameLst>
                                          <p:attrName>style.visibility</p:attrName>
                                        </p:attrNameLst>
                                      </p:cBhvr>
                                      <p:to>
                                        <p:strVal val="hidden"/>
                                      </p:to>
                                    </p:set>
                                  </p:childTnLst>
                                </p:cTn>
                              </p:par>
                              <p:par>
                                <p:cTn id="125" presetID="10" presetClass="exit" presetSubtype="0" fill="hold" grpId="5" nodeType="withEffect">
                                  <p:stCondLst>
                                    <p:cond delay="0"/>
                                  </p:stCondLst>
                                  <p:childTnLst>
                                    <p:animEffect transition="out" filter="fade">
                                      <p:cBhvr>
                                        <p:cTn id="126" dur="500"/>
                                        <p:tgtEl>
                                          <p:spTgt spid="11"/>
                                        </p:tgtEl>
                                      </p:cBhvr>
                                    </p:animEffect>
                                    <p:set>
                                      <p:cBhvr>
                                        <p:cTn id="127" dur="1" fill="hold">
                                          <p:stCondLst>
                                            <p:cond delay="499"/>
                                          </p:stCondLst>
                                        </p:cTn>
                                        <p:tgtEl>
                                          <p:spTgt spid="11"/>
                                        </p:tgtEl>
                                        <p:attrNameLst>
                                          <p:attrName>style.visibility</p:attrName>
                                        </p:attrNameLst>
                                      </p:cBhvr>
                                      <p:to>
                                        <p:strVal val="hidden"/>
                                      </p:to>
                                    </p:set>
                                  </p:childTnLst>
                                </p:cTn>
                              </p:par>
                              <p:par>
                                <p:cTn id="128" presetID="10" presetClass="exit" presetSubtype="0" fill="hold" grpId="5" nodeType="withEffect">
                                  <p:stCondLst>
                                    <p:cond delay="0"/>
                                  </p:stCondLst>
                                  <p:childTnLst>
                                    <p:animEffect transition="out" filter="fade">
                                      <p:cBhvr>
                                        <p:cTn id="129" dur="500"/>
                                        <p:tgtEl>
                                          <p:spTgt spid="12"/>
                                        </p:tgtEl>
                                      </p:cBhvr>
                                    </p:animEffect>
                                    <p:set>
                                      <p:cBhvr>
                                        <p:cTn id="130" dur="1" fill="hold">
                                          <p:stCondLst>
                                            <p:cond delay="499"/>
                                          </p:stCondLst>
                                        </p:cTn>
                                        <p:tgtEl>
                                          <p:spTgt spid="12"/>
                                        </p:tgtEl>
                                        <p:attrNameLst>
                                          <p:attrName>style.visibility</p:attrName>
                                        </p:attrNameLst>
                                      </p:cBhvr>
                                      <p:to>
                                        <p:strVal val="hidden"/>
                                      </p:to>
                                    </p:set>
                                  </p:childTnLst>
                                </p:cTn>
                              </p:par>
                              <p:par>
                                <p:cTn id="131" presetID="10" presetClass="exit" presetSubtype="0" fill="hold" grpId="5" nodeType="withEffect">
                                  <p:stCondLst>
                                    <p:cond delay="0"/>
                                  </p:stCondLst>
                                  <p:childTnLst>
                                    <p:animEffect transition="out" filter="fade">
                                      <p:cBhvr>
                                        <p:cTn id="132" dur="500"/>
                                        <p:tgtEl>
                                          <p:spTgt spid="13"/>
                                        </p:tgtEl>
                                      </p:cBhvr>
                                    </p:animEffect>
                                    <p:set>
                                      <p:cBhvr>
                                        <p:cTn id="133" dur="1" fill="hold">
                                          <p:stCondLst>
                                            <p:cond delay="499"/>
                                          </p:stCondLst>
                                        </p:cTn>
                                        <p:tgtEl>
                                          <p:spTgt spid="13"/>
                                        </p:tgtEl>
                                        <p:attrNameLst>
                                          <p:attrName>style.visibility</p:attrName>
                                        </p:attrNameLst>
                                      </p:cBhvr>
                                      <p:to>
                                        <p:strVal val="hidden"/>
                                      </p:to>
                                    </p:set>
                                  </p:childTnLst>
                                </p:cTn>
                              </p:par>
                              <p:par>
                                <p:cTn id="134" presetID="10" presetClass="exit" presetSubtype="0" fill="hold" grpId="5" nodeType="withEffect">
                                  <p:stCondLst>
                                    <p:cond delay="0"/>
                                  </p:stCondLst>
                                  <p:childTnLst>
                                    <p:animEffect transition="out" filter="fade">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par>
                                <p:cTn id="137" presetID="10" presetClass="exit" presetSubtype="0" fill="hold" grpId="5" nodeType="withEffect">
                                  <p:stCondLst>
                                    <p:cond delay="0"/>
                                  </p:stCondLst>
                                  <p:childTnLst>
                                    <p:animEffect transition="out" filter="fade">
                                      <p:cBhvr>
                                        <p:cTn id="138" dur="500"/>
                                        <p:tgtEl>
                                          <p:spTgt spid="15"/>
                                        </p:tgtEl>
                                      </p:cBhvr>
                                    </p:animEffect>
                                    <p:set>
                                      <p:cBhvr>
                                        <p:cTn id="139" dur="1" fill="hold">
                                          <p:stCondLst>
                                            <p:cond delay="499"/>
                                          </p:stCondLst>
                                        </p:cTn>
                                        <p:tgtEl>
                                          <p:spTgt spid="15"/>
                                        </p:tgtEl>
                                        <p:attrNameLst>
                                          <p:attrName>style.visibility</p:attrName>
                                        </p:attrNameLst>
                                      </p:cBhvr>
                                      <p:to>
                                        <p:strVal val="hidden"/>
                                      </p:to>
                                    </p:set>
                                  </p:childTnLst>
                                </p:cTn>
                              </p:par>
                              <p:par>
                                <p:cTn id="140" presetID="10" presetClass="exit" presetSubtype="0" fill="hold" grpId="5" nodeType="withEffect">
                                  <p:stCondLst>
                                    <p:cond delay="0"/>
                                  </p:stCondLst>
                                  <p:childTnLst>
                                    <p:animEffect transition="out" filter="fade">
                                      <p:cBhvr>
                                        <p:cTn id="141" dur="500"/>
                                        <p:tgtEl>
                                          <p:spTgt spid="16"/>
                                        </p:tgtEl>
                                      </p:cBhvr>
                                    </p:animEffect>
                                    <p:set>
                                      <p:cBhvr>
                                        <p:cTn id="142" dur="1" fill="hold">
                                          <p:stCondLst>
                                            <p:cond delay="499"/>
                                          </p:stCondLst>
                                        </p:cTn>
                                        <p:tgtEl>
                                          <p:spTgt spid="16"/>
                                        </p:tgtEl>
                                        <p:attrNameLst>
                                          <p:attrName>style.visibility</p:attrName>
                                        </p:attrNameLst>
                                      </p:cBhvr>
                                      <p:to>
                                        <p:strVal val="hidden"/>
                                      </p:to>
                                    </p:set>
                                  </p:childTnLst>
                                </p:cTn>
                              </p:par>
                              <p:par>
                                <p:cTn id="143" presetID="10" presetClass="exit" presetSubtype="0" fill="hold" grpId="5" nodeType="withEffect">
                                  <p:stCondLst>
                                    <p:cond delay="0"/>
                                  </p:stCondLst>
                                  <p:childTnLst>
                                    <p:animEffect transition="out" filter="fade">
                                      <p:cBhvr>
                                        <p:cTn id="144" dur="500"/>
                                        <p:tgtEl>
                                          <p:spTgt spid="17"/>
                                        </p:tgtEl>
                                      </p:cBhvr>
                                    </p:animEffect>
                                    <p:set>
                                      <p:cBhvr>
                                        <p:cTn id="145" dur="1" fill="hold">
                                          <p:stCondLst>
                                            <p:cond delay="499"/>
                                          </p:stCondLst>
                                        </p:cTn>
                                        <p:tgtEl>
                                          <p:spTgt spid="17"/>
                                        </p:tgtEl>
                                        <p:attrNameLst>
                                          <p:attrName>style.visibility</p:attrName>
                                        </p:attrNameLst>
                                      </p:cBhvr>
                                      <p:to>
                                        <p:strVal val="hidden"/>
                                      </p:to>
                                    </p:set>
                                  </p:childTnLst>
                                </p:cTn>
                              </p:par>
                              <p:par>
                                <p:cTn id="146" presetID="10" presetClass="exit" presetSubtype="0" fill="hold" grpId="5" nodeType="withEffect">
                                  <p:stCondLst>
                                    <p:cond delay="0"/>
                                  </p:stCondLst>
                                  <p:childTnLst>
                                    <p:animEffect transition="out" filter="fade">
                                      <p:cBhvr>
                                        <p:cTn id="147" dur="500"/>
                                        <p:tgtEl>
                                          <p:spTgt spid="18"/>
                                        </p:tgtEl>
                                      </p:cBhvr>
                                    </p:animEffect>
                                    <p:set>
                                      <p:cBhvr>
                                        <p:cTn id="148" dur="1" fill="hold">
                                          <p:stCondLst>
                                            <p:cond delay="499"/>
                                          </p:stCondLst>
                                        </p:cTn>
                                        <p:tgtEl>
                                          <p:spTgt spid="18"/>
                                        </p:tgtEl>
                                        <p:attrNameLst>
                                          <p:attrName>style.visibility</p:attrName>
                                        </p:attrNameLst>
                                      </p:cBhvr>
                                      <p:to>
                                        <p:strVal val="hidden"/>
                                      </p:to>
                                    </p:set>
                                  </p:childTnLst>
                                </p:cTn>
                              </p:par>
                              <p:par>
                                <p:cTn id="149" presetID="10" presetClass="exit" presetSubtype="0" fill="hold" grpId="5" nodeType="withEffect">
                                  <p:stCondLst>
                                    <p:cond delay="0"/>
                                  </p:stCondLst>
                                  <p:childTnLst>
                                    <p:animEffect transition="out" filter="fade">
                                      <p:cBhvr>
                                        <p:cTn id="150" dur="500"/>
                                        <p:tgtEl>
                                          <p:spTgt spid="19"/>
                                        </p:tgtEl>
                                      </p:cBhvr>
                                    </p:animEffect>
                                    <p:set>
                                      <p:cBhvr>
                                        <p:cTn id="151" dur="1" fill="hold">
                                          <p:stCondLst>
                                            <p:cond delay="499"/>
                                          </p:stCondLst>
                                        </p:cTn>
                                        <p:tgtEl>
                                          <p:spTgt spid="19"/>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xit" presetSubtype="0" fill="hold" grpId="5" nodeType="withEffect">
                                  <p:stCondLst>
                                    <p:cond delay="0"/>
                                  </p:stCondLst>
                                  <p:childTnLst>
                                    <p:animEffect transition="out" filter="fade">
                                      <p:cBhvr>
                                        <p:cTn id="156" dur="500"/>
                                        <p:tgtEl>
                                          <p:spTgt spid="20"/>
                                        </p:tgtEl>
                                      </p:cBhvr>
                                    </p:animEffect>
                                    <p:set>
                                      <p:cBhvr>
                                        <p:cTn id="157" dur="1" fill="hold">
                                          <p:stCondLst>
                                            <p:cond delay="499"/>
                                          </p:stCondLst>
                                        </p:cTn>
                                        <p:tgtEl>
                                          <p:spTgt spid="20"/>
                                        </p:tgtEl>
                                        <p:attrNameLst>
                                          <p:attrName>style.visibility</p:attrName>
                                        </p:attrNameLst>
                                      </p:cBhvr>
                                      <p:to>
                                        <p:strVal val="hidden"/>
                                      </p:to>
                                    </p:set>
                                  </p:childTnLst>
                                </p:cTn>
                              </p:par>
                              <p:par>
                                <p:cTn id="158" presetID="10" presetClass="exit" presetSubtype="0" fill="hold" grpId="5" nodeType="withEffect">
                                  <p:stCondLst>
                                    <p:cond delay="0"/>
                                  </p:stCondLst>
                                  <p:childTnLst>
                                    <p:animEffect transition="out" filter="fade">
                                      <p:cBhvr>
                                        <p:cTn id="159" dur="500"/>
                                        <p:tgtEl>
                                          <p:spTgt spid="21"/>
                                        </p:tgtEl>
                                      </p:cBhvr>
                                    </p:animEffect>
                                    <p:set>
                                      <p:cBhvr>
                                        <p:cTn id="160" dur="1" fill="hold">
                                          <p:stCondLst>
                                            <p:cond delay="499"/>
                                          </p:stCondLst>
                                        </p:cTn>
                                        <p:tgtEl>
                                          <p:spTgt spid="21"/>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42" presetClass="path" presetSubtype="0" accel="50000" decel="50000" fill="hold" grpId="1" nodeType="clickEffect">
                                  <p:stCondLst>
                                    <p:cond delay="0"/>
                                  </p:stCondLst>
                                  <p:childTnLst>
                                    <p:animMotion origin="layout" path="M -1.11111E-6 -2.96296E-6 L 0.0816 -0.01296 " pathEditMode="relative" rAng="0" ptsTypes="AA">
                                      <p:cBhvr>
                                        <p:cTn id="164" dur="1000" fill="hold"/>
                                        <p:tgtEl>
                                          <p:spTgt spid="8"/>
                                        </p:tgtEl>
                                        <p:attrNameLst>
                                          <p:attrName>ppt_x</p:attrName>
                                          <p:attrName>ppt_y</p:attrName>
                                        </p:attrNameLst>
                                      </p:cBhvr>
                                      <p:rCtr x="4080" y="-648"/>
                                    </p:animMotion>
                                  </p:childTnLst>
                                </p:cTn>
                              </p:par>
                              <p:par>
                                <p:cTn id="165" presetID="23" presetClass="exit" presetSubtype="32" fill="hold" grpId="2" nodeType="withEffect">
                                  <p:stCondLst>
                                    <p:cond delay="0"/>
                                  </p:stCondLst>
                                  <p:childTnLst>
                                    <p:anim calcmode="lin" valueType="num">
                                      <p:cBhvr>
                                        <p:cTn id="166" dur="1000"/>
                                        <p:tgtEl>
                                          <p:spTgt spid="8"/>
                                        </p:tgtEl>
                                        <p:attrNameLst>
                                          <p:attrName>ppt_w</p:attrName>
                                        </p:attrNameLst>
                                      </p:cBhvr>
                                      <p:tavLst>
                                        <p:tav tm="0">
                                          <p:val>
                                            <p:strVal val="ppt_w"/>
                                          </p:val>
                                        </p:tav>
                                        <p:tav tm="100000">
                                          <p:val>
                                            <p:fltVal val="0"/>
                                          </p:val>
                                        </p:tav>
                                      </p:tavLst>
                                    </p:anim>
                                    <p:anim calcmode="lin" valueType="num">
                                      <p:cBhvr>
                                        <p:cTn id="167" dur="1000"/>
                                        <p:tgtEl>
                                          <p:spTgt spid="8"/>
                                        </p:tgtEl>
                                        <p:attrNameLst>
                                          <p:attrName>ppt_h</p:attrName>
                                        </p:attrNameLst>
                                      </p:cBhvr>
                                      <p:tavLst>
                                        <p:tav tm="0">
                                          <p:val>
                                            <p:strVal val="ppt_h"/>
                                          </p:val>
                                        </p:tav>
                                        <p:tav tm="100000">
                                          <p:val>
                                            <p:fltVal val="0"/>
                                          </p:val>
                                        </p:tav>
                                      </p:tavLst>
                                    </p:anim>
                                    <p:set>
                                      <p:cBhvr>
                                        <p:cTn id="16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3"/>
      <p:bldP spid="5" grpId="6"/>
      <p:bldP spid="5" grpId="9"/>
      <p:bldP spid="5" grpId="11"/>
      <p:bldP spid="3074" grpId="0"/>
      <p:bldP spid="3074" grpId="1"/>
      <p:bldP spid="4" grpId="0"/>
      <p:bldP spid="4" grpId="1"/>
      <p:bldP spid="8" grpId="0"/>
      <p:bldP spid="8" grpId="1"/>
      <p:bldP spid="8" grpId="2"/>
      <p:bldP spid="6" grpId="1"/>
      <p:bldP spid="7" grpId="0"/>
      <p:bldP spid="7" grpId="1"/>
      <p:bldP spid="7" grpId="2"/>
      <p:bldP spid="7" grpId="3"/>
      <p:bldP spid="9" grpId="0"/>
      <p:bldP spid="9" grpId="4"/>
      <p:bldP spid="9" grpId="5"/>
      <p:bldP spid="10" grpId="0"/>
      <p:bldP spid="10" grpId="4"/>
      <p:bldP spid="10" grpId="5"/>
      <p:bldP spid="11" grpId="0"/>
      <p:bldP spid="11" grpId="4"/>
      <p:bldP spid="11" grpId="5"/>
      <p:bldP spid="12" grpId="0"/>
      <p:bldP spid="12" grpId="4"/>
      <p:bldP spid="12" grpId="5"/>
      <p:bldP spid="13" grpId="0"/>
      <p:bldP spid="13" grpId="4"/>
      <p:bldP spid="13" grpId="5"/>
      <p:bldP spid="14" grpId="0"/>
      <p:bldP spid="14" grpId="4"/>
      <p:bldP spid="14" grpId="5"/>
      <p:bldP spid="15" grpId="0"/>
      <p:bldP spid="15" grpId="4"/>
      <p:bldP spid="15" grpId="5"/>
      <p:bldP spid="16" grpId="0"/>
      <p:bldP spid="16" grpId="4"/>
      <p:bldP spid="16" grpId="5"/>
      <p:bldP spid="17" grpId="0"/>
      <p:bldP spid="17" grpId="4"/>
      <p:bldP spid="17" grpId="5"/>
      <p:bldP spid="18" grpId="0"/>
      <p:bldP spid="18" grpId="4"/>
      <p:bldP spid="18" grpId="5"/>
      <p:bldP spid="19" grpId="0"/>
      <p:bldP spid="19" grpId="4"/>
      <p:bldP spid="19" grpId="5"/>
      <p:bldP spid="20" grpId="0"/>
      <p:bldP spid="20" grpId="2"/>
      <p:bldP spid="20" grpId="4"/>
      <p:bldP spid="20" grpId="5"/>
      <p:bldP spid="21" grpId="0"/>
      <p:bldP spid="21" grpId="4"/>
      <p:bldP spid="21" grpId="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10A62-D986-4CB9-A574-2F47283C2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6B3155BA-7DB6-4A0C-AA20-EF0D481B4838}"/>
              </a:ext>
            </a:extLst>
          </p:cNvPr>
          <p:cNvSpPr txBox="1">
            <a:spLocks/>
          </p:cNvSpPr>
          <p:nvPr/>
        </p:nvSpPr>
        <p:spPr>
          <a:xfrm>
            <a:off x="3171257" y="2310207"/>
            <a:ext cx="50945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 one another</a:t>
            </a:r>
          </a:p>
        </p:txBody>
      </p:sp>
      <p:sp>
        <p:nvSpPr>
          <p:cNvPr id="3074" name="Rectangle 2"/>
          <p:cNvSpPr>
            <a:spLocks noGrp="1" noChangeArrowheads="1"/>
          </p:cNvSpPr>
          <p:nvPr>
            <p:ph type="title"/>
          </p:nvPr>
        </p:nvSpPr>
        <p:spPr>
          <a:xfrm>
            <a:off x="457200" y="2339862"/>
            <a:ext cx="8229600" cy="21782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receive one another, just as Christ also received us, to the glory of God.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15:7 </a:t>
            </a:r>
          </a:p>
        </p:txBody>
      </p:sp>
      <p:sp>
        <p:nvSpPr>
          <p:cNvPr id="5" name="Rectangle 2">
            <a:extLst>
              <a:ext uri="{FF2B5EF4-FFF2-40B4-BE49-F238E27FC236}">
                <a16:creationId xmlns:a16="http://schemas.microsoft.com/office/drawing/2014/main" id="{E531702D-1F15-4BE4-87D1-E12FF5DC4380}"/>
              </a:ext>
            </a:extLst>
          </p:cNvPr>
          <p:cNvSpPr txBox="1">
            <a:spLocks noChangeArrowheads="1"/>
          </p:cNvSpPr>
          <p:nvPr/>
        </p:nvSpPr>
        <p:spPr bwMode="auto">
          <a:xfrm>
            <a:off x="3202666" y="2304904"/>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06E56FCC-5269-4DFE-ABD2-55CB8C12FFFA}"/>
              </a:ext>
            </a:extLst>
          </p:cNvPr>
          <p:cNvSpPr txBox="1">
            <a:spLocks noChangeArrowheads="1"/>
          </p:cNvSpPr>
          <p:nvPr/>
        </p:nvSpPr>
        <p:spPr bwMode="auto">
          <a:xfrm>
            <a:off x="2249486" y="2980839"/>
            <a:ext cx="16701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06E56FCC-5269-4DFE-ABD2-55CB8C12FFFA}"/>
              </a:ext>
            </a:extLst>
          </p:cNvPr>
          <p:cNvSpPr txBox="1">
            <a:spLocks noChangeArrowheads="1"/>
          </p:cNvSpPr>
          <p:nvPr/>
        </p:nvSpPr>
        <p:spPr bwMode="auto">
          <a:xfrm>
            <a:off x="2249486" y="2980839"/>
            <a:ext cx="16701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6FB96D63-071D-4048-8AD4-50D4B0DF081D}"/>
              </a:ext>
            </a:extLst>
          </p:cNvPr>
          <p:cNvSpPr txBox="1">
            <a:spLocks noChangeArrowheads="1"/>
          </p:cNvSpPr>
          <p:nvPr/>
        </p:nvSpPr>
        <p:spPr bwMode="auto">
          <a:xfrm>
            <a:off x="6262800" y="1178111"/>
            <a:ext cx="16701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Christ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99720563-35B7-4B29-9F4A-A01547575C9A}"/>
              </a:ext>
            </a:extLst>
          </p:cNvPr>
          <p:cNvSpPr txBox="1">
            <a:spLocks noChangeArrowheads="1"/>
          </p:cNvSpPr>
          <p:nvPr/>
        </p:nvSpPr>
        <p:spPr bwMode="auto">
          <a:xfrm>
            <a:off x="2747316" y="2674883"/>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44234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 -0.16319 " pathEditMode="relative" rAng="0" ptsTypes="AA">
                                      <p:cBhvr>
                                        <p:cTn id="10" dur="1000" spd="-100000" fill="hold"/>
                                        <p:tgtEl>
                                          <p:spTgt spid="3074"/>
                                        </p:tgtEl>
                                        <p:attrNameLst>
                                          <p:attrName>ppt_x</p:attrName>
                                          <p:attrName>ppt_y</p:attrName>
                                        </p:attrNameLst>
                                      </p:cBhvr>
                                      <p:rCtr x="0" y="-8171"/>
                                    </p:animMotion>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
                                        <p:tgtEl>
                                          <p:spTgt spid="5"/>
                                        </p:tgtEl>
                                      </p:cBhvr>
                                    </p:animEffect>
                                  </p:childTnLst>
                                </p:cTn>
                              </p:par>
                              <p:par>
                                <p:cTn id="27" presetID="42" presetClass="path" presetSubtype="0" accel="50000" decel="50000" fill="hold" grpId="0" nodeType="withEffect">
                                  <p:stCondLst>
                                    <p:cond delay="0"/>
                                  </p:stCondLst>
                                  <p:childTnLst>
                                    <p:animMotion origin="layout" path="M -1.11111E-6 2.59259E-6 L -0.05 0.0537 " pathEditMode="relative" rAng="0" ptsTypes="AA">
                                      <p:cBhvr>
                                        <p:cTn id="28" dur="2000" fill="hold"/>
                                        <p:tgtEl>
                                          <p:spTgt spid="5"/>
                                        </p:tgtEl>
                                        <p:attrNameLst>
                                          <p:attrName>ppt_x</p:attrName>
                                          <p:attrName>ppt_y</p:attrName>
                                        </p:attrNameLst>
                                      </p:cBhvr>
                                      <p:rCtr x="-2500" y="2685"/>
                                    </p:animMotion>
                                  </p:childTnLst>
                                </p:cTn>
                              </p:par>
                              <p:par>
                                <p:cTn id="29" presetID="10" presetClass="exit" presetSubtype="0" fill="hold" grpId="2"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250"/>
                                        <p:tgtEl>
                                          <p:spTgt spid="4"/>
                                        </p:tgtEl>
                                      </p:cBhvr>
                                    </p:animEffect>
                                    <p:set>
                                      <p:cBhvr>
                                        <p:cTn id="34" dur="1" fill="hold">
                                          <p:stCondLst>
                                            <p:cond delay="249"/>
                                          </p:stCondLst>
                                        </p:cTn>
                                        <p:tgtEl>
                                          <p:spTgt spid="4"/>
                                        </p:tgtEl>
                                        <p:attrNameLst>
                                          <p:attrName>style.visibility</p:attrName>
                                        </p:attrNameLst>
                                      </p:cBhvr>
                                      <p:to>
                                        <p:strVal val="hidden"/>
                                      </p:to>
                                    </p:set>
                                  </p:childTnLst>
                                </p:cTn>
                              </p:par>
                              <p:par>
                                <p:cTn id="35" presetID="10" presetClass="entr"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childTnLst>
                                </p:cTn>
                              </p:par>
                              <p:par>
                                <p:cTn id="41" presetID="0" presetClass="path" presetSubtype="0" accel="50000" decel="50000" fill="hold" grpId="3" nodeType="withEffect">
                                  <p:stCondLst>
                                    <p:cond delay="0"/>
                                  </p:stCondLst>
                                  <p:childTnLst>
                                    <p:animMotion origin="layout" path="M 3.61111E-6 1.48148E-6 C -0.00018 0.0169 -0.00018 0.03379 0.02222 0.04884 C 0.04461 0.06389 0.08941 0.08611 0.13489 0.09097 C 0.18038 0.09583 0.24514 0.09213 0.29531 0.07847 C 0.34548 0.06481 0.39496 0.03611 0.43645 0.00856 C 0.47795 -0.01898 0.52343 -0.05533 0.54444 -0.08681 C 0.56545 -0.11829 0.56788 -0.15394 0.56267 -0.18009 C 0.55746 -0.20625 0.5342 -0.22986 0.51354 -0.24375 C 0.49288 -0.25764 0.45451 -0.25903 0.43906 -0.26296 " pathEditMode="relative" rAng="0" ptsTypes="aaaaaaaaa">
                                      <p:cBhvr>
                                        <p:cTn id="42" dur="2000" fill="hold"/>
                                        <p:tgtEl>
                                          <p:spTgt spid="7"/>
                                        </p:tgtEl>
                                        <p:attrNameLst>
                                          <p:attrName>ppt_x</p:attrName>
                                          <p:attrName>ppt_y</p:attrName>
                                        </p:attrNameLst>
                                      </p:cBhvr>
                                      <p:rCtr x="28385" y="-8356"/>
                                    </p:animMotion>
                                  </p:childTnLst>
                                </p:cTn>
                              </p:par>
                              <p:par>
                                <p:cTn id="43" presetID="0" presetClass="path" presetSubtype="0" accel="50000" decel="50000" fill="hold" grpId="2" nodeType="withEffect">
                                  <p:stCondLst>
                                    <p:cond delay="0"/>
                                  </p:stCondLst>
                                  <p:childTnLst>
                                    <p:animMotion origin="layout" path="M 3.61111E-6 1.48148E-6 C -0.04375 -0.00741 -0.08733 -0.01458 -0.11754 -0.02546 C -0.14775 -0.03634 -0.16754 -0.04005 -0.18108 -0.06551 C -0.19462 -0.09097 -0.2073 -0.13935 -0.19844 -0.17778 C -0.18959 -0.21621 -0.16545 -0.26621 -0.12778 -0.29653 C -0.09011 -0.32685 -0.02361 -0.34607 0.02777 -0.36019 C 0.07916 -0.37431 0.13055 -0.3831 0.1809 -0.38102 C 0.23125 -0.37894 0.28698 -0.36667 0.33003 -0.34699 C 0.37309 -0.32732 0.41632 -0.28009 0.43906 -0.2625 " pathEditMode="relative" rAng="0" ptsTypes="aaaaaaaaa">
                                      <p:cBhvr>
                                        <p:cTn id="44" dur="2000" fill="hold"/>
                                        <p:tgtEl>
                                          <p:spTgt spid="9"/>
                                        </p:tgtEl>
                                        <p:attrNameLst>
                                          <p:attrName>ppt_x</p:attrName>
                                          <p:attrName>ppt_y</p:attrName>
                                        </p:attrNameLst>
                                      </p:cBhvr>
                                      <p:rCtr x="11580" y="-19167"/>
                                    </p:animMotion>
                                  </p:childTnLst>
                                </p:cTn>
                              </p:par>
                            </p:childTnLst>
                          </p:cTn>
                        </p:par>
                        <p:par>
                          <p:cTn id="45" fill="hold">
                            <p:stCondLst>
                              <p:cond delay="2000"/>
                            </p:stCondLst>
                            <p:childTnLst>
                              <p:par>
                                <p:cTn id="46" presetID="10" presetClass="exit" presetSubtype="0" fill="hold" grpId="1"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074" grpId="2"/>
      <p:bldP spid="5" grpId="0"/>
      <p:bldP spid="5" grpId="1"/>
      <p:bldP spid="5" grpId="2"/>
      <p:bldP spid="7" grpId="1"/>
      <p:bldP spid="7" grpId="3"/>
      <p:bldP spid="9" grpId="0"/>
      <p:bldP spid="9" grpId="1"/>
      <p:bldP spid="9"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BB899B-4BEF-4C9B-9E82-522694F1C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1C3ABD1C-C5E3-47E3-AC2B-A8113E749912}"/>
              </a:ext>
            </a:extLst>
          </p:cNvPr>
          <p:cNvSpPr txBox="1">
            <a:spLocks/>
          </p:cNvSpPr>
          <p:nvPr/>
        </p:nvSpPr>
        <p:spPr>
          <a:xfrm>
            <a:off x="2127863" y="5418157"/>
            <a:ext cx="1140820" cy="651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find</a:t>
            </a:r>
          </a:p>
        </p:txBody>
      </p:sp>
      <p:sp>
        <p:nvSpPr>
          <p:cNvPr id="6" name="Title 1">
            <a:extLst>
              <a:ext uri="{FF2B5EF4-FFF2-40B4-BE49-F238E27FC236}">
                <a16:creationId xmlns:a16="http://schemas.microsoft.com/office/drawing/2014/main" id="{CB5261CC-7C02-4C79-89A4-DB49370E7E4E}"/>
              </a:ext>
            </a:extLst>
          </p:cNvPr>
          <p:cNvSpPr txBox="1">
            <a:spLocks/>
          </p:cNvSpPr>
          <p:nvPr/>
        </p:nvSpPr>
        <p:spPr>
          <a:xfrm>
            <a:off x="5945323" y="3658231"/>
            <a:ext cx="1985373" cy="6982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search</a:t>
            </a:r>
          </a:p>
        </p:txBody>
      </p:sp>
      <p:sp>
        <p:nvSpPr>
          <p:cNvPr id="4" name="Title 1">
            <a:extLst>
              <a:ext uri="{FF2B5EF4-FFF2-40B4-BE49-F238E27FC236}">
                <a16:creationId xmlns:a16="http://schemas.microsoft.com/office/drawing/2014/main" id="{82400447-5A16-4C8F-8725-ACE2703AAC23}"/>
              </a:ext>
            </a:extLst>
          </p:cNvPr>
          <p:cNvSpPr txBox="1">
            <a:spLocks/>
          </p:cNvSpPr>
          <p:nvPr/>
        </p:nvSpPr>
        <p:spPr>
          <a:xfrm>
            <a:off x="3338623" y="179701"/>
            <a:ext cx="4369980" cy="6982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 my words</a:t>
            </a:r>
          </a:p>
        </p:txBody>
      </p:sp>
      <p:sp>
        <p:nvSpPr>
          <p:cNvPr id="3074" name="Rectangle 2"/>
          <p:cNvSpPr>
            <a:spLocks noGrp="1" noChangeArrowheads="1"/>
          </p:cNvSpPr>
          <p:nvPr>
            <p:ph type="title"/>
          </p:nvPr>
        </p:nvSpPr>
        <p:spPr>
          <a:xfrm>
            <a:off x="395514" y="289719"/>
            <a:ext cx="8352971"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My son, if you receive my words, And treasure my commands within you, So that you incline your ear to wisdom, And apply your heart to understanding; Yes, if you cry out for discernment, And lift up your voice for understanding, If you seek her as silver, And search for her as for hidden treasures; Then you will understand the fear of the LORD, And find the knowledge of God.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Proverbs 2:1-5</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A73C4F6D-F8DF-4534-A274-E537C94A627B}"/>
              </a:ext>
            </a:extLst>
          </p:cNvPr>
          <p:cNvSpPr txBox="1">
            <a:spLocks noChangeArrowheads="1"/>
          </p:cNvSpPr>
          <p:nvPr/>
        </p:nvSpPr>
        <p:spPr bwMode="auto">
          <a:xfrm>
            <a:off x="3549969" y="130192"/>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6DBCF0BB-8B13-4053-83EB-43A4734A9F6C}"/>
              </a:ext>
            </a:extLst>
          </p:cNvPr>
          <p:cNvSpPr txBox="1">
            <a:spLocks noChangeArrowheads="1"/>
          </p:cNvSpPr>
          <p:nvPr/>
        </p:nvSpPr>
        <p:spPr bwMode="auto">
          <a:xfrm>
            <a:off x="925831" y="1370410"/>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4">
            <a:extLst>
              <a:ext uri="{FF2B5EF4-FFF2-40B4-BE49-F238E27FC236}">
                <a16:creationId xmlns:a16="http://schemas.microsoft.com/office/drawing/2014/main" id="{01B3F8AB-B5B9-4DD3-9BBB-1457CC402B9C}"/>
              </a:ext>
            </a:extLst>
          </p:cNvPr>
          <p:cNvSpPr>
            <a:spLocks noChangeArrowheads="1"/>
          </p:cNvSpPr>
          <p:nvPr/>
        </p:nvSpPr>
        <p:spPr bwMode="auto">
          <a:xfrm>
            <a:off x="3482053" y="172655"/>
            <a:ext cx="4078358"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receive my words</a:t>
            </a:r>
          </a:p>
        </p:txBody>
      </p:sp>
      <p:sp>
        <p:nvSpPr>
          <p:cNvPr id="10" name="Rectangle 4">
            <a:extLst>
              <a:ext uri="{FF2B5EF4-FFF2-40B4-BE49-F238E27FC236}">
                <a16:creationId xmlns:a16="http://schemas.microsoft.com/office/drawing/2014/main" id="{A50AD108-2F34-4049-962A-FF4ECF513F8B}"/>
              </a:ext>
            </a:extLst>
          </p:cNvPr>
          <p:cNvSpPr>
            <a:spLocks noChangeArrowheads="1"/>
          </p:cNvSpPr>
          <p:nvPr/>
        </p:nvSpPr>
        <p:spPr bwMode="auto">
          <a:xfrm>
            <a:off x="6001907" y="3653565"/>
            <a:ext cx="1872203"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search</a:t>
            </a:r>
          </a:p>
        </p:txBody>
      </p:sp>
      <p:sp>
        <p:nvSpPr>
          <p:cNvPr id="11" name="Rectangle 4">
            <a:extLst>
              <a:ext uri="{FF2B5EF4-FFF2-40B4-BE49-F238E27FC236}">
                <a16:creationId xmlns:a16="http://schemas.microsoft.com/office/drawing/2014/main" id="{FDBCBE9A-F255-46C9-A8DD-B5AAB6ABC0CE}"/>
              </a:ext>
            </a:extLst>
          </p:cNvPr>
          <p:cNvSpPr>
            <a:spLocks noChangeArrowheads="1"/>
          </p:cNvSpPr>
          <p:nvPr/>
        </p:nvSpPr>
        <p:spPr bwMode="auto">
          <a:xfrm>
            <a:off x="2123101" y="5392620"/>
            <a:ext cx="1140820"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find</a:t>
            </a:r>
          </a:p>
        </p:txBody>
      </p:sp>
      <p:pic>
        <p:nvPicPr>
          <p:cNvPr id="15" name="Picture 14">
            <a:extLst>
              <a:ext uri="{FF2B5EF4-FFF2-40B4-BE49-F238E27FC236}">
                <a16:creationId xmlns:a16="http://schemas.microsoft.com/office/drawing/2014/main" id="{2D4737B2-4317-4955-A13F-13B6CD8FE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612" y="1259277"/>
            <a:ext cx="904711" cy="904711"/>
          </a:xfrm>
          <a:prstGeom prst="rect">
            <a:avLst/>
          </a:prstGeom>
        </p:spPr>
      </p:pic>
      <p:pic>
        <p:nvPicPr>
          <p:cNvPr id="19" name="Picture 18">
            <a:extLst>
              <a:ext uri="{FF2B5EF4-FFF2-40B4-BE49-F238E27FC236}">
                <a16:creationId xmlns:a16="http://schemas.microsoft.com/office/drawing/2014/main" id="{ABEB49A7-F811-4FC6-8DBE-E294BFC4A5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553" y="1763143"/>
            <a:ext cx="663054" cy="1000880"/>
          </a:xfrm>
          <a:prstGeom prst="rect">
            <a:avLst/>
          </a:prstGeom>
        </p:spPr>
      </p:pic>
    </p:spTree>
    <p:extLst>
      <p:ext uri="{BB962C8B-B14F-4D97-AF65-F5344CB8AC3E}">
        <p14:creationId xmlns:p14="http://schemas.microsoft.com/office/powerpoint/2010/main" val="2124801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25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18" presetClass="emph" presetSubtype="0" fill="hold" grpId="1" nodeType="withEffect">
                                  <p:stCondLst>
                                    <p:cond delay="250"/>
                                  </p:stCondLst>
                                  <p:childTnLst>
                                    <p:set>
                                      <p:cBhvr override="childStyle">
                                        <p:cTn id="37" dur="500" fill="hold"/>
                                        <p:tgtEl>
                                          <p:spTgt spid="6"/>
                                        </p:tgtEl>
                                        <p:attrNameLst>
                                          <p:attrName>style.textDecorationUnderline</p:attrName>
                                        </p:attrNameLst>
                                      </p:cBhvr>
                                      <p:to>
                                        <p:strVal val="true"/>
                                      </p:to>
                                    </p:set>
                                  </p:childTnLst>
                                </p:cTn>
                              </p:par>
                              <p:par>
                                <p:cTn id="38" presetID="10" presetClass="entr" presetSubtype="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22" presetClass="exit" presetSubtype="8" fill="hold" grpId="2" nodeType="withEffect">
                                  <p:stCondLst>
                                    <p:cond delay="0"/>
                                  </p:stCondLst>
                                  <p:childTnLst>
                                    <p:animEffect transition="out" filter="wipe(left)">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42" presetClass="path" presetSubtype="0" accel="50000" decel="50000" fill="hold" nodeType="withEffect">
                                  <p:stCondLst>
                                    <p:cond delay="0"/>
                                  </p:stCondLst>
                                  <p:childTnLst>
                                    <p:animMotion origin="layout" path="M -4.44444E-6 2.96296E-6 L 0.16094 0.33703 " pathEditMode="relative" rAng="0" ptsTypes="AA">
                                      <p:cBhvr>
                                        <p:cTn id="48" dur="1000" fill="hold"/>
                                        <p:tgtEl>
                                          <p:spTgt spid="15"/>
                                        </p:tgtEl>
                                        <p:attrNameLst>
                                          <p:attrName>ppt_x</p:attrName>
                                          <p:attrName>ppt_y</p:attrName>
                                        </p:attrNameLst>
                                      </p:cBhvr>
                                      <p:rCtr x="8038" y="16852"/>
                                    </p:animMotion>
                                  </p:childTnLst>
                                </p:cTn>
                              </p:par>
                              <p:par>
                                <p:cTn id="49" presetID="42" presetClass="path" presetSubtype="0" accel="50000" decel="50000" fill="hold" nodeType="withEffect">
                                  <p:stCondLst>
                                    <p:cond delay="0"/>
                                  </p:stCondLst>
                                  <p:childTnLst>
                                    <p:animMotion origin="layout" path="M 3.33333E-6 -2.59259E-6 L 0.29375 0.25486 " pathEditMode="relative" rAng="0" ptsTypes="AA">
                                      <p:cBhvr>
                                        <p:cTn id="50" dur="1000" fill="hold"/>
                                        <p:tgtEl>
                                          <p:spTgt spid="19"/>
                                        </p:tgtEl>
                                        <p:attrNameLst>
                                          <p:attrName>ppt_x</p:attrName>
                                          <p:attrName>ppt_y</p:attrName>
                                        </p:attrNameLst>
                                      </p:cBhvr>
                                      <p:rCtr x="14687" y="12731"/>
                                    </p:animMotion>
                                  </p:childTnLst>
                                </p:cTn>
                              </p:par>
                              <p:par>
                                <p:cTn id="51" presetID="10" presetClass="exit" presetSubtype="0" fill="hold" nodeType="withEffect">
                                  <p:stCondLst>
                                    <p:cond delay="0"/>
                                  </p:stCondLst>
                                  <p:childTnLst>
                                    <p:animEffect transition="out" filter="fade">
                                      <p:cBhvr>
                                        <p:cTn id="52" dur="1250"/>
                                        <p:tgtEl>
                                          <p:spTgt spid="15"/>
                                        </p:tgtEl>
                                      </p:cBhvr>
                                    </p:animEffect>
                                    <p:set>
                                      <p:cBhvr>
                                        <p:cTn id="53" dur="1" fill="hold">
                                          <p:stCondLst>
                                            <p:cond delay="1249"/>
                                          </p:stCondLst>
                                        </p:cTn>
                                        <p:tgtEl>
                                          <p:spTgt spid="1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250"/>
                                        <p:tgtEl>
                                          <p:spTgt spid="19"/>
                                        </p:tgtEl>
                                      </p:cBhvr>
                                    </p:animEffect>
                                    <p:set>
                                      <p:cBhvr>
                                        <p:cTn id="56" dur="1" fill="hold">
                                          <p:stCondLst>
                                            <p:cond delay="1249"/>
                                          </p:stCondLst>
                                        </p:cTn>
                                        <p:tgtEl>
                                          <p:spTgt spid="19"/>
                                        </p:tgtEl>
                                        <p:attrNameLst>
                                          <p:attrName>style.visibility</p:attrName>
                                        </p:attrNameLst>
                                      </p:cBhvr>
                                      <p:to>
                                        <p:strVal val="hidden"/>
                                      </p:to>
                                    </p:set>
                                  </p:childTnLst>
                                </p:cTn>
                              </p:par>
                              <p:par>
                                <p:cTn id="57" presetID="23" presetClass="exit" presetSubtype="16" fill="hold" nodeType="withEffect">
                                  <p:stCondLst>
                                    <p:cond delay="0"/>
                                  </p:stCondLst>
                                  <p:childTnLst>
                                    <p:anim calcmode="lin" valueType="num">
                                      <p:cBhvr>
                                        <p:cTn id="58" dur="1250"/>
                                        <p:tgtEl>
                                          <p:spTgt spid="15"/>
                                        </p:tgtEl>
                                        <p:attrNameLst>
                                          <p:attrName>ppt_w</p:attrName>
                                        </p:attrNameLst>
                                      </p:cBhvr>
                                      <p:tavLst>
                                        <p:tav tm="0">
                                          <p:val>
                                            <p:strVal val="ppt_w"/>
                                          </p:val>
                                        </p:tav>
                                        <p:tav tm="100000">
                                          <p:val>
                                            <p:strVal val="4*ppt_w"/>
                                          </p:val>
                                        </p:tav>
                                      </p:tavLst>
                                    </p:anim>
                                    <p:anim calcmode="lin" valueType="num">
                                      <p:cBhvr>
                                        <p:cTn id="59" dur="1250"/>
                                        <p:tgtEl>
                                          <p:spTgt spid="15"/>
                                        </p:tgtEl>
                                        <p:attrNameLst>
                                          <p:attrName>ppt_h</p:attrName>
                                        </p:attrNameLst>
                                      </p:cBhvr>
                                      <p:tavLst>
                                        <p:tav tm="0">
                                          <p:val>
                                            <p:strVal val="ppt_h"/>
                                          </p:val>
                                        </p:tav>
                                        <p:tav tm="100000">
                                          <p:val>
                                            <p:strVal val="4*ppt_h"/>
                                          </p:val>
                                        </p:tav>
                                      </p:tavLst>
                                    </p:anim>
                                    <p:set>
                                      <p:cBhvr>
                                        <p:cTn id="60" dur="1" fill="hold">
                                          <p:stCondLst>
                                            <p:cond delay="1249"/>
                                          </p:stCondLst>
                                        </p:cTn>
                                        <p:tgtEl>
                                          <p:spTgt spid="15"/>
                                        </p:tgtEl>
                                        <p:attrNameLst>
                                          <p:attrName>style.visibility</p:attrName>
                                        </p:attrNameLst>
                                      </p:cBhvr>
                                      <p:to>
                                        <p:strVal val="hidden"/>
                                      </p:to>
                                    </p:set>
                                  </p:childTnLst>
                                </p:cTn>
                              </p:par>
                              <p:par>
                                <p:cTn id="61" presetID="23" presetClass="exit" presetSubtype="16" fill="hold" nodeType="withEffect">
                                  <p:stCondLst>
                                    <p:cond delay="0"/>
                                  </p:stCondLst>
                                  <p:childTnLst>
                                    <p:anim calcmode="lin" valueType="num">
                                      <p:cBhvr>
                                        <p:cTn id="62" dur="1250"/>
                                        <p:tgtEl>
                                          <p:spTgt spid="19"/>
                                        </p:tgtEl>
                                        <p:attrNameLst>
                                          <p:attrName>ppt_w</p:attrName>
                                        </p:attrNameLst>
                                      </p:cBhvr>
                                      <p:tavLst>
                                        <p:tav tm="0">
                                          <p:val>
                                            <p:strVal val="ppt_w"/>
                                          </p:val>
                                        </p:tav>
                                        <p:tav tm="100000">
                                          <p:val>
                                            <p:strVal val="4*ppt_w"/>
                                          </p:val>
                                        </p:tav>
                                      </p:tavLst>
                                    </p:anim>
                                    <p:anim calcmode="lin" valueType="num">
                                      <p:cBhvr>
                                        <p:cTn id="63" dur="1250"/>
                                        <p:tgtEl>
                                          <p:spTgt spid="19"/>
                                        </p:tgtEl>
                                        <p:attrNameLst>
                                          <p:attrName>ppt_h</p:attrName>
                                        </p:attrNameLst>
                                      </p:cBhvr>
                                      <p:tavLst>
                                        <p:tav tm="0">
                                          <p:val>
                                            <p:strVal val="ppt_h"/>
                                          </p:val>
                                        </p:tav>
                                        <p:tav tm="100000">
                                          <p:val>
                                            <p:strVal val="4*ppt_h"/>
                                          </p:val>
                                        </p:tav>
                                      </p:tavLst>
                                    </p:anim>
                                    <p:set>
                                      <p:cBhvr>
                                        <p:cTn id="64" dur="1" fill="hold">
                                          <p:stCondLst>
                                            <p:cond delay="1249"/>
                                          </p:stCondLst>
                                        </p:cTn>
                                        <p:tgtEl>
                                          <p:spTgt spid="1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par>
                                <p:cTn id="70" presetID="18" presetClass="emph" presetSubtype="0" fill="hold" grpId="1" nodeType="withEffect">
                                  <p:stCondLst>
                                    <p:cond delay="250"/>
                                  </p:stCondLst>
                                  <p:childTnLst>
                                    <p:set>
                                      <p:cBhvr override="childStyle">
                                        <p:cTn id="71" dur="500" fill="hold"/>
                                        <p:tgtEl>
                                          <p:spTgt spid="8"/>
                                        </p:tgtEl>
                                        <p:attrNameLst>
                                          <p:attrName>style.textDecorationUnderline</p:attrName>
                                        </p:attrNameLst>
                                      </p:cBhvr>
                                      <p:to>
                                        <p:strVal val="true"/>
                                      </p:to>
                                    </p:set>
                                  </p:childTnLst>
                                </p:cTn>
                              </p:par>
                              <p:par>
                                <p:cTn id="72" presetID="10" presetClass="entr" presetSubtype="0" fill="hold" grpId="0" nodeType="withEffect">
                                  <p:stCondLst>
                                    <p:cond delay="25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xit" presetSubtype="0" fill="hold" grpId="1" nodeType="withEffect">
                                  <p:stCondLst>
                                    <p:cond delay="25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22" presetClass="exit" presetSubtype="8" fill="hold" grpId="2" nodeType="withEffect">
                                  <p:stCondLst>
                                    <p:cond delay="0"/>
                                  </p:stCondLst>
                                  <p:childTnLst>
                                    <p:animEffect transition="out" filter="wipe(left)">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1"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
                                        <p:tgtEl>
                                          <p:spTgt spid="5"/>
                                        </p:tgtEl>
                                      </p:cBhvr>
                                    </p:animEffect>
                                  </p:childTnLst>
                                </p:cTn>
                              </p:par>
                              <p:par>
                                <p:cTn id="86" presetID="6" presetClass="emph" presetSubtype="0" fill="hold" grpId="3" nodeType="withEffect">
                                  <p:stCondLst>
                                    <p:cond delay="0"/>
                                  </p:stCondLst>
                                  <p:childTnLst>
                                    <p:animScale>
                                      <p:cBhvr>
                                        <p:cTn id="87" dur="2000" fill="hold"/>
                                        <p:tgtEl>
                                          <p:spTgt spid="5"/>
                                        </p:tgtEl>
                                      </p:cBhvr>
                                      <p:by x="115000" y="115000"/>
                                    </p:animScale>
                                  </p:childTnLst>
                                </p:cTn>
                              </p:par>
                              <p:par>
                                <p:cTn id="88" presetID="0" presetClass="path" presetSubtype="0" accel="50000" decel="50000" fill="hold" grpId="0" nodeType="withEffect">
                                  <p:stCondLst>
                                    <p:cond delay="0"/>
                                  </p:stCondLst>
                                  <p:childTnLst>
                                    <p:animMotion origin="layout" path="M 2.77778E-7 2.96296E-6 L -0.28681 0.18125 " pathEditMode="relative" rAng="0" ptsTypes="AA">
                                      <p:cBhvr>
                                        <p:cTn id="89" dur="2000" fill="hold"/>
                                        <p:tgtEl>
                                          <p:spTgt spid="5"/>
                                        </p:tgtEl>
                                        <p:attrNameLst>
                                          <p:attrName>ppt_x</p:attrName>
                                          <p:attrName>ppt_y</p:attrName>
                                        </p:attrNameLst>
                                      </p:cBhvr>
                                      <p:rCtr x="-14340" y="9051"/>
                                    </p:animMotion>
                                  </p:childTnLst>
                                </p:cTn>
                              </p:par>
                              <p:par>
                                <p:cTn id="90" presetID="10" presetClass="exit" presetSubtype="0" fill="hold" grpId="1" nodeType="withEffect">
                                  <p:stCondLst>
                                    <p:cond delay="0"/>
                                  </p:stCondLst>
                                  <p:childTnLst>
                                    <p:animEffect transition="out" filter="fade">
                                      <p:cBhvr>
                                        <p:cTn id="91" dur="1250"/>
                                        <p:tgtEl>
                                          <p:spTgt spid="3074"/>
                                        </p:tgtEl>
                                      </p:cBhvr>
                                    </p:animEffect>
                                    <p:set>
                                      <p:cBhvr>
                                        <p:cTn id="92" dur="1" fill="hold">
                                          <p:stCondLst>
                                            <p:cond delay="1249"/>
                                          </p:stCondLst>
                                        </p:cTn>
                                        <p:tgtEl>
                                          <p:spTgt spid="3074"/>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250"/>
                                        <p:tgtEl>
                                          <p:spTgt spid="8"/>
                                        </p:tgtEl>
                                      </p:cBhvr>
                                    </p:animEffect>
                                    <p:set>
                                      <p:cBhvr>
                                        <p:cTn id="95" dur="1" fill="hold">
                                          <p:stCondLst>
                                            <p:cond delay="249"/>
                                          </p:stCondLst>
                                        </p:cTn>
                                        <p:tgtEl>
                                          <p:spTgt spid="8"/>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1000"/>
                                        <p:tgtEl>
                                          <p:spTgt spid="11"/>
                                        </p:tgtEl>
                                      </p:cBhvr>
                                    </p:animEffect>
                                    <p:set>
                                      <p:cBhvr>
                                        <p:cTn id="98" dur="1" fill="hold">
                                          <p:stCondLst>
                                            <p:cond delay="999"/>
                                          </p:stCondLst>
                                        </p:cTn>
                                        <p:tgtEl>
                                          <p:spTgt spid="11"/>
                                        </p:tgtEl>
                                        <p:attrNameLst>
                                          <p:attrName>style.visibility</p:attrName>
                                        </p:attrNameLst>
                                      </p:cBhvr>
                                      <p:to>
                                        <p:strVal val="hidden"/>
                                      </p:to>
                                    </p:set>
                                  </p:childTnLst>
                                </p:cTn>
                              </p:par>
                              <p:par>
                                <p:cTn id="99" presetID="23" presetClass="exit" presetSubtype="16" fill="hold" grpId="2" nodeType="withEffect">
                                  <p:stCondLst>
                                    <p:cond delay="0"/>
                                  </p:stCondLst>
                                  <p:childTnLst>
                                    <p:anim calcmode="lin" valueType="num">
                                      <p:cBhvr>
                                        <p:cTn id="100" dur="1000"/>
                                        <p:tgtEl>
                                          <p:spTgt spid="11"/>
                                        </p:tgtEl>
                                        <p:attrNameLst>
                                          <p:attrName>ppt_w</p:attrName>
                                        </p:attrNameLst>
                                      </p:cBhvr>
                                      <p:tavLst>
                                        <p:tav tm="0">
                                          <p:val>
                                            <p:strVal val="ppt_w"/>
                                          </p:val>
                                        </p:tav>
                                        <p:tav tm="100000">
                                          <p:val>
                                            <p:strVal val="4*ppt_w"/>
                                          </p:val>
                                        </p:tav>
                                      </p:tavLst>
                                    </p:anim>
                                    <p:anim calcmode="lin" valueType="num">
                                      <p:cBhvr>
                                        <p:cTn id="101" dur="1000"/>
                                        <p:tgtEl>
                                          <p:spTgt spid="11"/>
                                        </p:tgtEl>
                                        <p:attrNameLst>
                                          <p:attrName>ppt_h</p:attrName>
                                        </p:attrNameLst>
                                      </p:cBhvr>
                                      <p:tavLst>
                                        <p:tav tm="0">
                                          <p:val>
                                            <p:strVal val="ppt_h"/>
                                          </p:val>
                                        </p:tav>
                                        <p:tav tm="100000">
                                          <p:val>
                                            <p:strVal val="4*ppt_h"/>
                                          </p:val>
                                        </p:tav>
                                      </p:tavLst>
                                    </p:anim>
                                    <p:set>
                                      <p:cBhvr>
                                        <p:cTn id="10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6" grpId="0"/>
      <p:bldP spid="6" grpId="1"/>
      <p:bldP spid="6" grpId="2"/>
      <p:bldP spid="4" grpId="0"/>
      <p:bldP spid="4" grpId="1"/>
      <p:bldP spid="4" grpId="2"/>
      <p:bldP spid="3074" grpId="0"/>
      <p:bldP spid="3074" grpId="1"/>
      <p:bldP spid="5" grpId="0"/>
      <p:bldP spid="5" grpId="1"/>
      <p:bldP spid="5" grpId="3"/>
      <p:bldP spid="9" grpId="0"/>
      <p:bldP spid="9" grpId="1"/>
      <p:bldP spid="10" grpId="0"/>
      <p:bldP spid="10" grpId="1"/>
      <p:bldP spid="11" grpId="0"/>
      <p:bldP spid="11" grpId="1"/>
      <p:bldP spid="11"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A3682-A510-4858-9D6B-4236FFDA7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1">
            <a:extLst>
              <a:ext uri="{FF2B5EF4-FFF2-40B4-BE49-F238E27FC236}">
                <a16:creationId xmlns:a16="http://schemas.microsoft.com/office/drawing/2014/main" id="{33A62633-8085-4997-B18B-47D1BF96CA8F}"/>
              </a:ext>
            </a:extLst>
          </p:cNvPr>
          <p:cNvSpPr txBox="1">
            <a:spLocks/>
          </p:cNvSpPr>
          <p:nvPr/>
        </p:nvSpPr>
        <p:spPr>
          <a:xfrm>
            <a:off x="2564266" y="2675053"/>
            <a:ext cx="23948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a:t>
            </a:r>
          </a:p>
        </p:txBody>
      </p:sp>
      <p:sp>
        <p:nvSpPr>
          <p:cNvPr id="5" name="Title 1">
            <a:extLst>
              <a:ext uri="{FF2B5EF4-FFF2-40B4-BE49-F238E27FC236}">
                <a16:creationId xmlns:a16="http://schemas.microsoft.com/office/drawing/2014/main" id="{E59D4E16-543F-4E62-9C8B-613745314754}"/>
              </a:ext>
            </a:extLst>
          </p:cNvPr>
          <p:cNvSpPr txBox="1">
            <a:spLocks/>
          </p:cNvSpPr>
          <p:nvPr/>
        </p:nvSpPr>
        <p:spPr>
          <a:xfrm>
            <a:off x="348343" y="2000648"/>
            <a:ext cx="28157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judgment</a:t>
            </a:r>
          </a:p>
        </p:txBody>
      </p:sp>
      <p:sp>
        <p:nvSpPr>
          <p:cNvPr id="3074" name="Rectangle 2"/>
          <p:cNvSpPr>
            <a:spLocks noGrp="1" noChangeArrowheads="1"/>
          </p:cNvSpPr>
          <p:nvPr>
            <p:ph type="title"/>
          </p:nvPr>
        </p:nvSpPr>
        <p:spPr>
          <a:xfrm>
            <a:off x="457200" y="1323862"/>
            <a:ext cx="8229600" cy="42102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we must all appear before the judgment seat of Christ, that each one may receive the things done in the body, according to what he has done, whether good or bad.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5:10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0E23421A-E070-4527-AA8A-366451FA00F7}"/>
              </a:ext>
            </a:extLst>
          </p:cNvPr>
          <p:cNvSpPr txBox="1">
            <a:spLocks noChangeArrowheads="1"/>
          </p:cNvSpPr>
          <p:nvPr/>
        </p:nvSpPr>
        <p:spPr bwMode="auto">
          <a:xfrm>
            <a:off x="2747316" y="2674883"/>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99B4CA79-63F6-4573-9AAE-25C99DE34770}"/>
              </a:ext>
            </a:extLst>
          </p:cNvPr>
          <p:cNvSpPr txBox="1">
            <a:spLocks noChangeArrowheads="1"/>
          </p:cNvSpPr>
          <p:nvPr/>
        </p:nvSpPr>
        <p:spPr bwMode="auto">
          <a:xfrm>
            <a:off x="6262800" y="1178111"/>
            <a:ext cx="16701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BEFB7E23-8D5E-42BC-957F-A948F3DCF7E7}"/>
              </a:ext>
            </a:extLst>
          </p:cNvPr>
          <p:cNvSpPr txBox="1">
            <a:spLocks noChangeArrowheads="1"/>
          </p:cNvSpPr>
          <p:nvPr/>
        </p:nvSpPr>
        <p:spPr bwMode="auto">
          <a:xfrm>
            <a:off x="6658045" y="2981848"/>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836849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250"/>
                                  </p:stCondLst>
                                  <p:childTnLst>
                                    <p:animMotion origin="layout" path="M 0 0 L 0.26024 -0.2375 " pathEditMode="relative" rAng="0" ptsTypes="AA">
                                      <p:cBhvr>
                                        <p:cTn id="10" dur="1000" spd="-100000" fill="hold"/>
                                        <p:tgtEl>
                                          <p:spTgt spid="3074"/>
                                        </p:tgtEl>
                                        <p:attrNameLst>
                                          <p:attrName>ppt_x</p:attrName>
                                          <p:attrName>ppt_y</p:attrName>
                                        </p:attrNameLst>
                                      </p:cBhvr>
                                      <p:rCtr x="13003" y="-11875"/>
                                    </p:animMotion>
                                  </p:childTnLst>
                                </p:cTn>
                              </p:par>
                              <p:par>
                                <p:cTn id="11" presetID="10" presetClass="exit" presetSubtype="0" fill="hold" grpId="1" nodeType="withEffect">
                                  <p:stCondLst>
                                    <p:cond delay="250"/>
                                  </p:stCondLst>
                                  <p:childTnLst>
                                    <p:animEffect transition="out" filter="fad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par>
                                <p:cTn id="14" presetID="42" presetClass="path" presetSubtype="0" decel="50000" fill="hold" grpId="0" nodeType="withEffect">
                                  <p:stCondLst>
                                    <p:cond delay="250"/>
                                  </p:stCondLst>
                                  <p:childTnLst>
                                    <p:animMotion origin="layout" path="M 4.72222E-6 4.44444E-6 L -0.18803 0.12152 " pathEditMode="relative" rAng="0" ptsTypes="AA">
                                      <p:cBhvr>
                                        <p:cTn id="15" dur="1000" fill="hold"/>
                                        <p:tgtEl>
                                          <p:spTgt spid="8"/>
                                        </p:tgtEl>
                                        <p:attrNameLst>
                                          <p:attrName>ppt_x</p:attrName>
                                          <p:attrName>ppt_y</p:attrName>
                                        </p:attrNameLst>
                                      </p:cBhvr>
                                      <p:rCtr x="-9410" y="6065"/>
                                    </p:animMotion>
                                  </p:childTnLst>
                                </p:cTn>
                              </p:par>
                            </p:childTnLst>
                          </p:cTn>
                        </p:par>
                        <p:par>
                          <p:cTn id="16" fill="hold">
                            <p:stCondLst>
                              <p:cond delay="1250"/>
                            </p:stCondLst>
                            <p:childTnLst>
                              <p:par>
                                <p:cTn id="17" presetID="10" presetClass="exit" presetSubtype="0" fill="hold" grpId="2" nodeType="after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18" presetClass="emph" presetSubtype="0" fill="hold" grpId="1" nodeType="withEffect">
                                  <p:stCondLst>
                                    <p:cond delay="0"/>
                                  </p:stCondLst>
                                  <p:childTnLst>
                                    <p:set>
                                      <p:cBhvr override="childStyle">
                                        <p:cTn id="26" dur="250" fill="hold"/>
                                        <p:tgtEl>
                                          <p:spTgt spid="4"/>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18" presetClass="emph" presetSubtype="0" fill="hold" grpId="1" nodeType="withEffect">
                                  <p:stCondLst>
                                    <p:cond delay="0"/>
                                  </p:stCondLst>
                                  <p:childTnLst>
                                    <p:set>
                                      <p:cBhvr override="childStyle">
                                        <p:cTn id="33" dur="500" fill="hold"/>
                                        <p:tgtEl>
                                          <p:spTgt spid="5"/>
                                        </p:tgtEl>
                                        <p:attrNameLst>
                                          <p:attrName>style.textDecorationUnderline</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childTnLst>
                                </p:cTn>
                              </p:par>
                              <p:par>
                                <p:cTn id="39" presetID="42" presetClass="path" presetSubtype="0" accel="50000" decel="50000" fill="hold" grpId="0" nodeType="withEffect">
                                  <p:stCondLst>
                                    <p:cond delay="0"/>
                                  </p:stCondLst>
                                  <p:childTnLst>
                                    <p:animMotion origin="layout" path="M 1.66667E-6 -2.59259E-6 L 0.4276 0.04491 " pathEditMode="relative" rAng="0" ptsTypes="AA">
                                      <p:cBhvr>
                                        <p:cTn id="40" dur="2000" fill="hold"/>
                                        <p:tgtEl>
                                          <p:spTgt spid="6"/>
                                        </p:tgtEl>
                                        <p:attrNameLst>
                                          <p:attrName>ppt_x</p:attrName>
                                          <p:attrName>ppt_y</p:attrName>
                                        </p:attrNameLst>
                                      </p:cBhvr>
                                      <p:rCtr x="21372" y="2245"/>
                                    </p:animMotion>
                                  </p:childTnLst>
                                </p:cTn>
                              </p:par>
                              <p:par>
                                <p:cTn id="41" presetID="10" presetClass="exit" presetSubtype="0" fill="hold" grpId="3" nodeType="withEffect">
                                  <p:stCondLst>
                                    <p:cond delay="0"/>
                                  </p:stCondLst>
                                  <p:childTnLst>
                                    <p:animEffect transition="out" filter="fade">
                                      <p:cBhvr>
                                        <p:cTn id="42" dur="1250"/>
                                        <p:tgtEl>
                                          <p:spTgt spid="3074"/>
                                        </p:tgtEl>
                                      </p:cBhvr>
                                    </p:animEffect>
                                    <p:set>
                                      <p:cBhvr>
                                        <p:cTn id="43" dur="1" fill="hold">
                                          <p:stCondLst>
                                            <p:cond delay="1249"/>
                                          </p:stCondLst>
                                        </p:cTn>
                                        <p:tgtEl>
                                          <p:spTgt spid="3074"/>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250"/>
                                        <p:tgtEl>
                                          <p:spTgt spid="4"/>
                                        </p:tgtEl>
                                      </p:cBhvr>
                                    </p:animEffect>
                                    <p:set>
                                      <p:cBhvr>
                                        <p:cTn id="46" dur="1" fill="hold">
                                          <p:stCondLst>
                                            <p:cond delay="249"/>
                                          </p:stCondLst>
                                        </p:cTn>
                                        <p:tgtEl>
                                          <p:spTgt spid="4"/>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250"/>
                                        <p:tgtEl>
                                          <p:spTgt spid="5"/>
                                        </p:tgtEl>
                                      </p:cBhvr>
                                    </p:animEffect>
                                    <p:set>
                                      <p:cBhvr>
                                        <p:cTn id="49" dur="1" fill="hold">
                                          <p:stCondLst>
                                            <p:cond delay="249"/>
                                          </p:stCondLst>
                                        </p:cTn>
                                        <p:tgtEl>
                                          <p:spTgt spid="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2" nodeType="after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2"/>
      <p:bldP spid="3074" grpId="3"/>
      <p:bldP spid="6" grpId="0"/>
      <p:bldP spid="6" grpId="1"/>
      <p:bldP spid="6" grpId="2"/>
      <p:bldP spid="8" grpId="0"/>
      <p:bldP spid="8" grpId="1"/>
      <p:bldP spid="8"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20DD4-71DC-45B6-B876-66A547391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046" cy="6858000"/>
          </a:xfrm>
          <a:prstGeom prst="rect">
            <a:avLst/>
          </a:prstGeom>
        </p:spPr>
      </p:pic>
      <p:sp>
        <p:nvSpPr>
          <p:cNvPr id="4" name="Title 1">
            <a:extLst>
              <a:ext uri="{FF2B5EF4-FFF2-40B4-BE49-F238E27FC236}">
                <a16:creationId xmlns:a16="http://schemas.microsoft.com/office/drawing/2014/main" id="{7D16BDAC-97FB-42CF-BD4A-B7FD5FA58FD4}"/>
              </a:ext>
            </a:extLst>
          </p:cNvPr>
          <p:cNvSpPr txBox="1">
            <a:spLocks/>
          </p:cNvSpPr>
          <p:nvPr/>
        </p:nvSpPr>
        <p:spPr>
          <a:xfrm>
            <a:off x="1746703" y="3652442"/>
            <a:ext cx="1973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reward</a:t>
            </a:r>
          </a:p>
        </p:txBody>
      </p:sp>
      <p:sp>
        <p:nvSpPr>
          <p:cNvPr id="3074" name="Rectangle 2"/>
          <p:cNvSpPr>
            <a:spLocks noGrp="1" noChangeArrowheads="1"/>
          </p:cNvSpPr>
          <p:nvPr>
            <p:ph type="title"/>
          </p:nvPr>
        </p:nvSpPr>
        <p:spPr>
          <a:xfrm>
            <a:off x="457200" y="2194719"/>
            <a:ext cx="8229600" cy="246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anyone's work which he has built on it endures, he will receive a reward.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3:14 </a:t>
            </a:r>
          </a:p>
        </p:txBody>
      </p:sp>
      <p:sp>
        <p:nvSpPr>
          <p:cNvPr id="5" name="Rectangle 2">
            <a:extLst>
              <a:ext uri="{FF2B5EF4-FFF2-40B4-BE49-F238E27FC236}">
                <a16:creationId xmlns:a16="http://schemas.microsoft.com/office/drawing/2014/main" id="{0A60D3FF-9A3D-4AAA-9E93-B006C4D35258}"/>
              </a:ext>
            </a:extLst>
          </p:cNvPr>
          <p:cNvSpPr txBox="1">
            <a:spLocks noChangeArrowheads="1"/>
          </p:cNvSpPr>
          <p:nvPr/>
        </p:nvSpPr>
        <p:spPr bwMode="auto">
          <a:xfrm>
            <a:off x="6658045" y="2981848"/>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7631923-7528-42AC-853A-0CF4FC888E4E}"/>
              </a:ext>
            </a:extLst>
          </p:cNvPr>
          <p:cNvSpPr txBox="1">
            <a:spLocks noChangeArrowheads="1"/>
          </p:cNvSpPr>
          <p:nvPr/>
        </p:nvSpPr>
        <p:spPr bwMode="auto">
          <a:xfrm>
            <a:off x="1719296" y="3652442"/>
            <a:ext cx="20287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reward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16-Point Star 3">
            <a:extLst>
              <a:ext uri="{FF2B5EF4-FFF2-40B4-BE49-F238E27FC236}">
                <a16:creationId xmlns:a16="http://schemas.microsoft.com/office/drawing/2014/main" id="{91E0F870-4228-4DAB-985C-0D70A0E446B7}"/>
              </a:ext>
            </a:extLst>
          </p:cNvPr>
          <p:cNvSpPr/>
          <p:nvPr/>
        </p:nvSpPr>
        <p:spPr>
          <a:xfrm>
            <a:off x="1681925" y="3022842"/>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4">
            <a:extLst>
              <a:ext uri="{FF2B5EF4-FFF2-40B4-BE49-F238E27FC236}">
                <a16:creationId xmlns:a16="http://schemas.microsoft.com/office/drawing/2014/main" id="{0E5DF32A-1A98-41E0-BB3F-7E097CD3A889}"/>
              </a:ext>
            </a:extLst>
          </p:cNvPr>
          <p:cNvSpPr/>
          <p:nvPr/>
        </p:nvSpPr>
        <p:spPr>
          <a:xfrm>
            <a:off x="1701216" y="2929280"/>
            <a:ext cx="2743200" cy="2743200"/>
          </a:xfrm>
          <a:prstGeom prst="star4">
            <a:avLst>
              <a:gd name="adj" fmla="val 3376"/>
            </a:avLst>
          </a:prstGeom>
          <a:gradFill flip="none" rotWithShape="1">
            <a:gsLst>
              <a:gs pos="0">
                <a:srgbClr val="FFFF66"/>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7375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8" presetClass="emph" presetSubtype="0" fill="hold" grpId="1" nodeType="withEffect">
                                  <p:stCondLst>
                                    <p:cond delay="0"/>
                                  </p:stCondLst>
                                  <p:childTnLst>
                                    <p:set>
                                      <p:cBhvr override="childStyle">
                                        <p:cTn id="20" dur="500" fill="hold"/>
                                        <p:tgtEl>
                                          <p:spTgt spid="4"/>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
                                        <p:tgtEl>
                                          <p:spTgt spid="6"/>
                                        </p:tgtEl>
                                      </p:cBhvr>
                                    </p:animEffect>
                                  </p:childTnLst>
                                </p:cTn>
                              </p:par>
                              <p:par>
                                <p:cTn id="26" presetID="42" presetClass="path" presetSubtype="0" accel="50000" decel="50000" fill="hold" grpId="0" nodeType="withEffect">
                                  <p:stCondLst>
                                    <p:cond delay="0"/>
                                  </p:stCondLst>
                                  <p:childTnLst>
                                    <p:animMotion origin="layout" path="M 1.66667E-6 4.81481E-6 L 0.05347 -0.06505 " pathEditMode="relative" rAng="0" ptsTypes="AA">
                                      <p:cBhvr>
                                        <p:cTn id="27" dur="2000" fill="hold"/>
                                        <p:tgtEl>
                                          <p:spTgt spid="6"/>
                                        </p:tgtEl>
                                        <p:attrNameLst>
                                          <p:attrName>ppt_x</p:attrName>
                                          <p:attrName>ppt_y</p:attrName>
                                        </p:attrNameLst>
                                      </p:cBhvr>
                                      <p:rCtr x="2674" y="-3264"/>
                                    </p:animMotion>
                                  </p:childTnLst>
                                </p:cTn>
                              </p:par>
                              <p:par>
                                <p:cTn id="28" presetID="10" presetClass="exit" presetSubtype="0" fill="hold" grpId="1" nodeType="withEffect">
                                  <p:stCondLst>
                                    <p:cond delay="0"/>
                                  </p:stCondLst>
                                  <p:childTnLst>
                                    <p:animEffect transition="out" filter="fade">
                                      <p:cBhvr>
                                        <p:cTn id="29" dur="1250"/>
                                        <p:tgtEl>
                                          <p:spTgt spid="3074"/>
                                        </p:tgtEl>
                                      </p:cBhvr>
                                    </p:animEffect>
                                    <p:set>
                                      <p:cBhvr>
                                        <p:cTn id="30" dur="1" fill="hold">
                                          <p:stCondLst>
                                            <p:cond delay="1249"/>
                                          </p:stCondLst>
                                        </p:cTn>
                                        <p:tgtEl>
                                          <p:spTgt spid="3074"/>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250"/>
                                        <p:tgtEl>
                                          <p:spTgt spid="4"/>
                                        </p:tgtEl>
                                      </p:cBhvr>
                                    </p:animEffect>
                                    <p:set>
                                      <p:cBhvr>
                                        <p:cTn id="33" dur="1" fill="hold">
                                          <p:stCondLst>
                                            <p:cond delay="249"/>
                                          </p:stCondLst>
                                        </p:cTn>
                                        <p:tgtEl>
                                          <p:spTgt spid="4"/>
                                        </p:tgtEl>
                                        <p:attrNameLst>
                                          <p:attrName>style.visibility</p:attrName>
                                        </p:attrNameLst>
                                      </p:cBhvr>
                                      <p:to>
                                        <p:strVal val="hidden"/>
                                      </p:to>
                                    </p:set>
                                  </p:childTnLst>
                                </p:cTn>
                              </p:par>
                              <p:par>
                                <p:cTn id="34" presetID="23" presetClass="entr" presetSubtype="16" fill="hold" grpId="1"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250" fill="hold"/>
                                        <p:tgtEl>
                                          <p:spTgt spid="9"/>
                                        </p:tgtEl>
                                        <p:attrNameLst>
                                          <p:attrName>ppt_w</p:attrName>
                                        </p:attrNameLst>
                                      </p:cBhvr>
                                      <p:tavLst>
                                        <p:tav tm="0">
                                          <p:val>
                                            <p:fltVal val="0"/>
                                          </p:val>
                                        </p:tav>
                                        <p:tav tm="100000">
                                          <p:val>
                                            <p:strVal val="#ppt_w"/>
                                          </p:val>
                                        </p:tav>
                                      </p:tavLst>
                                    </p:anim>
                                    <p:anim calcmode="lin" valueType="num">
                                      <p:cBhvr>
                                        <p:cTn id="37" dur="1250" fill="hold"/>
                                        <p:tgtEl>
                                          <p:spTgt spid="9"/>
                                        </p:tgtEl>
                                        <p:attrNameLst>
                                          <p:attrName>ppt_h</p:attrName>
                                        </p:attrNameLst>
                                      </p:cBhvr>
                                      <p:tavLst>
                                        <p:tav tm="0">
                                          <p:val>
                                            <p:fltVal val="0"/>
                                          </p:val>
                                        </p:tav>
                                        <p:tav tm="100000">
                                          <p:val>
                                            <p:strVal val="#ppt_h"/>
                                          </p:val>
                                        </p:tav>
                                      </p:tavLst>
                                    </p:anim>
                                  </p:childTnLst>
                                </p:cTn>
                              </p:par>
                              <p:par>
                                <p:cTn id="38" presetID="23" presetClass="entr" presetSubtype="16" fill="hold" grpId="1"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250" fill="hold"/>
                                        <p:tgtEl>
                                          <p:spTgt spid="10"/>
                                        </p:tgtEl>
                                        <p:attrNameLst>
                                          <p:attrName>ppt_w</p:attrName>
                                        </p:attrNameLst>
                                      </p:cBhvr>
                                      <p:tavLst>
                                        <p:tav tm="0">
                                          <p:val>
                                            <p:fltVal val="0"/>
                                          </p:val>
                                        </p:tav>
                                        <p:tav tm="100000">
                                          <p:val>
                                            <p:strVal val="#ppt_w"/>
                                          </p:val>
                                        </p:tav>
                                      </p:tavLst>
                                    </p:anim>
                                    <p:anim calcmode="lin" valueType="num">
                                      <p:cBhvr>
                                        <p:cTn id="41" dur="1250" fill="hold"/>
                                        <p:tgtEl>
                                          <p:spTgt spid="10"/>
                                        </p:tgtEl>
                                        <p:attrNameLst>
                                          <p:attrName>ppt_h</p:attrName>
                                        </p:attrNameLst>
                                      </p:cBhvr>
                                      <p:tavLst>
                                        <p:tav tm="0">
                                          <p:val>
                                            <p:fltVal val="0"/>
                                          </p:val>
                                        </p:tav>
                                        <p:tav tm="100000">
                                          <p:val>
                                            <p:strVal val="#ppt_h"/>
                                          </p:val>
                                        </p:tav>
                                      </p:tavLst>
                                    </p:anim>
                                  </p:childTnLst>
                                </p:cTn>
                              </p:par>
                              <p:par>
                                <p:cTn id="42" presetID="8" presetClass="emph" presetSubtype="0" repeatCount="indefinite" fill="hold" grpId="0" nodeType="withEffect">
                                  <p:stCondLst>
                                    <p:cond delay="0"/>
                                  </p:stCondLst>
                                  <p:childTnLst>
                                    <p:animRot by="-21600000">
                                      <p:cBhvr>
                                        <p:cTn id="43" dur="1000" fill="hold"/>
                                        <p:tgtEl>
                                          <p:spTgt spid="9"/>
                                        </p:tgtEl>
                                        <p:attrNameLst>
                                          <p:attrName>r</p:attrName>
                                        </p:attrNameLst>
                                      </p:cBhvr>
                                    </p:animRot>
                                  </p:childTnLst>
                                </p:cTn>
                              </p:par>
                              <p:par>
                                <p:cTn id="44" presetID="8" presetClass="emph" presetSubtype="0" repeatCount="indefinite" fill="hold" grpId="0" nodeType="withEffect">
                                  <p:stCondLst>
                                    <p:cond delay="0"/>
                                  </p:stCondLst>
                                  <p:childTnLst>
                                    <p:animRot by="21600000">
                                      <p:cBhvr>
                                        <p:cTn id="45" dur="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2"/>
      <p:bldP spid="6" grpId="0"/>
      <p:bldP spid="6" grpId="1"/>
      <p:bldP spid="9" grpId="0" animBg="1"/>
      <p:bldP spid="9" grpId="1" animBg="1"/>
      <p:bldP spid="10" grpId="0"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1AD749-C20F-4F30-B5C8-1288A3D1C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1"/>
            <a:ext cx="9144000" cy="6987412"/>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Treasure His word that commands life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 value can be placed on proper instructions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Holy Spirit delivers the heart of truth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Baptism’s seal is for the remission of sins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Gift of the Holy Spirt is the grace of forgiveness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He calls for giving hearts in loving submission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Only a humble keen spirit receives God’s truths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Through faith Christ frees us from curse of death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Goodwill in His service to Him pleases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He calls to rise from sin to an eternal inheritance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Serve God in the grace He has given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Exercising the implanted word is able to save a soul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Expect nothing if doubting but be thankful in faith</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1004292">
            <a:off x="-38100" y="952712"/>
            <a:ext cx="9220200" cy="465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rgbClr val="C00000">
                      <a:alpha val="80000"/>
                    </a:srgbClr>
                  </a:glow>
                  <a:outerShdw blurRad="76200" dist="50800" dir="5400000" algn="tl" rotWithShape="0">
                    <a:srgbClr val="000000">
                      <a:alpha val="65000"/>
                    </a:srgbClr>
                  </a:outerShdw>
                </a:effectLst>
                <a:latin typeface="Calibri" panose="020F0502020204030204" pitchFamily="34" charset="0"/>
              </a:rPr>
              <a:t>Embrace                 the freedom He    delivers to those that love Him</a:t>
            </a:r>
            <a:endParaRPr lang="en-US" sz="80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rgbClr val="C000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0 3.7037E-6 L -0.13542 0.2662 " pathEditMode="relative" rAng="0" ptsTypes="AA">
                                      <p:cBhvr>
                                        <p:cTn id="190" dur="1750" fill="hold"/>
                                        <p:tgtEl>
                                          <p:spTgt spid="4">
                                            <p:txEl>
                                              <p:pRg st="0" end="0"/>
                                            </p:txEl>
                                          </p:spTgt>
                                        </p:tgtEl>
                                        <p:attrNameLst>
                                          <p:attrName>ppt_x</p:attrName>
                                          <p:attrName>ppt_y</p:attrName>
                                        </p:attrNameLst>
                                      </p:cBhvr>
                                      <p:rCtr x="-6771" y="13310"/>
                                    </p:animMotion>
                                  </p:childTnLst>
                                </p:cTn>
                              </p:par>
                              <p:par>
                                <p:cTn id="191" presetID="0" presetClass="path" presetSubtype="0" accel="50000" decel="50000" fill="hold" nodeType="withEffect">
                                  <p:stCondLst>
                                    <p:cond delay="0"/>
                                  </p:stCondLst>
                                  <p:childTnLst>
                                    <p:animMotion origin="layout" path="M 1.94444E-6 2.08092E-6 L -0.20643 0.19607 " pathEditMode="relative" rAng="0" ptsTypes="AA">
                                      <p:cBhvr>
                                        <p:cTn id="192" dur="1750" fill="hold"/>
                                        <p:tgtEl>
                                          <p:spTgt spid="4">
                                            <p:txEl>
                                              <p:pRg st="1" end="1"/>
                                            </p:txEl>
                                          </p:spTgt>
                                        </p:tgtEl>
                                        <p:attrNameLst>
                                          <p:attrName>ppt_x</p:attrName>
                                          <p:attrName>ppt_y</p:attrName>
                                        </p:attrNameLst>
                                      </p:cBhvr>
                                      <p:rCtr x="-10330" y="9803"/>
                                    </p:animMotion>
                                  </p:childTnLst>
                                </p:cTn>
                              </p:par>
                              <p:par>
                                <p:cTn id="193" presetID="0" presetClass="path" presetSubtype="0" accel="50000" decel="50000" fill="hold" nodeType="withEffect">
                                  <p:stCondLst>
                                    <p:cond delay="0"/>
                                  </p:stCondLst>
                                  <p:childTnLst>
                                    <p:animMotion origin="layout" path="M 4.16667E-6 0.00047 L -0.16424 0.12246 " pathEditMode="relative" rAng="0" ptsTypes="AA">
                                      <p:cBhvr>
                                        <p:cTn id="194" dur="1750" fill="hold"/>
                                        <p:tgtEl>
                                          <p:spTgt spid="4">
                                            <p:txEl>
                                              <p:pRg st="2" end="2"/>
                                            </p:txEl>
                                          </p:spTgt>
                                        </p:tgtEl>
                                        <p:attrNameLst>
                                          <p:attrName>ppt_x</p:attrName>
                                          <p:attrName>ppt_y</p:attrName>
                                        </p:attrNameLst>
                                      </p:cBhvr>
                                      <p:rCtr x="-8212" y="6088"/>
                                    </p:animMotion>
                                  </p:childTnLst>
                                </p:cTn>
                              </p:par>
                              <p:par>
                                <p:cTn id="195" presetID="0" presetClass="path" presetSubtype="0" accel="50000" decel="50000" fill="hold" nodeType="withEffect">
                                  <p:stCondLst>
                                    <p:cond delay="0"/>
                                  </p:stCondLst>
                                  <p:childTnLst>
                                    <p:animMotion origin="layout" path="M -4.44444E-6 0.00023 L -0.16406 0.04948 " pathEditMode="relative" rAng="0" ptsTypes="AA">
                                      <p:cBhvr>
                                        <p:cTn id="196" dur="1750" fill="hold"/>
                                        <p:tgtEl>
                                          <p:spTgt spid="4">
                                            <p:txEl>
                                              <p:pRg st="3" end="3"/>
                                            </p:txEl>
                                          </p:spTgt>
                                        </p:tgtEl>
                                        <p:attrNameLst>
                                          <p:attrName>ppt_x</p:attrName>
                                          <p:attrName>ppt_y</p:attrName>
                                        </p:attrNameLst>
                                      </p:cBhvr>
                                      <p:rCtr x="-8212" y="2451"/>
                                    </p:animMotion>
                                  </p:childTnLst>
                                </p:cTn>
                              </p:par>
                              <p:par>
                                <p:cTn id="197" presetID="0" presetClass="path" presetSubtype="0" accel="50000" decel="50000" fill="hold" nodeType="withEffect">
                                  <p:stCondLst>
                                    <p:cond delay="0"/>
                                  </p:stCondLst>
                                  <p:childTnLst>
                                    <p:animMotion origin="layout" path="M -2.77778E-7 0.00093 L -0.21458 -0.02358 " pathEditMode="relative" rAng="0" ptsTypes="AA">
                                      <p:cBhvr>
                                        <p:cTn id="198" dur="1750" fill="hold"/>
                                        <p:tgtEl>
                                          <p:spTgt spid="4">
                                            <p:txEl>
                                              <p:pRg st="4" end="4"/>
                                            </p:txEl>
                                          </p:spTgt>
                                        </p:tgtEl>
                                        <p:attrNameLst>
                                          <p:attrName>ppt_x</p:attrName>
                                          <p:attrName>ppt_y</p:attrName>
                                        </p:attrNameLst>
                                      </p:cBhvr>
                                      <p:rCtr x="-10729" y="-1225"/>
                                    </p:animMotion>
                                  </p:childTnLst>
                                </p:cTn>
                              </p:par>
                              <p:par>
                                <p:cTn id="199" presetID="0" presetClass="path" presetSubtype="0" accel="50000" decel="50000" fill="hold" nodeType="withEffect">
                                  <p:stCondLst>
                                    <p:cond delay="0"/>
                                  </p:stCondLst>
                                  <p:childTnLst>
                                    <p:animMotion origin="layout" path="M 1.11111E-6 0.00046 L -0.19948 -0.09653 " pathEditMode="relative" rAng="0" ptsTypes="AA">
                                      <p:cBhvr>
                                        <p:cTn id="200" dur="1750" fill="hold"/>
                                        <p:tgtEl>
                                          <p:spTgt spid="4">
                                            <p:txEl>
                                              <p:pRg st="5" end="5"/>
                                            </p:txEl>
                                          </p:spTgt>
                                        </p:tgtEl>
                                        <p:attrNameLst>
                                          <p:attrName>ppt_x</p:attrName>
                                          <p:attrName>ppt_y</p:attrName>
                                        </p:attrNameLst>
                                      </p:cBhvr>
                                      <p:rCtr x="-9983" y="-4861"/>
                                    </p:animMotion>
                                  </p:childTnLst>
                                </p:cTn>
                              </p:par>
                              <p:par>
                                <p:cTn id="201" presetID="0" presetClass="path" presetSubtype="0" accel="50000" decel="50000" fill="hold" nodeType="withEffect">
                                  <p:stCondLst>
                                    <p:cond delay="0"/>
                                  </p:stCondLst>
                                  <p:childTnLst>
                                    <p:animMotion origin="layout" path="M -1.94444E-6 0.00046 L -0.21684 -0.16921 " pathEditMode="relative" rAng="0" ptsTypes="AA">
                                      <p:cBhvr>
                                        <p:cTn id="202" dur="1750" fill="hold"/>
                                        <p:tgtEl>
                                          <p:spTgt spid="4">
                                            <p:txEl>
                                              <p:pRg st="6" end="6"/>
                                            </p:txEl>
                                          </p:spTgt>
                                        </p:tgtEl>
                                        <p:attrNameLst>
                                          <p:attrName>ppt_x</p:attrName>
                                          <p:attrName>ppt_y</p:attrName>
                                        </p:attrNameLst>
                                      </p:cBhvr>
                                      <p:rCtr x="-10851" y="-8495"/>
                                    </p:animMotion>
                                  </p:childTnLst>
                                </p:cTn>
                              </p:par>
                              <p:par>
                                <p:cTn id="203" presetID="0" presetClass="path" presetSubtype="0" accel="50000" decel="50000" fill="hold" nodeType="withEffect">
                                  <p:stCondLst>
                                    <p:cond delay="0"/>
                                  </p:stCondLst>
                                  <p:childTnLst>
                                    <p:animMotion origin="layout" path="M -3.05556E-6 0.00046 L -0.22656 -0.24352 " pathEditMode="relative" rAng="0" ptsTypes="AA">
                                      <p:cBhvr>
                                        <p:cTn id="204" dur="1750" fill="hold"/>
                                        <p:tgtEl>
                                          <p:spTgt spid="4">
                                            <p:txEl>
                                              <p:pRg st="7" end="7"/>
                                            </p:txEl>
                                          </p:spTgt>
                                        </p:tgtEl>
                                        <p:attrNameLst>
                                          <p:attrName>ppt_x</p:attrName>
                                          <p:attrName>ppt_y</p:attrName>
                                        </p:attrNameLst>
                                      </p:cBhvr>
                                      <p:rCtr x="-11337" y="-12199"/>
                                    </p:animMotion>
                                  </p:childTnLst>
                                </p:cTn>
                              </p:par>
                              <p:par>
                                <p:cTn id="205" presetID="0" presetClass="path" presetSubtype="0" accel="50000" decel="50000" fill="hold" nodeType="withEffect">
                                  <p:stCondLst>
                                    <p:cond delay="0"/>
                                  </p:stCondLst>
                                  <p:childTnLst>
                                    <p:animMotion origin="layout" path="M -1.38889E-6 0.00092 L -0.17639 -0.31759 " pathEditMode="relative" rAng="0" ptsTypes="AA">
                                      <p:cBhvr>
                                        <p:cTn id="206" dur="1750" fill="hold"/>
                                        <p:tgtEl>
                                          <p:spTgt spid="4">
                                            <p:txEl>
                                              <p:pRg st="8" end="8"/>
                                            </p:txEl>
                                          </p:spTgt>
                                        </p:tgtEl>
                                        <p:attrNameLst>
                                          <p:attrName>ppt_x</p:attrName>
                                          <p:attrName>ppt_y</p:attrName>
                                        </p:attrNameLst>
                                      </p:cBhvr>
                                      <p:rCtr x="-8819" y="-15926"/>
                                    </p:animMotion>
                                  </p:childTnLst>
                                </p:cTn>
                              </p:par>
                              <p:par>
                                <p:cTn id="207" presetID="0" presetClass="path" presetSubtype="0" accel="50000" decel="50000" fill="hold" nodeType="withEffect">
                                  <p:stCondLst>
                                    <p:cond delay="0"/>
                                  </p:stCondLst>
                                  <p:childTnLst>
                                    <p:animMotion origin="layout" path="M -1.11111E-6 0.00046 L -0.22795 -0.39074 " pathEditMode="relative" rAng="0" ptsTypes="AA">
                                      <p:cBhvr>
                                        <p:cTn id="208" dur="1750" fill="hold"/>
                                        <p:tgtEl>
                                          <p:spTgt spid="4">
                                            <p:txEl>
                                              <p:pRg st="9" end="9"/>
                                            </p:txEl>
                                          </p:spTgt>
                                        </p:tgtEl>
                                        <p:attrNameLst>
                                          <p:attrName>ppt_x</p:attrName>
                                          <p:attrName>ppt_y</p:attrName>
                                        </p:attrNameLst>
                                      </p:cBhvr>
                                      <p:rCtr x="-11406" y="-19560"/>
                                    </p:animMotion>
                                  </p:childTnLst>
                                </p:cTn>
                              </p:par>
                              <p:par>
                                <p:cTn id="209" presetID="0" presetClass="path" presetSubtype="0" accel="50000" decel="50000" fill="hold" nodeType="withEffect">
                                  <p:stCondLst>
                                    <p:cond delay="0"/>
                                  </p:stCondLst>
                                  <p:childTnLst>
                                    <p:animMotion origin="layout" path="M -3.61111E-6 0.00023 L -0.11823 -0.4652 " pathEditMode="relative" rAng="0" ptsTypes="AA">
                                      <p:cBhvr>
                                        <p:cTn id="210" dur="1750" fill="hold"/>
                                        <p:tgtEl>
                                          <p:spTgt spid="4">
                                            <p:txEl>
                                              <p:pRg st="10" end="10"/>
                                            </p:txEl>
                                          </p:spTgt>
                                        </p:tgtEl>
                                        <p:attrNameLst>
                                          <p:attrName>ppt_x</p:attrName>
                                          <p:attrName>ppt_y</p:attrName>
                                        </p:attrNameLst>
                                      </p:cBhvr>
                                      <p:rCtr x="-5920" y="-23283"/>
                                    </p:animMotion>
                                  </p:childTnLst>
                                </p:cTn>
                              </p:par>
                              <p:par>
                                <p:cTn id="211" presetID="0" presetClass="path" presetSubtype="0" accel="50000" decel="50000" fill="hold" nodeType="withEffect">
                                  <p:stCondLst>
                                    <p:cond delay="0"/>
                                  </p:stCondLst>
                                  <p:childTnLst>
                                    <p:animMotion origin="layout" path="M 5.55556E-7 0.00092 L -0.25191 -0.53611 " pathEditMode="relative" rAng="0" ptsTypes="AA">
                                      <p:cBhvr>
                                        <p:cTn id="212" dur="1750" fill="hold"/>
                                        <p:tgtEl>
                                          <p:spTgt spid="4">
                                            <p:txEl>
                                              <p:pRg st="11" end="11"/>
                                            </p:txEl>
                                          </p:spTgt>
                                        </p:tgtEl>
                                        <p:attrNameLst>
                                          <p:attrName>ppt_x</p:attrName>
                                          <p:attrName>ppt_y</p:attrName>
                                        </p:attrNameLst>
                                      </p:cBhvr>
                                      <p:rCtr x="-12604" y="-26852"/>
                                    </p:animMotion>
                                  </p:childTnLst>
                                </p:cTn>
                              </p:par>
                              <p:par>
                                <p:cTn id="213" presetID="0" presetClass="path" presetSubtype="0" accel="50000" decel="50000" fill="hold" nodeType="withEffect">
                                  <p:stCondLst>
                                    <p:cond delay="0"/>
                                  </p:stCondLst>
                                  <p:childTnLst>
                                    <p:animMotion origin="layout" path="M 8.33333E-7 0.00046 L -0.23021 -0.61181 " pathEditMode="relative" rAng="0" ptsTypes="AA">
                                      <p:cBhvr>
                                        <p:cTn id="214" dur="1750" fill="hold"/>
                                        <p:tgtEl>
                                          <p:spTgt spid="4">
                                            <p:txEl>
                                              <p:pRg st="12" end="12"/>
                                            </p:txEl>
                                          </p:spTgt>
                                        </p:tgtEl>
                                        <p:attrNameLst>
                                          <p:attrName>ppt_x</p:attrName>
                                          <p:attrName>ppt_y</p:attrName>
                                        </p:attrNameLst>
                                      </p:cBhvr>
                                      <p:rCtr x="-11510" y="-30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18DA1-F791-4A43-B951-EDE638F0FB3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itle 1">
            <a:extLst>
              <a:ext uri="{FF2B5EF4-FFF2-40B4-BE49-F238E27FC236}">
                <a16:creationId xmlns:a16="http://schemas.microsoft.com/office/drawing/2014/main" id="{00938E6A-1A96-4E8F-A2F2-79C7FCD43BFA}"/>
              </a:ext>
            </a:extLst>
          </p:cNvPr>
          <p:cNvSpPr txBox="1">
            <a:spLocks/>
          </p:cNvSpPr>
          <p:nvPr/>
        </p:nvSpPr>
        <p:spPr>
          <a:xfrm>
            <a:off x="656893" y="1304370"/>
            <a:ext cx="578056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 my instruction</a:t>
            </a:r>
          </a:p>
        </p:txBody>
      </p:sp>
      <p:sp>
        <p:nvSpPr>
          <p:cNvPr id="5" name="Rectangle 2">
            <a:extLst>
              <a:ext uri="{FF2B5EF4-FFF2-40B4-BE49-F238E27FC236}">
                <a16:creationId xmlns:a16="http://schemas.microsoft.com/office/drawing/2014/main" id="{E9ED9EBA-BAFD-4C6F-A092-1DD6336D9804}"/>
              </a:ext>
            </a:extLst>
          </p:cNvPr>
          <p:cNvSpPr txBox="1">
            <a:spLocks noChangeArrowheads="1"/>
          </p:cNvSpPr>
          <p:nvPr/>
        </p:nvSpPr>
        <p:spPr bwMode="auto">
          <a:xfrm>
            <a:off x="925831" y="1370410"/>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178719"/>
            <a:ext cx="8229600" cy="4500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 my instruction, and not silver, And knowledge rather than choice gold; For wisdom is better than rubies, And all the things one may desire cannot be compared with her.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Proverbs 8:10-11</a:t>
            </a:r>
          </a:p>
        </p:txBody>
      </p:sp>
      <p:sp>
        <p:nvSpPr>
          <p:cNvPr id="8" name="Rectangle 4">
            <a:extLst>
              <a:ext uri="{FF2B5EF4-FFF2-40B4-BE49-F238E27FC236}">
                <a16:creationId xmlns:a16="http://schemas.microsoft.com/office/drawing/2014/main" id="{D47C81B2-241F-4235-90D7-0B191B249FFC}"/>
              </a:ext>
            </a:extLst>
          </p:cNvPr>
          <p:cNvSpPr>
            <a:spLocks noChangeArrowheads="1"/>
          </p:cNvSpPr>
          <p:nvPr/>
        </p:nvSpPr>
        <p:spPr bwMode="auto">
          <a:xfrm>
            <a:off x="2066984" y="2751926"/>
            <a:ext cx="1567522"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gold</a:t>
            </a:r>
          </a:p>
        </p:txBody>
      </p:sp>
      <p:sp>
        <p:nvSpPr>
          <p:cNvPr id="9" name="Rectangle 4">
            <a:extLst>
              <a:ext uri="{FF2B5EF4-FFF2-40B4-BE49-F238E27FC236}">
                <a16:creationId xmlns:a16="http://schemas.microsoft.com/office/drawing/2014/main" id="{568BB57C-3864-4AC9-A3A2-18CD87B94CC7}"/>
              </a:ext>
            </a:extLst>
          </p:cNvPr>
          <p:cNvSpPr>
            <a:spLocks noChangeArrowheads="1"/>
          </p:cNvSpPr>
          <p:nvPr/>
        </p:nvSpPr>
        <p:spPr bwMode="auto">
          <a:xfrm>
            <a:off x="1619308" y="3424238"/>
            <a:ext cx="1759361"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rubies</a:t>
            </a:r>
          </a:p>
        </p:txBody>
      </p:sp>
      <p:sp>
        <p:nvSpPr>
          <p:cNvPr id="7" name="Rectangle 4">
            <a:extLst>
              <a:ext uri="{FF2B5EF4-FFF2-40B4-BE49-F238E27FC236}">
                <a16:creationId xmlns:a16="http://schemas.microsoft.com/office/drawing/2014/main" id="{CFEC7C2D-694C-47FE-8476-D53F7FE101AB}"/>
              </a:ext>
            </a:extLst>
          </p:cNvPr>
          <p:cNvSpPr>
            <a:spLocks noChangeArrowheads="1"/>
          </p:cNvSpPr>
          <p:nvPr/>
        </p:nvSpPr>
        <p:spPr bwMode="auto">
          <a:xfrm>
            <a:off x="4210259" y="2754831"/>
            <a:ext cx="2443772"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wisdom</a:t>
            </a:r>
          </a:p>
        </p:txBody>
      </p:sp>
      <p:sp>
        <p:nvSpPr>
          <p:cNvPr id="10" name="Rectangle 4" hidden="1">
            <a:extLst>
              <a:ext uri="{FF2B5EF4-FFF2-40B4-BE49-F238E27FC236}">
                <a16:creationId xmlns:a16="http://schemas.microsoft.com/office/drawing/2014/main" id="{7B684E56-606D-45C4-8166-AA6736D6010A}"/>
              </a:ext>
            </a:extLst>
          </p:cNvPr>
          <p:cNvSpPr>
            <a:spLocks noChangeArrowheads="1"/>
          </p:cNvSpPr>
          <p:nvPr/>
        </p:nvSpPr>
        <p:spPr bwMode="auto">
          <a:xfrm rot="869980">
            <a:off x="2293258" y="3382008"/>
            <a:ext cx="6095231"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rubies  wisdom  gold</a:t>
            </a:r>
          </a:p>
        </p:txBody>
      </p:sp>
      <p:sp>
        <p:nvSpPr>
          <p:cNvPr id="6" name="Rectangle 2" hidden="1">
            <a:extLst>
              <a:ext uri="{FF2B5EF4-FFF2-40B4-BE49-F238E27FC236}">
                <a16:creationId xmlns:a16="http://schemas.microsoft.com/office/drawing/2014/main" id="{48F3B723-F431-4173-9EFE-0282AD499415}"/>
              </a:ext>
            </a:extLst>
          </p:cNvPr>
          <p:cNvSpPr txBox="1">
            <a:spLocks noChangeArrowheads="1"/>
          </p:cNvSpPr>
          <p:nvPr/>
        </p:nvSpPr>
        <p:spPr bwMode="auto">
          <a:xfrm>
            <a:off x="6161205" y="1366835"/>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1" name="Rectangle 4">
            <a:extLst>
              <a:ext uri="{FF2B5EF4-FFF2-40B4-BE49-F238E27FC236}">
                <a16:creationId xmlns:a16="http://schemas.microsoft.com/office/drawing/2014/main" id="{0FB5C812-1132-40AE-B5EB-12F6A35F3720}"/>
              </a:ext>
            </a:extLst>
          </p:cNvPr>
          <p:cNvSpPr>
            <a:spLocks noChangeArrowheads="1"/>
          </p:cNvSpPr>
          <p:nvPr/>
        </p:nvSpPr>
        <p:spPr bwMode="auto">
          <a:xfrm>
            <a:off x="1468733" y="4111360"/>
            <a:ext cx="2443772" cy="67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desire</a:t>
            </a:r>
          </a:p>
        </p:txBody>
      </p:sp>
    </p:spTree>
    <p:extLst>
      <p:ext uri="{BB962C8B-B14F-4D97-AF65-F5344CB8AC3E}">
        <p14:creationId xmlns:p14="http://schemas.microsoft.com/office/powerpoint/2010/main" val="392066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
                                        <p:tgtEl>
                                          <p:spTgt spid="5"/>
                                        </p:tgtEl>
                                      </p:cBhvr>
                                    </p:animEffect>
                                  </p:childTnLst>
                                </p:cTn>
                              </p:par>
                              <p:par>
                                <p:cTn id="25" presetID="42" presetClass="path" presetSubtype="0" accel="50000" decel="50000" fill="hold" grpId="3" nodeType="withEffect">
                                  <p:stCondLst>
                                    <p:cond delay="0"/>
                                  </p:stCondLst>
                                  <p:childTnLst>
                                    <p:animMotion origin="layout" path="M -5.55556E-7 -4.07407E-6 L 0.57274 -0.00046 " pathEditMode="relative" rAng="0" ptsTypes="AA">
                                      <p:cBhvr>
                                        <p:cTn id="26" dur="2000" fill="hold"/>
                                        <p:tgtEl>
                                          <p:spTgt spid="5"/>
                                        </p:tgtEl>
                                        <p:attrNameLst>
                                          <p:attrName>ppt_x</p:attrName>
                                          <p:attrName>ppt_y</p:attrName>
                                        </p:attrNameLst>
                                      </p:cBhvr>
                                      <p:rCtr x="28628" y="-23"/>
                                    </p:animMotion>
                                  </p:childTnLst>
                                </p:cTn>
                              </p:par>
                              <p:par>
                                <p:cTn id="27" presetID="10" presetClass="exit" presetSubtype="0" fill="hold" grpId="1" nodeType="withEffect">
                                  <p:stCondLst>
                                    <p:cond delay="0"/>
                                  </p:stCondLst>
                                  <p:childTnLst>
                                    <p:animEffect transition="out" filter="fade">
                                      <p:cBhvr>
                                        <p:cTn id="28" dur="1250"/>
                                        <p:tgtEl>
                                          <p:spTgt spid="3074"/>
                                        </p:tgtEl>
                                      </p:cBhvr>
                                    </p:animEffect>
                                    <p:set>
                                      <p:cBhvr>
                                        <p:cTn id="29" dur="1" fill="hold">
                                          <p:stCondLst>
                                            <p:cond delay="1249"/>
                                          </p:stCondLst>
                                        </p:cTn>
                                        <p:tgtEl>
                                          <p:spTgt spid="3074"/>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250"/>
                                        <p:tgtEl>
                                          <p:spTgt spid="4"/>
                                        </p:tgtEl>
                                      </p:cBhvr>
                                    </p:animEffect>
                                    <p:set>
                                      <p:cBhvr>
                                        <p:cTn id="32" dur="1" fill="hold">
                                          <p:stCondLst>
                                            <p:cond delay="249"/>
                                          </p:stCondLst>
                                        </p:cTn>
                                        <p:tgtEl>
                                          <p:spTgt spid="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
                                        <p:tgtEl>
                                          <p:spTgt spid="9"/>
                                        </p:tgtEl>
                                      </p:cBhvr>
                                    </p:animEffect>
                                  </p:childTnLst>
                                </p:cTn>
                              </p:par>
                              <p:par>
                                <p:cTn id="42" presetID="3" presetClass="emph" presetSubtype="2" fill="hold" grpId="2" nodeType="withEffect">
                                  <p:stCondLst>
                                    <p:cond delay="0"/>
                                  </p:stCondLst>
                                  <p:childTnLst>
                                    <p:animClr clrSpc="rgb" dir="cw">
                                      <p:cBhvr override="childStyle">
                                        <p:cTn id="43" dur="2000" fill="hold"/>
                                        <p:tgtEl>
                                          <p:spTgt spid="9"/>
                                        </p:tgtEl>
                                        <p:attrNameLst>
                                          <p:attrName>style.color</p:attrName>
                                        </p:attrNameLst>
                                      </p:cBhvr>
                                      <p:to>
                                        <a:srgbClr val="CC0000"/>
                                      </p:to>
                                    </p:animClr>
                                  </p:childTnLst>
                                </p:cTn>
                              </p:par>
                              <p:par>
                                <p:cTn id="44" presetID="3" presetClass="emph" presetSubtype="2" fill="hold" grpId="2" nodeType="withEffect">
                                  <p:stCondLst>
                                    <p:cond delay="0"/>
                                  </p:stCondLst>
                                  <p:childTnLst>
                                    <p:animClr clrSpc="rgb" dir="cw">
                                      <p:cBhvr override="childStyle">
                                        <p:cTn id="45" dur="2000" fill="hold"/>
                                        <p:tgtEl>
                                          <p:spTgt spid="8"/>
                                        </p:tgtEl>
                                        <p:attrNameLst>
                                          <p:attrName>style.color</p:attrName>
                                        </p:attrNameLst>
                                      </p:cBhvr>
                                      <p:to>
                                        <a:srgbClr val="FFCC00"/>
                                      </p:to>
                                    </p:animClr>
                                  </p:childTnLst>
                                </p:cTn>
                              </p:par>
                              <p:par>
                                <p:cTn id="46" presetID="8" presetClass="emph" presetSubtype="0" fill="hold" grpId="2" nodeType="withEffect">
                                  <p:stCondLst>
                                    <p:cond delay="0"/>
                                  </p:stCondLst>
                                  <p:childTnLst>
                                    <p:animRot by="840000">
                                      <p:cBhvr>
                                        <p:cTn id="47" dur="2000" fill="hold"/>
                                        <p:tgtEl>
                                          <p:spTgt spid="7"/>
                                        </p:tgtEl>
                                        <p:attrNameLst>
                                          <p:attrName>r</p:attrName>
                                        </p:attrNameLst>
                                      </p:cBhvr>
                                    </p:animRot>
                                  </p:childTnLst>
                                </p:cTn>
                              </p:par>
                              <p:par>
                                <p:cTn id="48" presetID="8" presetClass="emph" presetSubtype="0" fill="hold" grpId="3" nodeType="withEffect">
                                  <p:stCondLst>
                                    <p:cond delay="0"/>
                                  </p:stCondLst>
                                  <p:childTnLst>
                                    <p:animRot by="840000">
                                      <p:cBhvr>
                                        <p:cTn id="49" dur="2000" fill="hold"/>
                                        <p:tgtEl>
                                          <p:spTgt spid="8"/>
                                        </p:tgtEl>
                                        <p:attrNameLst>
                                          <p:attrName>r</p:attrName>
                                        </p:attrNameLst>
                                      </p:cBhvr>
                                    </p:animRot>
                                  </p:childTnLst>
                                </p:cTn>
                              </p:par>
                              <p:par>
                                <p:cTn id="50" presetID="8" presetClass="emph" presetSubtype="0" fill="hold" grpId="3" nodeType="withEffect">
                                  <p:stCondLst>
                                    <p:cond delay="0"/>
                                  </p:stCondLst>
                                  <p:childTnLst>
                                    <p:animRot by="840000">
                                      <p:cBhvr>
                                        <p:cTn id="51" dur="2000" fill="hold"/>
                                        <p:tgtEl>
                                          <p:spTgt spid="9"/>
                                        </p:tgtEl>
                                        <p:attrNameLst>
                                          <p:attrName>r</p:attrName>
                                        </p:attrNameLst>
                                      </p:cBhvr>
                                    </p:animRot>
                                  </p:childTnLst>
                                </p:cTn>
                              </p:par>
                              <p:par>
                                <p:cTn id="52" presetID="0" presetClass="path" presetSubtype="0" accel="50000" decel="50000" fill="hold" grpId="3" nodeType="withEffect">
                                  <p:stCondLst>
                                    <p:cond delay="0"/>
                                  </p:stCondLst>
                                  <p:childTnLst>
                                    <p:animMotion origin="layout" path="M 2.77778E-6 4.07407E-6 L 0.01215 0.09884 " pathEditMode="relative" rAng="0" ptsTypes="AA">
                                      <p:cBhvr>
                                        <p:cTn id="53" dur="2000" fill="hold"/>
                                        <p:tgtEl>
                                          <p:spTgt spid="7"/>
                                        </p:tgtEl>
                                        <p:attrNameLst>
                                          <p:attrName>ppt_x</p:attrName>
                                          <p:attrName>ppt_y</p:attrName>
                                        </p:attrNameLst>
                                      </p:cBhvr>
                                      <p:rCtr x="608" y="4931"/>
                                    </p:animMotion>
                                  </p:childTnLst>
                                </p:cTn>
                              </p:par>
                              <p:par>
                                <p:cTn id="54" presetID="0" presetClass="path" presetSubtype="0" accel="50000" decel="50000" fill="hold" grpId="4" nodeType="withEffect">
                                  <p:stCondLst>
                                    <p:cond delay="0"/>
                                  </p:stCondLst>
                                  <p:childTnLst>
                                    <p:animMotion origin="layout" path="M -3.88889E-6 -1.11111E-6 L 0.13177 -0.06574 " pathEditMode="relative" rAng="0" ptsTypes="AA">
                                      <p:cBhvr>
                                        <p:cTn id="55" dur="2000" fill="hold"/>
                                        <p:tgtEl>
                                          <p:spTgt spid="9"/>
                                        </p:tgtEl>
                                        <p:attrNameLst>
                                          <p:attrName>ppt_x</p:attrName>
                                          <p:attrName>ppt_y</p:attrName>
                                        </p:attrNameLst>
                                      </p:cBhvr>
                                      <p:rCtr x="6580" y="-3287"/>
                                    </p:animMotion>
                                  </p:childTnLst>
                                </p:cTn>
                              </p:par>
                              <p:par>
                                <p:cTn id="56" presetID="0" presetClass="path" presetSubtype="0" accel="50000" decel="50000" fill="hold" grpId="4" nodeType="withEffect">
                                  <p:stCondLst>
                                    <p:cond delay="0"/>
                                  </p:stCondLst>
                                  <p:childTnLst>
                                    <p:animMotion origin="layout" path="M -1.94444E-6 -2.96296E-6 C 0.01875 -0.0125 0.03768 -0.02477 0.06511 -0.03379 C 0.09254 -0.04282 0.13125 -0.05347 0.16511 -0.05486 C 0.19896 -0.05625 0.23472 -0.05185 0.26823 -0.04236 C 0.30174 -0.03287 0.33941 -0.01875 0.36667 0.00209 C 0.39393 0.02292 0.41389 0.05648 0.43125 0.08287 C 0.44861 0.10926 0.4625 0.14398 0.47066 0.15996 " pathEditMode="relative" rAng="0" ptsTypes="aaaaaaa">
                                      <p:cBhvr>
                                        <p:cTn id="57" dur="2000" fill="hold"/>
                                        <p:tgtEl>
                                          <p:spTgt spid="8"/>
                                        </p:tgtEl>
                                        <p:attrNameLst>
                                          <p:attrName>ppt_x</p:attrName>
                                          <p:attrName>ppt_y</p:attrName>
                                        </p:attrNameLst>
                                      </p:cBhvr>
                                      <p:rCtr x="23524" y="5185"/>
                                    </p:animMotion>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
                                        <p:tgtEl>
                                          <p:spTgt spid="11"/>
                                        </p:tgtEl>
                                      </p:cBhvr>
                                    </p:animEffect>
                                  </p:childTnLst>
                                </p:cTn>
                              </p:par>
                              <p:par>
                                <p:cTn id="61" presetID="8" presetClass="emph" presetSubtype="0" fill="hold" grpId="2" nodeType="withEffect">
                                  <p:stCondLst>
                                    <p:cond delay="0"/>
                                  </p:stCondLst>
                                  <p:childTnLst>
                                    <p:animRot by="840000">
                                      <p:cBhvr>
                                        <p:cTn id="62" dur="2000" fill="hold"/>
                                        <p:tgtEl>
                                          <p:spTgt spid="11"/>
                                        </p:tgtEl>
                                        <p:attrNameLst>
                                          <p:attrName>r</p:attrName>
                                        </p:attrNameLst>
                                      </p:cBhvr>
                                    </p:animRot>
                                  </p:childTnLst>
                                </p:cTn>
                              </p:par>
                              <p:par>
                                <p:cTn id="63" presetID="0" presetClass="path" presetSubtype="0" accel="50000" decel="50000" fill="hold" grpId="3" nodeType="withEffect">
                                  <p:stCondLst>
                                    <p:cond delay="0"/>
                                  </p:stCondLst>
                                  <p:childTnLst>
                                    <p:animMotion origin="layout" path="M -8.33333E-7 -2.59259E-6 L 0.27778 0.04722 " pathEditMode="relative" rAng="0" ptsTypes="AA">
                                      <p:cBhvr>
                                        <p:cTn id="64" dur="2000" fill="hold"/>
                                        <p:tgtEl>
                                          <p:spTgt spid="11"/>
                                        </p:tgtEl>
                                        <p:attrNameLst>
                                          <p:attrName>ppt_x</p:attrName>
                                          <p:attrName>ppt_y</p:attrName>
                                        </p:attrNameLst>
                                      </p:cBhvr>
                                      <p:rCtr x="13889" y="2361"/>
                                    </p:animMotion>
                                  </p:childTnLst>
                                </p:cTn>
                              </p:par>
                            </p:childTnLst>
                          </p:cTn>
                        </p:par>
                        <p:par>
                          <p:cTn id="65" fill="hold">
                            <p:stCondLst>
                              <p:cond delay="2000"/>
                            </p:stCondLst>
                            <p:childTnLst>
                              <p:par>
                                <p:cTn id="66" presetID="0" presetClass="path" presetSubtype="0" accel="50000" decel="50000" fill="hold" grpId="4" nodeType="afterEffect">
                                  <p:stCondLst>
                                    <p:cond delay="500"/>
                                  </p:stCondLst>
                                  <p:childTnLst>
                                    <p:animMotion origin="layout" path="M 0.27778 0.04719 L 0.1757 0.40528 " pathEditMode="relative" rAng="0" ptsTypes="AA">
                                      <p:cBhvr>
                                        <p:cTn id="67" dur="1750" fill="hold"/>
                                        <p:tgtEl>
                                          <p:spTgt spid="11"/>
                                        </p:tgtEl>
                                        <p:attrNameLst>
                                          <p:attrName>ppt_x</p:attrName>
                                          <p:attrName>ppt_y</p:attrName>
                                        </p:attrNameLst>
                                      </p:cBhvr>
                                      <p:rCtr x="-5104" y="17904"/>
                                    </p:animMotion>
                                  </p:childTnLst>
                                </p:cTn>
                              </p:par>
                            </p:childTnLst>
                          </p:cTn>
                        </p:par>
                      </p:childTnLst>
                    </p:cTn>
                  </p:par>
                  <p:par>
                    <p:cTn id="68" fill="hold">
                      <p:stCondLst>
                        <p:cond delay="indefinite"/>
                      </p:stCondLst>
                      <p:childTnLst>
                        <p:par>
                          <p:cTn id="69" fill="hold">
                            <p:stCondLst>
                              <p:cond delay="0"/>
                            </p:stCondLst>
                            <p:childTnLst>
                              <p:par>
                                <p:cTn id="70" presetID="0" presetClass="exit" presetSubtype="0" fill="hold" grpId="1" nodeType="clickEffect">
                                  <p:stCondLst>
                                    <p:cond delay="0"/>
                                  </p:stCondLst>
                                  <p:childTnLst>
                                    <p:set>
                                      <p:cBhvr>
                                        <p:cTn id="71" dur="1" fill="hold">
                                          <p:stCondLst>
                                            <p:cond delay="999"/>
                                          </p:stCondLst>
                                        </p:cTn>
                                        <p:tgtEl>
                                          <p:spTgt spid="7"/>
                                        </p:tgtEl>
                                        <p:attrNameLst>
                                          <p:attrName>style.visibility</p:attrName>
                                        </p:attrNameLst>
                                      </p:cBhvr>
                                      <p:to>
                                        <p:strVal val="hidden"/>
                                      </p:to>
                                    </p:set>
                                    <p:animEffect transition="out" filter="dissolve">
                                      <p:cBhvr>
                                        <p:cTn id="72" dur="1000">
                                          <p:stCondLst>
                                            <p:cond delay="0"/>
                                          </p:stCondLst>
                                        </p:cTn>
                                        <p:tgtEl>
                                          <p:spTgt spid="7"/>
                                        </p:tgtEl>
                                      </p:cBhvr>
                                    </p:animEffect>
                                    <p:anim to="" calcmode="lin" valueType="num">
                                      <p:cBhvr>
                                        <p:cTn id="73"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74" dur="10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75" presetID="0" presetClass="exit" presetSubtype="0" fill="hold" grpId="1" nodeType="withEffect">
                                  <p:stCondLst>
                                    <p:cond delay="0"/>
                                  </p:stCondLst>
                                  <p:childTnLst>
                                    <p:set>
                                      <p:cBhvr>
                                        <p:cTn id="76" dur="1" fill="hold">
                                          <p:stCondLst>
                                            <p:cond delay="999"/>
                                          </p:stCondLst>
                                        </p:cTn>
                                        <p:tgtEl>
                                          <p:spTgt spid="8"/>
                                        </p:tgtEl>
                                        <p:attrNameLst>
                                          <p:attrName>style.visibility</p:attrName>
                                        </p:attrNameLst>
                                      </p:cBhvr>
                                      <p:to>
                                        <p:strVal val="hidden"/>
                                      </p:to>
                                    </p:set>
                                    <p:animEffect transition="out" filter="dissolve">
                                      <p:cBhvr>
                                        <p:cTn id="77" dur="1000">
                                          <p:stCondLst>
                                            <p:cond delay="0"/>
                                          </p:stCondLst>
                                        </p:cTn>
                                        <p:tgtEl>
                                          <p:spTgt spid="8"/>
                                        </p:tgtEl>
                                      </p:cBhvr>
                                    </p:animEffect>
                                    <p:anim to="" calcmode="lin" valueType="num">
                                      <p:cBhvr>
                                        <p:cTn id="78" dur="10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79" dur="1000" fill="hold">
                                          <p:stCondLst>
                                            <p:cond delay="0"/>
                                          </p:stCondLst>
                                        </p:cTn>
                                        <p:tgtEl>
                                          <p:spTgt spid="8"/>
                                        </p:tgtEl>
                                        <p:attrNameLst>
                                          <p:attrName>ppt_h</p:attrName>
                                        </p:attrNameLst>
                                      </p:cBhvr>
                                      <p:tavLst>
                                        <p:tav tm="0">
                                          <p:val>
                                            <p:strVal val="#ppt_h"/>
                                          </p:val>
                                        </p:tav>
                                        <p:tav tm="100000">
                                          <p:val>
                                            <p:strVal val="#ppt_h*4"/>
                                          </p:val>
                                        </p:tav>
                                      </p:tavLst>
                                    </p:anim>
                                  </p:childTnLst>
                                </p:cTn>
                              </p:par>
                              <p:par>
                                <p:cTn id="80" presetID="0" presetClass="exit" presetSubtype="0" fill="hold" grpId="1" nodeType="withEffect">
                                  <p:stCondLst>
                                    <p:cond delay="0"/>
                                  </p:stCondLst>
                                  <p:childTnLst>
                                    <p:set>
                                      <p:cBhvr>
                                        <p:cTn id="81" dur="1" fill="hold">
                                          <p:stCondLst>
                                            <p:cond delay="999"/>
                                          </p:stCondLst>
                                        </p:cTn>
                                        <p:tgtEl>
                                          <p:spTgt spid="9"/>
                                        </p:tgtEl>
                                        <p:attrNameLst>
                                          <p:attrName>style.visibility</p:attrName>
                                        </p:attrNameLst>
                                      </p:cBhvr>
                                      <p:to>
                                        <p:strVal val="hidden"/>
                                      </p:to>
                                    </p:set>
                                    <p:animEffect transition="out" filter="dissolve">
                                      <p:cBhvr>
                                        <p:cTn id="82" dur="1000">
                                          <p:stCondLst>
                                            <p:cond delay="0"/>
                                          </p:stCondLst>
                                        </p:cTn>
                                        <p:tgtEl>
                                          <p:spTgt spid="9"/>
                                        </p:tgtEl>
                                      </p:cBhvr>
                                    </p:animEffect>
                                    <p:anim to="" calcmode="lin" valueType="num">
                                      <p:cBhvr>
                                        <p:cTn id="83" dur="10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84" dur="1000" fill="hold">
                                          <p:stCondLst>
                                            <p:cond delay="0"/>
                                          </p:stCondLst>
                                        </p:cTn>
                                        <p:tgtEl>
                                          <p:spTgt spid="9"/>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1"/>
      <p:bldP spid="5" grpId="2"/>
      <p:bldP spid="5" grpId="3"/>
      <p:bldP spid="3074" grpId="0"/>
      <p:bldP spid="3074" grpId="1"/>
      <p:bldP spid="8" grpId="0"/>
      <p:bldP spid="8" grpId="1"/>
      <p:bldP spid="8" grpId="2"/>
      <p:bldP spid="8" grpId="3"/>
      <p:bldP spid="8" grpId="4"/>
      <p:bldP spid="9" grpId="0"/>
      <p:bldP spid="9" grpId="1"/>
      <p:bldP spid="9" grpId="2"/>
      <p:bldP spid="9" grpId="3"/>
      <p:bldP spid="9" grpId="4"/>
      <p:bldP spid="7" grpId="0"/>
      <p:bldP spid="7" grpId="1"/>
      <p:bldP spid="7" grpId="2"/>
      <p:bldP spid="7" grpId="3"/>
      <p:bldP spid="11" grpId="0"/>
      <p:bldP spid="11" grpId="2"/>
      <p:bldP spid="11" grpId="3"/>
      <p:bldP spid="11" grpId="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42302-9123-4F57-8256-8E5D9F3B6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893"/>
            <a:ext cx="9144000" cy="7878726"/>
          </a:xfrm>
          <a:prstGeom prst="rect">
            <a:avLst/>
          </a:prstGeom>
        </p:spPr>
      </p:pic>
      <p:sp>
        <p:nvSpPr>
          <p:cNvPr id="4" name="Title 1">
            <a:extLst>
              <a:ext uri="{FF2B5EF4-FFF2-40B4-BE49-F238E27FC236}">
                <a16:creationId xmlns:a16="http://schemas.microsoft.com/office/drawing/2014/main" id="{291B73A6-A038-43AF-AE32-375C44AEDAAF}"/>
              </a:ext>
            </a:extLst>
          </p:cNvPr>
          <p:cNvSpPr txBox="1">
            <a:spLocks/>
          </p:cNvSpPr>
          <p:nvPr/>
        </p:nvSpPr>
        <p:spPr>
          <a:xfrm>
            <a:off x="907256" y="1302316"/>
            <a:ext cx="20029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Listen</a:t>
            </a:r>
          </a:p>
        </p:txBody>
      </p:sp>
      <p:sp>
        <p:nvSpPr>
          <p:cNvPr id="9" name="Title 1">
            <a:extLst>
              <a:ext uri="{FF2B5EF4-FFF2-40B4-BE49-F238E27FC236}">
                <a16:creationId xmlns:a16="http://schemas.microsoft.com/office/drawing/2014/main" id="{EB132A7D-73F2-42ED-A32E-1F46131E185E}"/>
              </a:ext>
            </a:extLst>
          </p:cNvPr>
          <p:cNvSpPr txBox="1">
            <a:spLocks/>
          </p:cNvSpPr>
          <p:nvPr/>
        </p:nvSpPr>
        <p:spPr>
          <a:xfrm>
            <a:off x="2461266" y="3313708"/>
            <a:ext cx="550091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plans in a man's heart</a:t>
            </a:r>
          </a:p>
        </p:txBody>
      </p:sp>
      <p:sp>
        <p:nvSpPr>
          <p:cNvPr id="3074" name="Rectangle 2"/>
          <p:cNvSpPr>
            <a:spLocks noGrp="1" noChangeArrowheads="1"/>
          </p:cNvSpPr>
          <p:nvPr>
            <p:ph type="title"/>
          </p:nvPr>
        </p:nvSpPr>
        <p:spPr>
          <a:xfrm>
            <a:off x="457200" y="1316604"/>
            <a:ext cx="8229600" cy="422479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Listen to counsel and receive instruction, That you may be wise in your latter days. There are many plans in a man's heart, Nevertheless the LORD'S counsel -that will stand.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Proverbs 19:20-21</a:t>
            </a:r>
          </a:p>
        </p:txBody>
      </p:sp>
      <p:sp>
        <p:nvSpPr>
          <p:cNvPr id="5" name="Rectangle 2">
            <a:extLst>
              <a:ext uri="{FF2B5EF4-FFF2-40B4-BE49-F238E27FC236}">
                <a16:creationId xmlns:a16="http://schemas.microsoft.com/office/drawing/2014/main" id="{7AD9EA08-80BE-4D02-AEA2-4700E63038C8}"/>
              </a:ext>
            </a:extLst>
          </p:cNvPr>
          <p:cNvSpPr txBox="1">
            <a:spLocks noChangeArrowheads="1"/>
          </p:cNvSpPr>
          <p:nvPr/>
        </p:nvSpPr>
        <p:spPr bwMode="auto">
          <a:xfrm>
            <a:off x="6161205" y="1366835"/>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Title 1">
            <a:extLst>
              <a:ext uri="{FF2B5EF4-FFF2-40B4-BE49-F238E27FC236}">
                <a16:creationId xmlns:a16="http://schemas.microsoft.com/office/drawing/2014/main" id="{9A04935E-A423-42A5-8EF1-D44571CC10FC}"/>
              </a:ext>
            </a:extLst>
          </p:cNvPr>
          <p:cNvSpPr txBox="1">
            <a:spLocks/>
          </p:cNvSpPr>
          <p:nvPr/>
        </p:nvSpPr>
        <p:spPr>
          <a:xfrm>
            <a:off x="3745329" y="3288693"/>
            <a:ext cx="2844157"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Calibri" panose="020F0502020204030204" pitchFamily="34" charset="0"/>
              </a:rPr>
              <a:t>temporary</a:t>
            </a:r>
          </a:p>
        </p:txBody>
      </p:sp>
      <p:sp>
        <p:nvSpPr>
          <p:cNvPr id="8" name="Title 1">
            <a:extLst>
              <a:ext uri="{FF2B5EF4-FFF2-40B4-BE49-F238E27FC236}">
                <a16:creationId xmlns:a16="http://schemas.microsoft.com/office/drawing/2014/main" id="{C629A507-8096-4133-9BFA-F5196CAD9C92}"/>
              </a:ext>
            </a:extLst>
          </p:cNvPr>
          <p:cNvSpPr txBox="1">
            <a:spLocks/>
          </p:cNvSpPr>
          <p:nvPr/>
        </p:nvSpPr>
        <p:spPr>
          <a:xfrm>
            <a:off x="995405" y="4653304"/>
            <a:ext cx="3655253"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rgbClr val="9966FF"/>
                  </a:glow>
                  <a:outerShdw blurRad="50800" algn="tl" rotWithShape="0">
                    <a:srgbClr val="000000"/>
                  </a:outerShdw>
                </a:effectLst>
                <a:latin typeface="Calibri" panose="020F0502020204030204" pitchFamily="34" charset="0"/>
              </a:rPr>
              <a:t>permanent</a:t>
            </a:r>
          </a:p>
        </p:txBody>
      </p:sp>
      <p:sp>
        <p:nvSpPr>
          <p:cNvPr id="6" name="Rectangle 2" hidden="1">
            <a:extLst>
              <a:ext uri="{FF2B5EF4-FFF2-40B4-BE49-F238E27FC236}">
                <a16:creationId xmlns:a16="http://schemas.microsoft.com/office/drawing/2014/main" id="{E0710A85-1303-4EFB-B49B-A118DD4A4579}"/>
              </a:ext>
            </a:extLst>
          </p:cNvPr>
          <p:cNvSpPr txBox="1">
            <a:spLocks noChangeArrowheads="1"/>
          </p:cNvSpPr>
          <p:nvPr/>
        </p:nvSpPr>
        <p:spPr bwMode="auto">
          <a:xfrm>
            <a:off x="4523468" y="1366782"/>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74370110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18" presetClass="emph" presetSubtype="0" fill="hold" grpId="1" nodeType="withEffect">
                                  <p:stCondLst>
                                    <p:cond delay="0"/>
                                  </p:stCondLst>
                                  <p:childTnLst>
                                    <p:set>
                                      <p:cBhvr override="childStyle">
                                        <p:cTn id="26" dur="500" fill="hold"/>
                                        <p:tgtEl>
                                          <p:spTgt spid="9"/>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stCondLst>
                                            <p:cond delay="0"/>
                                          </p:stCondLst>
                                        </p:cTn>
                                        <p:tgtEl>
                                          <p:spTgt spid="7"/>
                                        </p:tgtEl>
                                      </p:cBhvr>
                                    </p:animEffect>
                                    <p:anim to="" calcmode="lin" valueType="num">
                                      <p:cBhvr>
                                        <p:cTn id="32"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stCondLst>
                                            <p:cond delay="0"/>
                                          </p:stCondLst>
                                        </p:cTn>
                                        <p:tgtEl>
                                          <p:spTgt spid="8"/>
                                        </p:tgtEl>
                                      </p:cBhvr>
                                    </p:animEffect>
                                    <p:anim to="" calcmode="lin" valueType="num">
                                      <p:cBhvr>
                                        <p:cTn id="39"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2"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
                                        <p:tgtEl>
                                          <p:spTgt spid="5"/>
                                        </p:tgtEl>
                                      </p:cBhvr>
                                    </p:animEffect>
                                  </p:childTnLst>
                                </p:cTn>
                              </p:par>
                              <p:par>
                                <p:cTn id="46" presetID="42" presetClass="path" presetSubtype="0" accel="50000" decel="50000" fill="hold" grpId="1" nodeType="withEffect">
                                  <p:stCondLst>
                                    <p:cond delay="0"/>
                                  </p:stCondLst>
                                  <p:childTnLst>
                                    <p:animMotion origin="layout" path="M 0 -1.11111E-6 L -0.17899 -1.11111E-6 " pathEditMode="relative" rAng="0" ptsTypes="AA">
                                      <p:cBhvr>
                                        <p:cTn id="47" dur="2000" fill="hold"/>
                                        <p:tgtEl>
                                          <p:spTgt spid="5"/>
                                        </p:tgtEl>
                                        <p:attrNameLst>
                                          <p:attrName>ppt_x</p:attrName>
                                          <p:attrName>ppt_y</p:attrName>
                                        </p:attrNameLst>
                                      </p:cBhvr>
                                      <p:rCtr x="-8958" y="0"/>
                                    </p:animMotion>
                                  </p:childTnLst>
                                </p:cTn>
                              </p:par>
                              <p:par>
                                <p:cTn id="48" presetID="10" presetClass="exit" presetSubtype="0" fill="hold" grpId="1" nodeType="withEffect">
                                  <p:stCondLst>
                                    <p:cond delay="0"/>
                                  </p:stCondLst>
                                  <p:childTnLst>
                                    <p:animEffect transition="out" filter="fade">
                                      <p:cBhvr>
                                        <p:cTn id="49" dur="1250"/>
                                        <p:tgtEl>
                                          <p:spTgt spid="3074"/>
                                        </p:tgtEl>
                                      </p:cBhvr>
                                    </p:animEffect>
                                    <p:set>
                                      <p:cBhvr>
                                        <p:cTn id="50" dur="1" fill="hold">
                                          <p:stCondLst>
                                            <p:cond delay="1249"/>
                                          </p:stCondLst>
                                        </p:cTn>
                                        <p:tgtEl>
                                          <p:spTgt spid="3074"/>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250"/>
                                        <p:tgtEl>
                                          <p:spTgt spid="4"/>
                                        </p:tgtEl>
                                      </p:cBhvr>
                                    </p:animEffect>
                                    <p:set>
                                      <p:cBhvr>
                                        <p:cTn id="53" dur="1" fill="hold">
                                          <p:stCondLst>
                                            <p:cond delay="249"/>
                                          </p:stCondLst>
                                        </p:cTn>
                                        <p:tgtEl>
                                          <p:spTgt spid="4"/>
                                        </p:tgtEl>
                                        <p:attrNameLst>
                                          <p:attrName>style.visibility</p:attrName>
                                        </p:attrNameLst>
                                      </p:cBhvr>
                                      <p:to>
                                        <p:strVal val="hidden"/>
                                      </p:to>
                                    </p:set>
                                  </p:childTnLst>
                                </p:cTn>
                              </p:par>
                              <p:par>
                                <p:cTn id="54" presetID="23" presetClass="exit" presetSubtype="32" fill="hold" grpId="1" nodeType="with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set>
                                      <p:cBhvr>
                                        <p:cTn id="57" dur="1" fill="hold">
                                          <p:stCondLst>
                                            <p:cond delay="999"/>
                                          </p:stCondLst>
                                        </p:cTn>
                                        <p:tgtEl>
                                          <p:spTgt spid="7"/>
                                        </p:tgtEl>
                                        <p:attrNameLst>
                                          <p:attrName>style.visibility</p:attrName>
                                        </p:attrNameLst>
                                      </p:cBhvr>
                                      <p:to>
                                        <p:strVal val="hidden"/>
                                      </p:to>
                                    </p:set>
                                  </p:childTnLst>
                                </p:cTn>
                              </p:par>
                              <p:par>
                                <p:cTn id="58" presetID="0" presetClass="exit" presetSubtype="0" fill="hold" grpId="1" nodeType="withEffect">
                                  <p:stCondLst>
                                    <p:cond delay="0"/>
                                  </p:stCondLst>
                                  <p:childTnLst>
                                    <p:set>
                                      <p:cBhvr>
                                        <p:cTn id="59" dur="1" fill="hold">
                                          <p:stCondLst>
                                            <p:cond delay="999"/>
                                          </p:stCondLst>
                                        </p:cTn>
                                        <p:tgtEl>
                                          <p:spTgt spid="8"/>
                                        </p:tgtEl>
                                        <p:attrNameLst>
                                          <p:attrName>style.visibility</p:attrName>
                                        </p:attrNameLst>
                                      </p:cBhvr>
                                      <p:to>
                                        <p:strVal val="hidden"/>
                                      </p:to>
                                    </p:set>
                                    <p:animEffect transition="out" filter="dissolve">
                                      <p:cBhvr>
                                        <p:cTn id="60" dur="1000">
                                          <p:stCondLst>
                                            <p:cond delay="0"/>
                                          </p:stCondLst>
                                        </p:cTn>
                                        <p:tgtEl>
                                          <p:spTgt spid="8"/>
                                        </p:tgtEl>
                                      </p:cBhvr>
                                    </p:animEffect>
                                    <p:anim to="" calcmode="lin" valueType="num">
                                      <p:cBhvr>
                                        <p:cTn id="61" dur="10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62" dur="1000" fill="hold">
                                          <p:stCondLst>
                                            <p:cond delay="0"/>
                                          </p:stCondLst>
                                        </p:cTn>
                                        <p:tgtEl>
                                          <p:spTgt spid="8"/>
                                        </p:tgtEl>
                                        <p:attrNameLst>
                                          <p:attrName>ppt_h</p:attrName>
                                        </p:attrNameLst>
                                      </p:cBhvr>
                                      <p:tavLst>
                                        <p:tav tm="0">
                                          <p:val>
                                            <p:strVal val="#ppt_h"/>
                                          </p:val>
                                        </p:tav>
                                        <p:tav tm="100000">
                                          <p:val>
                                            <p:strVal val="#ppt_h*4"/>
                                          </p:val>
                                        </p:tav>
                                      </p:tavLst>
                                    </p:anim>
                                  </p:childTnLst>
                                </p:cTn>
                              </p:par>
                              <p:par>
                                <p:cTn id="63" presetID="42" presetClass="path" presetSubtype="0" accel="50000" decel="50000" fill="hold" grpId="2" nodeType="withEffect">
                                  <p:stCondLst>
                                    <p:cond delay="0"/>
                                  </p:stCondLst>
                                  <p:childTnLst>
                                    <p:animMotion origin="layout" path="M -2.77778E-7 -1.85185E-6 L 0.19566 -0.30995 " pathEditMode="relative" rAng="0" ptsTypes="AA">
                                      <p:cBhvr>
                                        <p:cTn id="64" dur="1000" fill="hold"/>
                                        <p:tgtEl>
                                          <p:spTgt spid="8"/>
                                        </p:tgtEl>
                                        <p:attrNameLst>
                                          <p:attrName>ppt_x</p:attrName>
                                          <p:attrName>ppt_y</p:attrName>
                                        </p:attrNameLst>
                                      </p:cBhvr>
                                      <p:rCtr x="9774" y="-15509"/>
                                    </p:animMotion>
                                  </p:childTnLst>
                                </p:cTn>
                              </p:par>
                              <p:par>
                                <p:cTn id="65" presetID="10" presetClass="exit" presetSubtype="0" fill="hold" grpId="2"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9" grpId="0"/>
      <p:bldP spid="9" grpId="1"/>
      <p:bldP spid="9" grpId="2"/>
      <p:bldP spid="3074" grpId="0"/>
      <p:bldP spid="3074" grpId="1"/>
      <p:bldP spid="5" grpId="0"/>
      <p:bldP spid="5" grpId="1"/>
      <p:bldP spid="5" grpId="2"/>
      <p:bldP spid="7" grpId="0"/>
      <p:bldP spid="7" grpId="1"/>
      <p:bldP spid="8" grpId="0"/>
      <p:bldP spid="8" grpId="1"/>
      <p:bldP spid="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2AF54-0F76-4585-886D-9D61E8C33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772"/>
            <a:ext cx="9144000" cy="7474688"/>
          </a:xfrm>
          <a:prstGeom prst="rect">
            <a:avLst/>
          </a:prstGeom>
        </p:spPr>
      </p:pic>
      <p:sp>
        <p:nvSpPr>
          <p:cNvPr id="4" name="Title 1">
            <a:extLst>
              <a:ext uri="{FF2B5EF4-FFF2-40B4-BE49-F238E27FC236}">
                <a16:creationId xmlns:a16="http://schemas.microsoft.com/office/drawing/2014/main" id="{E883DCA9-6AF8-45D7-A789-DFFD6EBE3B2F}"/>
              </a:ext>
            </a:extLst>
          </p:cNvPr>
          <p:cNvSpPr txBox="1">
            <a:spLocks/>
          </p:cNvSpPr>
          <p:nvPr/>
        </p:nvSpPr>
        <p:spPr>
          <a:xfrm>
            <a:off x="4412341" y="1304190"/>
            <a:ext cx="36866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 power</a:t>
            </a:r>
          </a:p>
        </p:txBody>
      </p:sp>
      <p:sp>
        <p:nvSpPr>
          <p:cNvPr id="3074" name="Rectangle 2"/>
          <p:cNvSpPr>
            <a:spLocks noGrp="1" noChangeArrowheads="1"/>
          </p:cNvSpPr>
          <p:nvPr>
            <p:ph type="title"/>
          </p:nvPr>
        </p:nvSpPr>
        <p:spPr>
          <a:xfrm>
            <a:off x="457200" y="1236776"/>
            <a:ext cx="8229600" cy="43844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you shall receive power when the Holy Spirit has come upon you; and you shall be witnesses to Me in Jerusalem, and in all Judea and Samaria, and to the end of the earth."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1:8</a:t>
            </a:r>
          </a:p>
        </p:txBody>
      </p:sp>
      <p:sp>
        <p:nvSpPr>
          <p:cNvPr id="5" name="Rectangle 2">
            <a:extLst>
              <a:ext uri="{FF2B5EF4-FFF2-40B4-BE49-F238E27FC236}">
                <a16:creationId xmlns:a16="http://schemas.microsoft.com/office/drawing/2014/main" id="{8C9D3967-8284-4E0C-934B-A9DBEBA53227}"/>
              </a:ext>
            </a:extLst>
          </p:cNvPr>
          <p:cNvSpPr txBox="1">
            <a:spLocks noChangeArrowheads="1"/>
          </p:cNvSpPr>
          <p:nvPr/>
        </p:nvSpPr>
        <p:spPr bwMode="auto">
          <a:xfrm>
            <a:off x="4523468" y="1366782"/>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4">
            <a:extLst>
              <a:ext uri="{FF2B5EF4-FFF2-40B4-BE49-F238E27FC236}">
                <a16:creationId xmlns:a16="http://schemas.microsoft.com/office/drawing/2014/main" id="{DFFA8A9A-916E-4B43-AA1B-17FE8EB59F33}"/>
              </a:ext>
            </a:extLst>
          </p:cNvPr>
          <p:cNvSpPr>
            <a:spLocks noChangeArrowheads="1"/>
          </p:cNvSpPr>
          <p:nvPr/>
        </p:nvSpPr>
        <p:spPr bwMode="auto">
          <a:xfrm>
            <a:off x="3166946" y="1990718"/>
            <a:ext cx="2819400" cy="863657"/>
          </a:xfrm>
          <a:prstGeom prst="rect">
            <a:avLst/>
          </a:prstGeom>
          <a:noFill/>
          <a:ln>
            <a:noFill/>
          </a:ln>
          <a:effectLst/>
          <a:scene3d>
            <a:camera prst="orthographicFront"/>
            <a:lightRig rig="flat" dir="tl"/>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3d extrusionH="5715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7780" cmpd="sng">
                  <a:solidFill>
                    <a:schemeClr val="bg1"/>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Holy Spirit</a:t>
            </a:r>
          </a:p>
        </p:txBody>
      </p:sp>
      <p:sp>
        <p:nvSpPr>
          <p:cNvPr id="6" name="Rectangle 2" hidden="1">
            <a:extLst>
              <a:ext uri="{FF2B5EF4-FFF2-40B4-BE49-F238E27FC236}">
                <a16:creationId xmlns:a16="http://schemas.microsoft.com/office/drawing/2014/main" id="{E452B3E4-5AEC-4177-BF04-A18429DAC77D}"/>
              </a:ext>
            </a:extLst>
          </p:cNvPr>
          <p:cNvSpPr txBox="1">
            <a:spLocks noChangeArrowheads="1"/>
          </p:cNvSpPr>
          <p:nvPr/>
        </p:nvSpPr>
        <p:spPr bwMode="auto">
          <a:xfrm>
            <a:off x="4042121" y="4055015"/>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61625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par>
                                <p:cTn id="28" presetID="42" presetClass="path" presetSubtype="0" accel="50000" decel="50000" fill="hold" grpId="1" nodeType="withEffect">
                                  <p:stCondLst>
                                    <p:cond delay="0"/>
                                  </p:stCondLst>
                                  <p:childTnLst>
                                    <p:animMotion origin="layout" path="M -3.33333E-6 -1.11111E-6 L -0.05243 0.39213 " pathEditMode="relative" rAng="0" ptsTypes="AA">
                                      <p:cBhvr>
                                        <p:cTn id="29" dur="2000" fill="hold"/>
                                        <p:tgtEl>
                                          <p:spTgt spid="5"/>
                                        </p:tgtEl>
                                        <p:attrNameLst>
                                          <p:attrName>ppt_x</p:attrName>
                                          <p:attrName>ppt_y</p:attrName>
                                        </p:attrNameLst>
                                      </p:cBhvr>
                                      <p:rCtr x="-2622" y="19606"/>
                                    </p:animMotion>
                                  </p:childTnLst>
                                </p:cTn>
                              </p:par>
                              <p:par>
                                <p:cTn id="30" presetID="0" presetClass="path" presetSubtype="0" accel="50000" decel="50000" fill="hold" grpId="2" nodeType="withEffect">
                                  <p:stCondLst>
                                    <p:cond delay="0"/>
                                  </p:stCondLst>
                                  <p:childTnLst>
                                    <p:animMotion origin="layout" path="M -8.33333E-7 -2.36994E-6 C -0.00781 0.01804 -0.02344 0.08185 -0.04653 0.10798 C -0.06962 0.13411 -0.10555 0.15052 -0.13854 0.15653 C -0.17153 0.16255 -0.21371 0.16486 -0.24496 0.14405 C -0.27621 0.12324 -0.31007 0.07492 -0.32587 0.03191 C -0.34167 -0.0111 -0.34601 -0.0689 -0.34028 -0.11399 C -0.33455 -0.15907 -0.32066 -0.20925 -0.29097 -0.23861 C -0.26128 -0.26797 -0.20139 -0.29271 -0.16198 -0.28948 C -0.12257 -0.28624 -0.08038 -0.25665 -0.05451 -0.21965 C -0.02864 -0.18266 -0.01892 -0.13086 -0.00694 -0.06751 C 0.00504 -0.00416 0.01198 0.1133 0.01701 0.16093 " pathEditMode="relative" rAng="0" ptsTypes="aaaaaaaaaaa">
                                      <p:cBhvr>
                                        <p:cTn id="31" dur="2000" fill="hold"/>
                                        <p:tgtEl>
                                          <p:spTgt spid="7"/>
                                        </p:tgtEl>
                                        <p:attrNameLst>
                                          <p:attrName>ppt_x</p:attrName>
                                          <p:attrName>ppt_y</p:attrName>
                                        </p:attrNameLst>
                                      </p:cBhvr>
                                      <p:rCtr x="-16458" y="-6405"/>
                                    </p:animMotion>
                                  </p:childTnLst>
                                </p:cTn>
                              </p:par>
                              <p:par>
                                <p:cTn id="32" presetID="10" presetClass="exit" presetSubtype="0" fill="hold" grpId="1" nodeType="withEffect">
                                  <p:stCondLst>
                                    <p:cond delay="0"/>
                                  </p:stCondLst>
                                  <p:childTnLst>
                                    <p:animEffect transition="out" filter="fade">
                                      <p:cBhvr>
                                        <p:cTn id="33" dur="1250"/>
                                        <p:tgtEl>
                                          <p:spTgt spid="3074"/>
                                        </p:tgtEl>
                                      </p:cBhvr>
                                    </p:animEffect>
                                    <p:set>
                                      <p:cBhvr>
                                        <p:cTn id="34" dur="1" fill="hold">
                                          <p:stCondLst>
                                            <p:cond delay="1249"/>
                                          </p:stCondLst>
                                        </p:cTn>
                                        <p:tgtEl>
                                          <p:spTgt spid="3074"/>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250"/>
                                        <p:tgtEl>
                                          <p:spTgt spid="4"/>
                                        </p:tgtEl>
                                      </p:cBhvr>
                                    </p:animEffect>
                                    <p:set>
                                      <p:cBhvr>
                                        <p:cTn id="37" dur="1" fill="hold">
                                          <p:stCondLst>
                                            <p:cond delay="249"/>
                                          </p:stCondLst>
                                        </p:cTn>
                                        <p:tgtEl>
                                          <p:spTgt spid="4"/>
                                        </p:tgtEl>
                                        <p:attrNameLst>
                                          <p:attrName>style.visibility</p:attrName>
                                        </p:attrNameLst>
                                      </p:cBhvr>
                                      <p:to>
                                        <p:strVal val="hidden"/>
                                      </p:to>
                                    </p:set>
                                  </p:childTnLst>
                                </p:cTn>
                              </p:par>
                              <p:par>
                                <p:cTn id="38" presetID="0" presetClass="exit" presetSubtype="0" fill="hold" grpId="1" nodeType="withEffect">
                                  <p:stCondLst>
                                    <p:cond delay="1500"/>
                                  </p:stCondLst>
                                  <p:childTnLst>
                                    <p:set>
                                      <p:cBhvr>
                                        <p:cTn id="39" dur="1" fill="hold">
                                          <p:stCondLst>
                                            <p:cond delay="999"/>
                                          </p:stCondLst>
                                        </p:cTn>
                                        <p:tgtEl>
                                          <p:spTgt spid="7"/>
                                        </p:tgtEl>
                                        <p:attrNameLst>
                                          <p:attrName>style.visibility</p:attrName>
                                        </p:attrNameLst>
                                      </p:cBhvr>
                                      <p:to>
                                        <p:strVal val="hidden"/>
                                      </p:to>
                                    </p:set>
                                    <p:animEffect transition="out" filter="dissolve">
                                      <p:cBhvr>
                                        <p:cTn id="40" dur="1000">
                                          <p:stCondLst>
                                            <p:cond delay="0"/>
                                          </p:stCondLst>
                                        </p:cTn>
                                        <p:tgtEl>
                                          <p:spTgt spid="7"/>
                                        </p:tgtEl>
                                      </p:cBhvr>
                                    </p:animEffect>
                                    <p:anim to="" calcmode="lin" valueType="num">
                                      <p:cBhvr>
                                        <p:cTn id="41"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42" dur="1000" fill="hold">
                                          <p:stCondLst>
                                            <p:cond delay="0"/>
                                          </p:stCondLst>
                                        </p:cTn>
                                        <p:tgtEl>
                                          <p:spTgt spid="7"/>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5" grpId="2"/>
      <p:bldP spid="7" grpId="0"/>
      <p:bldP spid="7" grpId="1"/>
      <p:bldP spid="7"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FDAFFEE-59FE-45F5-A0C7-096D6A3EA664}"/>
              </a:ext>
            </a:extLst>
          </p:cNvPr>
          <p:cNvSpPr txBox="1">
            <a:spLocks noChangeArrowheads="1"/>
          </p:cNvSpPr>
          <p:nvPr/>
        </p:nvSpPr>
        <p:spPr bwMode="auto">
          <a:xfrm>
            <a:off x="5953354" y="3380695"/>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238C8ABB-79BA-4324-8D87-462EF1350215}"/>
              </a:ext>
            </a:extLst>
          </p:cNvPr>
          <p:cNvPicPr>
            <a:picLocks noChangeAspect="1"/>
          </p:cNvPicPr>
          <p:nvPr/>
        </p:nvPicPr>
        <p:blipFill rotWithShape="1">
          <a:blip r:embed="rId2">
            <a:extLst>
              <a:ext uri="{28A0092B-C50C-407E-A947-70E740481C1C}">
                <a14:useLocalDpi xmlns:a14="http://schemas.microsoft.com/office/drawing/2010/main" val="0"/>
              </a:ext>
            </a:extLst>
          </a:blip>
          <a:srcRect l="5720" r="24012"/>
          <a:stretch/>
        </p:blipFill>
        <p:spPr>
          <a:xfrm>
            <a:off x="0" y="0"/>
            <a:ext cx="9144000" cy="6858000"/>
          </a:xfrm>
          <a:prstGeom prst="rect">
            <a:avLst/>
          </a:prstGeom>
        </p:spPr>
      </p:pic>
      <p:sp>
        <p:nvSpPr>
          <p:cNvPr id="4" name="Title 1">
            <a:extLst>
              <a:ext uri="{FF2B5EF4-FFF2-40B4-BE49-F238E27FC236}">
                <a16:creationId xmlns:a16="http://schemas.microsoft.com/office/drawing/2014/main" id="{3285C371-DC04-40A4-BEF1-097EBC9DBCC6}"/>
              </a:ext>
            </a:extLst>
          </p:cNvPr>
          <p:cNvSpPr txBox="1">
            <a:spLocks/>
          </p:cNvSpPr>
          <p:nvPr/>
        </p:nvSpPr>
        <p:spPr>
          <a:xfrm>
            <a:off x="3890057" y="3986950"/>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 the gift</a:t>
            </a:r>
          </a:p>
        </p:txBody>
      </p:sp>
      <p:sp>
        <p:nvSpPr>
          <p:cNvPr id="3074" name="Rectangle 2"/>
          <p:cNvSpPr>
            <a:spLocks noGrp="1" noChangeArrowheads="1"/>
          </p:cNvSpPr>
          <p:nvPr>
            <p:ph type="title"/>
          </p:nvPr>
        </p:nvSpPr>
        <p:spPr>
          <a:xfrm>
            <a:off x="457200" y="1273062"/>
            <a:ext cx="8229600" cy="43118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Then Peter said to them, "Repent, and let every one of you be baptized in the name of Jesus Christ for the remission of sins; and you shall receive the gift of the Holy Spirit.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2:38</a:t>
            </a:r>
          </a:p>
        </p:txBody>
      </p:sp>
      <p:sp>
        <p:nvSpPr>
          <p:cNvPr id="5" name="Rectangle 2">
            <a:extLst>
              <a:ext uri="{FF2B5EF4-FFF2-40B4-BE49-F238E27FC236}">
                <a16:creationId xmlns:a16="http://schemas.microsoft.com/office/drawing/2014/main" id="{85BAB660-CEBB-45DE-AC2D-BD92CC5CF6DC}"/>
              </a:ext>
            </a:extLst>
          </p:cNvPr>
          <p:cNvSpPr txBox="1">
            <a:spLocks noChangeArrowheads="1"/>
          </p:cNvSpPr>
          <p:nvPr/>
        </p:nvSpPr>
        <p:spPr bwMode="auto">
          <a:xfrm>
            <a:off x="4042121" y="4055015"/>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9A091CA5-ABA7-4DB4-809F-9644C9B268BF}"/>
              </a:ext>
            </a:extLst>
          </p:cNvPr>
          <p:cNvSpPr txBox="1">
            <a:spLocks noChangeArrowheads="1"/>
          </p:cNvSpPr>
          <p:nvPr/>
        </p:nvSpPr>
        <p:spPr bwMode="auto">
          <a:xfrm>
            <a:off x="3858648" y="3387586"/>
            <a:ext cx="4455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remission of sins</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85BAB660-CEBB-45DE-AC2D-BD92CC5CF6DC}"/>
              </a:ext>
            </a:extLst>
          </p:cNvPr>
          <p:cNvSpPr txBox="1">
            <a:spLocks noChangeArrowheads="1"/>
          </p:cNvSpPr>
          <p:nvPr/>
        </p:nvSpPr>
        <p:spPr bwMode="auto">
          <a:xfrm>
            <a:off x="6528415" y="1362615"/>
            <a:ext cx="202049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Repent</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85BAB660-CEBB-45DE-AC2D-BD92CC5CF6DC}"/>
              </a:ext>
            </a:extLst>
          </p:cNvPr>
          <p:cNvSpPr txBox="1">
            <a:spLocks noChangeArrowheads="1"/>
          </p:cNvSpPr>
          <p:nvPr/>
        </p:nvSpPr>
        <p:spPr bwMode="auto">
          <a:xfrm>
            <a:off x="841829" y="2710542"/>
            <a:ext cx="259805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baptized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hidden="1">
            <a:extLst>
              <a:ext uri="{FF2B5EF4-FFF2-40B4-BE49-F238E27FC236}">
                <a16:creationId xmlns:a16="http://schemas.microsoft.com/office/drawing/2014/main" id="{865B707F-8186-448C-8059-7FF25ABB17A6}"/>
              </a:ext>
            </a:extLst>
          </p:cNvPr>
          <p:cNvSpPr txBox="1">
            <a:spLocks noChangeArrowheads="1"/>
          </p:cNvSpPr>
          <p:nvPr/>
        </p:nvSpPr>
        <p:spPr bwMode="auto">
          <a:xfrm>
            <a:off x="979715" y="4053882"/>
            <a:ext cx="4455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remission of sins</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99354014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
                                        <p:tgtEl>
                                          <p:spTgt spid="5"/>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childTnLst>
                                </p:cTn>
                              </p:par>
                              <p:par>
                                <p:cTn id="28" presetID="10" presetClass="entr" presetSubtype="0" fill="hold" grpId="2"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par>
                                <p:cTn id="31" presetID="10" presetClass="entr" presetSubtype="0" fill="hold" grpId="2"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
                                        <p:tgtEl>
                                          <p:spTgt spid="10"/>
                                        </p:tgtEl>
                                      </p:cBhvr>
                                    </p:animEffect>
                                  </p:childTnLst>
                                </p:cTn>
                              </p:par>
                              <p:par>
                                <p:cTn id="34" presetID="42" presetClass="path" presetSubtype="0" accel="50000" decel="50000" fill="hold" grpId="1" nodeType="withEffect">
                                  <p:stCondLst>
                                    <p:cond delay="0"/>
                                  </p:stCondLst>
                                  <p:childTnLst>
                                    <p:animMotion origin="layout" path="M 8.33333E-7 7.40741E-7 L 0.20937 -0.09815 " pathEditMode="relative" rAng="0" ptsTypes="AA">
                                      <p:cBhvr>
                                        <p:cTn id="35" dur="2000" fill="hold"/>
                                        <p:tgtEl>
                                          <p:spTgt spid="5"/>
                                        </p:tgtEl>
                                        <p:attrNameLst>
                                          <p:attrName>ppt_x</p:attrName>
                                          <p:attrName>ppt_y</p:attrName>
                                        </p:attrNameLst>
                                      </p:cBhvr>
                                      <p:rCtr x="10469" y="-4907"/>
                                    </p:animMotion>
                                  </p:childTnLst>
                                </p:cTn>
                              </p:par>
                              <p:par>
                                <p:cTn id="36" presetID="0" presetClass="path" presetSubtype="0" accel="50000" decel="50000" fill="hold" grpId="2" nodeType="withEffect">
                                  <p:stCondLst>
                                    <p:cond delay="0"/>
                                  </p:stCondLst>
                                  <p:childTnLst>
                                    <p:animMotion origin="layout" path="M 5E-6 -0.0007 C -0.00486 -0.02107 -0.01076 -0.04144 -0.01892 -0.06204 C -0.0283 -0.08172 -0.03628 -0.10463 -0.05642 -0.12153 C -0.07605 -0.13866 -0.10747 -0.15857 -0.13646 -0.16297 C -0.16546 -0.16736 -0.20226 -0.1588 -0.23021 -0.14815 C -0.25816 -0.1375 -0.28733 -0.11806 -0.30469 -0.10023 C -0.32205 -0.08218 -0.33021 -0.06181 -0.3349 -0.04005 C -0.33959 -0.01829 -0.33698 0.00694 -0.33334 0.02963 C -0.32969 0.05231 -0.32188 0.08032 -0.31563 0.09699 " pathEditMode="relative" rAng="0" ptsTypes="AAAAAAAAA">
                                      <p:cBhvr>
                                        <p:cTn id="37" dur="2000" fill="hold"/>
                                        <p:tgtEl>
                                          <p:spTgt spid="8"/>
                                        </p:tgtEl>
                                        <p:attrNameLst>
                                          <p:attrName>ppt_x</p:attrName>
                                          <p:attrName>ppt_y</p:attrName>
                                        </p:attrNameLst>
                                      </p:cBhvr>
                                      <p:rCtr x="-16875" y="-3287"/>
                                    </p:animMotion>
                                  </p:childTnLst>
                                </p:cTn>
                              </p:par>
                              <p:par>
                                <p:cTn id="38" presetID="10" presetClass="exit" presetSubtype="0" fill="hold" grpId="1" nodeType="withEffect">
                                  <p:stCondLst>
                                    <p:cond delay="0"/>
                                  </p:stCondLst>
                                  <p:childTnLst>
                                    <p:animEffect transition="out" filter="fade">
                                      <p:cBhvr>
                                        <p:cTn id="39" dur="1250"/>
                                        <p:tgtEl>
                                          <p:spTgt spid="3074"/>
                                        </p:tgtEl>
                                      </p:cBhvr>
                                    </p:animEffect>
                                    <p:set>
                                      <p:cBhvr>
                                        <p:cTn id="40" dur="1" fill="hold">
                                          <p:stCondLst>
                                            <p:cond delay="1249"/>
                                          </p:stCondLst>
                                        </p:cTn>
                                        <p:tgtEl>
                                          <p:spTgt spid="3074"/>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250"/>
                                        <p:tgtEl>
                                          <p:spTgt spid="4"/>
                                        </p:tgtEl>
                                      </p:cBhvr>
                                    </p:animEffect>
                                    <p:set>
                                      <p:cBhvr>
                                        <p:cTn id="43" dur="1" fill="hold">
                                          <p:stCondLst>
                                            <p:cond delay="249"/>
                                          </p:stCondLst>
                                        </p:cTn>
                                        <p:tgtEl>
                                          <p:spTgt spid="4"/>
                                        </p:tgtEl>
                                        <p:attrNameLst>
                                          <p:attrName>style.visibility</p:attrName>
                                        </p:attrNameLst>
                                      </p:cBhvr>
                                      <p:to>
                                        <p:strVal val="hidden"/>
                                      </p:to>
                                    </p:set>
                                  </p:childTnLst>
                                </p:cTn>
                              </p:par>
                              <p:par>
                                <p:cTn id="44" presetID="0" presetClass="path" presetSubtype="0" accel="34000" decel="66000" fill="hold" grpId="3" nodeType="withEffect">
                                  <p:stCondLst>
                                    <p:cond delay="0"/>
                                  </p:stCondLst>
                                  <p:childTnLst>
                                    <p:animMotion origin="layout" path="M 0 0 C -0.06111 0.00046 -0.12222 0.00115 -0.16354 -0.00208 C -0.20486 -0.00532 -0.22726 -0.01064 -0.24757 -0.01919 C -0.26788 -0.02775 -0.27604 -0.03561 -0.28576 -0.05295 C -0.29549 -0.07052 -0.30278 -0.09943 -0.30642 -0.12486 C -0.31007 -0.15029 -0.30903 -0.17781 -0.30799 -0.20509 " pathEditMode="relative" ptsTypes="aaaaaA">
                                      <p:cBhvr>
                                        <p:cTn id="45" dur="2000" fill="hold"/>
                                        <p:tgtEl>
                                          <p:spTgt spid="9"/>
                                        </p:tgtEl>
                                        <p:attrNameLst>
                                          <p:attrName>ppt_x</p:attrName>
                                          <p:attrName>ppt_y</p:attrName>
                                        </p:attrNameLst>
                                      </p:cBhvr>
                                    </p:animMotion>
                                  </p:childTnLst>
                                </p:cTn>
                              </p:par>
                              <p:par>
                                <p:cTn id="46" presetID="0" presetClass="path" presetSubtype="0" accel="36000" decel="34000" fill="hold" grpId="3" nodeType="withEffect">
                                  <p:stCondLst>
                                    <p:cond delay="0"/>
                                  </p:stCondLst>
                                  <p:childTnLst>
                                    <p:animMotion origin="layout" path="M 2.22222E-6 -3.4104E-6 C 0.00278 -0.01202 0.0059 -0.04601 0.01684 -0.07167 C 0.02778 -0.09734 0.04357 -0.13202 0.06597 -0.15422 C 0.08837 -0.17641 0.11545 -0.19214 0.15173 -0.20485 C 0.18802 -0.21757 0.25607 -0.22497 0.2835 -0.23029 " pathEditMode="relative" rAng="0" ptsTypes="aaaaa">
                                      <p:cBhvr>
                                        <p:cTn id="47" dur="2000" fill="hold"/>
                                        <p:tgtEl>
                                          <p:spTgt spid="10"/>
                                        </p:tgtEl>
                                        <p:attrNameLst>
                                          <p:attrName>ppt_x</p:attrName>
                                          <p:attrName>ppt_y</p:attrName>
                                        </p:attrNameLst>
                                      </p:cBhvr>
                                      <p:rCtr x="14167" y="-11514"/>
                                    </p:animMotion>
                                  </p:childTnLst>
                                </p:cTn>
                              </p:par>
                            </p:childTnLst>
                          </p:cTn>
                        </p:par>
                      </p:childTnLst>
                    </p:cTn>
                  </p:par>
                  <p:par>
                    <p:cTn id="48" fill="hold">
                      <p:stCondLst>
                        <p:cond delay="indefinite"/>
                      </p:stCondLst>
                      <p:childTnLst>
                        <p:par>
                          <p:cTn id="49" fill="hold">
                            <p:stCondLst>
                              <p:cond delay="0"/>
                            </p:stCondLst>
                            <p:childTnLst>
                              <p:par>
                                <p:cTn id="50" presetID="47" presetClass="exit" presetSubtype="0" fill="hold" grpId="0" nodeType="clickEffect">
                                  <p:stCondLst>
                                    <p:cond delay="0"/>
                                  </p:stCondLst>
                                  <p:childTnLst>
                                    <p:animEffect transition="out" filter="fade">
                                      <p:cBhvr>
                                        <p:cTn id="51" dur="1000"/>
                                        <p:tgtEl>
                                          <p:spTgt spid="9"/>
                                        </p:tgtEl>
                                      </p:cBhvr>
                                    </p:animEffect>
                                    <p:anim calcmode="lin" valueType="num">
                                      <p:cBhvr>
                                        <p:cTn id="52" dur="1000"/>
                                        <p:tgtEl>
                                          <p:spTgt spid="9"/>
                                        </p:tgtEl>
                                        <p:attrNameLst>
                                          <p:attrName>ppt_x</p:attrName>
                                        </p:attrNameLst>
                                      </p:cBhvr>
                                      <p:tavLst>
                                        <p:tav tm="0">
                                          <p:val>
                                            <p:strVal val="ppt_x"/>
                                          </p:val>
                                        </p:tav>
                                        <p:tav tm="100000">
                                          <p:val>
                                            <p:strVal val="ppt_x"/>
                                          </p:val>
                                        </p:tav>
                                      </p:tavLst>
                                    </p:anim>
                                    <p:anim calcmode="lin" valueType="num">
                                      <p:cBhvr>
                                        <p:cTn id="53" dur="1000"/>
                                        <p:tgtEl>
                                          <p:spTgt spid="9"/>
                                        </p:tgtEl>
                                        <p:attrNameLst>
                                          <p:attrName>ppt_y</p:attrName>
                                        </p:attrNameLst>
                                      </p:cBhvr>
                                      <p:tavLst>
                                        <p:tav tm="0">
                                          <p:val>
                                            <p:strVal val="ppt_y"/>
                                          </p:val>
                                        </p:tav>
                                        <p:tav tm="100000">
                                          <p:val>
                                            <p:strVal val="ppt_y-.1"/>
                                          </p:val>
                                        </p:tav>
                                      </p:tavLst>
                                    </p:anim>
                                    <p:set>
                                      <p:cBhvr>
                                        <p:cTn id="54" dur="1" fill="hold">
                                          <p:stCondLst>
                                            <p:cond delay="999"/>
                                          </p:stCondLst>
                                        </p:cTn>
                                        <p:tgtEl>
                                          <p:spTgt spid="9"/>
                                        </p:tgtEl>
                                        <p:attrNameLst>
                                          <p:attrName>style.visibility</p:attrName>
                                        </p:attrNameLst>
                                      </p:cBhvr>
                                      <p:to>
                                        <p:strVal val="hidden"/>
                                      </p:to>
                                    </p:set>
                                  </p:childTnLst>
                                </p:cTn>
                              </p:par>
                              <p:par>
                                <p:cTn id="55" presetID="47" presetClass="exit" presetSubtype="0" fill="hold" grpId="0" nodeType="withEffect">
                                  <p:stCondLst>
                                    <p:cond delay="500"/>
                                  </p:stCondLst>
                                  <p:childTnLst>
                                    <p:animEffect transition="out" filter="fade">
                                      <p:cBhvr>
                                        <p:cTn id="56" dur="1000"/>
                                        <p:tgtEl>
                                          <p:spTgt spid="10"/>
                                        </p:tgtEl>
                                      </p:cBhvr>
                                    </p:animEffect>
                                    <p:anim calcmode="lin" valueType="num">
                                      <p:cBhvr>
                                        <p:cTn id="57" dur="1000"/>
                                        <p:tgtEl>
                                          <p:spTgt spid="10"/>
                                        </p:tgtEl>
                                        <p:attrNameLst>
                                          <p:attrName>ppt_x</p:attrName>
                                        </p:attrNameLst>
                                      </p:cBhvr>
                                      <p:tavLst>
                                        <p:tav tm="0">
                                          <p:val>
                                            <p:strVal val="ppt_x"/>
                                          </p:val>
                                        </p:tav>
                                        <p:tav tm="100000">
                                          <p:val>
                                            <p:strVal val="ppt_x"/>
                                          </p:val>
                                        </p:tav>
                                      </p:tavLst>
                                    </p:anim>
                                    <p:anim calcmode="lin" valueType="num">
                                      <p:cBhvr>
                                        <p:cTn id="58" dur="1000"/>
                                        <p:tgtEl>
                                          <p:spTgt spid="10"/>
                                        </p:tgtEl>
                                        <p:attrNameLst>
                                          <p:attrName>ppt_y</p:attrName>
                                        </p:attrNameLst>
                                      </p:cBhvr>
                                      <p:tavLst>
                                        <p:tav tm="0">
                                          <p:val>
                                            <p:strVal val="ppt_y"/>
                                          </p:val>
                                        </p:tav>
                                        <p:tav tm="100000">
                                          <p:val>
                                            <p:strVal val="ppt_y-.1"/>
                                          </p:val>
                                        </p:tav>
                                      </p:tavLst>
                                    </p:anim>
                                    <p:set>
                                      <p:cBhvr>
                                        <p:cTn id="5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5" grpId="2"/>
      <p:bldP spid="8" grpId="1"/>
      <p:bldP spid="8" grpId="2"/>
      <p:bldP spid="9" grpId="0"/>
      <p:bldP spid="9" grpId="2"/>
      <p:bldP spid="9" grpId="3"/>
      <p:bldP spid="10" grpId="0"/>
      <p:bldP spid="10" grpId="2"/>
      <p:bldP spid="10"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428BA-E6E9-4166-BA41-85A3961F3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3FFE33D3-E93D-47D5-9F38-8D529D9D8411}"/>
              </a:ext>
            </a:extLst>
          </p:cNvPr>
          <p:cNvSpPr txBox="1">
            <a:spLocks/>
          </p:cNvSpPr>
          <p:nvPr/>
        </p:nvSpPr>
        <p:spPr>
          <a:xfrm>
            <a:off x="984591" y="3988198"/>
            <a:ext cx="44558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remission of sins</a:t>
            </a:r>
          </a:p>
        </p:txBody>
      </p:sp>
      <p:sp>
        <p:nvSpPr>
          <p:cNvPr id="3074" name="Rectangle 2"/>
          <p:cNvSpPr>
            <a:spLocks noGrp="1" noChangeArrowheads="1"/>
          </p:cNvSpPr>
          <p:nvPr>
            <p:ph type="title"/>
          </p:nvPr>
        </p:nvSpPr>
        <p:spPr>
          <a:xfrm>
            <a:off x="457200" y="1911690"/>
            <a:ext cx="8229600" cy="30346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"To Him all the prophets witness that, through His name, whoever believes in Him will receive remission of sins."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10:43 </a:t>
            </a:r>
          </a:p>
        </p:txBody>
      </p:sp>
      <p:sp>
        <p:nvSpPr>
          <p:cNvPr id="5" name="Rectangle 2">
            <a:extLst>
              <a:ext uri="{FF2B5EF4-FFF2-40B4-BE49-F238E27FC236}">
                <a16:creationId xmlns:a16="http://schemas.microsoft.com/office/drawing/2014/main" id="{A127C3B0-585C-4E99-97D4-A0FB6AD29A27}"/>
              </a:ext>
            </a:extLst>
          </p:cNvPr>
          <p:cNvSpPr txBox="1">
            <a:spLocks noChangeArrowheads="1"/>
          </p:cNvSpPr>
          <p:nvPr/>
        </p:nvSpPr>
        <p:spPr bwMode="auto">
          <a:xfrm>
            <a:off x="5953354" y="3380695"/>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D31E488F-79F5-445D-B470-CAE2F28064D2}"/>
              </a:ext>
            </a:extLst>
          </p:cNvPr>
          <p:cNvSpPr txBox="1">
            <a:spLocks noChangeArrowheads="1"/>
          </p:cNvSpPr>
          <p:nvPr/>
        </p:nvSpPr>
        <p:spPr bwMode="auto">
          <a:xfrm>
            <a:off x="979715" y="4053882"/>
            <a:ext cx="4455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remission of sins</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4BBE82B4-326E-47FA-B478-F8E5BCE5638A}"/>
              </a:ext>
            </a:extLst>
          </p:cNvPr>
          <p:cNvSpPr txBox="1">
            <a:spLocks noChangeArrowheads="1"/>
          </p:cNvSpPr>
          <p:nvPr/>
        </p:nvSpPr>
        <p:spPr bwMode="auto">
          <a:xfrm>
            <a:off x="6077654" y="442456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355248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out)">
                                      <p:cBhvr>
                                        <p:cTn id="7" dur="1250"/>
                                        <p:tgtEl>
                                          <p:spTgt spid="3074"/>
                                        </p:tgtEl>
                                      </p:cBhvr>
                                    </p:animEffect>
                                  </p:childTnLst>
                                </p:cTn>
                              </p:par>
                            </p:childTnLst>
                          </p:cTn>
                        </p:par>
                        <p:par>
                          <p:cTn id="8" fill="hold">
                            <p:stCondLst>
                              <p:cond delay="1250"/>
                            </p:stCondLst>
                            <p:childTnLst>
                              <p:par>
                                <p:cTn id="9" presetID="10" presetClass="exit" presetSubtype="0" fill="hold" grpId="0"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250"/>
                                        <p:tgtEl>
                                          <p:spTgt spid="7"/>
                                        </p:tgtEl>
                                      </p:cBhvr>
                                    </p:animEffect>
                                    <p:set>
                                      <p:cBhvr>
                                        <p:cTn id="14" dur="1" fill="hold">
                                          <p:stCondLst>
                                            <p:cond delay="24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2"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
                                        <p:tgtEl>
                                          <p:spTgt spid="5"/>
                                        </p:tgtEl>
                                      </p:cBhvr>
                                    </p:animEffect>
                                  </p:childTnLst>
                                </p:cTn>
                              </p:par>
                              <p:par>
                                <p:cTn id="27" presetID="42" presetClass="path" presetSubtype="0" accel="50000" decel="50000" fill="hold" grpId="1" nodeType="withEffect">
                                  <p:stCondLst>
                                    <p:cond delay="0"/>
                                  </p:stCondLst>
                                  <p:childTnLst>
                                    <p:animMotion origin="layout" path="M 3.05556E-6 -1.11111E-6 L 0.01354 0.15162 " pathEditMode="relative" rAng="0" ptsTypes="AA">
                                      <p:cBhvr>
                                        <p:cTn id="28" dur="2000" fill="hold"/>
                                        <p:tgtEl>
                                          <p:spTgt spid="5"/>
                                        </p:tgtEl>
                                        <p:attrNameLst>
                                          <p:attrName>ppt_x</p:attrName>
                                          <p:attrName>ppt_y</p:attrName>
                                        </p:attrNameLst>
                                      </p:cBhvr>
                                      <p:rCtr x="677" y="7569"/>
                                    </p:animMotion>
                                  </p:childTnLst>
                                </p:cTn>
                              </p:par>
                              <p:par>
                                <p:cTn id="29" presetID="10" presetClass="exit" presetSubtype="0" fill="hold" grpId="1"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250"/>
                                        <p:tgtEl>
                                          <p:spTgt spid="4"/>
                                        </p:tgtEl>
                                      </p:cBhvr>
                                    </p:animEffect>
                                    <p:set>
                                      <p:cBhvr>
                                        <p:cTn id="34"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5" grpId="2"/>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5EF8B-EE6E-40D6-84D9-8B6782325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66" y="-176915"/>
            <a:ext cx="9700437" cy="7339997"/>
          </a:xfrm>
          <a:prstGeom prst="rect">
            <a:avLst/>
          </a:prstGeom>
        </p:spPr>
      </p:pic>
      <p:sp>
        <p:nvSpPr>
          <p:cNvPr id="4" name="Title 1">
            <a:extLst>
              <a:ext uri="{FF2B5EF4-FFF2-40B4-BE49-F238E27FC236}">
                <a16:creationId xmlns:a16="http://schemas.microsoft.com/office/drawing/2014/main" id="{4E465B76-22E5-446D-AB99-A0911064D0CD}"/>
              </a:ext>
            </a:extLst>
          </p:cNvPr>
          <p:cNvSpPr txBox="1">
            <a:spLocks/>
          </p:cNvSpPr>
          <p:nvPr/>
        </p:nvSpPr>
        <p:spPr>
          <a:xfrm>
            <a:off x="2996066" y="4354343"/>
            <a:ext cx="14949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give</a:t>
            </a:r>
          </a:p>
        </p:txBody>
      </p:sp>
      <p:sp>
        <p:nvSpPr>
          <p:cNvPr id="3074" name="Rectangle 2"/>
          <p:cNvSpPr>
            <a:spLocks noGrp="1" noChangeArrowheads="1"/>
          </p:cNvSpPr>
          <p:nvPr>
            <p:ph type="title"/>
          </p:nvPr>
        </p:nvSpPr>
        <p:spPr>
          <a:xfrm>
            <a:off x="457200" y="1048090"/>
            <a:ext cx="8229600" cy="47618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shown you in every way, by laboring like this, that you must support the weak. And remember the words of the Lord Jesus, that He said, 'It is more blessed to give than to receive.'"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20:35</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442BD12C-80A8-4709-A66C-C82CCFB2DC5C}"/>
              </a:ext>
            </a:extLst>
          </p:cNvPr>
          <p:cNvSpPr txBox="1">
            <a:spLocks noChangeArrowheads="1"/>
          </p:cNvSpPr>
          <p:nvPr/>
        </p:nvSpPr>
        <p:spPr bwMode="auto">
          <a:xfrm>
            <a:off x="6077654" y="442456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9709FB0F-80E5-4850-A23B-1A0991B952B0}"/>
              </a:ext>
            </a:extLst>
          </p:cNvPr>
          <p:cNvSpPr txBox="1">
            <a:spLocks noChangeArrowheads="1"/>
          </p:cNvSpPr>
          <p:nvPr/>
        </p:nvSpPr>
        <p:spPr bwMode="auto">
          <a:xfrm>
            <a:off x="4373568" y="1735801"/>
            <a:ext cx="18516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receive</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7" name="Rectangle 4">
            <a:extLst>
              <a:ext uri="{FF2B5EF4-FFF2-40B4-BE49-F238E27FC236}">
                <a16:creationId xmlns:a16="http://schemas.microsoft.com/office/drawing/2014/main" id="{E88851B2-7A60-4EE1-8C32-CC23884EF2F8}"/>
              </a:ext>
            </a:extLst>
          </p:cNvPr>
          <p:cNvSpPr>
            <a:spLocks noChangeArrowheads="1"/>
          </p:cNvSpPr>
          <p:nvPr/>
        </p:nvSpPr>
        <p:spPr bwMode="auto">
          <a:xfrm>
            <a:off x="2996066" y="4439356"/>
            <a:ext cx="1494971" cy="73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a typeface="+mj-ea"/>
                <a:cs typeface="+mj-cs"/>
              </a:rPr>
              <a:t>give</a:t>
            </a:r>
          </a:p>
        </p:txBody>
      </p:sp>
    </p:spTree>
    <p:extLst>
      <p:ext uri="{BB962C8B-B14F-4D97-AF65-F5344CB8AC3E}">
        <p14:creationId xmlns:p14="http://schemas.microsoft.com/office/powerpoint/2010/main" val="417257184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2"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childTnLst>
                                </p:cTn>
                              </p:par>
                              <p:par>
                                <p:cTn id="30" presetID="42" presetClass="path" presetSubtype="0" accel="50000" decel="50000" fill="hold" grpId="1" nodeType="withEffect">
                                  <p:stCondLst>
                                    <p:cond delay="0"/>
                                  </p:stCondLst>
                                  <p:childTnLst>
                                    <p:animMotion origin="layout" path="M 1.38889E-6 -4.44444E-6 L -0.18628 -0.39213 " pathEditMode="relative" rAng="0" ptsTypes="AA">
                                      <p:cBhvr>
                                        <p:cTn id="31" dur="2000" fill="hold"/>
                                        <p:tgtEl>
                                          <p:spTgt spid="5"/>
                                        </p:tgtEl>
                                        <p:attrNameLst>
                                          <p:attrName>ppt_x</p:attrName>
                                          <p:attrName>ppt_y</p:attrName>
                                        </p:attrNameLst>
                                      </p:cBhvr>
                                      <p:rCtr x="-9306" y="-19583"/>
                                    </p:animMotion>
                                  </p:childTnLst>
                                </p:cTn>
                              </p:par>
                              <p:par>
                                <p:cTn id="32" presetID="10" presetClass="exit" presetSubtype="0" fill="hold" grpId="1" nodeType="withEffect">
                                  <p:stCondLst>
                                    <p:cond delay="0"/>
                                  </p:stCondLst>
                                  <p:childTnLst>
                                    <p:animEffect transition="out" filter="fade">
                                      <p:cBhvr>
                                        <p:cTn id="33" dur="1250"/>
                                        <p:tgtEl>
                                          <p:spTgt spid="3074"/>
                                        </p:tgtEl>
                                      </p:cBhvr>
                                    </p:animEffect>
                                    <p:set>
                                      <p:cBhvr>
                                        <p:cTn id="34" dur="1" fill="hold">
                                          <p:stCondLst>
                                            <p:cond delay="1249"/>
                                          </p:stCondLst>
                                        </p:cTn>
                                        <p:tgtEl>
                                          <p:spTgt spid="3074"/>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250"/>
                                        <p:tgtEl>
                                          <p:spTgt spid="4"/>
                                        </p:tgtEl>
                                      </p:cBhvr>
                                    </p:animEffect>
                                    <p:set>
                                      <p:cBhvr>
                                        <p:cTn id="37" dur="1" fill="hold">
                                          <p:stCondLst>
                                            <p:cond delay="249"/>
                                          </p:stCondLst>
                                        </p:cTn>
                                        <p:tgtEl>
                                          <p:spTgt spid="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5" grpId="2"/>
      <p:bldP spid="7" grpId="0"/>
      <p:bldP spid="7"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3658</TotalTime>
  <Words>1876</Words>
  <Application>Microsoft Office PowerPoint</Application>
  <PresentationFormat>On-screen Show (4:3)</PresentationFormat>
  <Paragraphs>219</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Blackadder ITC</vt:lpstr>
      <vt:lpstr>Britannic Bold</vt:lpstr>
      <vt:lpstr>Calibri</vt:lpstr>
      <vt:lpstr>Char BB</vt:lpstr>
      <vt:lpstr>Default Design</vt:lpstr>
      <vt:lpstr>PowerPoint Presentation</vt:lpstr>
      <vt:lpstr>PowerPoint Presentation</vt:lpstr>
      <vt:lpstr>My son, if you receive my words, And treasure my commands within you, So that you incline your ear to wisdom, And apply your heart to understanding; Yes, if you cry out for discernment, And lift up your voice for understanding, If you seek her as silver, And search for her as for hidden treasures; Then you will understand the fear of the LORD, And find the knowledge of God.                             — Proverbs 2:1-5 </vt:lpstr>
      <vt:lpstr>Receive my instruction, and not silver, And knowledge rather than choice gold; For wisdom is better than rubies, And all the things one may desire cannot be compared with her. — Proverbs 8:10-11</vt:lpstr>
      <vt:lpstr>Listen to counsel and receive instruction, That you may be wise in your latter days. There are many plans in a man's heart, Nevertheless the LORD'S counsel -that will stand. — Proverbs 19:20-21</vt:lpstr>
      <vt:lpstr>"But you shall receive power when the Holy Spirit has come upon you; and you shall be witnesses to Me in Jerusalem, and in all Judea and Samaria, and to the end of the earth." — Acts 1:8</vt:lpstr>
      <vt:lpstr>Then Peter said to them, "Repent, and let every one of you be baptized in the name of Jesus Christ for the remission of sins; and you shall receive the gift of the Holy Spirit. — Acts 2:38</vt:lpstr>
      <vt:lpstr>"To Him all the prophets witness that, through His name, whoever believes in Him will receive remission of sins." — Acts 10:43 </vt:lpstr>
      <vt:lpstr>"I have shown you in every way, by laboring like this, that you must support the weak. And remember the words of the Lord Jesus, that He said, 'It is more blessed to give than to receive.'" — Acts 20:35 </vt:lpstr>
      <vt:lpstr>For you did not receive the spirit of bondage again to fear, but you received the Spirit of adoption by whom we cry out, "Abba, Father." — Romans 8:15  </vt:lpstr>
      <vt:lpstr>But the natural man does not receive the things of the Spirit of God, for they are foolishness to him; nor can he know them, because they are spiritually discerned. — 1st  Corinthians 2:14 </vt:lpstr>
      <vt:lpstr>But I fear, lest somehow, as the serpent deceived Eve by his craftiness, so your minds may be corrupted from the simplicity that is in Christ. For if he who comes preaches another Jesus whom we have not preached, or if you receive a different spirit which you have not received, or a different gospel which you have not accepted--you may well put up with it! — 2nd Corinthians 11:3-4 </vt:lpstr>
      <vt:lpstr>As we have said before, so now     I say again, if anyone preaches any other gospel to you than what you have received, let him be accursed. — Galatians 1:9</vt:lpstr>
      <vt:lpstr>Christ has redeemed us from the curse of the law, having become a curse for us (for it is written, "Cursed is everyone who hangs   on a tree"), that the blessing of Abraham might come upon the Gentiles in Christ Jesus, that we might receive the promise of the Spirit through faith. — Galatians 3:13-14 </vt:lpstr>
      <vt:lpstr>… not with eyeservice, as men-pleasers, but as bondservants of Christ, doing the will of God from the heart, with goodwill doing service, as to the Lord, and not to men, knowing that whatever good anyone does, he will receive the same from the Lord, whether he is a slave or free. — Ephesians 6:6-8 </vt:lpstr>
      <vt:lpstr>And for this reason He is the Mediator of the new covenant,    by means of death, for the redemption of the transgressions under the first covenant, that those who are called may receive the promise of the eternal inheritance. — Hebrews 9:15 </vt:lpstr>
      <vt:lpstr>For if we sin willfully after we have received the knowledge of the truth, there no longer remains a sacrifice for sins, … — Hebrews 10:26 </vt:lpstr>
      <vt:lpstr>For you have need of endurance, so that after you have done the will of God, you may receive the promise: — Hebrews 10:36 </vt:lpstr>
      <vt:lpstr>By faith Abraham obeyed when he was called to go out to the place which he would receive as an inheritance. And he went out, not knowing where he was going.       — Hebrews 11:8  </vt:lpstr>
      <vt:lpstr>And all these, having obtained      a good testimony through faith, did not receive the promise, …             — Hebrews 11:39  </vt:lpstr>
      <vt:lpstr>Therefore, since we are receiving a kingdom which cannot be shaken, let us have grace, by which we may serve God acceptably with reverence and godly fear. — Hebrews 12:28 </vt:lpstr>
      <vt:lpstr>You ask and do not receive, because you ask amiss, that you may spend it on your pleasures.    — James 4:3  </vt:lpstr>
      <vt:lpstr>Blessed is the man who endures temptation; for when he has been approved, he will receive the crown of life which the Lord has promised to those who love Him. — James 1:12  </vt:lpstr>
      <vt:lpstr>Therefore lay aside all filthiness and overflow of wickedness, and receive with meekness the implanted word, which is able to save your souls. — James 1:21 </vt:lpstr>
      <vt:lpstr>Whoever transgresses and does not abide in the doctrine of Christ does not have God. He who abides in the doctrine of Christ has both the Father and the Son. If anyone comes to you and does not bring this doctrine, do not receive him into your house nor greet him; for he who greets him shares in his evil deeds. — 2nd John 1:9-11 </vt:lpstr>
      <vt:lpstr>And I heard another voice from heaven saying, "Come out of her, my people, lest you share in her sins, and lest you receive of her plagues. — Revelation 18:4 </vt:lpstr>
      <vt:lpstr>If any of you lacks wisdom, let him ask of God, who gives to all liberally and without reproach, and it will be given to him. But let him ask in faith, with no doubting, for he who doubts is like a wave of the sea driven and tossed by the wind. For let not that man suppose that he will receive anything from the Lord; — James 1:5-7  </vt:lpstr>
      <vt:lpstr>In this you greatly rejoice, though now for a little while, if need be, you have been grieved by various trials, that the genuineness of your faith, being much more precious than gold that perishes, though it is tested by fire, may be found to praise, honor, and glory at the revelation of Jesus Christ, whom having not seen you love. Though now you do not see Him, yet believing, you rejoice with joy inexpressible and full of glory, receiving the end of your faith--the salvation of your souls. — 1st Peter 1:6-9 </vt:lpstr>
      <vt:lpstr>Therefore receive one another, just as Christ also received us, to the glory of God. — Romans 15:7 </vt:lpstr>
      <vt:lpstr>For we must all appear before the judgment seat of Christ, that each one may receive the things done in the body, according to what he has done, whether good or bad.    — 2nd Corinthians 5:10  </vt:lpstr>
      <vt:lpstr>If anyone's work which he has built on it endures, he will receive a reward. — 1st  Corinthians 3:14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321</cp:revision>
  <dcterms:created xsi:type="dcterms:W3CDTF">2014-04-12T23:55:49Z</dcterms:created>
  <dcterms:modified xsi:type="dcterms:W3CDTF">2020-04-30T05:15:52Z</dcterms:modified>
</cp:coreProperties>
</file>