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46" r:id="rId3"/>
    <p:sldId id="639" r:id="rId4"/>
    <p:sldId id="640" r:id="rId5"/>
    <p:sldId id="641" r:id="rId6"/>
    <p:sldId id="642" r:id="rId7"/>
    <p:sldId id="643" r:id="rId8"/>
    <p:sldId id="644" r:id="rId9"/>
    <p:sldId id="645" r:id="rId10"/>
    <p:sldId id="646" r:id="rId11"/>
    <p:sldId id="647" r:id="rId12"/>
    <p:sldId id="662" r:id="rId13"/>
    <p:sldId id="676" r:id="rId14"/>
    <p:sldId id="675" r:id="rId15"/>
    <p:sldId id="683" r:id="rId16"/>
    <p:sldId id="684" r:id="rId17"/>
    <p:sldId id="681" r:id="rId18"/>
    <p:sldId id="674" r:id="rId19"/>
    <p:sldId id="677" r:id="rId20"/>
    <p:sldId id="673" r:id="rId21"/>
    <p:sldId id="666" r:id="rId22"/>
    <p:sldId id="667" r:id="rId23"/>
    <p:sldId id="671" r:id="rId24"/>
    <p:sldId id="665" r:id="rId25"/>
    <p:sldId id="668" r:id="rId26"/>
    <p:sldId id="648" r:id="rId27"/>
    <p:sldId id="661" r:id="rId28"/>
    <p:sldId id="649" r:id="rId29"/>
    <p:sldId id="650" r:id="rId30"/>
    <p:sldId id="651" r:id="rId31"/>
    <p:sldId id="652" r:id="rId32"/>
    <p:sldId id="653" r:id="rId33"/>
    <p:sldId id="654" r:id="rId34"/>
    <p:sldId id="655" r:id="rId35"/>
    <p:sldId id="656" r:id="rId36"/>
    <p:sldId id="657" r:id="rId37"/>
    <p:sldId id="658" r:id="rId38"/>
    <p:sldId id="678" r:id="rId39"/>
    <p:sldId id="686" r:id="rId40"/>
    <p:sldId id="659" r:id="rId41"/>
    <p:sldId id="685" r:id="rId42"/>
    <p:sldId id="669" r:id="rId43"/>
    <p:sldId id="670" r:id="rId44"/>
    <p:sldId id="350" r:id="rId45"/>
    <p:sldId id="283" r:id="rId46"/>
    <p:sldId id="382"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E20000"/>
    <a:srgbClr val="0066FF"/>
    <a:srgbClr val="9933FF"/>
    <a:srgbClr val="532F00"/>
    <a:srgbClr val="161B15"/>
    <a:srgbClr val="480048"/>
    <a:srgbClr val="660066"/>
    <a:srgbClr val="F6E5A0"/>
    <a:srgbClr val="DFB0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7" autoAdjust="0"/>
    <p:restoredTop sz="87815" autoAdjust="0"/>
  </p:normalViewPr>
  <p:slideViewPr>
    <p:cSldViewPr snapToGrid="0">
      <p:cViewPr varScale="1">
        <p:scale>
          <a:sx n="84" d="100"/>
          <a:sy n="84" d="100"/>
        </p:scale>
        <p:origin x="1482"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91801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of Galilee 13 miles by 8 miles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51103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receive the blessing of His protection one must believe. Without faith there is no reward.</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585556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what is knowledge. Knowledge without spirituality is prejudice without regard, regard for God in His creation, which is a rejection of ultimate knowledge. Denying spirituality rejects the greater depths of why we are. The shallow see no profit in that which is larger than self. Concerning evolution, more a de-evolution is occurring as extinctions and mutations are on the rise, knowledge. Nothing greater than man is a poor premise in approaching all that is higher. Stubborn hearts fester bitterness and hold blindness to all these higher truths. Love is not so random that God had no hand in our hopeful awaking in Him. Infinite beauty surpasses all that can be known as we are. That is why it is called faith, a construct of God Himself to test souls of the gifts He gives, life itself. Wickedness by definition is no desire for God.</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486545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719027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441359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53651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0736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418851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35235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God’s own working that victory comes through faith in the power of love settling the mind. The root of power and a sound mind is love.</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09546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60734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look back upon the ages of our lives and have regrets, it is hard not to. Only an arrogant liar could say life holds no regrets. Looking back is not necessarily as severe as going back.</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219838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when one conquers a vice or bad habit, that desire to return to that defeating behavior can begin to entice a soul;  Smoking, drinking, pornography. For the battle against sin to be won one must plow forward burying the past’s wicked desires. That is why He calls us to meditate on those things from above, not the lower desires of flesh. The flesh is a test to see if we are able to overcome and or control desire. Turning away from the sayings and instructions of Jesus is what will condemn a soul, this is simple truth. Concerning priorities, yes we have them. Family, jobs, investments. Without placing the highest priority on the spirit places that which is most valuable as often ignored or discarded. Desiring sin’s experiences more than God’s goodness in defined noble qualities looks back upon the evil that will devour a soul.</a:t>
            </a:r>
          </a:p>
          <a:p>
            <a:endParaRPr lang="en-US" dirty="0"/>
          </a:p>
          <a:p>
            <a:r>
              <a:rPr lang="en-US" dirty="0"/>
              <a:t>Faith</a:t>
            </a:r>
          </a:p>
          <a:p>
            <a:r>
              <a:rPr lang="en-US" dirty="0"/>
              <a:t>Family</a:t>
            </a:r>
          </a:p>
          <a:p>
            <a:r>
              <a:rPr lang="en-US" dirty="0"/>
              <a:t>Business</a:t>
            </a:r>
          </a:p>
          <a:p>
            <a:r>
              <a:rPr lang="en-US" dirty="0"/>
              <a:t>Property</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97999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Religious institutions or leadership that hush the congregation often hide behind their sinful weapon of fear; “You’re bad for not believing us.” Faith is found through Jesus and not makings of men's own delusions.</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2190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 shadow faith especially when fear of man causes a lack of trust in God.</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84804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profess faith as long as it is convenient. As soon as faith demands sacrifice, no offering is made to please God, rather selfish whims set in pursuit of what is dreadful, and perhaps later, regretful. The trick is not following what makes one guilty, but commanding the flesh to rise in that higher sense of justice and decency. What would Jesus do always a consideration.</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4240639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234524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742590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540683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call is to do good works under and through those things Jesus brought to our attention.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56647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people are frightened of those things larger than themselves which they have no control over. A lawsuit, close family health issues, financial concerns, the future. The real question is your faith greater than your fear.</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679945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call is to do good works under and through those things Jesus brought to our attention.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879549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has no question God cannot answer</a:t>
            </a:r>
          </a:p>
        </p:txBody>
      </p:sp>
      <p:sp>
        <p:nvSpPr>
          <p:cNvPr id="4" name="Slide Number Placeholder 3"/>
          <p:cNvSpPr>
            <a:spLocks noGrp="1"/>
          </p:cNvSpPr>
          <p:nvPr>
            <p:ph type="sldNum" sz="quarter" idx="10"/>
          </p:nvPr>
        </p:nvSpPr>
        <p:spPr/>
        <p:txBody>
          <a:bodyPr/>
          <a:lstStyle/>
          <a:p>
            <a:fld id="{934C9568-E3D6-45BA-A626-EF0F78B9350D}" type="slidenum">
              <a:rPr lang="en-US" smtClean="0"/>
              <a:t>44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46</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men or his institutions take on a larger precedence than God, traps are unavoidable. Often we put our trust or hope in the wrong people.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41743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is most personal and extremely real for those that it entraps. Fear exposes one to all that is vulnerable. There is no fear in heaven.</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790077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Unavoidable heartache is usually the main reason for depression, and piercing hopes for escape from living.</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72771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riding on the wing of God there is nothing that can not be overcome. His Spirit lifts past all fears. Ride God’s wing of salvation.</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142487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Josuha</a:t>
            </a:r>
            <a:r>
              <a:rPr lang="en-US" dirty="0"/>
              <a:t> 1:9 "Have I not commanded you? Be strong and of good courage; do not be afraid, nor be dismayed, for the LORD your God is with you wherever you go."</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24756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on occasion will encounter troubles either created by ourselves or forced upon us by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870832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g"/><Relationship Id="rId7" Type="http://schemas.microsoft.com/office/2017/06/relationships/model3d" Target="../media/model3d1.glb"/><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hyperlink" Target="https://www.deviantart.com/suztv/art/Fire-Opal-Seamless-texture-144013710" TargetMode="External"/><Relationship Id="rId4" Type="http://schemas.openxmlformats.org/officeDocument/2006/relationships/image" Target="../media/image21.jp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kingschoollibrary.blogspot.com/"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20.jpg"/><Relationship Id="rId18" Type="http://schemas.openxmlformats.org/officeDocument/2006/relationships/image" Target="../media/image30.jpg"/><Relationship Id="rId3" Type="http://schemas.openxmlformats.org/officeDocument/2006/relationships/image" Target="../media/image1.jpg"/><Relationship Id="rId7" Type="http://schemas.openxmlformats.org/officeDocument/2006/relationships/image" Target="../media/image7.jpg"/><Relationship Id="rId12" Type="http://schemas.openxmlformats.org/officeDocument/2006/relationships/image" Target="../media/image19.jpg"/><Relationship Id="rId17" Type="http://schemas.openxmlformats.org/officeDocument/2006/relationships/image" Target="../media/image29.jpg"/><Relationship Id="rId2" Type="http://schemas.openxmlformats.org/officeDocument/2006/relationships/notesSlide" Target="../notesSlides/notesSlide15.xml"/><Relationship Id="rId16"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4.jpg"/><Relationship Id="rId5" Type="http://schemas.openxmlformats.org/officeDocument/2006/relationships/image" Target="../media/image4.jpg"/><Relationship Id="rId15" Type="http://schemas.openxmlformats.org/officeDocument/2006/relationships/image" Target="../media/image24.jpg"/><Relationship Id="rId10" Type="http://schemas.openxmlformats.org/officeDocument/2006/relationships/image" Target="../media/image13.jpg"/><Relationship Id="rId4" Type="http://schemas.openxmlformats.org/officeDocument/2006/relationships/image" Target="../media/image3.jpg"/><Relationship Id="rId9" Type="http://schemas.openxmlformats.org/officeDocument/2006/relationships/image" Target="../media/image12.jpg"/><Relationship Id="rId14" Type="http://schemas.openxmlformats.org/officeDocument/2006/relationships/image" Target="../media/image22.gif"/></Relationships>
</file>

<file path=ppt/slides/_rels/slide2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35.jpeg"/><Relationship Id="rId18" Type="http://schemas.openxmlformats.org/officeDocument/2006/relationships/image" Target="../media/image30.jpg"/><Relationship Id="rId3" Type="http://schemas.openxmlformats.org/officeDocument/2006/relationships/image" Target="../media/image31.jpeg"/><Relationship Id="rId7" Type="http://schemas.openxmlformats.org/officeDocument/2006/relationships/image" Target="../media/image34.jpeg"/><Relationship Id="rId12" Type="http://schemas.openxmlformats.org/officeDocument/2006/relationships/image" Target="../media/image19.jpg"/><Relationship Id="rId17" Type="http://schemas.openxmlformats.org/officeDocument/2006/relationships/image" Target="../media/image29.jpg"/><Relationship Id="rId2" Type="http://schemas.openxmlformats.org/officeDocument/2006/relationships/notesSlide" Target="../notesSlides/notesSlide16.xml"/><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4.jpg"/><Relationship Id="rId5" Type="http://schemas.openxmlformats.org/officeDocument/2006/relationships/image" Target="../media/image33.jpeg"/><Relationship Id="rId15" Type="http://schemas.openxmlformats.org/officeDocument/2006/relationships/image" Target="../media/image24.jpg"/><Relationship Id="rId10" Type="http://schemas.openxmlformats.org/officeDocument/2006/relationships/image" Target="../media/image13.jpg"/><Relationship Id="rId4" Type="http://schemas.openxmlformats.org/officeDocument/2006/relationships/image" Target="../media/image32.jpeg"/><Relationship Id="rId9" Type="http://schemas.openxmlformats.org/officeDocument/2006/relationships/image" Target="../media/image12.jpg"/><Relationship Id="rId1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ixabay.com/en/water-drop-droplet-splash-macro-151815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38.png"/><Relationship Id="rId10" Type="http://schemas.openxmlformats.org/officeDocument/2006/relationships/hyperlink" Target="http://kingschoollibrary.blogspot.com/" TargetMode="External"/><Relationship Id="rId4" Type="http://schemas.openxmlformats.org/officeDocument/2006/relationships/notesSlide" Target="../notesSlides/notesSlide18.xml"/><Relationship Id="rId9"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en.wikipedia.org/wiki/Jundah,_Queensland" TargetMode="Externa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en.wikipedia.org/wiki/Jundah,_Queensland" TargetMode="Externa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8.jpg"/><Relationship Id="rId18" Type="http://schemas.openxmlformats.org/officeDocument/2006/relationships/image" Target="../media/image66.jpg"/><Relationship Id="rId3" Type="http://schemas.openxmlformats.org/officeDocument/2006/relationships/image" Target="../media/image1.jpg"/><Relationship Id="rId7" Type="http://schemas.openxmlformats.org/officeDocument/2006/relationships/image" Target="../media/image46.jpg"/><Relationship Id="rId12" Type="http://schemas.openxmlformats.org/officeDocument/2006/relationships/image" Target="../media/image56.jpg"/><Relationship Id="rId17" Type="http://schemas.openxmlformats.org/officeDocument/2006/relationships/image" Target="../media/image65.jpg"/><Relationship Id="rId2" Type="http://schemas.openxmlformats.org/officeDocument/2006/relationships/notesSlide" Target="../notesSlides/notesSlide30.xml"/><Relationship Id="rId16"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image" Target="../media/image55.jpg"/><Relationship Id="rId5" Type="http://schemas.openxmlformats.org/officeDocument/2006/relationships/image" Target="../media/image43.jpg"/><Relationship Id="rId15" Type="http://schemas.openxmlformats.org/officeDocument/2006/relationships/image" Target="../media/image63.png"/><Relationship Id="rId10" Type="http://schemas.openxmlformats.org/officeDocument/2006/relationships/image" Target="../media/image54.jpg"/><Relationship Id="rId4" Type="http://schemas.openxmlformats.org/officeDocument/2006/relationships/image" Target="../media/image41.jpg"/><Relationship Id="rId9" Type="http://schemas.openxmlformats.org/officeDocument/2006/relationships/image" Target="../media/image52.jpg"/><Relationship Id="rId14" Type="http://schemas.openxmlformats.org/officeDocument/2006/relationships/image" Target="../media/image60.jpg"/></Relationships>
</file>

<file path=ppt/slides/_rels/slide43.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76.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5.jpeg"/><Relationship Id="rId17" Type="http://schemas.openxmlformats.org/officeDocument/2006/relationships/image" Target="../media/image77.jpeg"/><Relationship Id="rId2" Type="http://schemas.openxmlformats.org/officeDocument/2006/relationships/image" Target="../media/image67.jpeg"/><Relationship Id="rId16"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4.jpeg"/><Relationship Id="rId5" Type="http://schemas.openxmlformats.org/officeDocument/2006/relationships/image" Target="../media/image70.jpeg"/><Relationship Id="rId15" Type="http://schemas.openxmlformats.org/officeDocument/2006/relationships/image" Target="../media/image64.jpg"/><Relationship Id="rId10" Type="http://schemas.openxmlformats.org/officeDocument/2006/relationships/image" Target="../media/image73.jpeg"/><Relationship Id="rId4" Type="http://schemas.openxmlformats.org/officeDocument/2006/relationships/image" Target="../media/image69.jpeg"/><Relationship Id="rId9" Type="http://schemas.openxmlformats.org/officeDocument/2006/relationships/image" Target="../media/image54.jpg"/><Relationship Id="rId1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basiliskus.blogspot.com/2012/09/una-particula-de-verdad.html" TargetMode="External"/><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CC93E-02DF-46F5-8851-AEBECE8B4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1AE9814-581D-44F8-87CC-39567B74948A}"/>
              </a:ext>
            </a:extLst>
          </p:cNvPr>
          <p:cNvSpPr txBox="1">
            <a:spLocks/>
          </p:cNvSpPr>
          <p:nvPr/>
        </p:nvSpPr>
        <p:spPr>
          <a:xfrm>
            <a:off x="5238260" y="3072400"/>
            <a:ext cx="3083968" cy="746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Where is your</a:t>
            </a:r>
          </a:p>
        </p:txBody>
      </p:sp>
      <p:sp>
        <p:nvSpPr>
          <p:cNvPr id="5" name="Title 1">
            <a:extLst>
              <a:ext uri="{FF2B5EF4-FFF2-40B4-BE49-F238E27FC236}">
                <a16:creationId xmlns:a16="http://schemas.microsoft.com/office/drawing/2014/main" id="{7F582C77-6240-4305-BB14-C7BEBFA6CAEA}"/>
              </a:ext>
            </a:extLst>
          </p:cNvPr>
          <p:cNvSpPr txBox="1">
            <a:spLocks/>
          </p:cNvSpPr>
          <p:nvPr/>
        </p:nvSpPr>
        <p:spPr>
          <a:xfrm>
            <a:off x="1025372" y="3685554"/>
            <a:ext cx="1317798" cy="683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came to Him and awoke Him, saying, "Master, Master, we are perishing!" Then He arose and rebuked the wind and the raging of the water. And they ceased, and there was a calm. But He said to them, "Where is your faith?" And they were afraid, and marveled, saying to one another, "Who can this be? For He commands even the winds and water, and they obey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8:24-25</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4344CE15-FF69-4B7D-A325-FF492C789F8F}"/>
              </a:ext>
            </a:extLst>
          </p:cNvPr>
          <p:cNvSpPr txBox="1">
            <a:spLocks noChangeArrowheads="1"/>
          </p:cNvSpPr>
          <p:nvPr/>
        </p:nvSpPr>
        <p:spPr bwMode="auto">
          <a:xfrm>
            <a:off x="1038226" y="3604927"/>
            <a:ext cx="12992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p>
        </p:txBody>
      </p:sp>
      <p:sp>
        <p:nvSpPr>
          <p:cNvPr id="6" name="Rectangle 5">
            <a:extLst>
              <a:ext uri="{FF2B5EF4-FFF2-40B4-BE49-F238E27FC236}">
                <a16:creationId xmlns:a16="http://schemas.microsoft.com/office/drawing/2014/main" id="{27422E98-1F56-42C6-976A-E5D89F4F9155}"/>
              </a:ext>
            </a:extLst>
          </p:cNvPr>
          <p:cNvSpPr>
            <a:spLocks noChangeArrowheads="1"/>
          </p:cNvSpPr>
          <p:nvPr/>
        </p:nvSpPr>
        <p:spPr bwMode="auto">
          <a:xfrm>
            <a:off x="1110869" y="3628568"/>
            <a:ext cx="1152395" cy="76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faith</a:t>
            </a:r>
          </a:p>
        </p:txBody>
      </p:sp>
      <p:sp>
        <p:nvSpPr>
          <p:cNvPr id="9" name="Rectangle 2">
            <a:extLst>
              <a:ext uri="{FF2B5EF4-FFF2-40B4-BE49-F238E27FC236}">
                <a16:creationId xmlns:a16="http://schemas.microsoft.com/office/drawing/2014/main" id="{53ACF0E3-919B-4495-A044-CDCA54D8665D}"/>
              </a:ext>
            </a:extLst>
          </p:cNvPr>
          <p:cNvSpPr txBox="1">
            <a:spLocks noChangeArrowheads="1"/>
          </p:cNvSpPr>
          <p:nvPr/>
        </p:nvSpPr>
        <p:spPr bwMode="auto">
          <a:xfrm>
            <a:off x="2235200" y="695834"/>
            <a:ext cx="466090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 calms all storms</a:t>
            </a:r>
          </a:p>
        </p:txBody>
      </p:sp>
      <p:sp>
        <p:nvSpPr>
          <p:cNvPr id="15" name="Rectangle 2">
            <a:extLst>
              <a:ext uri="{FF2B5EF4-FFF2-40B4-BE49-F238E27FC236}">
                <a16:creationId xmlns:a16="http://schemas.microsoft.com/office/drawing/2014/main" id="{8999D62A-1975-4386-8AB1-52468DD080D8}"/>
              </a:ext>
            </a:extLst>
          </p:cNvPr>
          <p:cNvSpPr txBox="1">
            <a:spLocks noChangeArrowheads="1"/>
          </p:cNvSpPr>
          <p:nvPr/>
        </p:nvSpPr>
        <p:spPr bwMode="auto">
          <a:xfrm>
            <a:off x="7770018" y="2446053"/>
            <a:ext cx="3721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6B8F0C5-F4FB-4911-8096-A7DDB6099DF6}"/>
              </a:ext>
            </a:extLst>
          </p:cNvPr>
          <p:cNvSpPr txBox="1">
            <a:spLocks noChangeArrowheads="1"/>
          </p:cNvSpPr>
          <p:nvPr/>
        </p:nvSpPr>
        <p:spPr bwMode="auto">
          <a:xfrm>
            <a:off x="7338218" y="2443672"/>
            <a:ext cx="119380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calm</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3AF490F-05F5-4CFF-88A5-E6E4A793402D}"/>
              </a:ext>
            </a:extLst>
          </p:cNvPr>
          <p:cNvSpPr txBox="1">
            <a:spLocks noChangeArrowheads="1"/>
          </p:cNvSpPr>
          <p:nvPr/>
        </p:nvSpPr>
        <p:spPr bwMode="auto">
          <a:xfrm>
            <a:off x="5294312" y="1284797"/>
            <a:ext cx="4356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75E9DB6-A379-4AFD-87E5-D90E595379CE}"/>
              </a:ext>
            </a:extLst>
          </p:cNvPr>
          <p:cNvSpPr txBox="1">
            <a:spLocks noChangeArrowheads="1"/>
          </p:cNvSpPr>
          <p:nvPr/>
        </p:nvSpPr>
        <p:spPr bwMode="auto">
          <a:xfrm>
            <a:off x="4164013" y="5344034"/>
            <a:ext cx="4737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0C97578-F1C4-4F26-A6FD-7DFBA59B97B7}"/>
              </a:ext>
            </a:extLst>
          </p:cNvPr>
          <p:cNvSpPr txBox="1">
            <a:spLocks noChangeArrowheads="1"/>
          </p:cNvSpPr>
          <p:nvPr/>
        </p:nvSpPr>
        <p:spPr bwMode="auto">
          <a:xfrm>
            <a:off x="1747044" y="4185160"/>
            <a:ext cx="4102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41B314E-65DC-4F2D-83AE-1B654E9085DB}"/>
              </a:ext>
            </a:extLst>
          </p:cNvPr>
          <p:cNvSpPr txBox="1">
            <a:spLocks noChangeArrowheads="1"/>
          </p:cNvSpPr>
          <p:nvPr/>
        </p:nvSpPr>
        <p:spPr bwMode="auto">
          <a:xfrm>
            <a:off x="1762125" y="4762215"/>
            <a:ext cx="5626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9AABEE0-D2C7-4731-B077-4840529A40EC}"/>
              </a:ext>
            </a:extLst>
          </p:cNvPr>
          <p:cNvSpPr txBox="1">
            <a:spLocks noChangeArrowheads="1"/>
          </p:cNvSpPr>
          <p:nvPr/>
        </p:nvSpPr>
        <p:spPr bwMode="auto">
          <a:xfrm>
            <a:off x="3925094" y="4188334"/>
            <a:ext cx="8293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06FBE07-6344-4EBB-9D86-A14D17018803}"/>
              </a:ext>
            </a:extLst>
          </p:cNvPr>
          <p:cNvSpPr txBox="1">
            <a:spLocks noChangeArrowheads="1"/>
          </p:cNvSpPr>
          <p:nvPr/>
        </p:nvSpPr>
        <p:spPr bwMode="auto">
          <a:xfrm>
            <a:off x="5956300" y="3604134"/>
            <a:ext cx="5499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1C0E5D0A-F540-45F2-B48A-6E9DE52075D4}"/>
              </a:ext>
            </a:extLst>
          </p:cNvPr>
          <p:cNvSpPr txBox="1">
            <a:spLocks noChangeArrowheads="1"/>
          </p:cNvSpPr>
          <p:nvPr/>
        </p:nvSpPr>
        <p:spPr bwMode="auto">
          <a:xfrm>
            <a:off x="7580312" y="5341653"/>
            <a:ext cx="6007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7D53852-A752-4379-8DAB-4FAF374D213A}"/>
              </a:ext>
            </a:extLst>
          </p:cNvPr>
          <p:cNvSpPr txBox="1">
            <a:spLocks noChangeArrowheads="1"/>
          </p:cNvSpPr>
          <p:nvPr/>
        </p:nvSpPr>
        <p:spPr bwMode="auto">
          <a:xfrm>
            <a:off x="6368257" y="4762215"/>
            <a:ext cx="45720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8" name="Picture 7">
            <a:extLst>
              <a:ext uri="{FF2B5EF4-FFF2-40B4-BE49-F238E27FC236}">
                <a16:creationId xmlns:a16="http://schemas.microsoft.com/office/drawing/2014/main" id="{F2E28391-DE1E-4910-9565-9799D1ACB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803" y="118755"/>
            <a:ext cx="5032356" cy="6639328"/>
          </a:xfrm>
          <a:prstGeom prst="rect">
            <a:avLst/>
          </a:prstGeom>
        </p:spPr>
      </p:pic>
      <p:pic>
        <p:nvPicPr>
          <p:cNvPr id="24" name="Picture 23">
            <a:extLst>
              <a:ext uri="{FF2B5EF4-FFF2-40B4-BE49-F238E27FC236}">
                <a16:creationId xmlns:a16="http://schemas.microsoft.com/office/drawing/2014/main" id="{42A0D2E6-DFF8-4398-8D44-CB6ACE35E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052" y="1733797"/>
            <a:ext cx="5045693" cy="5030850"/>
          </a:xfrm>
          <a:prstGeom prst="rect">
            <a:avLst/>
          </a:prstGeom>
        </p:spPr>
      </p:pic>
      <p:pic>
        <p:nvPicPr>
          <p:cNvPr id="22" name="Picture 21">
            <a:extLst>
              <a:ext uri="{FF2B5EF4-FFF2-40B4-BE49-F238E27FC236}">
                <a16:creationId xmlns:a16="http://schemas.microsoft.com/office/drawing/2014/main" id="{7BF885F0-AB61-4A51-923A-776E81ECC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58885"/>
            <a:ext cx="9144000" cy="5143500"/>
          </a:xfrm>
          <a:prstGeom prst="rect">
            <a:avLst/>
          </a:prstGeom>
        </p:spPr>
      </p:pic>
      <p:sp>
        <p:nvSpPr>
          <p:cNvPr id="7" name="Rectangle 2">
            <a:extLst>
              <a:ext uri="{FF2B5EF4-FFF2-40B4-BE49-F238E27FC236}">
                <a16:creationId xmlns:a16="http://schemas.microsoft.com/office/drawing/2014/main" id="{8027A027-D953-4ED5-B84E-35613081C211}"/>
              </a:ext>
            </a:extLst>
          </p:cNvPr>
          <p:cNvSpPr txBox="1">
            <a:spLocks noChangeArrowheads="1"/>
          </p:cNvSpPr>
          <p:nvPr/>
        </p:nvSpPr>
        <p:spPr bwMode="auto">
          <a:xfrm>
            <a:off x="5521137" y="3604134"/>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afraid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83FC1EA5-0989-4F6F-ACF8-937196345874}"/>
              </a:ext>
            </a:extLst>
          </p:cNvPr>
          <p:cNvSpPr txBox="1">
            <a:spLocks noChangeArrowheads="1"/>
          </p:cNvSpPr>
          <p:nvPr/>
        </p:nvSpPr>
        <p:spPr bwMode="auto">
          <a:xfrm>
            <a:off x="5217528" y="3048401"/>
            <a:ext cx="31320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Where is your</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162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nodeType="withEffect">
                                  <p:stCondLst>
                                    <p:cond delay="0"/>
                                  </p:stCondLst>
                                  <p:childTnLst>
                                    <p:animMotion origin="layout" path="M 2.77778E-6 1.11111E-6 L -0.02518 0.08264 " pathEditMode="relative" rAng="0" ptsTypes="AA">
                                      <p:cBhvr>
                                        <p:cTn id="16" dur="750" spd="-100000" fill="hold"/>
                                        <p:tgtEl>
                                          <p:spTgt spid="8"/>
                                        </p:tgtEl>
                                        <p:attrNameLst>
                                          <p:attrName>ppt_x</p:attrName>
                                          <p:attrName>ppt_y</p:attrName>
                                        </p:attrNameLst>
                                      </p:cBhvr>
                                      <p:rCtr x="-590" y="4537"/>
                                    </p:animMotion>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ppt_h*1.125000"/>
                                          </p:val>
                                        </p:tav>
                                        <p:tav tm="100000">
                                          <p:val>
                                            <p:strVal val="#ppt_y"/>
                                          </p:val>
                                        </p:tav>
                                      </p:tavLst>
                                    </p:anim>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set>
                                      <p:cBhvr>
                                        <p:cTn id="35" dur="1" fill="hold">
                                          <p:stCondLst>
                                            <p:cond delay="499"/>
                                          </p:stCondLst>
                                        </p:cTn>
                                        <p:tgtEl>
                                          <p:spTgt spid="8"/>
                                        </p:tgtEl>
                                        <p:attrNameLst>
                                          <p:attrName>style.visibility</p:attrName>
                                        </p:attrNameLst>
                                      </p:cBhvr>
                                      <p:to>
                                        <p:strVal val="hidden"/>
                                      </p:to>
                                    </p:set>
                                  </p:childTnLst>
                                </p:cTn>
                              </p:par>
                              <p:par>
                                <p:cTn id="36" presetID="23" presetClass="exit" presetSubtype="32" fill="hold" nodeType="withEffect">
                                  <p:stCondLst>
                                    <p:cond delay="0"/>
                                  </p:stCondLst>
                                  <p:childTnLst>
                                    <p:anim calcmode="lin" valueType="num">
                                      <p:cBhvr>
                                        <p:cTn id="37" dur="1000"/>
                                        <p:tgtEl>
                                          <p:spTgt spid="24"/>
                                        </p:tgtEl>
                                        <p:attrNameLst>
                                          <p:attrName>ppt_w</p:attrName>
                                        </p:attrNameLst>
                                      </p:cBhvr>
                                      <p:tavLst>
                                        <p:tav tm="0">
                                          <p:val>
                                            <p:strVal val="ppt_w"/>
                                          </p:val>
                                        </p:tav>
                                        <p:tav tm="100000">
                                          <p:val>
                                            <p:fltVal val="0"/>
                                          </p:val>
                                        </p:tav>
                                      </p:tavLst>
                                    </p:anim>
                                    <p:anim calcmode="lin" valueType="num">
                                      <p:cBhvr>
                                        <p:cTn id="38" dur="1000"/>
                                        <p:tgtEl>
                                          <p:spTgt spid="24"/>
                                        </p:tgtEl>
                                        <p:attrNameLst>
                                          <p:attrName>ppt_h</p:attrName>
                                        </p:attrNameLst>
                                      </p:cBhvr>
                                      <p:tavLst>
                                        <p:tav tm="0">
                                          <p:val>
                                            <p:strVal val="ppt_h"/>
                                          </p:val>
                                        </p:tav>
                                        <p:tav tm="100000">
                                          <p:val>
                                            <p:fltVal val="0"/>
                                          </p:val>
                                        </p:tav>
                                      </p:tavLst>
                                    </p:anim>
                                    <p:set>
                                      <p:cBhvr>
                                        <p:cTn id="39" dur="1" fill="hold">
                                          <p:stCondLst>
                                            <p:cond delay="999"/>
                                          </p:stCondLst>
                                        </p:cTn>
                                        <p:tgtEl>
                                          <p:spTgt spid="24"/>
                                        </p:tgtEl>
                                        <p:attrNameLst>
                                          <p:attrName>style.visibility</p:attrName>
                                        </p:attrNameLst>
                                      </p:cBhvr>
                                      <p:to>
                                        <p:strVal val="hidden"/>
                                      </p:to>
                                    </p:set>
                                  </p:childTnLst>
                                </p:cTn>
                              </p:par>
                              <p:par>
                                <p:cTn id="40" presetID="23" presetClass="exit" presetSubtype="32" fill="hold" nodeType="withEffect">
                                  <p:stCondLst>
                                    <p:cond delay="0"/>
                                  </p:stCondLst>
                                  <p:childTnLst>
                                    <p:anim calcmode="lin" valueType="num">
                                      <p:cBhvr>
                                        <p:cTn id="41" dur="1000"/>
                                        <p:tgtEl>
                                          <p:spTgt spid="22"/>
                                        </p:tgtEl>
                                        <p:attrNameLst>
                                          <p:attrName>ppt_w</p:attrName>
                                        </p:attrNameLst>
                                      </p:cBhvr>
                                      <p:tavLst>
                                        <p:tav tm="0">
                                          <p:val>
                                            <p:strVal val="ppt_w"/>
                                          </p:val>
                                        </p:tav>
                                        <p:tav tm="100000">
                                          <p:val>
                                            <p:fltVal val="0"/>
                                          </p:val>
                                        </p:tav>
                                      </p:tavLst>
                                    </p:anim>
                                    <p:anim calcmode="lin" valueType="num">
                                      <p:cBhvr>
                                        <p:cTn id="42" dur="1000"/>
                                        <p:tgtEl>
                                          <p:spTgt spid="22"/>
                                        </p:tgtEl>
                                        <p:attrNameLst>
                                          <p:attrName>ppt_h</p:attrName>
                                        </p:attrNameLst>
                                      </p:cBhvr>
                                      <p:tavLst>
                                        <p:tav tm="0">
                                          <p:val>
                                            <p:strVal val="ppt_h"/>
                                          </p:val>
                                        </p:tav>
                                        <p:tav tm="100000">
                                          <p:val>
                                            <p:fltVal val="0"/>
                                          </p:val>
                                        </p:tav>
                                      </p:tavLst>
                                    </p:anim>
                                    <p:set>
                                      <p:cBhvr>
                                        <p:cTn id="43" dur="1" fill="hold">
                                          <p:stCondLst>
                                            <p:cond delay="999"/>
                                          </p:stCondLst>
                                        </p:cTn>
                                        <p:tgtEl>
                                          <p:spTgt spid="22"/>
                                        </p:tgtEl>
                                        <p:attrNameLst>
                                          <p:attrName>style.visibility</p:attrName>
                                        </p:attrNameLst>
                                      </p:cBhvr>
                                      <p:to>
                                        <p:strVal val="hidden"/>
                                      </p:to>
                                    </p:set>
                                  </p:childTnLst>
                                </p:cTn>
                              </p:par>
                              <p:par>
                                <p:cTn id="44" presetID="42" presetClass="path" presetSubtype="0" accel="50000" decel="50000" fill="hold" nodeType="withEffect">
                                  <p:stCondLst>
                                    <p:cond delay="0"/>
                                  </p:stCondLst>
                                  <p:childTnLst>
                                    <p:animMotion origin="layout" path="M 2.77778E-6 1.11111E-6 L -0.02518 0.08264 " pathEditMode="relative" rAng="0" ptsTypes="AA">
                                      <p:cBhvr>
                                        <p:cTn id="45" dur="1000" fill="hold"/>
                                        <p:tgtEl>
                                          <p:spTgt spid="8"/>
                                        </p:tgtEl>
                                        <p:attrNameLst>
                                          <p:attrName>ppt_x</p:attrName>
                                          <p:attrName>ppt_y</p:attrName>
                                        </p:attrNameLst>
                                      </p:cBhvr>
                                      <p:rCtr x="-1267" y="4167"/>
                                    </p:animMotion>
                                  </p:childTnLst>
                                </p:cTn>
                              </p:par>
                              <p:par>
                                <p:cTn id="46" presetID="42" presetClass="path" presetSubtype="0" accel="50000" decel="50000" fill="hold" nodeType="withEffect">
                                  <p:stCondLst>
                                    <p:cond delay="0"/>
                                  </p:stCondLst>
                                  <p:childTnLst>
                                    <p:animMotion origin="layout" path="M -2.77778E-6 -4.44444E-6 L -0.02448 -0.03542 " pathEditMode="relative" rAng="0" ptsTypes="AA">
                                      <p:cBhvr>
                                        <p:cTn id="47" dur="1000" fill="hold"/>
                                        <p:tgtEl>
                                          <p:spTgt spid="24"/>
                                        </p:tgtEl>
                                        <p:attrNameLst>
                                          <p:attrName>ppt_x</p:attrName>
                                          <p:attrName>ppt_y</p:attrName>
                                        </p:attrNameLst>
                                      </p:cBhvr>
                                      <p:rCtr x="-1319" y="-1829"/>
                                    </p:animMotion>
                                  </p:childTnLst>
                                </p:cTn>
                              </p:par>
                              <p:par>
                                <p:cTn id="48" presetID="42" presetClass="path" presetSubtype="0" accel="50000" decel="50000" fill="hold" nodeType="withEffect">
                                  <p:stCondLst>
                                    <p:cond delay="0"/>
                                  </p:stCondLst>
                                  <p:childTnLst>
                                    <p:animMotion origin="layout" path="M 0 -1.48148E-6 L 0.18142 -0.0912 " pathEditMode="relative" rAng="0" ptsTypes="AA">
                                      <p:cBhvr>
                                        <p:cTn id="49" dur="1000" fill="hold"/>
                                        <p:tgtEl>
                                          <p:spTgt spid="22"/>
                                        </p:tgtEl>
                                        <p:attrNameLst>
                                          <p:attrName>ppt_x</p:attrName>
                                          <p:attrName>ppt_y</p:attrName>
                                        </p:attrNameLst>
                                      </p:cBhvr>
                                      <p:rCtr x="9740" y="-4421"/>
                                    </p:animMotion>
                                  </p:childTnLst>
                                </p:cTn>
                              </p:par>
                              <p:par>
                                <p:cTn id="50" presetID="52" presetClass="entr" presetSubtype="0" fill="hold" grpId="0" nodeType="withEffect">
                                  <p:stCondLst>
                                    <p:cond delay="750"/>
                                  </p:stCondLst>
                                  <p:childTnLst>
                                    <p:set>
                                      <p:cBhvr>
                                        <p:cTn id="51" dur="1" fill="hold">
                                          <p:stCondLst>
                                            <p:cond delay="0"/>
                                          </p:stCondLst>
                                        </p:cTn>
                                        <p:tgtEl>
                                          <p:spTgt spid="3074"/>
                                        </p:tgtEl>
                                        <p:attrNameLst>
                                          <p:attrName>style.visibility</p:attrName>
                                        </p:attrNameLst>
                                      </p:cBhvr>
                                      <p:to>
                                        <p:strVal val="visible"/>
                                      </p:to>
                                    </p:set>
                                    <p:animScale>
                                      <p:cBhvr>
                                        <p:cTn id="52"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3074"/>
                                        </p:tgtEl>
                                        <p:attrNameLst>
                                          <p:attrName>ppt_x</p:attrName>
                                          <p:attrName>ppt_y</p:attrName>
                                        </p:attrNameLst>
                                      </p:cBhvr>
                                    </p:animMotion>
                                    <p:animEffect transition="in" filter="fade">
                                      <p:cBhvr>
                                        <p:cTn id="54" dur="1000"/>
                                        <p:tgtEl>
                                          <p:spTgt spid="3074"/>
                                        </p:tgtEl>
                                      </p:cBhvr>
                                    </p:animEffect>
                                  </p:childTnLst>
                                </p:cTn>
                              </p:par>
                            </p:childTnLst>
                          </p:cTn>
                        </p:par>
                        <p:par>
                          <p:cTn id="55" fill="hold">
                            <p:stCondLst>
                              <p:cond delay="1750"/>
                            </p:stCondLst>
                            <p:childTnLst>
                              <p:par>
                                <p:cTn id="56" presetID="10" presetClass="exit" presetSubtype="0" fill="hold" grpId="2" nodeType="afterEffect">
                                  <p:stCondLst>
                                    <p:cond delay="0"/>
                                  </p:stCondLst>
                                  <p:childTnLst>
                                    <p:animEffect transition="out" filter="fade">
                                      <p:cBhvr>
                                        <p:cTn id="57" dur="250"/>
                                        <p:tgtEl>
                                          <p:spTgt spid="7"/>
                                        </p:tgtEl>
                                      </p:cBhvr>
                                    </p:animEffect>
                                    <p:set>
                                      <p:cBhvr>
                                        <p:cTn id="58" dur="1" fill="hold">
                                          <p:stCondLst>
                                            <p:cond delay="24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18" presetClass="emph" presetSubtype="0" fill="hold" grpId="1" nodeType="withEffect">
                                  <p:stCondLst>
                                    <p:cond delay="0"/>
                                  </p:stCondLst>
                                  <p:childTnLst>
                                    <p:set>
                                      <p:cBhvr override="childStyle">
                                        <p:cTn id="65" dur="500" fill="hold"/>
                                        <p:tgtEl>
                                          <p:spTgt spid="4"/>
                                        </p:tgtEl>
                                        <p:attrNameLst>
                                          <p:attrName>style.textDecorationUnderline</p:attrName>
                                        </p:attrNameLst>
                                      </p:cBhvr>
                                      <p:to>
                                        <p:strVal val="true"/>
                                      </p:to>
                                    </p:set>
                                  </p:childTnLst>
                                </p:cTn>
                              </p:par>
                              <p:par>
                                <p:cTn id="66" presetID="22" presetClass="entr" presetSubtype="8"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par>
                                <p:cTn id="69" presetID="22" presetClass="entr" presetSubtype="8" fill="hold" grpId="0" nodeType="withEffect">
                                  <p:stCondLst>
                                    <p:cond delay="40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par>
                                <p:cTn id="72" presetID="18" presetClass="emph" presetSubtype="0" fill="hold" grpId="1" nodeType="withEffect">
                                  <p:stCondLst>
                                    <p:cond delay="400"/>
                                  </p:stCondLst>
                                  <p:childTnLst>
                                    <p:set>
                                      <p:cBhvr override="childStyle">
                                        <p:cTn id="73" dur="500" fill="hold"/>
                                        <p:tgtEl>
                                          <p:spTgt spid="5"/>
                                        </p:tgtEl>
                                        <p:attrNameLst>
                                          <p:attrName>style.textDecorationUnderline</p:attrName>
                                        </p:attrNameLst>
                                      </p:cBhvr>
                                      <p:to>
                                        <p:strVal val="true"/>
                                      </p:to>
                                    </p:set>
                                  </p:childTnLst>
                                </p:cTn>
                              </p:par>
                            </p:childTnLst>
                          </p:cTn>
                        </p:par>
                        <p:par>
                          <p:cTn id="74" fill="hold">
                            <p:stCondLst>
                              <p:cond delay="900"/>
                            </p:stCondLst>
                            <p:childTnLst>
                              <p:par>
                                <p:cTn id="75" presetID="0" presetClass="entr" presetSubtype="0"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dissolve">
                                      <p:cBhvr>
                                        <p:cTn id="77" dur="500">
                                          <p:stCondLst>
                                            <p:cond delay="0"/>
                                          </p:stCondLst>
                                        </p:cTn>
                                        <p:tgtEl>
                                          <p:spTgt spid="6"/>
                                        </p:tgtEl>
                                      </p:cBhvr>
                                    </p:animEffect>
                                    <p:anim to="" calcmode="lin" valueType="num">
                                      <p:cBhvr>
                                        <p:cTn id="7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25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50"/>
                                        <p:tgtEl>
                                          <p:spTgt spid="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250"/>
                                        <p:tgtEl>
                                          <p:spTgt spid="1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250"/>
                                        <p:tgtEl>
                                          <p:spTgt spid="1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50"/>
                                        <p:tgtEl>
                                          <p:spTgt spid="1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250"/>
                                        <p:tgtEl>
                                          <p:spTgt spid="1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250"/>
                                        <p:tgtEl>
                                          <p:spTgt spid="18"/>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50"/>
                                        <p:tgtEl>
                                          <p:spTgt spid="1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250"/>
                                        <p:tgtEl>
                                          <p:spTgt spid="20"/>
                                        </p:tgtEl>
                                      </p:cBhvr>
                                    </p:animEffect>
                                  </p:childTnLst>
                                </p:cTn>
                              </p:par>
                              <p:par>
                                <p:cTn id="115" presetID="42" presetClass="path" presetSubtype="0" accel="50000" decel="50000" fill="hold" grpId="2" nodeType="withEffect">
                                  <p:stCondLst>
                                    <p:cond delay="0"/>
                                  </p:stCondLst>
                                  <p:childTnLst>
                                    <p:animMotion origin="layout" path="M 1.38889E-6 7.40741E-7 L 0.13298 -0.42431 " pathEditMode="relative" rAng="0" ptsTypes="AA">
                                      <p:cBhvr>
                                        <p:cTn id="116" dur="2000" fill="hold"/>
                                        <p:tgtEl>
                                          <p:spTgt spid="10"/>
                                        </p:tgtEl>
                                        <p:attrNameLst>
                                          <p:attrName>ppt_x</p:attrName>
                                          <p:attrName>ppt_y</p:attrName>
                                        </p:attrNameLst>
                                      </p:cBhvr>
                                      <p:rCtr x="6649" y="-21227"/>
                                    </p:animMotion>
                                  </p:childTnLst>
                                </p:cTn>
                              </p:par>
                              <p:par>
                                <p:cTn id="117" presetID="42" presetClass="path" presetSubtype="0" accel="50000" decel="50000" fill="hold" grpId="2" nodeType="withEffect">
                                  <p:stCondLst>
                                    <p:cond delay="0"/>
                                  </p:stCondLst>
                                  <p:childTnLst>
                                    <p:animMotion origin="layout" path="M 1.66667E-6 -4.81481E-6 L -0.4349 -0.25486 " pathEditMode="relative" rAng="0" ptsTypes="AA">
                                      <p:cBhvr>
                                        <p:cTn id="118" dur="2000" fill="hold"/>
                                        <p:tgtEl>
                                          <p:spTgt spid="11"/>
                                        </p:tgtEl>
                                        <p:attrNameLst>
                                          <p:attrName>ppt_x</p:attrName>
                                          <p:attrName>ppt_y</p:attrName>
                                        </p:attrNameLst>
                                      </p:cBhvr>
                                      <p:rCtr x="-21753" y="-12755"/>
                                    </p:animMotion>
                                  </p:childTnLst>
                                </p:cTn>
                              </p:par>
                              <p:par>
                                <p:cTn id="119" presetID="42" presetClass="path" presetSubtype="0" accel="50000" decel="50000" fill="hold" grpId="2" nodeType="withEffect">
                                  <p:stCondLst>
                                    <p:cond delay="0"/>
                                  </p:stCondLst>
                                  <p:childTnLst>
                                    <p:animMotion origin="layout" path="M 2.22222E-6 -3.33333E-6 L -0.10729 -0.08541 " pathEditMode="relative" rAng="0" ptsTypes="AA">
                                      <p:cBhvr>
                                        <p:cTn id="120" dur="2000" fill="hold"/>
                                        <p:tgtEl>
                                          <p:spTgt spid="12"/>
                                        </p:tgtEl>
                                        <p:attrNameLst>
                                          <p:attrName>ppt_x</p:attrName>
                                          <p:attrName>ppt_y</p:attrName>
                                        </p:attrNameLst>
                                      </p:cBhvr>
                                      <p:rCtr x="-5365" y="-4282"/>
                                    </p:animMotion>
                                  </p:childTnLst>
                                </p:cTn>
                              </p:par>
                              <p:par>
                                <p:cTn id="121" presetID="42" presetClass="path" presetSubtype="0" accel="50000" decel="50000" fill="hold" grpId="2" nodeType="withEffect">
                                  <p:stCondLst>
                                    <p:cond delay="0"/>
                                  </p:stCondLst>
                                  <p:childTnLst>
                                    <p:animMotion origin="layout" path="M 0 -1.48148E-6 L 0.04983 -0.67731 " pathEditMode="relative" rAng="0" ptsTypes="AA">
                                      <p:cBhvr>
                                        <p:cTn id="122" dur="2000" fill="hold"/>
                                        <p:tgtEl>
                                          <p:spTgt spid="13"/>
                                        </p:tgtEl>
                                        <p:attrNameLst>
                                          <p:attrName>ppt_x</p:attrName>
                                          <p:attrName>ppt_y</p:attrName>
                                        </p:attrNameLst>
                                      </p:cBhvr>
                                      <p:rCtr x="2483" y="-33866"/>
                                    </p:animMotion>
                                  </p:childTnLst>
                                </p:cTn>
                              </p:par>
                              <p:par>
                                <p:cTn id="123" presetID="42" presetClass="path" presetSubtype="0" accel="50000" decel="50000" fill="hold" grpId="2" nodeType="withEffect">
                                  <p:stCondLst>
                                    <p:cond delay="0"/>
                                  </p:stCondLst>
                                  <p:childTnLst>
                                    <p:animMotion origin="layout" path="M -1.66667E-6 1.11022E-16 L 0.33698 -0.5088 " pathEditMode="relative" rAng="0" ptsTypes="AA">
                                      <p:cBhvr>
                                        <p:cTn id="124" dur="2000" fill="hold"/>
                                        <p:tgtEl>
                                          <p:spTgt spid="14"/>
                                        </p:tgtEl>
                                        <p:attrNameLst>
                                          <p:attrName>ppt_x</p:attrName>
                                          <p:attrName>ppt_y</p:attrName>
                                        </p:attrNameLst>
                                      </p:cBhvr>
                                      <p:rCtr x="16840" y="-25440"/>
                                    </p:animMotion>
                                  </p:childTnLst>
                                </p:cTn>
                              </p:par>
                              <p:par>
                                <p:cTn id="125" presetID="42" presetClass="path" presetSubtype="0" accel="50000" decel="50000" fill="hold" grpId="2" nodeType="withEffect">
                                  <p:stCondLst>
                                    <p:cond delay="0"/>
                                  </p:stCondLst>
                                  <p:childTnLst>
                                    <p:animMotion origin="layout" path="M 4.72222E-6 2.22222E-6 L -0.30643 -0.25486 " pathEditMode="relative" rAng="0" ptsTypes="AA">
                                      <p:cBhvr>
                                        <p:cTn id="126" dur="2000" fill="hold"/>
                                        <p:tgtEl>
                                          <p:spTgt spid="15"/>
                                        </p:tgtEl>
                                        <p:attrNameLst>
                                          <p:attrName>ppt_x</p:attrName>
                                          <p:attrName>ppt_y</p:attrName>
                                        </p:attrNameLst>
                                      </p:cBhvr>
                                      <p:rCtr x="-15330" y="-12755"/>
                                    </p:animMotion>
                                  </p:childTnLst>
                                </p:cTn>
                              </p:par>
                              <p:par>
                                <p:cTn id="127" presetID="42" presetClass="path" presetSubtype="0" accel="50000" decel="50000" fill="hold" grpId="2" nodeType="withEffect">
                                  <p:stCondLst>
                                    <p:cond delay="0"/>
                                  </p:stCondLst>
                                  <p:childTnLst>
                                    <p:animMotion origin="layout" path="M 2.5E-6 7.40741E-7 L 0.36927 -0.59259 " pathEditMode="relative" rAng="0" ptsTypes="AA">
                                      <p:cBhvr>
                                        <p:cTn id="128" dur="2000" fill="hold"/>
                                        <p:tgtEl>
                                          <p:spTgt spid="16"/>
                                        </p:tgtEl>
                                        <p:attrNameLst>
                                          <p:attrName>ppt_x</p:attrName>
                                          <p:attrName>ppt_y</p:attrName>
                                        </p:attrNameLst>
                                      </p:cBhvr>
                                      <p:rCtr x="18455" y="-29630"/>
                                    </p:animMotion>
                                  </p:childTnLst>
                                </p:cTn>
                              </p:par>
                              <p:par>
                                <p:cTn id="129" presetID="42" presetClass="path" presetSubtype="0" accel="50000" decel="50000" fill="hold" grpId="2" nodeType="withEffect">
                                  <p:stCondLst>
                                    <p:cond delay="0"/>
                                  </p:stCondLst>
                                  <p:childTnLst>
                                    <p:animMotion origin="layout" path="M -2.77778E-6 -2.96296E-6 L 0.15157 -0.50879 " pathEditMode="relative" rAng="0" ptsTypes="AA">
                                      <p:cBhvr>
                                        <p:cTn id="130" dur="2000" fill="hold"/>
                                        <p:tgtEl>
                                          <p:spTgt spid="17"/>
                                        </p:tgtEl>
                                        <p:attrNameLst>
                                          <p:attrName>ppt_x</p:attrName>
                                          <p:attrName>ppt_y</p:attrName>
                                        </p:attrNameLst>
                                      </p:cBhvr>
                                      <p:rCtr x="7569" y="-25440"/>
                                    </p:animMotion>
                                  </p:childTnLst>
                                </p:cTn>
                              </p:par>
                              <p:par>
                                <p:cTn id="131" presetID="42" presetClass="path" presetSubtype="0" accel="50000" decel="50000" fill="hold" grpId="2" nodeType="withEffect">
                                  <p:stCondLst>
                                    <p:cond delay="0"/>
                                  </p:stCondLst>
                                  <p:childTnLst>
                                    <p:animMotion origin="layout" path="M -3.61111E-6 2.22222E-6 L -0.02257 -0.42361 " pathEditMode="relative" rAng="0" ptsTypes="AA">
                                      <p:cBhvr>
                                        <p:cTn id="132" dur="2000" fill="hold"/>
                                        <p:tgtEl>
                                          <p:spTgt spid="18"/>
                                        </p:tgtEl>
                                        <p:attrNameLst>
                                          <p:attrName>ppt_x</p:attrName>
                                          <p:attrName>ppt_y</p:attrName>
                                        </p:attrNameLst>
                                      </p:cBhvr>
                                      <p:rCtr x="-1128" y="-21181"/>
                                    </p:animMotion>
                                  </p:childTnLst>
                                </p:cTn>
                              </p:par>
                              <p:par>
                                <p:cTn id="133" presetID="42" presetClass="path" presetSubtype="0" accel="50000" decel="50000" fill="hold" grpId="2" nodeType="withEffect">
                                  <p:stCondLst>
                                    <p:cond delay="0"/>
                                  </p:stCondLst>
                                  <p:childTnLst>
                                    <p:animMotion origin="layout" path="M 4.44444E-6 0 L -0.17205 -0.67708 " pathEditMode="relative" rAng="0" ptsTypes="AA">
                                      <p:cBhvr>
                                        <p:cTn id="134" dur="2000" fill="hold"/>
                                        <p:tgtEl>
                                          <p:spTgt spid="19"/>
                                        </p:tgtEl>
                                        <p:attrNameLst>
                                          <p:attrName>ppt_x</p:attrName>
                                          <p:attrName>ppt_y</p:attrName>
                                        </p:attrNameLst>
                                      </p:cBhvr>
                                      <p:rCtr x="-8611" y="-33866"/>
                                    </p:animMotion>
                                  </p:childTnLst>
                                </p:cTn>
                              </p:par>
                              <p:par>
                                <p:cTn id="135" presetID="42" presetClass="path" presetSubtype="0" accel="50000" decel="50000" fill="hold" grpId="2" nodeType="withEffect">
                                  <p:stCondLst>
                                    <p:cond delay="0"/>
                                  </p:stCondLst>
                                  <p:childTnLst>
                                    <p:animMotion origin="layout" path="M 2.22222E-6 7.40741E-7 L 0.00017 -0.59259 " pathEditMode="relative" rAng="0" ptsTypes="AA">
                                      <p:cBhvr>
                                        <p:cTn id="136" dur="2000" fill="hold"/>
                                        <p:tgtEl>
                                          <p:spTgt spid="20"/>
                                        </p:tgtEl>
                                        <p:attrNameLst>
                                          <p:attrName>ppt_x</p:attrName>
                                          <p:attrName>ppt_y</p:attrName>
                                        </p:attrNameLst>
                                      </p:cBhvr>
                                      <p:rCtr x="0" y="-29630"/>
                                    </p:animMotion>
                                  </p:childTnLst>
                                </p:cTn>
                              </p:par>
                              <p:par>
                                <p:cTn id="137" presetID="10" presetClass="exit" presetSubtype="0" fill="hold" grpId="1" nodeType="withEffect">
                                  <p:stCondLst>
                                    <p:cond delay="0"/>
                                  </p:stCondLst>
                                  <p:childTnLst>
                                    <p:animEffect transition="out" filter="fade">
                                      <p:cBhvr>
                                        <p:cTn id="138" dur="1250"/>
                                        <p:tgtEl>
                                          <p:spTgt spid="3074"/>
                                        </p:tgtEl>
                                      </p:cBhvr>
                                    </p:animEffect>
                                    <p:set>
                                      <p:cBhvr>
                                        <p:cTn id="139" dur="1" fill="hold">
                                          <p:stCondLst>
                                            <p:cond delay="1249"/>
                                          </p:stCondLst>
                                        </p:cTn>
                                        <p:tgtEl>
                                          <p:spTgt spid="3074"/>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4"/>
                                        </p:tgtEl>
                                      </p:cBhvr>
                                    </p:animEffect>
                                    <p:set>
                                      <p:cBhvr>
                                        <p:cTn id="142" dur="1" fill="hold">
                                          <p:stCondLst>
                                            <p:cond delay="499"/>
                                          </p:stCondLst>
                                        </p:cTn>
                                        <p:tgtEl>
                                          <p:spTgt spid="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3"/>
                                        </p:tgtEl>
                                      </p:cBhvr>
                                    </p:animEffect>
                                    <p:set>
                                      <p:cBhvr>
                                        <p:cTn id="145" dur="1" fill="hold">
                                          <p:stCondLst>
                                            <p:cond delay="499"/>
                                          </p:stCondLst>
                                        </p:cTn>
                                        <p:tgtEl>
                                          <p:spTgt spid="23"/>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500"/>
                                        <p:tgtEl>
                                          <p:spTgt spid="5"/>
                                        </p:tgtEl>
                                      </p:cBhvr>
                                    </p:animEffect>
                                    <p:set>
                                      <p:cBhvr>
                                        <p:cTn id="148" dur="1" fill="hold">
                                          <p:stCondLst>
                                            <p:cond delay="499"/>
                                          </p:stCondLst>
                                        </p:cTn>
                                        <p:tgtEl>
                                          <p:spTgt spid="5"/>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
                                        </p:tgtEl>
                                      </p:cBhvr>
                                    </p:animEffect>
                                    <p:set>
                                      <p:cBhvr>
                                        <p:cTn id="151" dur="1" fill="hold">
                                          <p:stCondLst>
                                            <p:cond delay="499"/>
                                          </p:stCondLst>
                                        </p:cTn>
                                        <p:tgtEl>
                                          <p:spTgt spid="6"/>
                                        </p:tgtEl>
                                        <p:attrNameLst>
                                          <p:attrName>style.visibility</p:attrName>
                                        </p:attrNameLst>
                                      </p:cBhvr>
                                      <p:to>
                                        <p:strVal val="hidden"/>
                                      </p:to>
                                    </p:set>
                                  </p:childTnLst>
                                </p:cTn>
                              </p:par>
                            </p:childTnLst>
                          </p:cTn>
                        </p:par>
                        <p:par>
                          <p:cTn id="152" fill="hold">
                            <p:stCondLst>
                              <p:cond delay="2000"/>
                            </p:stCondLst>
                            <p:childTnLst>
                              <p:par>
                                <p:cTn id="153" presetID="10" presetClass="entr" presetSubtype="0" fill="hold" grpId="0" nodeType="afterEffect">
                                  <p:stCondLst>
                                    <p:cond delay="0"/>
                                  </p:stCondLst>
                                  <p:childTnLst>
                                    <p:set>
                                      <p:cBhvr>
                                        <p:cTn id="154" dur="1" fill="hold">
                                          <p:stCondLst>
                                            <p:cond delay="0"/>
                                          </p:stCondLst>
                                        </p:cTn>
                                        <p:tgtEl>
                                          <p:spTgt spid="9"/>
                                        </p:tgtEl>
                                        <p:attrNameLst>
                                          <p:attrName>style.visibility</p:attrName>
                                        </p:attrNameLst>
                                      </p:cBhvr>
                                      <p:to>
                                        <p:strVal val="visible"/>
                                      </p:to>
                                    </p:set>
                                    <p:animEffect transition="in" filter="fade">
                                      <p:cBhvr>
                                        <p:cTn id="155" dur="250"/>
                                        <p:tgtEl>
                                          <p:spTgt spid="9"/>
                                        </p:tgtEl>
                                      </p:cBhvr>
                                    </p:animEffect>
                                  </p:childTnLst>
                                </p:cTn>
                              </p:par>
                              <p:par>
                                <p:cTn id="156" presetID="10" presetClass="exit" presetSubtype="0" fill="hold" grpId="1" nodeType="withEffect">
                                  <p:stCondLst>
                                    <p:cond delay="100"/>
                                  </p:stCondLst>
                                  <p:childTnLst>
                                    <p:animEffect transition="out" filter="fade">
                                      <p:cBhvr>
                                        <p:cTn id="157" dur="500"/>
                                        <p:tgtEl>
                                          <p:spTgt spid="10"/>
                                        </p:tgtEl>
                                      </p:cBhvr>
                                    </p:animEffect>
                                    <p:set>
                                      <p:cBhvr>
                                        <p:cTn id="158" dur="1" fill="hold">
                                          <p:stCondLst>
                                            <p:cond delay="499"/>
                                          </p:stCondLst>
                                        </p:cTn>
                                        <p:tgtEl>
                                          <p:spTgt spid="10"/>
                                        </p:tgtEl>
                                        <p:attrNameLst>
                                          <p:attrName>style.visibility</p:attrName>
                                        </p:attrNameLst>
                                      </p:cBhvr>
                                      <p:to>
                                        <p:strVal val="hidden"/>
                                      </p:to>
                                    </p:set>
                                  </p:childTnLst>
                                </p:cTn>
                              </p:par>
                              <p:par>
                                <p:cTn id="159" presetID="10" presetClass="exit" presetSubtype="0" fill="hold" grpId="1" nodeType="withEffect">
                                  <p:stCondLst>
                                    <p:cond delay="100"/>
                                  </p:stCondLst>
                                  <p:childTnLst>
                                    <p:animEffect transition="out" filter="fade">
                                      <p:cBhvr>
                                        <p:cTn id="160" dur="500"/>
                                        <p:tgtEl>
                                          <p:spTgt spid="11"/>
                                        </p:tgtEl>
                                      </p:cBhvr>
                                    </p:animEffect>
                                    <p:set>
                                      <p:cBhvr>
                                        <p:cTn id="161" dur="1" fill="hold">
                                          <p:stCondLst>
                                            <p:cond delay="499"/>
                                          </p:stCondLst>
                                        </p:cTn>
                                        <p:tgtEl>
                                          <p:spTgt spid="11"/>
                                        </p:tgtEl>
                                        <p:attrNameLst>
                                          <p:attrName>style.visibility</p:attrName>
                                        </p:attrNameLst>
                                      </p:cBhvr>
                                      <p:to>
                                        <p:strVal val="hidden"/>
                                      </p:to>
                                    </p:set>
                                  </p:childTnLst>
                                </p:cTn>
                              </p:par>
                              <p:par>
                                <p:cTn id="162" presetID="10" presetClass="exit" presetSubtype="0" fill="hold" grpId="1" nodeType="withEffect">
                                  <p:stCondLst>
                                    <p:cond delay="100"/>
                                  </p:stCondLst>
                                  <p:childTnLst>
                                    <p:animEffect transition="out" filter="fade">
                                      <p:cBhvr>
                                        <p:cTn id="163" dur="500"/>
                                        <p:tgtEl>
                                          <p:spTgt spid="12"/>
                                        </p:tgtEl>
                                      </p:cBhvr>
                                    </p:animEffect>
                                    <p:set>
                                      <p:cBhvr>
                                        <p:cTn id="164" dur="1" fill="hold">
                                          <p:stCondLst>
                                            <p:cond delay="499"/>
                                          </p:stCondLst>
                                        </p:cTn>
                                        <p:tgtEl>
                                          <p:spTgt spid="12"/>
                                        </p:tgtEl>
                                        <p:attrNameLst>
                                          <p:attrName>style.visibility</p:attrName>
                                        </p:attrNameLst>
                                      </p:cBhvr>
                                      <p:to>
                                        <p:strVal val="hidden"/>
                                      </p:to>
                                    </p:set>
                                  </p:childTnLst>
                                </p:cTn>
                              </p:par>
                              <p:par>
                                <p:cTn id="165" presetID="10" presetClass="exit" presetSubtype="0" fill="hold" grpId="1" nodeType="withEffect">
                                  <p:stCondLst>
                                    <p:cond delay="100"/>
                                  </p:stCondLst>
                                  <p:childTnLst>
                                    <p:animEffect transition="out" filter="fade">
                                      <p:cBhvr>
                                        <p:cTn id="166" dur="500"/>
                                        <p:tgtEl>
                                          <p:spTgt spid="13"/>
                                        </p:tgtEl>
                                      </p:cBhvr>
                                    </p:animEffect>
                                    <p:set>
                                      <p:cBhvr>
                                        <p:cTn id="167" dur="1" fill="hold">
                                          <p:stCondLst>
                                            <p:cond delay="499"/>
                                          </p:stCondLst>
                                        </p:cTn>
                                        <p:tgtEl>
                                          <p:spTgt spid="13"/>
                                        </p:tgtEl>
                                        <p:attrNameLst>
                                          <p:attrName>style.visibility</p:attrName>
                                        </p:attrNameLst>
                                      </p:cBhvr>
                                      <p:to>
                                        <p:strVal val="hidden"/>
                                      </p:to>
                                    </p:set>
                                  </p:childTnLst>
                                </p:cTn>
                              </p:par>
                              <p:par>
                                <p:cTn id="168" presetID="10" presetClass="exit" presetSubtype="0" fill="hold" grpId="1" nodeType="withEffect">
                                  <p:stCondLst>
                                    <p:cond delay="100"/>
                                  </p:stCondLst>
                                  <p:childTnLst>
                                    <p:animEffect transition="out" filter="fade">
                                      <p:cBhvr>
                                        <p:cTn id="169" dur="500"/>
                                        <p:tgtEl>
                                          <p:spTgt spid="14"/>
                                        </p:tgtEl>
                                      </p:cBhvr>
                                    </p:animEffect>
                                    <p:set>
                                      <p:cBhvr>
                                        <p:cTn id="170" dur="1" fill="hold">
                                          <p:stCondLst>
                                            <p:cond delay="499"/>
                                          </p:stCondLst>
                                        </p:cTn>
                                        <p:tgtEl>
                                          <p:spTgt spid="14"/>
                                        </p:tgtEl>
                                        <p:attrNameLst>
                                          <p:attrName>style.visibility</p:attrName>
                                        </p:attrNameLst>
                                      </p:cBhvr>
                                      <p:to>
                                        <p:strVal val="hidden"/>
                                      </p:to>
                                    </p:set>
                                  </p:childTnLst>
                                </p:cTn>
                              </p:par>
                              <p:par>
                                <p:cTn id="171" presetID="10" presetClass="exit" presetSubtype="0" fill="hold" grpId="1" nodeType="withEffect">
                                  <p:stCondLst>
                                    <p:cond delay="100"/>
                                  </p:stCondLst>
                                  <p:childTnLst>
                                    <p:animEffect transition="out" filter="fade">
                                      <p:cBhvr>
                                        <p:cTn id="172" dur="500"/>
                                        <p:tgtEl>
                                          <p:spTgt spid="15"/>
                                        </p:tgtEl>
                                      </p:cBhvr>
                                    </p:animEffect>
                                    <p:set>
                                      <p:cBhvr>
                                        <p:cTn id="173" dur="1" fill="hold">
                                          <p:stCondLst>
                                            <p:cond delay="499"/>
                                          </p:stCondLst>
                                        </p:cTn>
                                        <p:tgtEl>
                                          <p:spTgt spid="15"/>
                                        </p:tgtEl>
                                        <p:attrNameLst>
                                          <p:attrName>style.visibility</p:attrName>
                                        </p:attrNameLst>
                                      </p:cBhvr>
                                      <p:to>
                                        <p:strVal val="hidden"/>
                                      </p:to>
                                    </p:set>
                                  </p:childTnLst>
                                </p:cTn>
                              </p:par>
                              <p:par>
                                <p:cTn id="174" presetID="10" presetClass="exit" presetSubtype="0" fill="hold" grpId="1" nodeType="withEffect">
                                  <p:stCondLst>
                                    <p:cond delay="100"/>
                                  </p:stCondLst>
                                  <p:childTnLst>
                                    <p:animEffect transition="out" filter="fade">
                                      <p:cBhvr>
                                        <p:cTn id="175" dur="500"/>
                                        <p:tgtEl>
                                          <p:spTgt spid="16"/>
                                        </p:tgtEl>
                                      </p:cBhvr>
                                    </p:animEffect>
                                    <p:set>
                                      <p:cBhvr>
                                        <p:cTn id="176" dur="1" fill="hold">
                                          <p:stCondLst>
                                            <p:cond delay="499"/>
                                          </p:stCondLst>
                                        </p:cTn>
                                        <p:tgtEl>
                                          <p:spTgt spid="16"/>
                                        </p:tgtEl>
                                        <p:attrNameLst>
                                          <p:attrName>style.visibility</p:attrName>
                                        </p:attrNameLst>
                                      </p:cBhvr>
                                      <p:to>
                                        <p:strVal val="hidden"/>
                                      </p:to>
                                    </p:set>
                                  </p:childTnLst>
                                </p:cTn>
                              </p:par>
                              <p:par>
                                <p:cTn id="177" presetID="10" presetClass="exit" presetSubtype="0" fill="hold" grpId="1" nodeType="withEffect">
                                  <p:stCondLst>
                                    <p:cond delay="100"/>
                                  </p:stCondLst>
                                  <p:childTnLst>
                                    <p:animEffect transition="out" filter="fade">
                                      <p:cBhvr>
                                        <p:cTn id="178" dur="500"/>
                                        <p:tgtEl>
                                          <p:spTgt spid="17"/>
                                        </p:tgtEl>
                                      </p:cBhvr>
                                    </p:animEffect>
                                    <p:set>
                                      <p:cBhvr>
                                        <p:cTn id="179" dur="1" fill="hold">
                                          <p:stCondLst>
                                            <p:cond delay="499"/>
                                          </p:stCondLst>
                                        </p:cTn>
                                        <p:tgtEl>
                                          <p:spTgt spid="17"/>
                                        </p:tgtEl>
                                        <p:attrNameLst>
                                          <p:attrName>style.visibility</p:attrName>
                                        </p:attrNameLst>
                                      </p:cBhvr>
                                      <p:to>
                                        <p:strVal val="hidden"/>
                                      </p:to>
                                    </p:set>
                                  </p:childTnLst>
                                </p:cTn>
                              </p:par>
                              <p:par>
                                <p:cTn id="180" presetID="10" presetClass="exit" presetSubtype="0" fill="hold" grpId="1" nodeType="withEffect">
                                  <p:stCondLst>
                                    <p:cond delay="100"/>
                                  </p:stCondLst>
                                  <p:childTnLst>
                                    <p:animEffect transition="out" filter="fade">
                                      <p:cBhvr>
                                        <p:cTn id="181" dur="500"/>
                                        <p:tgtEl>
                                          <p:spTgt spid="18"/>
                                        </p:tgtEl>
                                      </p:cBhvr>
                                    </p:animEffect>
                                    <p:set>
                                      <p:cBhvr>
                                        <p:cTn id="182" dur="1" fill="hold">
                                          <p:stCondLst>
                                            <p:cond delay="499"/>
                                          </p:stCondLst>
                                        </p:cTn>
                                        <p:tgtEl>
                                          <p:spTgt spid="18"/>
                                        </p:tgtEl>
                                        <p:attrNameLst>
                                          <p:attrName>style.visibility</p:attrName>
                                        </p:attrNameLst>
                                      </p:cBhvr>
                                      <p:to>
                                        <p:strVal val="hidden"/>
                                      </p:to>
                                    </p:set>
                                  </p:childTnLst>
                                </p:cTn>
                              </p:par>
                              <p:par>
                                <p:cTn id="183" presetID="10" presetClass="exit" presetSubtype="0" fill="hold" grpId="1" nodeType="withEffect">
                                  <p:stCondLst>
                                    <p:cond delay="100"/>
                                  </p:stCondLst>
                                  <p:childTnLst>
                                    <p:animEffect transition="out" filter="fade">
                                      <p:cBhvr>
                                        <p:cTn id="184" dur="500"/>
                                        <p:tgtEl>
                                          <p:spTgt spid="19"/>
                                        </p:tgtEl>
                                      </p:cBhvr>
                                    </p:animEffect>
                                    <p:set>
                                      <p:cBhvr>
                                        <p:cTn id="185" dur="1" fill="hold">
                                          <p:stCondLst>
                                            <p:cond delay="499"/>
                                          </p:stCondLst>
                                        </p:cTn>
                                        <p:tgtEl>
                                          <p:spTgt spid="19"/>
                                        </p:tgtEl>
                                        <p:attrNameLst>
                                          <p:attrName>style.visibility</p:attrName>
                                        </p:attrNameLst>
                                      </p:cBhvr>
                                      <p:to>
                                        <p:strVal val="hidden"/>
                                      </p:to>
                                    </p:set>
                                  </p:childTnLst>
                                </p:cTn>
                              </p:par>
                              <p:par>
                                <p:cTn id="186" presetID="10" presetClass="exit" presetSubtype="0" fill="hold" grpId="1" nodeType="withEffect">
                                  <p:stCondLst>
                                    <p:cond delay="100"/>
                                  </p:stCondLst>
                                  <p:childTnLst>
                                    <p:animEffect transition="out" filter="fade">
                                      <p:cBhvr>
                                        <p:cTn id="187" dur="500"/>
                                        <p:tgtEl>
                                          <p:spTgt spid="20"/>
                                        </p:tgtEl>
                                      </p:cBhvr>
                                    </p:animEffect>
                                    <p:set>
                                      <p:cBhvr>
                                        <p:cTn id="18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10" grpId="0"/>
      <p:bldP spid="10" grpId="1"/>
      <p:bldP spid="10" grpId="2"/>
      <p:bldP spid="6" grpId="0"/>
      <p:bldP spid="6" grpId="1"/>
      <p:bldP spid="9" grpId="0"/>
      <p:bldP spid="15" grpId="0"/>
      <p:bldP spid="15" grpId="1"/>
      <p:bldP spid="15" grpId="2"/>
      <p:bldP spid="11" grpId="0"/>
      <p:bldP spid="11" grpId="1"/>
      <p:bldP spid="11" grpId="2"/>
      <p:bldP spid="12" grpId="0"/>
      <p:bldP spid="12" grpId="1"/>
      <p:bldP spid="12" grpId="2"/>
      <p:bldP spid="13" grpId="0"/>
      <p:bldP spid="13" grpId="1"/>
      <p:bldP spid="13" grpId="2"/>
      <p:bldP spid="14" grpId="0"/>
      <p:bldP spid="14" grpId="1"/>
      <p:bldP spid="14"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7" grpId="0"/>
      <p:bldP spid="7" grpId="1"/>
      <p:bldP spid="7" grpId="2"/>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D8AF9-E8D9-4A0C-B654-89103B280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9" name="Title 1">
            <a:extLst>
              <a:ext uri="{FF2B5EF4-FFF2-40B4-BE49-F238E27FC236}">
                <a16:creationId xmlns:a16="http://schemas.microsoft.com/office/drawing/2014/main" id="{E9078713-4ED0-41CE-A375-E8CE1BA91B72}"/>
              </a:ext>
            </a:extLst>
          </p:cNvPr>
          <p:cNvSpPr txBox="1">
            <a:spLocks/>
          </p:cNvSpPr>
          <p:nvPr/>
        </p:nvSpPr>
        <p:spPr>
          <a:xfrm>
            <a:off x="7017207" y="4339996"/>
            <a:ext cx="1589677" cy="6564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hated</a:t>
            </a:r>
          </a:p>
        </p:txBody>
      </p:sp>
      <p:sp>
        <p:nvSpPr>
          <p:cNvPr id="10" name="Title 1">
            <a:extLst>
              <a:ext uri="{FF2B5EF4-FFF2-40B4-BE49-F238E27FC236}">
                <a16:creationId xmlns:a16="http://schemas.microsoft.com/office/drawing/2014/main" id="{B7955A4F-AF37-4641-BCE7-7D9D22740985}"/>
              </a:ext>
            </a:extLst>
          </p:cNvPr>
          <p:cNvSpPr txBox="1">
            <a:spLocks/>
          </p:cNvSpPr>
          <p:nvPr/>
        </p:nvSpPr>
        <p:spPr>
          <a:xfrm>
            <a:off x="729289" y="4962453"/>
            <a:ext cx="2644754" cy="6564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knowledge</a:t>
            </a:r>
          </a:p>
        </p:txBody>
      </p:sp>
      <p:sp>
        <p:nvSpPr>
          <p:cNvPr id="6" name="Rectangle 2">
            <a:extLst>
              <a:ext uri="{FF2B5EF4-FFF2-40B4-BE49-F238E27FC236}">
                <a16:creationId xmlns:a16="http://schemas.microsoft.com/office/drawing/2014/main" id="{8EEAFE95-39C4-4587-A677-5BBD9EC432E3}"/>
              </a:ext>
            </a:extLst>
          </p:cNvPr>
          <p:cNvSpPr txBox="1">
            <a:spLocks noChangeArrowheads="1"/>
          </p:cNvSpPr>
          <p:nvPr/>
        </p:nvSpPr>
        <p:spPr bwMode="auto">
          <a:xfrm>
            <a:off x="5141049" y="726216"/>
            <a:ext cx="1536362" cy="7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storm</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586256"/>
            <a:ext cx="8229600" cy="5685487"/>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When your terror comes like a storm, And your destruction comes like a whirlwind, When distress and anguish come upon you. Then they will call on me, but I will not answer; They will seek me diligently, but they will not find me. Because they hated knowledge And did not choose the fear of the LORD,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1:27-29 </a:t>
            </a:r>
          </a:p>
        </p:txBody>
      </p:sp>
      <p:sp>
        <p:nvSpPr>
          <p:cNvPr id="4" name="Rectangle 2">
            <a:extLst>
              <a:ext uri="{FF2B5EF4-FFF2-40B4-BE49-F238E27FC236}">
                <a16:creationId xmlns:a16="http://schemas.microsoft.com/office/drawing/2014/main" id="{5375CB34-584A-4A38-834F-D3D4EF3F24F9}"/>
              </a:ext>
            </a:extLst>
          </p:cNvPr>
          <p:cNvSpPr txBox="1">
            <a:spLocks noChangeArrowheads="1"/>
          </p:cNvSpPr>
          <p:nvPr/>
        </p:nvSpPr>
        <p:spPr bwMode="auto">
          <a:xfrm>
            <a:off x="2235200" y="695834"/>
            <a:ext cx="466090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 calms all storms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Title 1">
            <a:extLst>
              <a:ext uri="{FF2B5EF4-FFF2-40B4-BE49-F238E27FC236}">
                <a16:creationId xmlns:a16="http://schemas.microsoft.com/office/drawing/2014/main" id="{26797E2E-4F92-4C21-920E-604DBDA68A56}"/>
              </a:ext>
            </a:extLst>
          </p:cNvPr>
          <p:cNvSpPr txBox="1">
            <a:spLocks/>
          </p:cNvSpPr>
          <p:nvPr/>
        </p:nvSpPr>
        <p:spPr>
          <a:xfrm>
            <a:off x="2417101" y="539116"/>
            <a:ext cx="1013694" cy="10928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Berlin Sans FB Demi" panose="020E0802020502020306" pitchFamily="34" charset="0"/>
              </a:rPr>
              <a:t>X</a:t>
            </a:r>
          </a:p>
        </p:txBody>
      </p:sp>
      <p:sp>
        <p:nvSpPr>
          <p:cNvPr id="13" name="Rectangle 2">
            <a:extLst>
              <a:ext uri="{FF2B5EF4-FFF2-40B4-BE49-F238E27FC236}">
                <a16:creationId xmlns:a16="http://schemas.microsoft.com/office/drawing/2014/main" id="{AF1C4855-62B3-47F3-BEB0-C199B00F9F55}"/>
              </a:ext>
            </a:extLst>
          </p:cNvPr>
          <p:cNvSpPr txBox="1">
            <a:spLocks noChangeArrowheads="1"/>
          </p:cNvSpPr>
          <p:nvPr/>
        </p:nvSpPr>
        <p:spPr bwMode="auto">
          <a:xfrm>
            <a:off x="751476" y="4881777"/>
            <a:ext cx="26262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knowledge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6C46535-3774-4932-9866-322CA738A372}"/>
              </a:ext>
            </a:extLst>
          </p:cNvPr>
          <p:cNvSpPr txBox="1">
            <a:spLocks noChangeArrowheads="1"/>
          </p:cNvSpPr>
          <p:nvPr/>
        </p:nvSpPr>
        <p:spPr bwMode="auto">
          <a:xfrm>
            <a:off x="714120" y="4889948"/>
            <a:ext cx="2688750" cy="7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knowledge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F0C34F0-561C-4E9A-B7DD-FFBCB11C1968}"/>
              </a:ext>
            </a:extLst>
          </p:cNvPr>
          <p:cNvSpPr txBox="1">
            <a:spLocks noChangeArrowheads="1"/>
          </p:cNvSpPr>
          <p:nvPr/>
        </p:nvSpPr>
        <p:spPr bwMode="auto">
          <a:xfrm>
            <a:off x="1776889" y="1804371"/>
            <a:ext cx="266752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whirlwind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61EBEA12-3E7C-42BD-89DC-3B997ACB4025}"/>
              </a:ext>
            </a:extLst>
          </p:cNvPr>
          <p:cNvSpPr txBox="1">
            <a:spLocks noChangeArrowheads="1"/>
          </p:cNvSpPr>
          <p:nvPr/>
        </p:nvSpPr>
        <p:spPr bwMode="auto">
          <a:xfrm>
            <a:off x="6999137" y="4266772"/>
            <a:ext cx="16312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hated</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6A078D0C-2013-4B9D-826F-2B3E648C2F98}"/>
              </a:ext>
            </a:extLst>
          </p:cNvPr>
          <p:cNvSpPr txBox="1">
            <a:spLocks noChangeArrowheads="1"/>
          </p:cNvSpPr>
          <p:nvPr/>
        </p:nvSpPr>
        <p:spPr bwMode="auto">
          <a:xfrm>
            <a:off x="569313" y="2718635"/>
            <a:ext cx="3011585" cy="7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knowledge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00197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stCondLst>
                                            <p:cond delay="0"/>
                                          </p:stCondLst>
                                        </p:cTn>
                                        <p:tgtEl>
                                          <p:spTgt spid="5"/>
                                        </p:tgtEl>
                                      </p:cBhvr>
                                    </p:animEffect>
                                    <p:anim to="" calcmode="lin" valueType="num">
                                      <p:cBhvr>
                                        <p:cTn id="1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9" presetClass="entr" presetSubtype="10" fill="hold" grpId="2"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par>
                                <p:cTn id="25" presetID="0" presetClass="path" presetSubtype="0" accel="50000" decel="50000" fill="hold" grpId="0" nodeType="withEffect">
                                  <p:stCondLst>
                                    <p:cond delay="0"/>
                                  </p:stCondLst>
                                  <p:childTnLst>
                                    <p:animMotion origin="layout" path="M -0.00069 0.00092 C 0.02587 0.03541 0.05243 0.07106 0.06667 0.12731 C 0.07969 0.18449 0.09375 0.25486 0.09375 0.32013 C 0.09236 0.38657 0.09132 0.44699 0.08438 0.49375 C 0.0776 0.54097 0.06736 0.60601 0.03767 0.63449 C 0.00799 0.66226 -0.0375 0.68032 -0.09132 0.66319 C -0.14531 0.6456 -0.22187 0.62708 -0.28594 0.53101 C -0.3316 0.47222 -0.36371 0.40462 -0.40121 0.33217 C -0.43698 0.26041 -0.46788 0.13333 -0.48472 0.07361 " pathEditMode="relative" rAng="0" ptsTypes="AAAAAAAAA">
                                      <p:cBhvr>
                                        <p:cTn id="26" dur="2000" fill="hold"/>
                                        <p:tgtEl>
                                          <p:spTgt spid="6"/>
                                        </p:tgtEl>
                                        <p:attrNameLst>
                                          <p:attrName>ppt_x</p:attrName>
                                          <p:attrName>ppt_y</p:attrName>
                                        </p:attrNameLst>
                                      </p:cBhvr>
                                      <p:rCtr x="-19479" y="33449"/>
                                    </p:animMotion>
                                  </p:childTnLst>
                                </p:cTn>
                              </p:par>
                              <p:par>
                                <p:cTn id="27" presetID="10" presetClass="exit" presetSubtype="0" fill="hold" grpId="2" nodeType="withEffect">
                                  <p:stCondLst>
                                    <p:cond delay="0"/>
                                  </p:stCondLst>
                                  <p:childTnLst>
                                    <p:animEffect transition="out" filter="fade">
                                      <p:cBhvr>
                                        <p:cTn id="28" dur="1000"/>
                                        <p:tgtEl>
                                          <p:spTgt spid="4"/>
                                        </p:tgtEl>
                                      </p:cBhvr>
                                    </p:animEffect>
                                    <p:set>
                                      <p:cBhvr>
                                        <p:cTn id="29" dur="1" fill="hold">
                                          <p:stCondLst>
                                            <p:cond delay="999"/>
                                          </p:stCondLst>
                                        </p:cTn>
                                        <p:tgtEl>
                                          <p:spTgt spid="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set>
                                      <p:cBhvr>
                                        <p:cTn id="33" dur="1" fill="hold">
                                          <p:stCondLst>
                                            <p:cond delay="499"/>
                                          </p:stCondLst>
                                        </p:cTn>
                                        <p:tgtEl>
                                          <p:spTgt spid="5"/>
                                        </p:tgtEl>
                                        <p:attrNameLst>
                                          <p:attrName>style.visibility</p:attrName>
                                        </p:attrNameLst>
                                      </p:cBhvr>
                                      <p:to>
                                        <p:strVal val="hidden"/>
                                      </p:to>
                                    </p:set>
                                  </p:childTnLst>
                                </p:cTn>
                              </p:par>
                              <p:par>
                                <p:cTn id="34" presetID="15" presetClass="entr" presetSubtype="0" fill="hold" grpId="0" nodeType="withEffect">
                                  <p:stCondLst>
                                    <p:cond delay="1000"/>
                                  </p:stCondLst>
                                  <p:childTnLst>
                                    <p:set>
                                      <p:cBhvr>
                                        <p:cTn id="35" dur="1" fill="hold">
                                          <p:stCondLst>
                                            <p:cond delay="0"/>
                                          </p:stCondLst>
                                        </p:cTn>
                                        <p:tgtEl>
                                          <p:spTgt spid="3074"/>
                                        </p:tgtEl>
                                        <p:attrNameLst>
                                          <p:attrName>style.visibility</p:attrName>
                                        </p:attrNameLst>
                                      </p:cBhvr>
                                      <p:to>
                                        <p:strVal val="visible"/>
                                      </p:to>
                                    </p:set>
                                    <p:anim calcmode="lin" valueType="num">
                                      <p:cBhvr>
                                        <p:cTn id="36" dur="1000" fill="hold"/>
                                        <p:tgtEl>
                                          <p:spTgt spid="3074"/>
                                        </p:tgtEl>
                                        <p:attrNameLst>
                                          <p:attrName>ppt_w</p:attrName>
                                        </p:attrNameLst>
                                      </p:cBhvr>
                                      <p:tavLst>
                                        <p:tav tm="0">
                                          <p:val>
                                            <p:fltVal val="0"/>
                                          </p:val>
                                        </p:tav>
                                        <p:tav tm="100000">
                                          <p:val>
                                            <p:strVal val="#ppt_w"/>
                                          </p:val>
                                        </p:tav>
                                      </p:tavLst>
                                    </p:anim>
                                    <p:anim calcmode="lin" valueType="num">
                                      <p:cBhvr>
                                        <p:cTn id="37" dur="1000" fill="hold"/>
                                        <p:tgtEl>
                                          <p:spTgt spid="3074"/>
                                        </p:tgtEl>
                                        <p:attrNameLst>
                                          <p:attrName>ppt_h</p:attrName>
                                        </p:attrNameLst>
                                      </p:cBhvr>
                                      <p:tavLst>
                                        <p:tav tm="0">
                                          <p:val>
                                            <p:fltVal val="0"/>
                                          </p:val>
                                        </p:tav>
                                        <p:tav tm="100000">
                                          <p:val>
                                            <p:strVal val="#ppt_h"/>
                                          </p:val>
                                        </p:tav>
                                      </p:tavLst>
                                    </p:anim>
                                    <p:anim calcmode="lin" valueType="num">
                                      <p:cBhvr>
                                        <p:cTn id="38"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074"/>
                                        </p:tgtEl>
                                        <p:attrNameLst>
                                          <p:attrName>ppt_y</p:attrName>
                                        </p:attrNameLst>
                                      </p:cBhvr>
                                      <p:tavLst>
                                        <p:tav tm="0" fmla="#ppt_y+(sin(-2*pi*(1-$))*-#ppt_x+cos(-2*pi*(1-$))*(1-#ppt_y))*(1-$)">
                                          <p:val>
                                            <p:fltVal val="0"/>
                                          </p:val>
                                        </p:tav>
                                        <p:tav tm="100000">
                                          <p:val>
                                            <p:fltVal val="1"/>
                                          </p:val>
                                        </p:tav>
                                      </p:tavLst>
                                    </p:anim>
                                  </p:childTnLst>
                                </p:cTn>
                              </p:par>
                              <p:par>
                                <p:cTn id="40" presetID="1" presetClass="entr" presetSubtype="0" fill="hold" grpId="0" nodeType="withEffect">
                                  <p:stCondLst>
                                    <p:cond delay="1850"/>
                                  </p:stCondLst>
                                  <p:childTnLst>
                                    <p:set>
                                      <p:cBhvr>
                                        <p:cTn id="41" dur="1" fill="hold">
                                          <p:stCondLst>
                                            <p:cond delay="0"/>
                                          </p:stCondLst>
                                        </p:cTn>
                                        <p:tgtEl>
                                          <p:spTgt spid="11"/>
                                        </p:tgtEl>
                                        <p:attrNameLst>
                                          <p:attrName>style.visibility</p:attrName>
                                        </p:attrNameLst>
                                      </p:cBhvr>
                                      <p:to>
                                        <p:strVal val="visible"/>
                                      </p:to>
                                    </p:set>
                                  </p:childTnLst>
                                </p:cTn>
                              </p:par>
                              <p:par>
                                <p:cTn id="42" presetID="19" presetClass="exit" presetSubtype="10" fill="hold" grpId="1" nodeType="withEffect">
                                  <p:stCondLst>
                                    <p:cond delay="1850"/>
                                  </p:stCondLst>
                                  <p:childTnLst>
                                    <p:anim calcmode="lin" valueType="num">
                                      <p:cBhvr>
                                        <p:cTn id="43" dur="2250"/>
                                        <p:tgtEl>
                                          <p:spTgt spid="11"/>
                                        </p:tgtEl>
                                        <p:attrNameLst>
                                          <p:attrName>ppt_h</p:attrName>
                                        </p:attrNameLst>
                                      </p:cBhvr>
                                      <p:tavLst>
                                        <p:tav tm="0">
                                          <p:val>
                                            <p:strVal val="ppt_h"/>
                                          </p:val>
                                        </p:tav>
                                        <p:tav tm="100000">
                                          <p:val>
                                            <p:strVal val="ppt_h"/>
                                          </p:val>
                                        </p:tav>
                                      </p:tavLst>
                                    </p:anim>
                                    <p:anim calcmode="lin" valueType="num">
                                      <p:cBhvr>
                                        <p:cTn id="44" dur="225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5" dur="1" fill="hold">
                                          <p:stCondLst>
                                            <p:cond delay="2249"/>
                                          </p:stCondLst>
                                        </p:cTn>
                                        <p:tgtEl>
                                          <p:spTgt spid="11"/>
                                        </p:tgtEl>
                                        <p:attrNameLst>
                                          <p:attrName>style.visibility</p:attrName>
                                        </p:attrNameLst>
                                      </p:cBhvr>
                                      <p:to>
                                        <p:strVal val="hidden"/>
                                      </p:to>
                                    </p:set>
                                  </p:childTnLst>
                                </p:cTn>
                              </p:par>
                            </p:childTnLst>
                          </p:cTn>
                        </p:par>
                        <p:par>
                          <p:cTn id="46" fill="hold">
                            <p:stCondLst>
                              <p:cond delay="4100"/>
                            </p:stCondLst>
                            <p:childTnLst>
                              <p:par>
                                <p:cTn id="47" presetID="10" presetClass="exit" presetSubtype="0" fill="hold" grpId="3" nodeType="afterEffect">
                                  <p:stCondLst>
                                    <p:cond delay="0"/>
                                  </p:stCondLst>
                                  <p:childTnLst>
                                    <p:animEffect transition="out" filter="fade">
                                      <p:cBhvr>
                                        <p:cTn id="48" dur="250"/>
                                        <p:tgtEl>
                                          <p:spTgt spid="6"/>
                                        </p:tgtEl>
                                      </p:cBhvr>
                                    </p:animEffect>
                                    <p:set>
                                      <p:cBhvr>
                                        <p:cTn id="49" dur="1" fill="hold">
                                          <p:stCondLst>
                                            <p:cond delay="24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par>
                                <p:cTn id="55" presetID="18" presetClass="emph" presetSubtype="0" fill="hold" grpId="1" nodeType="withEffect">
                                  <p:stCondLst>
                                    <p:cond delay="0"/>
                                  </p:stCondLst>
                                  <p:childTnLst>
                                    <p:set>
                                      <p:cBhvr override="childStyle">
                                        <p:cTn id="56" dur="500" fill="hold"/>
                                        <p:tgtEl>
                                          <p:spTgt spid="9"/>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22" presetClass="entr" presetSubtype="8" fill="hold" grpId="0" nodeType="withEffect">
                                  <p:stCondLst>
                                    <p:cond delay="40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par>
                                <p:cTn id="63" presetID="18" presetClass="emph" presetSubtype="0" fill="hold" grpId="1" nodeType="withEffect">
                                  <p:stCondLst>
                                    <p:cond delay="400"/>
                                  </p:stCondLst>
                                  <p:childTnLst>
                                    <p:set>
                                      <p:cBhvr override="childStyle">
                                        <p:cTn id="64" dur="500" fill="hold"/>
                                        <p:tgtEl>
                                          <p:spTgt spid="10"/>
                                        </p:tgtEl>
                                        <p:attrNameLst>
                                          <p:attrName>style.textDecorationUnderline</p:attrName>
                                        </p:attrNameLst>
                                      </p:cBhvr>
                                      <p:to>
                                        <p:strVal val="true"/>
                                      </p:to>
                                    </p:set>
                                  </p:childTnLst>
                                </p:cTn>
                              </p:par>
                              <p:par>
                                <p:cTn id="65" presetID="22" presetClass="entr" presetSubtype="8" fill="hold" grpId="0" nodeType="withEffect">
                                  <p:stCondLst>
                                    <p:cond delay="40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250"/>
                                        <p:tgtEl>
                                          <p:spTgt spid="8"/>
                                        </p:tgtEl>
                                      </p:cBhvr>
                                    </p:animEffect>
                                  </p:childTnLst>
                                </p:cTn>
                              </p:par>
                              <p:par>
                                <p:cTn id="73" presetID="6" presetClass="emph" presetSubtype="0" fill="hold" grpId="2" nodeType="withEffect">
                                  <p:stCondLst>
                                    <p:cond delay="0"/>
                                  </p:stCondLst>
                                  <p:childTnLst>
                                    <p:animScale>
                                      <p:cBhvr>
                                        <p:cTn id="74" dur="2000" fill="hold"/>
                                        <p:tgtEl>
                                          <p:spTgt spid="8"/>
                                        </p:tgtEl>
                                      </p:cBhvr>
                                      <p:by x="109500" y="109500"/>
                                    </p:animScale>
                                  </p:childTnLst>
                                </p:cTn>
                              </p:par>
                              <p:par>
                                <p:cTn id="75" presetID="42" presetClass="path" presetSubtype="0" accel="50000" decel="50000" fill="hold" grpId="1" nodeType="withEffect">
                                  <p:stCondLst>
                                    <p:cond delay="0"/>
                                  </p:stCondLst>
                                  <p:childTnLst>
                                    <p:animMotion origin="layout" path="M -3.61111E-6 -1.11111E-6 L 0.00139 -0.31574 " pathEditMode="relative" rAng="0" ptsTypes="AA">
                                      <p:cBhvr>
                                        <p:cTn id="76" dur="1750" fill="hold"/>
                                        <p:tgtEl>
                                          <p:spTgt spid="8"/>
                                        </p:tgtEl>
                                        <p:attrNameLst>
                                          <p:attrName>ppt_x</p:attrName>
                                          <p:attrName>ppt_y</p:attrName>
                                        </p:attrNameLst>
                                      </p:cBhvr>
                                      <p:rCtr x="69" y="-15787"/>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6" grpId="0"/>
      <p:bldP spid="6" grpId="1"/>
      <p:bldP spid="6" grpId="2"/>
      <p:bldP spid="6" grpId="3"/>
      <p:bldP spid="3074" grpId="0"/>
      <p:bldP spid="3074" grpId="1"/>
      <p:bldP spid="4" grpId="0"/>
      <p:bldP spid="4" grpId="1"/>
      <p:bldP spid="4" grpId="2"/>
      <p:bldP spid="5" grpId="0"/>
      <p:bldP spid="5" grpId="1"/>
      <p:bldP spid="13" grpId="0"/>
      <p:bldP spid="13" grpId="1"/>
      <p:bldP spid="8" grpId="0"/>
      <p:bldP spid="8" grpId="1"/>
      <p:bldP spid="8" grpId="2"/>
      <p:bldP spid="11" grpId="0"/>
      <p:bldP spid="11"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6E285-8769-42E9-9245-3246D274E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B84E19B8-5E5F-43EC-A4DD-5D4B679FBA5A}"/>
              </a:ext>
            </a:extLst>
          </p:cNvPr>
          <p:cNvSpPr txBox="1">
            <a:spLocks/>
          </p:cNvSpPr>
          <p:nvPr/>
        </p:nvSpPr>
        <p:spPr>
          <a:xfrm>
            <a:off x="6077743" y="1303338"/>
            <a:ext cx="19218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Depart</a:t>
            </a:r>
          </a:p>
        </p:txBody>
      </p:sp>
      <p:sp>
        <p:nvSpPr>
          <p:cNvPr id="8" name="Title 1">
            <a:extLst>
              <a:ext uri="{FF2B5EF4-FFF2-40B4-BE49-F238E27FC236}">
                <a16:creationId xmlns:a16="http://schemas.microsoft.com/office/drawing/2014/main" id="{078BCB9C-9DF3-42AE-998C-4A68FE9490DB}"/>
              </a:ext>
            </a:extLst>
          </p:cNvPr>
          <p:cNvSpPr txBox="1">
            <a:spLocks/>
          </p:cNvSpPr>
          <p:nvPr/>
        </p:nvSpPr>
        <p:spPr>
          <a:xfrm>
            <a:off x="3218291" y="1977231"/>
            <a:ext cx="4735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do not desire</a:t>
            </a:r>
          </a:p>
        </p:txBody>
      </p:sp>
      <p:sp>
        <p:nvSpPr>
          <p:cNvPr id="9" name="Title 1">
            <a:extLst>
              <a:ext uri="{FF2B5EF4-FFF2-40B4-BE49-F238E27FC236}">
                <a16:creationId xmlns:a16="http://schemas.microsoft.com/office/drawing/2014/main" id="{15B7B417-40B8-4FBE-9B59-C452E8224AA0}"/>
              </a:ext>
            </a:extLst>
          </p:cNvPr>
          <p:cNvSpPr txBox="1">
            <a:spLocks/>
          </p:cNvSpPr>
          <p:nvPr/>
        </p:nvSpPr>
        <p:spPr>
          <a:xfrm>
            <a:off x="3923619" y="2647609"/>
            <a:ext cx="268201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a:t>
            </a:r>
            <a:r>
              <a:rPr lang="en-US" sz="45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ur ways</a:t>
            </a:r>
          </a:p>
        </p:txBody>
      </p:sp>
      <p:sp>
        <p:nvSpPr>
          <p:cNvPr id="10" name="Title 1">
            <a:extLst>
              <a:ext uri="{FF2B5EF4-FFF2-40B4-BE49-F238E27FC236}">
                <a16:creationId xmlns:a16="http://schemas.microsoft.com/office/drawing/2014/main" id="{16F195D9-8B56-4E65-BACE-B9383909B12F}"/>
              </a:ext>
            </a:extLst>
          </p:cNvPr>
          <p:cNvSpPr txBox="1">
            <a:spLocks/>
          </p:cNvSpPr>
          <p:nvPr/>
        </p:nvSpPr>
        <p:spPr>
          <a:xfrm>
            <a:off x="2857840" y="3989614"/>
            <a:ext cx="30207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 profit</a:t>
            </a:r>
          </a:p>
        </p:txBody>
      </p:sp>
      <p:sp>
        <p:nvSpPr>
          <p:cNvPr id="3074" name="Rectangle 2"/>
          <p:cNvSpPr>
            <a:spLocks noGrp="1" noChangeArrowheads="1"/>
          </p:cNvSpPr>
          <p:nvPr>
            <p:ph type="title"/>
          </p:nvPr>
        </p:nvSpPr>
        <p:spPr>
          <a:xfrm>
            <a:off x="338768" y="1329895"/>
            <a:ext cx="8466463" cy="41982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they say to God, 'Depart      from us, For we do not desire the knowledge of Your ways. Who is the Almighty, that we should serve Him? And what profit do we have  if we pray to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Job 21:14-15 </a:t>
            </a:r>
          </a:p>
        </p:txBody>
      </p:sp>
      <p:sp>
        <p:nvSpPr>
          <p:cNvPr id="4" name="Rectangle 2">
            <a:extLst>
              <a:ext uri="{FF2B5EF4-FFF2-40B4-BE49-F238E27FC236}">
                <a16:creationId xmlns:a16="http://schemas.microsoft.com/office/drawing/2014/main" id="{8EF43121-7F8C-47E7-B94B-7202CD9B7C48}"/>
              </a:ext>
            </a:extLst>
          </p:cNvPr>
          <p:cNvSpPr txBox="1">
            <a:spLocks noChangeArrowheads="1"/>
          </p:cNvSpPr>
          <p:nvPr/>
        </p:nvSpPr>
        <p:spPr bwMode="auto">
          <a:xfrm>
            <a:off x="569313" y="2718635"/>
            <a:ext cx="3011585" cy="7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knowledge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2952DEE-7375-4AB0-BB0C-B63A47994C6E}"/>
              </a:ext>
            </a:extLst>
          </p:cNvPr>
          <p:cNvSpPr txBox="1">
            <a:spLocks noChangeArrowheads="1"/>
          </p:cNvSpPr>
          <p:nvPr/>
        </p:nvSpPr>
        <p:spPr bwMode="auto">
          <a:xfrm>
            <a:off x="5925016" y="2015513"/>
            <a:ext cx="1810496"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desire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473721F-AEF8-4CF7-9ADF-BABF71CC0C02}"/>
              </a:ext>
            </a:extLst>
          </p:cNvPr>
          <p:cNvSpPr txBox="1">
            <a:spLocks noChangeArrowheads="1"/>
          </p:cNvSpPr>
          <p:nvPr/>
        </p:nvSpPr>
        <p:spPr bwMode="auto">
          <a:xfrm>
            <a:off x="7039628" y="3372077"/>
            <a:ext cx="2317857" cy="7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profit?</a:t>
            </a:r>
          </a:p>
        </p:txBody>
      </p:sp>
      <p:sp>
        <p:nvSpPr>
          <p:cNvPr id="12" name="Rectangle 2">
            <a:extLst>
              <a:ext uri="{FF2B5EF4-FFF2-40B4-BE49-F238E27FC236}">
                <a16:creationId xmlns:a16="http://schemas.microsoft.com/office/drawing/2014/main" id="{E41F286F-3D6A-44AD-A58A-CD42A91D4009}"/>
              </a:ext>
            </a:extLst>
          </p:cNvPr>
          <p:cNvSpPr txBox="1">
            <a:spLocks noChangeArrowheads="1"/>
          </p:cNvSpPr>
          <p:nvPr/>
        </p:nvSpPr>
        <p:spPr bwMode="auto">
          <a:xfrm>
            <a:off x="4165696" y="4034910"/>
            <a:ext cx="171377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profit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24B98FB-AFA5-4959-9A74-93120BCDF7C0}"/>
              </a:ext>
            </a:extLst>
          </p:cNvPr>
          <p:cNvSpPr txBox="1">
            <a:spLocks noChangeArrowheads="1"/>
          </p:cNvSpPr>
          <p:nvPr/>
        </p:nvSpPr>
        <p:spPr bwMode="auto">
          <a:xfrm>
            <a:off x="4963307" y="4701172"/>
            <a:ext cx="37229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14" name="Picture 13">
            <a:extLst>
              <a:ext uri="{FF2B5EF4-FFF2-40B4-BE49-F238E27FC236}">
                <a16:creationId xmlns:a16="http://schemas.microsoft.com/office/drawing/2014/main" id="{0F9C866B-4819-4837-86C8-0A60A41803FE}"/>
              </a:ext>
            </a:extLst>
          </p:cNvPr>
          <p:cNvPicPr>
            <a:picLocks noChangeAspect="1"/>
          </p:cNvPicPr>
          <p:nvPr/>
        </p:nvPicPr>
        <p:blipFill rotWithShape="1">
          <a:blip r:embed="rId3">
            <a:extLst>
              <a:ext uri="{28A0092B-C50C-407E-A947-70E740481C1C}">
                <a14:useLocalDpi xmlns:a14="http://schemas.microsoft.com/office/drawing/2010/main" val="0"/>
              </a:ext>
            </a:extLst>
          </a:blip>
          <a:srcRect l="81324" t="65294"/>
          <a:stretch/>
        </p:blipFill>
        <p:spPr>
          <a:xfrm>
            <a:off x="7436224" y="4477870"/>
            <a:ext cx="1707776" cy="2380129"/>
          </a:xfrm>
          <a:prstGeom prst="rect">
            <a:avLst/>
          </a:prstGeom>
        </p:spPr>
      </p:pic>
      <p:sp>
        <p:nvSpPr>
          <p:cNvPr id="15" name="Rectangle 2">
            <a:extLst>
              <a:ext uri="{FF2B5EF4-FFF2-40B4-BE49-F238E27FC236}">
                <a16:creationId xmlns:a16="http://schemas.microsoft.com/office/drawing/2014/main" id="{1B248533-645F-455F-B46B-0F82B14A2564}"/>
              </a:ext>
            </a:extLst>
          </p:cNvPr>
          <p:cNvSpPr txBox="1">
            <a:spLocks noChangeArrowheads="1"/>
          </p:cNvSpPr>
          <p:nvPr/>
        </p:nvSpPr>
        <p:spPr bwMode="auto">
          <a:xfrm>
            <a:off x="6095376" y="1367591"/>
            <a:ext cx="18949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Depart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9A63384-8A48-499E-B6BD-46204185C0C4}"/>
              </a:ext>
            </a:extLst>
          </p:cNvPr>
          <p:cNvSpPr txBox="1">
            <a:spLocks noChangeArrowheads="1"/>
          </p:cNvSpPr>
          <p:nvPr/>
        </p:nvSpPr>
        <p:spPr bwMode="auto">
          <a:xfrm>
            <a:off x="3417095" y="2039104"/>
            <a:ext cx="43407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do not desire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6E672F6-728A-471A-8876-9C181B51C623}"/>
              </a:ext>
            </a:extLst>
          </p:cNvPr>
          <p:cNvSpPr txBox="1">
            <a:spLocks noChangeArrowheads="1"/>
          </p:cNvSpPr>
          <p:nvPr/>
        </p:nvSpPr>
        <p:spPr bwMode="auto">
          <a:xfrm>
            <a:off x="3874168" y="2712747"/>
            <a:ext cx="28033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Your ways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C698546-101B-41D5-9F9B-30AAE948485B}"/>
              </a:ext>
            </a:extLst>
          </p:cNvPr>
          <p:cNvSpPr txBox="1">
            <a:spLocks noChangeArrowheads="1"/>
          </p:cNvSpPr>
          <p:nvPr/>
        </p:nvSpPr>
        <p:spPr bwMode="auto">
          <a:xfrm>
            <a:off x="2889960" y="4053016"/>
            <a:ext cx="2959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what profit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850EA34D-F6CB-454F-B374-4E23C122A4B2}"/>
              </a:ext>
            </a:extLst>
          </p:cNvPr>
          <p:cNvSpPr txBox="1">
            <a:spLocks noChangeArrowheads="1"/>
          </p:cNvSpPr>
          <p:nvPr/>
        </p:nvSpPr>
        <p:spPr bwMode="auto">
          <a:xfrm>
            <a:off x="6598068" y="1682614"/>
            <a:ext cx="1810496"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desire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5929214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1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6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par>
                                <p:cTn id="30" presetID="18" presetClass="emph" presetSubtype="0" fill="hold" grpId="1" nodeType="withEffect">
                                  <p:stCondLst>
                                    <p:cond delay="250"/>
                                  </p:stCondLst>
                                  <p:childTnLst>
                                    <p:set>
                                      <p:cBhvr override="childStyle">
                                        <p:cTn id="31" dur="75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25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750"/>
                                        <p:tgtEl>
                                          <p:spTgt spid="16"/>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18" presetClass="emph" presetSubtype="0" fill="hold" grpId="1" nodeType="withEffect">
                                  <p:stCondLst>
                                    <p:cond delay="750"/>
                                  </p:stCondLst>
                                  <p:childTnLst>
                                    <p:set>
                                      <p:cBhvr override="childStyle">
                                        <p:cTn id="39" dur="500" fill="hold"/>
                                        <p:tgtEl>
                                          <p:spTgt spid="9"/>
                                        </p:tgtEl>
                                        <p:attrNameLst>
                                          <p:attrName>style.textDecorationUnderline</p:attrName>
                                        </p:attrNameLst>
                                      </p:cBhvr>
                                      <p:to>
                                        <p:strVal val="true"/>
                                      </p:to>
                                    </p:set>
                                  </p:childTnLst>
                                </p:cTn>
                              </p:par>
                              <p:par>
                                <p:cTn id="40" presetID="22" presetClass="entr" presetSubtype="8"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xit" presetSubtype="8" fill="hold" grpId="2" nodeType="withEffect">
                                  <p:stCondLst>
                                    <p:cond delay="0"/>
                                  </p:stCondLst>
                                  <p:childTnLst>
                                    <p:animEffect transition="out" filter="wipe(left)">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50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par>
                                <p:cTn id="54" presetID="18" presetClass="emph" presetSubtype="0" fill="hold" grpId="1" nodeType="withEffect">
                                  <p:stCondLst>
                                    <p:cond delay="500"/>
                                  </p:stCondLst>
                                  <p:childTnLst>
                                    <p:set>
                                      <p:cBhvr override="childStyle">
                                        <p:cTn id="55" dur="500" fill="hold"/>
                                        <p:tgtEl>
                                          <p:spTgt spid="10"/>
                                        </p:tgtEl>
                                        <p:attrNameLst>
                                          <p:attrName>style.textDecorationUnderline</p:attrName>
                                        </p:attrNameLst>
                                      </p:cBhvr>
                                      <p:to>
                                        <p:strVal val="true"/>
                                      </p:to>
                                    </p:set>
                                  </p:childTnLst>
                                </p:cTn>
                              </p:par>
                              <p:par>
                                <p:cTn id="56" presetID="22" presetClass="entr" presetSubtype="8" fill="hold" grpId="0" nodeType="withEffect">
                                  <p:stCondLst>
                                    <p:cond delay="50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par>
                                <p:cTn id="59" presetID="22" presetClass="exit" presetSubtype="8" fill="hold" grpId="2" nodeType="withEffect">
                                  <p:stCondLst>
                                    <p:cond delay="0"/>
                                  </p:stCondLst>
                                  <p:childTnLst>
                                    <p:animEffect transition="out" filter="wipe(left)">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22" presetClass="exit" presetSubtype="8" fill="hold" grpId="2" nodeType="withEffect">
                                  <p:stCondLst>
                                    <p:cond delay="250"/>
                                  </p:stCondLst>
                                  <p:childTnLst>
                                    <p:animEffect transition="out" filter="wipe(left)">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25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50"/>
                                        <p:tgtEl>
                                          <p:spTgt spid="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250"/>
                                        <p:tgtEl>
                                          <p:spTgt spid="13"/>
                                        </p:tgtEl>
                                      </p:cBhvr>
                                    </p:animEffect>
                                  </p:childTnLst>
                                </p:cTn>
                              </p:par>
                              <p:par>
                                <p:cTn id="82" presetID="42" presetClass="path" presetSubtype="0" accel="50000" decel="50000" fill="hold" grpId="1" nodeType="withEffect">
                                  <p:stCondLst>
                                    <p:cond delay="0"/>
                                  </p:stCondLst>
                                  <p:childTnLst>
                                    <p:animMotion origin="layout" path="M 5E-6 3.7037E-6 L 0.0743 -0.04815 " pathEditMode="relative" rAng="0" ptsTypes="AA">
                                      <p:cBhvr>
                                        <p:cTn id="83" dur="1500" fill="hold"/>
                                        <p:tgtEl>
                                          <p:spTgt spid="6"/>
                                        </p:tgtEl>
                                        <p:attrNameLst>
                                          <p:attrName>ppt_x</p:attrName>
                                          <p:attrName>ppt_y</p:attrName>
                                        </p:attrNameLst>
                                      </p:cBhvr>
                                      <p:rCtr x="3715" y="-2407"/>
                                    </p:animMotion>
                                  </p:childTnLst>
                                </p:cTn>
                              </p:par>
                              <p:par>
                                <p:cTn id="84" presetID="42" presetClass="path" presetSubtype="0" accel="50000" decel="50000" fill="hold" grpId="1" nodeType="withEffect">
                                  <p:stCondLst>
                                    <p:cond delay="0"/>
                                  </p:stCondLst>
                                  <p:childTnLst>
                                    <p:animMotion origin="layout" path="M 4.44444E-6 -7.40741E-7 L 0.33298 -0.10093 " pathEditMode="relative" rAng="0" ptsTypes="AA">
                                      <p:cBhvr>
                                        <p:cTn id="85" dur="1500" fill="hold"/>
                                        <p:tgtEl>
                                          <p:spTgt spid="12"/>
                                        </p:tgtEl>
                                        <p:attrNameLst>
                                          <p:attrName>ppt_x</p:attrName>
                                          <p:attrName>ppt_y</p:attrName>
                                        </p:attrNameLst>
                                      </p:cBhvr>
                                      <p:rCtr x="16649" y="-5046"/>
                                    </p:animMotion>
                                  </p:childTnLst>
                                </p:cTn>
                              </p:par>
                              <p:par>
                                <p:cTn id="86" presetID="42" presetClass="path" presetSubtype="0" accel="50000" decel="50000" fill="hold" grpId="1" nodeType="withEffect">
                                  <p:stCondLst>
                                    <p:cond delay="0"/>
                                  </p:stCondLst>
                                  <p:childTnLst>
                                    <p:animMotion origin="layout" path="M -8.33333E-7 -1.48148E-6 L 0.40486 -0.19745 " pathEditMode="relative" rAng="0" ptsTypes="AA">
                                      <p:cBhvr>
                                        <p:cTn id="87" dur="1500" fill="hold"/>
                                        <p:tgtEl>
                                          <p:spTgt spid="13"/>
                                        </p:tgtEl>
                                        <p:attrNameLst>
                                          <p:attrName>ppt_x</p:attrName>
                                          <p:attrName>ppt_y</p:attrName>
                                        </p:attrNameLst>
                                      </p:cBhvr>
                                      <p:rCtr x="20243" y="-9884"/>
                                    </p:animMotion>
                                  </p:childTnLst>
                                </p:cTn>
                              </p:par>
                              <p:par>
                                <p:cTn id="88" presetID="10" presetClass="exit" presetSubtype="0" fill="hold" grpId="1" nodeType="withEffect">
                                  <p:stCondLst>
                                    <p:cond delay="0"/>
                                  </p:stCondLst>
                                  <p:childTnLst>
                                    <p:animEffect transition="out" filter="fade">
                                      <p:cBhvr>
                                        <p:cTn id="89" dur="1000"/>
                                        <p:tgtEl>
                                          <p:spTgt spid="3074"/>
                                        </p:tgtEl>
                                      </p:cBhvr>
                                    </p:animEffect>
                                    <p:set>
                                      <p:cBhvr>
                                        <p:cTn id="90" dur="1" fill="hold">
                                          <p:stCondLst>
                                            <p:cond delay="999"/>
                                          </p:stCondLst>
                                        </p:cTn>
                                        <p:tgtEl>
                                          <p:spTgt spid="3074"/>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childTnLst>
                          </p:cTn>
                        </p:par>
                        <p:par>
                          <p:cTn id="97" fill="hold">
                            <p:stCondLst>
                              <p:cond delay="1500"/>
                            </p:stCondLst>
                            <p:childTnLst>
                              <p:par>
                                <p:cTn id="98" presetID="10" presetClass="entr" presetSubtype="0" fill="hold" grpId="0" nodeType="after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fade">
                                      <p:cBhvr>
                                        <p:cTn id="100" dur="250"/>
                                        <p:tgtEl>
                                          <p:spTgt spid="11"/>
                                        </p:tgtEl>
                                      </p:cBhvr>
                                    </p:animEffect>
                                  </p:childTnLst>
                                </p:cTn>
                              </p:par>
                              <p:par>
                                <p:cTn id="101" presetID="10" presetClass="exit" presetSubtype="0" fill="hold" grpId="2"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 presetClass="exit" presetSubtype="4" fill="hold" grpId="1" nodeType="clickEffect">
                                  <p:stCondLst>
                                    <p:cond delay="0"/>
                                  </p:stCondLst>
                                  <p:childTnLst>
                                    <p:anim calcmode="lin" valueType="num">
                                      <p:cBhvr additive="base">
                                        <p:cTn id="112" dur="1750"/>
                                        <p:tgtEl>
                                          <p:spTgt spid="11"/>
                                        </p:tgtEl>
                                        <p:attrNameLst>
                                          <p:attrName>ppt_x</p:attrName>
                                        </p:attrNameLst>
                                      </p:cBhvr>
                                      <p:tavLst>
                                        <p:tav tm="0">
                                          <p:val>
                                            <p:strVal val="ppt_x"/>
                                          </p:val>
                                        </p:tav>
                                        <p:tav tm="100000">
                                          <p:val>
                                            <p:strVal val="ppt_x"/>
                                          </p:val>
                                        </p:tav>
                                      </p:tavLst>
                                    </p:anim>
                                    <p:anim calcmode="lin" valueType="num">
                                      <p:cBhvr additive="base">
                                        <p:cTn id="113" dur="1750"/>
                                        <p:tgtEl>
                                          <p:spTgt spid="11"/>
                                        </p:tgtEl>
                                        <p:attrNameLst>
                                          <p:attrName>ppt_y</p:attrName>
                                        </p:attrNameLst>
                                      </p:cBhvr>
                                      <p:tavLst>
                                        <p:tav tm="0">
                                          <p:val>
                                            <p:strVal val="ppt_y"/>
                                          </p:val>
                                        </p:tav>
                                        <p:tav tm="100000">
                                          <p:val>
                                            <p:strVal val="1+ppt_h/2"/>
                                          </p:val>
                                        </p:tav>
                                      </p:tavLst>
                                    </p:anim>
                                    <p:set>
                                      <p:cBhvr>
                                        <p:cTn id="114" dur="1" fill="hold">
                                          <p:stCondLst>
                                            <p:cond delay="1749"/>
                                          </p:stCondLst>
                                        </p:cTn>
                                        <p:tgtEl>
                                          <p:spTgt spid="11"/>
                                        </p:tgtEl>
                                        <p:attrNameLst>
                                          <p:attrName>style.visibility</p:attrName>
                                        </p:attrNameLst>
                                      </p:cBhvr>
                                      <p:to>
                                        <p:strVal val="hidden"/>
                                      </p:to>
                                    </p:set>
                                  </p:childTnLst>
                                </p:cTn>
                              </p:par>
                              <p:par>
                                <p:cTn id="115" presetID="6" presetClass="emph" presetSubtype="0" fill="hold" grpId="2" nodeType="withEffect">
                                  <p:stCondLst>
                                    <p:cond delay="0"/>
                                  </p:stCondLst>
                                  <p:childTnLst>
                                    <p:animScale>
                                      <p:cBhvr>
                                        <p:cTn id="116" dur="1250" fill="hold"/>
                                        <p:tgtEl>
                                          <p:spTgt spid="11"/>
                                        </p:tgtEl>
                                      </p:cBhvr>
                                      <p:by x="15000" y="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10" grpId="0"/>
      <p:bldP spid="10" grpId="1"/>
      <p:bldP spid="10" grpId="2"/>
      <p:bldP spid="3074" grpId="0"/>
      <p:bldP spid="3074" grpId="1"/>
      <p:bldP spid="4" grpId="0"/>
      <p:bldP spid="6" grpId="0"/>
      <p:bldP spid="6" grpId="1"/>
      <p:bldP spid="11" grpId="0"/>
      <p:bldP spid="11" grpId="1"/>
      <p:bldP spid="11" grpId="2"/>
      <p:bldP spid="12" grpId="0"/>
      <p:bldP spid="12" grpId="1"/>
      <p:bldP spid="12" grpId="2"/>
      <p:bldP spid="13" grpId="0"/>
      <p:bldP spid="13" grpId="1"/>
      <p:bldP spid="13" grpId="2"/>
      <p:bldP spid="15" grpId="0"/>
      <p:bldP spid="15" grpId="1"/>
      <p:bldP spid="16" grpId="0"/>
      <p:bldP spid="16" grpId="1"/>
      <p:bldP spid="17" grpId="0"/>
      <p:bldP spid="17"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789F274-1191-446E-96A2-1B0FB547D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686" cy="6858000"/>
          </a:xfrm>
          <a:prstGeom prst="rect">
            <a:avLst/>
          </a:prstGeom>
        </p:spPr>
      </p:pic>
      <p:sp>
        <p:nvSpPr>
          <p:cNvPr id="13" name="Title 1">
            <a:extLst>
              <a:ext uri="{FF2B5EF4-FFF2-40B4-BE49-F238E27FC236}">
                <a16:creationId xmlns:a16="http://schemas.microsoft.com/office/drawing/2014/main" id="{6761C5B4-2D18-4C29-BF00-8954276396B3}"/>
              </a:ext>
            </a:extLst>
          </p:cNvPr>
          <p:cNvSpPr txBox="1">
            <a:spLocks/>
          </p:cNvSpPr>
          <p:nvPr/>
        </p:nvSpPr>
        <p:spPr>
          <a:xfrm>
            <a:off x="5117655" y="4361753"/>
            <a:ext cx="2878358" cy="8438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everlasting</a:t>
            </a:r>
          </a:p>
        </p:txBody>
      </p:sp>
      <p:sp>
        <p:nvSpPr>
          <p:cNvPr id="14" name="Rectangle 2">
            <a:extLst>
              <a:ext uri="{FF2B5EF4-FFF2-40B4-BE49-F238E27FC236}">
                <a16:creationId xmlns:a16="http://schemas.microsoft.com/office/drawing/2014/main" id="{696C6D73-4248-4CD4-B868-E4E51B820C9D}"/>
              </a:ext>
            </a:extLst>
          </p:cNvPr>
          <p:cNvSpPr>
            <a:spLocks noGrp="1" noChangeArrowheads="1"/>
          </p:cNvSpPr>
          <p:nvPr>
            <p:ph type="title"/>
          </p:nvPr>
        </p:nvSpPr>
        <p:spPr>
          <a:xfrm>
            <a:off x="457200" y="949813"/>
            <a:ext cx="8229600" cy="49583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the wicked will       come upon him, And the desire   of the righteous will be granted.      When the whirlwind passes by, the wicked is no more, But the righteous has an everlasting foundation.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10:24-25</a:t>
            </a:r>
          </a:p>
        </p:txBody>
      </p:sp>
      <p:sp>
        <p:nvSpPr>
          <p:cNvPr id="15" name="Rectangle 2">
            <a:extLst>
              <a:ext uri="{FF2B5EF4-FFF2-40B4-BE49-F238E27FC236}">
                <a16:creationId xmlns:a16="http://schemas.microsoft.com/office/drawing/2014/main" id="{4283F1C8-FFA6-4142-9D57-4B231680FBF3}"/>
              </a:ext>
            </a:extLst>
          </p:cNvPr>
          <p:cNvSpPr txBox="1">
            <a:spLocks noChangeArrowheads="1"/>
          </p:cNvSpPr>
          <p:nvPr/>
        </p:nvSpPr>
        <p:spPr bwMode="auto">
          <a:xfrm>
            <a:off x="6598068" y="1682614"/>
            <a:ext cx="1810496"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Title 1">
            <a:extLst>
              <a:ext uri="{FF2B5EF4-FFF2-40B4-BE49-F238E27FC236}">
                <a16:creationId xmlns:a16="http://schemas.microsoft.com/office/drawing/2014/main" id="{E9463C6C-E7E4-48AB-952B-3C0868103AD1}"/>
              </a:ext>
            </a:extLst>
          </p:cNvPr>
          <p:cNvSpPr txBox="1">
            <a:spLocks/>
          </p:cNvSpPr>
          <p:nvPr/>
        </p:nvSpPr>
        <p:spPr>
          <a:xfrm>
            <a:off x="3612425" y="3620022"/>
            <a:ext cx="2187126" cy="920271"/>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10101"/>
                </a:solidFill>
                <a:effectLst>
                  <a:glow rad="63500">
                    <a:srgbClr val="9966FF"/>
                  </a:glow>
                  <a:outerShdw blurRad="50800" algn="tl" rotWithShape="0">
                    <a:srgbClr val="000000"/>
                  </a:outerShdw>
                </a:effectLst>
                <a:uLnTx/>
                <a:uFillTx/>
                <a:latin typeface="Calibri" panose="020F0502020204030204" pitchFamily="34" charset="0"/>
                <a:ea typeface="+mj-ea"/>
                <a:cs typeface="+mj-cs"/>
              </a:rPr>
              <a:t>death</a:t>
            </a:r>
          </a:p>
        </p:txBody>
      </p:sp>
      <p:sp>
        <p:nvSpPr>
          <p:cNvPr id="17" name="Rectangle 12">
            <a:extLst>
              <a:ext uri="{FF2B5EF4-FFF2-40B4-BE49-F238E27FC236}">
                <a16:creationId xmlns:a16="http://schemas.microsoft.com/office/drawing/2014/main" id="{A071B506-55A8-4CE3-BADD-42569C037C5A}"/>
              </a:ext>
            </a:extLst>
          </p:cNvPr>
          <p:cNvSpPr>
            <a:spLocks noChangeArrowheads="1"/>
          </p:cNvSpPr>
          <p:nvPr/>
        </p:nvSpPr>
        <p:spPr bwMode="auto">
          <a:xfrm>
            <a:off x="3258655" y="2925872"/>
            <a:ext cx="2591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judgment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8" name="Title 1">
            <a:extLst>
              <a:ext uri="{FF2B5EF4-FFF2-40B4-BE49-F238E27FC236}">
                <a16:creationId xmlns:a16="http://schemas.microsoft.com/office/drawing/2014/main" id="{EDACF5F6-FE14-407F-AD76-BD409E25D56A}"/>
              </a:ext>
            </a:extLst>
          </p:cNvPr>
          <p:cNvSpPr txBox="1">
            <a:spLocks/>
          </p:cNvSpPr>
          <p:nvPr/>
        </p:nvSpPr>
        <p:spPr>
          <a:xfrm>
            <a:off x="5724395" y="4348620"/>
            <a:ext cx="1705628" cy="920271"/>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9966FF"/>
                  </a:glow>
                  <a:outerShdw blurRad="50800" algn="tl" rotWithShape="0">
                    <a:srgbClr val="000000"/>
                  </a:outerShdw>
                </a:effectLst>
                <a:uLnTx/>
                <a:uFillTx/>
                <a:latin typeface="Calibri" panose="020F0502020204030204" pitchFamily="34" charset="0"/>
                <a:ea typeface="+mj-ea"/>
                <a:cs typeface="+mj-cs"/>
              </a:rPr>
              <a:t>life</a:t>
            </a:r>
          </a:p>
        </p:txBody>
      </p:sp>
      <p:sp>
        <p:nvSpPr>
          <p:cNvPr id="19" name="Title 1">
            <a:extLst>
              <a:ext uri="{FF2B5EF4-FFF2-40B4-BE49-F238E27FC236}">
                <a16:creationId xmlns:a16="http://schemas.microsoft.com/office/drawing/2014/main" id="{2FD8876A-DA96-4C6A-87D1-8F1B5E047916}"/>
              </a:ext>
            </a:extLst>
          </p:cNvPr>
          <p:cNvSpPr txBox="1">
            <a:spLocks/>
          </p:cNvSpPr>
          <p:nvPr/>
        </p:nvSpPr>
        <p:spPr>
          <a:xfrm>
            <a:off x="2780008" y="1060541"/>
            <a:ext cx="2410962" cy="712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cowardly</a:t>
            </a:r>
          </a:p>
        </p:txBody>
      </p:sp>
      <p:sp>
        <p:nvSpPr>
          <p:cNvPr id="20" name="Rectangle 2">
            <a:extLst>
              <a:ext uri="{FF2B5EF4-FFF2-40B4-BE49-F238E27FC236}">
                <a16:creationId xmlns:a16="http://schemas.microsoft.com/office/drawing/2014/main" id="{4CCF836E-A02E-4989-8451-A104F3FD50D6}"/>
              </a:ext>
            </a:extLst>
          </p:cNvPr>
          <p:cNvSpPr txBox="1">
            <a:spLocks noChangeArrowheads="1"/>
          </p:cNvSpPr>
          <p:nvPr/>
        </p:nvSpPr>
        <p:spPr bwMode="auto">
          <a:xfrm>
            <a:off x="391885" y="843513"/>
            <a:ext cx="8229600" cy="514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the cowardly, unbelieving, abominable, murderers, sexually immoral, sorcerers, idolaters, and all liars shall have their part in the lake which burns with fire and brimstone, which is the second death."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Revelation 21:8 </a:t>
            </a:r>
          </a:p>
        </p:txBody>
      </p:sp>
      <p:sp>
        <p:nvSpPr>
          <p:cNvPr id="21" name="Rectangle 2">
            <a:extLst>
              <a:ext uri="{FF2B5EF4-FFF2-40B4-BE49-F238E27FC236}">
                <a16:creationId xmlns:a16="http://schemas.microsoft.com/office/drawing/2014/main" id="{31C72C88-944D-48AA-9B77-180427EA61E6}"/>
              </a:ext>
            </a:extLst>
          </p:cNvPr>
          <p:cNvSpPr txBox="1">
            <a:spLocks noChangeArrowheads="1"/>
          </p:cNvSpPr>
          <p:nvPr/>
        </p:nvSpPr>
        <p:spPr bwMode="auto">
          <a:xfrm>
            <a:off x="4125685" y="524156"/>
            <a:ext cx="4599215" cy="548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cowardly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unbelieving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abominable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murderers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sexually immoral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sorcerers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idolaters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all liars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2" name="Picture 21">
            <a:extLst>
              <a:ext uri="{FF2B5EF4-FFF2-40B4-BE49-F238E27FC236}">
                <a16:creationId xmlns:a16="http://schemas.microsoft.com/office/drawing/2014/main" id="{7D9684CC-9E86-4AA5-8A47-F4D9B52FE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799" y="5981699"/>
            <a:ext cx="543719" cy="543719"/>
          </a:xfrm>
          <a:prstGeom prst="rect">
            <a:avLst/>
          </a:prstGeom>
        </p:spPr>
      </p:pic>
      <p:sp>
        <p:nvSpPr>
          <p:cNvPr id="23" name="Rectangle 2">
            <a:extLst>
              <a:ext uri="{FF2B5EF4-FFF2-40B4-BE49-F238E27FC236}">
                <a16:creationId xmlns:a16="http://schemas.microsoft.com/office/drawing/2014/main" id="{9D1C9488-D5E8-4245-8FF7-06432C0FE44C}"/>
              </a:ext>
            </a:extLst>
          </p:cNvPr>
          <p:cNvSpPr txBox="1">
            <a:spLocks noChangeArrowheads="1"/>
          </p:cNvSpPr>
          <p:nvPr/>
        </p:nvSpPr>
        <p:spPr bwMode="auto">
          <a:xfrm>
            <a:off x="2810209" y="997619"/>
            <a:ext cx="236153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cowardly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638E6CCB-E093-4643-8170-643725BD403C}"/>
              </a:ext>
            </a:extLst>
          </p:cNvPr>
          <p:cNvSpPr txBox="1">
            <a:spLocks noChangeArrowheads="1"/>
          </p:cNvSpPr>
          <p:nvPr/>
        </p:nvSpPr>
        <p:spPr bwMode="auto">
          <a:xfrm>
            <a:off x="5166352" y="998370"/>
            <a:ext cx="302193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unbelieving</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A2366796-362E-45A1-8627-DAB92FA64899}"/>
              </a:ext>
            </a:extLst>
          </p:cNvPr>
          <p:cNvSpPr txBox="1">
            <a:spLocks noChangeArrowheads="1"/>
          </p:cNvSpPr>
          <p:nvPr/>
        </p:nvSpPr>
        <p:spPr bwMode="auto">
          <a:xfrm>
            <a:off x="478465" y="1667585"/>
            <a:ext cx="320040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abominable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ADEACFFD-C793-404D-B56C-3715563CB1E1}"/>
              </a:ext>
            </a:extLst>
          </p:cNvPr>
          <p:cNvSpPr txBox="1">
            <a:spLocks noChangeArrowheads="1"/>
          </p:cNvSpPr>
          <p:nvPr/>
        </p:nvSpPr>
        <p:spPr bwMode="auto">
          <a:xfrm>
            <a:off x="3528678" y="1666039"/>
            <a:ext cx="284413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murderers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B78E9B87-5420-4B69-9787-D175A6248FF3}"/>
              </a:ext>
            </a:extLst>
          </p:cNvPr>
          <p:cNvSpPr txBox="1">
            <a:spLocks noChangeArrowheads="1"/>
          </p:cNvSpPr>
          <p:nvPr/>
        </p:nvSpPr>
        <p:spPr bwMode="auto">
          <a:xfrm>
            <a:off x="6170989" y="1664410"/>
            <a:ext cx="24156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sexually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23003948-DB0F-435D-8167-F5EA26B8624B}"/>
              </a:ext>
            </a:extLst>
          </p:cNvPr>
          <p:cNvSpPr txBox="1">
            <a:spLocks noChangeArrowheads="1"/>
          </p:cNvSpPr>
          <p:nvPr/>
        </p:nvSpPr>
        <p:spPr bwMode="auto">
          <a:xfrm>
            <a:off x="2636172" y="2337342"/>
            <a:ext cx="250123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sorcerers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E427B67A-FF1E-4B56-9161-A9194714C74C}"/>
              </a:ext>
            </a:extLst>
          </p:cNvPr>
          <p:cNvSpPr txBox="1">
            <a:spLocks noChangeArrowheads="1"/>
          </p:cNvSpPr>
          <p:nvPr/>
        </p:nvSpPr>
        <p:spPr bwMode="auto">
          <a:xfrm>
            <a:off x="5071770" y="2335255"/>
            <a:ext cx="236153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idolaters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9C94200C-E6FD-46C3-8FA1-4C7A709A217C}"/>
              </a:ext>
            </a:extLst>
          </p:cNvPr>
          <p:cNvSpPr txBox="1">
            <a:spLocks noChangeArrowheads="1"/>
          </p:cNvSpPr>
          <p:nvPr/>
        </p:nvSpPr>
        <p:spPr bwMode="auto">
          <a:xfrm>
            <a:off x="405272" y="3009440"/>
            <a:ext cx="195580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all liars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E860A479-F4CB-44C9-B7F3-8711145782D8}"/>
              </a:ext>
            </a:extLst>
          </p:cNvPr>
          <p:cNvSpPr txBox="1">
            <a:spLocks noChangeArrowheads="1"/>
          </p:cNvSpPr>
          <p:nvPr/>
        </p:nvSpPr>
        <p:spPr bwMode="auto">
          <a:xfrm>
            <a:off x="350545" y="2335798"/>
            <a:ext cx="243372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immoral</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12">
            <a:extLst>
              <a:ext uri="{FF2B5EF4-FFF2-40B4-BE49-F238E27FC236}">
                <a16:creationId xmlns:a16="http://schemas.microsoft.com/office/drawing/2014/main" id="{99AFDC6C-9AE4-44D0-A2DE-3AFF62F3B926}"/>
              </a:ext>
            </a:extLst>
          </p:cNvPr>
          <p:cNvSpPr>
            <a:spLocks noChangeArrowheads="1"/>
          </p:cNvSpPr>
          <p:nvPr/>
        </p:nvSpPr>
        <p:spPr bwMode="auto">
          <a:xfrm>
            <a:off x="1698813" y="3620661"/>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solidFill>
                    <a:srgbClr val="FFFFFF">
                      <a:lumMod val="50000"/>
                    </a:srgbClr>
                  </a:solidFill>
                </a:ln>
                <a:solidFill>
                  <a:srgbClr val="010101"/>
                </a:solidFill>
                <a:effectLst>
                  <a:glow rad="127000">
                    <a:srgbClr val="000000"/>
                  </a:glow>
                </a:effectLst>
                <a:uLnTx/>
                <a:uFillTx/>
                <a:latin typeface="Calibri" panose="020F0502020204030204" pitchFamily="34" charset="0"/>
                <a:ea typeface="+mn-ea"/>
                <a:cs typeface="+mn-cs"/>
              </a:rPr>
              <a:t>wicked</a:t>
            </a:r>
            <a:endParaRPr kumimoji="0" lang="en-US" altLang="en-US" sz="4400" b="1" i="1" u="none" strike="noStrike" kern="1200" cap="none" spc="0" normalizeH="0" baseline="0" noProof="0" dirty="0">
              <a:ln>
                <a:solidFill>
                  <a:srgbClr val="FFFFFF">
                    <a:lumMod val="50000"/>
                  </a:srgbClr>
                </a:solidFill>
              </a:ln>
              <a:solidFill>
                <a:srgbClr val="010101"/>
              </a:solidFill>
              <a:effectLst>
                <a:glow rad="127000">
                  <a:srgbClr val="000000"/>
                </a:glow>
              </a:effectLst>
              <a:uLnTx/>
              <a:uFillTx/>
              <a:latin typeface="Calibri" panose="020F0502020204030204" pitchFamily="34" charset="0"/>
              <a:ea typeface="+mn-ea"/>
              <a:cs typeface="+mn-cs"/>
            </a:endParaRPr>
          </a:p>
        </p:txBody>
      </p:sp>
      <p:sp>
        <p:nvSpPr>
          <p:cNvPr id="33" name="Rectangle 12">
            <a:extLst>
              <a:ext uri="{FF2B5EF4-FFF2-40B4-BE49-F238E27FC236}">
                <a16:creationId xmlns:a16="http://schemas.microsoft.com/office/drawing/2014/main" id="{5EB0D996-F56F-43A0-943F-96BCF0D82E20}"/>
              </a:ext>
            </a:extLst>
          </p:cNvPr>
          <p:cNvSpPr>
            <a:spLocks noChangeArrowheads="1"/>
          </p:cNvSpPr>
          <p:nvPr/>
        </p:nvSpPr>
        <p:spPr bwMode="auto">
          <a:xfrm>
            <a:off x="1058874" y="4294032"/>
            <a:ext cx="268820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righteous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4" name="Rectangle 2">
            <a:extLst>
              <a:ext uri="{FF2B5EF4-FFF2-40B4-BE49-F238E27FC236}">
                <a16:creationId xmlns:a16="http://schemas.microsoft.com/office/drawing/2014/main" id="{DFDEF4FF-23C7-40A4-A922-01513F353AE9}"/>
              </a:ext>
            </a:extLst>
          </p:cNvPr>
          <p:cNvSpPr txBox="1">
            <a:spLocks noChangeArrowheads="1"/>
          </p:cNvSpPr>
          <p:nvPr/>
        </p:nvSpPr>
        <p:spPr bwMode="auto">
          <a:xfrm>
            <a:off x="3023410" y="3024448"/>
            <a:ext cx="302193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whirlwind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mc:AlternateContent xmlns:mc="http://schemas.openxmlformats.org/markup-compatibility/2006" xmlns:am3d="http://schemas.microsoft.com/office/drawing/2017/model3d">
        <mc:Choice Requires="am3d">
          <p:graphicFrame>
            <p:nvGraphicFramePr>
              <p:cNvPr id="2" name="3D Model 1" descr="Lightning">
                <a:extLst>
                  <a:ext uri="{FF2B5EF4-FFF2-40B4-BE49-F238E27FC236}">
                    <a16:creationId xmlns:a16="http://schemas.microsoft.com/office/drawing/2014/main" id="{CDBFB738-E9C9-4C1F-A2EE-EF955C610928}"/>
                  </a:ext>
                </a:extLst>
              </p:cNvPr>
              <p:cNvGraphicFramePr>
                <a:graphicFrameLocks noChangeAspect="1"/>
              </p:cNvGraphicFramePr>
              <p:nvPr>
                <p:extLst>
                  <p:ext uri="{D42A27DB-BD31-4B8C-83A1-F6EECF244321}">
                    <p14:modId xmlns:p14="http://schemas.microsoft.com/office/powerpoint/2010/main" val="2073118180"/>
                  </p:ext>
                </p:extLst>
              </p:nvPr>
            </p:nvGraphicFramePr>
            <p:xfrm>
              <a:off x="3588611" y="1171862"/>
              <a:ext cx="2312767" cy="2388909"/>
            </p:xfrm>
            <a:graphic>
              <a:graphicData uri="http://schemas.microsoft.com/office/drawing/2017/model3d">
                <am3d:model3d r:embed="rId7">
                  <am3d:spPr>
                    <a:xfrm>
                      <a:off x="0" y="0"/>
                      <a:ext cx="2312767" cy="2388909"/>
                    </a:xfrm>
                    <a:prstGeom prst="rect">
                      <a:avLst/>
                    </a:prstGeom>
                  </am3d:spPr>
                  <am3d:camera>
                    <am3d:pos x="0" y="0" z="75732604"/>
                    <am3d:up dx="0" dy="36000000" dz="0"/>
                    <am3d:lookAt x="0" y="0" z="0"/>
                    <am3d:perspective fov="2700000"/>
                  </am3d:camera>
                  <am3d:trans>
                    <am3d:meterPerModelUnit n="6072774" d="1000000"/>
                    <am3d:preTrans dx="-4183202" dy="-17396226" dz="-232383"/>
                    <am3d:scale>
                      <am3d:sx n="1000000" d="1000000"/>
                      <am3d:sy n="1000000" d="1000000"/>
                      <am3d:sz n="1000000" d="1000000"/>
                    </am3d:scale>
                    <am3d:rot ax="-153535" ay="1870253" az="-79503"/>
                    <am3d:postTrans dx="0" dy="0" dz="0"/>
                  </am3d:trans>
                  <am3d:raster rName="Office3DRenderer" rVer="16.0.8326">
                    <am3d:blip r:embed="rId8"/>
                  </am3d:raster>
                  <am3d:objViewport viewportSz="4063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Lightning">
                <a:extLst>
                  <a:ext uri="{FF2B5EF4-FFF2-40B4-BE49-F238E27FC236}">
                    <a16:creationId xmlns:a16="http://schemas.microsoft.com/office/drawing/2014/main" id="{CDBFB738-E9C9-4C1F-A2EE-EF955C610928}"/>
                  </a:ext>
                </a:extLst>
              </p:cNvPr>
              <p:cNvPicPr>
                <a:picLocks noGrp="1" noRot="1" noChangeAspect="1" noMove="1" noResize="1" noEditPoints="1" noAdjustHandles="1" noChangeArrowheads="1" noChangeShapeType="1" noCrop="1"/>
              </p:cNvPicPr>
              <p:nvPr/>
            </p:nvPicPr>
            <p:blipFill>
              <a:blip r:embed="rId9"/>
              <a:stretch>
                <a:fillRect/>
              </a:stretch>
            </p:blipFill>
            <p:spPr>
              <a:xfrm>
                <a:off x="3588611" y="1171862"/>
                <a:ext cx="2312767" cy="2388909"/>
              </a:xfrm>
              <a:prstGeom prst="rect">
                <a:avLst/>
              </a:prstGeom>
            </p:spPr>
          </p:pic>
        </mc:Fallback>
      </mc:AlternateContent>
      <p:sp>
        <p:nvSpPr>
          <p:cNvPr id="35" name="Rectangle 2">
            <a:extLst>
              <a:ext uri="{FF2B5EF4-FFF2-40B4-BE49-F238E27FC236}">
                <a16:creationId xmlns:a16="http://schemas.microsoft.com/office/drawing/2014/main" id="{6FA86560-AC81-4984-8D60-F053B1B44D9F}"/>
              </a:ext>
            </a:extLst>
          </p:cNvPr>
          <p:cNvSpPr txBox="1">
            <a:spLocks noChangeArrowheads="1"/>
          </p:cNvSpPr>
          <p:nvPr/>
        </p:nvSpPr>
        <p:spPr bwMode="auto">
          <a:xfrm>
            <a:off x="5069756" y="4393533"/>
            <a:ext cx="2959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everlasting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031FB917-4170-41CC-8BA7-3C3A756817C6}"/>
              </a:ext>
            </a:extLst>
          </p:cNvPr>
          <p:cNvSpPr txBox="1">
            <a:spLocks noChangeArrowheads="1"/>
          </p:cNvSpPr>
          <p:nvPr/>
        </p:nvSpPr>
        <p:spPr bwMode="auto">
          <a:xfrm>
            <a:off x="2671985" y="1017440"/>
            <a:ext cx="26225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cowardly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46353227"/>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strVal val="(6*min(max(#ppt_w*#ppt_h,.3),1)-7.4)/-.7*#ppt_w"/>
                                          </p:val>
                                        </p:tav>
                                        <p:tav tm="100000">
                                          <p:val>
                                            <p:strVal val="#ppt_w"/>
                                          </p:val>
                                        </p:tav>
                                      </p:tavLst>
                                    </p:anim>
                                    <p:anim calcmode="lin" valueType="num">
                                      <p:cBhvr>
                                        <p:cTn id="8" dur="750" fill="hold"/>
                                        <p:tgtEl>
                                          <p:spTgt spid="14"/>
                                        </p:tgtEl>
                                        <p:attrNameLst>
                                          <p:attrName>ppt_h</p:attrName>
                                        </p:attrNameLst>
                                      </p:cBhvr>
                                      <p:tavLst>
                                        <p:tav tm="0">
                                          <p:val>
                                            <p:strVal val="(6*min(max(#ppt_w*#ppt_h,.3),1)-7.4)/-.7*#ppt_h"/>
                                          </p:val>
                                        </p:tav>
                                        <p:tav tm="100000">
                                          <p:val>
                                            <p:strVal val="#ppt_h"/>
                                          </p:val>
                                        </p:tav>
                                      </p:tavLst>
                                    </p:anim>
                                    <p:anim calcmode="lin" valueType="num">
                                      <p:cBhvr>
                                        <p:cTn id="9" dur="750" fill="hold"/>
                                        <p:tgtEl>
                                          <p:spTgt spid="14"/>
                                        </p:tgtEl>
                                        <p:attrNameLst>
                                          <p:attrName>ppt_x</p:attrName>
                                        </p:attrNameLst>
                                      </p:cBhvr>
                                      <p:tavLst>
                                        <p:tav tm="0">
                                          <p:val>
                                            <p:fltVal val="0.5"/>
                                          </p:val>
                                        </p:tav>
                                        <p:tav tm="100000">
                                          <p:val>
                                            <p:strVal val="#ppt_x"/>
                                          </p:val>
                                        </p:tav>
                                      </p:tavLst>
                                    </p:anim>
                                    <p:anim calcmode="lin" valueType="num">
                                      <p:cBhvr>
                                        <p:cTn id="10" dur="75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15"/>
                                        </p:tgtEl>
                                      </p:cBhvr>
                                    </p:animEffect>
                                    <p:set>
                                      <p:cBhvr>
                                        <p:cTn id="14" dur="1" fill="hold">
                                          <p:stCondLst>
                                            <p:cond delay="24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0" presetClass="entr" presetSubtype="12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anim calcmode="lin" valueType="num">
                                      <p:cBhvr additive="sum">
                                        <p:cTn id="20" dur="75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1" dur="75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75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3" dur="75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4" presetID="37" presetClass="emph" presetSubtype="128" accel="10000" decel="10000" fill="hold" nodeType="withEffect">
                                  <p:stCondLst>
                                    <p:cond delay="0"/>
                                  </p:stCondLst>
                                  <p:childTnLst>
                                    <p:animRot by="21600000">
                                      <p:cBhvr>
                                        <p:cTn id="25" dur="2500" fill="hold"/>
                                        <p:tgtEl>
                                          <p:spTgt spid="2"/>
                                        </p:tgtEl>
                                        <p:attrNameLst>
                                          <p:attrName>3d.view.rotation.y</p:attrName>
                                        </p:attrNameLst>
                                      </p:cBhvr>
                                    </p:animRot>
                                  </p:childTnLst>
                                </p:cTn>
                              </p:par>
                              <p:par>
                                <p:cTn id="26" presetID="60" presetClass="exit" presetSubtype="128" fill="hold" nodeType="withEffect">
                                  <p:stCondLst>
                                    <p:cond delay="1750"/>
                                  </p:stCondLst>
                                  <p:childTnLst>
                                    <p:animEffect transition="out" filter="fade">
                                      <p:cBhvr>
                                        <p:cTn id="27" dur="750"/>
                                        <p:tgtEl>
                                          <p:spTgt spid="2"/>
                                        </p:tgtEl>
                                      </p:cBhvr>
                                    </p:animEffect>
                                    <p:anim calcmode="lin" valueType="num">
                                      <p:cBhvr additive="sum">
                                        <p:cTn id="28" dur="750"/>
                                        <p:tgtEl>
                                          <p:spTgt spid="2"/>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9" dur="750"/>
                                        <p:tgtEl>
                                          <p:spTgt spid="2"/>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0" dur="750"/>
                                        <p:tgtEl>
                                          <p:spTgt spid="2"/>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1" dur="750"/>
                                        <p:tgtEl>
                                          <p:spTgt spid="2"/>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2" dur="1" fill="hold">
                                          <p:stCondLst>
                                            <p:cond delay="749"/>
                                          </p:stCondLst>
                                        </p:cTn>
                                        <p:tgtEl>
                                          <p:spTgt spid="2"/>
                                        </p:tgtEl>
                                        <p:attrNameLst>
                                          <p:attrName>style.visibility</p:attrName>
                                        </p:attrNameLst>
                                      </p:cBhvr>
                                      <p:to>
                                        <p:strVal val="hidden"/>
                                      </p:to>
                                    </p:set>
                                  </p:childTnLst>
                                </p:cTn>
                              </p:par>
                              <p:par>
                                <p:cTn id="33" presetID="42" presetClass="path" presetSubtype="0" accel="50000" decel="50000" fill="hold" nodeType="withEffect">
                                  <p:stCondLst>
                                    <p:cond delay="1750"/>
                                  </p:stCondLst>
                                  <p:childTnLst>
                                    <p:animMotion origin="layout" path="M -3.61111E-6 2.59259E-6 L -0.23107 0.26227 " pathEditMode="relative" rAng="0" ptsTypes="AA">
                                      <p:cBhvr>
                                        <p:cTn id="34" dur="750" fill="hold"/>
                                        <p:tgtEl>
                                          <p:spTgt spid="2"/>
                                        </p:tgtEl>
                                        <p:attrNameLst>
                                          <p:attrName>ppt_x</p:attrName>
                                          <p:attrName>ppt_y</p:attrName>
                                        </p:attrNameLst>
                                      </p:cBhvr>
                                      <p:rCtr x="-11563" y="13102"/>
                                    </p:animMotion>
                                  </p:childTnLst>
                                </p:cTn>
                              </p:par>
                              <p:par>
                                <p:cTn id="35" presetID="39" presetClass="entr" presetSubtype="0" accel="100000" fill="hold" grpId="0" nodeType="withEffect">
                                  <p:stCondLst>
                                    <p:cond delay="150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38" dur="10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39" dur="10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
                                          </p:val>
                                        </p:tav>
                                        <p:tav tm="100000">
                                          <p:val>
                                            <p:strVal val="#ppt_y"/>
                                          </p:val>
                                        </p:tav>
                                      </p:tavLst>
                                    </p:anim>
                                  </p:childTnLst>
                                </p:cTn>
                              </p:par>
                              <p:par>
                                <p:cTn id="41" presetID="39" presetClass="entr" presetSubtype="0" accel="100000" fill="hold" grpId="0" nodeType="withEffect">
                                  <p:stCondLst>
                                    <p:cond delay="2000"/>
                                  </p:stCondLst>
                                  <p:childTnLst>
                                    <p:set>
                                      <p:cBhvr>
                                        <p:cTn id="42" dur="1" fill="hold">
                                          <p:stCondLst>
                                            <p:cond delay="0"/>
                                          </p:stCondLst>
                                        </p:cTn>
                                        <p:tgtEl>
                                          <p:spTgt spid="32"/>
                                        </p:tgtEl>
                                        <p:attrNameLst>
                                          <p:attrName>style.visibility</p:attrName>
                                        </p:attrNameLst>
                                      </p:cBhvr>
                                      <p:to>
                                        <p:strVal val="visible"/>
                                      </p:to>
                                    </p:set>
                                    <p:anim calcmode="lin" valueType="num">
                                      <p:cBhvr>
                                        <p:cTn id="43" dur="1000" fill="hold"/>
                                        <p:tgtEl>
                                          <p:spTgt spid="32"/>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32"/>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32"/>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
                                          </p:val>
                                        </p:tav>
                                        <p:tav tm="100000">
                                          <p:val>
                                            <p:strVal val="#ppt_y"/>
                                          </p:val>
                                        </p:tav>
                                      </p:tavLst>
                                    </p:anim>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9" presetClass="exit" presetSubtype="10" fill="hold" grpId="2" nodeType="withEffect">
                                  <p:stCondLst>
                                    <p:cond delay="0"/>
                                  </p:stCondLst>
                                  <p:childTnLst>
                                    <p:anim calcmode="lin" valueType="num">
                                      <p:cBhvr>
                                        <p:cTn id="50" dur="2000"/>
                                        <p:tgtEl>
                                          <p:spTgt spid="34"/>
                                        </p:tgtEl>
                                        <p:attrNameLst>
                                          <p:attrName>ppt_h</p:attrName>
                                        </p:attrNameLst>
                                      </p:cBhvr>
                                      <p:tavLst>
                                        <p:tav tm="0">
                                          <p:val>
                                            <p:strVal val="ppt_h"/>
                                          </p:val>
                                        </p:tav>
                                        <p:tav tm="100000">
                                          <p:val>
                                            <p:strVal val="ppt_h"/>
                                          </p:val>
                                        </p:tav>
                                      </p:tavLst>
                                    </p:anim>
                                    <p:anim calcmode="lin" valueType="num">
                                      <p:cBhvr>
                                        <p:cTn id="51" dur="2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52" dur="1" fill="hold">
                                          <p:stCondLst>
                                            <p:cond delay="19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par>
                                <p:cTn id="58" presetID="18" presetClass="emph" presetSubtype="0" fill="hold" grpId="1" nodeType="withEffect">
                                  <p:stCondLst>
                                    <p:cond delay="0"/>
                                  </p:stCondLst>
                                  <p:childTnLst>
                                    <p:set>
                                      <p:cBhvr override="childStyle">
                                        <p:cTn id="59" dur="500" fill="hold"/>
                                        <p:tgtEl>
                                          <p:spTgt spid="13"/>
                                        </p:tgtEl>
                                        <p:attrNameLst>
                                          <p:attrName>style.textDecorationUnderline</p:attrName>
                                        </p:attrNameLst>
                                      </p:cBhvr>
                                      <p:to>
                                        <p:strVal val="true"/>
                                      </p:to>
                                    </p:set>
                                  </p:childTnLst>
                                </p:cTn>
                              </p:par>
                              <p:par>
                                <p:cTn id="60" presetID="22" presetClass="exit" presetSubtype="8" fill="hold" grpId="1" nodeType="withEffect">
                                  <p:stCondLst>
                                    <p:cond delay="0"/>
                                  </p:stCondLst>
                                  <p:childTnLst>
                                    <p:animEffect transition="out" filter="wipe(left)">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cTn>
                              </p:par>
                              <p:par>
                                <p:cTn id="63" presetID="22" presetClass="exit" presetSubtype="8" fill="hold" grpId="1" nodeType="withEffect">
                                  <p:stCondLst>
                                    <p:cond delay="0"/>
                                  </p:stCondLst>
                                  <p:childTnLst>
                                    <p:animEffect transition="out" filter="wipe(left)">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22" presetClass="entr" presetSubtype="8"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39" presetClass="entr" presetSubtype="0" accel="10000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4"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5"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0"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dissolve">
                                      <p:cBhvr>
                                        <p:cTn id="81" dur="500">
                                          <p:stCondLst>
                                            <p:cond delay="0"/>
                                          </p:stCondLst>
                                        </p:cTn>
                                        <p:tgtEl>
                                          <p:spTgt spid="16"/>
                                        </p:tgtEl>
                                      </p:cBhvr>
                                    </p:animEffect>
                                    <p:anim to="" calcmode="lin" valueType="num">
                                      <p:cBhvr>
                                        <p:cTn id="82"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84" presetID="0" presetClass="entr" presetSubtype="0" fill="hold" grpId="0" nodeType="withEffect">
                                  <p:stCondLst>
                                    <p:cond delay="750"/>
                                  </p:stCondLst>
                                  <p:childTnLst>
                                    <p:set>
                                      <p:cBhvr>
                                        <p:cTn id="85" dur="1" fill="hold">
                                          <p:stCondLst>
                                            <p:cond delay="0"/>
                                          </p:stCondLst>
                                        </p:cTn>
                                        <p:tgtEl>
                                          <p:spTgt spid="18"/>
                                        </p:tgtEl>
                                        <p:attrNameLst>
                                          <p:attrName>style.visibility</p:attrName>
                                        </p:attrNameLst>
                                      </p:cBhvr>
                                      <p:to>
                                        <p:strVal val="visible"/>
                                      </p:to>
                                    </p:set>
                                    <p:animEffect transition="in" filter="dissolve">
                                      <p:cBhvr>
                                        <p:cTn id="86" dur="500">
                                          <p:stCondLst>
                                            <p:cond delay="0"/>
                                          </p:stCondLst>
                                        </p:cTn>
                                        <p:tgtEl>
                                          <p:spTgt spid="18"/>
                                        </p:tgtEl>
                                      </p:cBhvr>
                                    </p:animEffect>
                                    <p:anim to="" calcmode="lin" valueType="num">
                                      <p:cBhvr>
                                        <p:cTn id="87"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89" presetID="16" presetClass="exit" presetSubtype="21" fill="hold" grpId="2" nodeType="withEffect">
                                  <p:stCondLst>
                                    <p:cond delay="750"/>
                                  </p:stCondLst>
                                  <p:childTnLst>
                                    <p:animEffect transition="out" filter="barn(inVertical)">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75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8" presetClass="emph" presetSubtype="0" fill="hold" grpId="2" nodeType="clickEffect">
                                  <p:stCondLst>
                                    <p:cond delay="0"/>
                                  </p:stCondLst>
                                  <p:childTnLst>
                                    <p:animRot by="-43200000">
                                      <p:cBhvr>
                                        <p:cTn id="98" dur="2000" fill="hold"/>
                                        <p:tgtEl>
                                          <p:spTgt spid="18"/>
                                        </p:tgtEl>
                                        <p:attrNameLst>
                                          <p:attrName>r</p:attrName>
                                        </p:attrNameLst>
                                      </p:cBhvr>
                                    </p:animRot>
                                  </p:childTnLst>
                                </p:cTn>
                              </p:par>
                              <p:par>
                                <p:cTn id="99" presetID="8" presetClass="emph" presetSubtype="0" fill="hold" grpId="2" nodeType="withEffect">
                                  <p:stCondLst>
                                    <p:cond delay="0"/>
                                  </p:stCondLst>
                                  <p:childTnLst>
                                    <p:animRot by="43200000">
                                      <p:cBhvr>
                                        <p:cTn id="100" dur="2000" fill="hold"/>
                                        <p:tgtEl>
                                          <p:spTgt spid="16"/>
                                        </p:tgtEl>
                                        <p:attrNameLst>
                                          <p:attrName>r</p:attrName>
                                        </p:attrNameLst>
                                      </p:cBhvr>
                                    </p:animRot>
                                  </p:childTnLst>
                                </p:cTn>
                              </p:par>
                              <p:par>
                                <p:cTn id="101" presetID="42" presetClass="path" presetSubtype="0" accel="50000" decel="50000" fill="hold" grpId="3" nodeType="withEffect">
                                  <p:stCondLst>
                                    <p:cond delay="0"/>
                                  </p:stCondLst>
                                  <p:childTnLst>
                                    <p:animMotion origin="layout" path="M -3.33333E-6 2.59259E-6 L -0.02309 -0.09584 " pathEditMode="relative" rAng="0" ptsTypes="AA">
                                      <p:cBhvr>
                                        <p:cTn id="102" dur="2000" fill="hold"/>
                                        <p:tgtEl>
                                          <p:spTgt spid="16"/>
                                        </p:tgtEl>
                                        <p:attrNameLst>
                                          <p:attrName>ppt_x</p:attrName>
                                          <p:attrName>ppt_y</p:attrName>
                                        </p:attrNameLst>
                                      </p:cBhvr>
                                      <p:rCtr x="-1163" y="-4792"/>
                                    </p:animMotion>
                                  </p:childTnLst>
                                </p:cTn>
                              </p:par>
                              <p:par>
                                <p:cTn id="103" presetID="42" presetClass="path" presetSubtype="0" accel="50000" decel="50000" fill="hold" grpId="3" nodeType="withEffect">
                                  <p:stCondLst>
                                    <p:cond delay="0"/>
                                  </p:stCondLst>
                                  <p:childTnLst>
                                    <p:animMotion origin="layout" path="M -8.33333E-7 2.59259E-6 L -0.27135 -0.19977 " pathEditMode="relative" rAng="0" ptsTypes="AA">
                                      <p:cBhvr>
                                        <p:cTn id="104" dur="2000" fill="hold"/>
                                        <p:tgtEl>
                                          <p:spTgt spid="18"/>
                                        </p:tgtEl>
                                        <p:attrNameLst>
                                          <p:attrName>ppt_x</p:attrName>
                                          <p:attrName>ppt_y</p:attrName>
                                        </p:attrNameLst>
                                      </p:cBhvr>
                                      <p:rCtr x="-13576" y="-10000"/>
                                    </p:animMotion>
                                  </p:childTnLst>
                                </p:cTn>
                              </p:par>
                              <p:par>
                                <p:cTn id="105" presetID="0" presetClass="exit" presetSubtype="0" fill="hold" grpId="1" nodeType="withEffect">
                                  <p:stCondLst>
                                    <p:cond delay="0"/>
                                  </p:stCondLst>
                                  <p:childTnLst>
                                    <p:set>
                                      <p:cBhvr>
                                        <p:cTn id="106" dur="1" fill="hold">
                                          <p:stCondLst>
                                            <p:cond delay="1999"/>
                                          </p:stCondLst>
                                        </p:cTn>
                                        <p:tgtEl>
                                          <p:spTgt spid="16"/>
                                        </p:tgtEl>
                                        <p:attrNameLst>
                                          <p:attrName>style.visibility</p:attrName>
                                        </p:attrNameLst>
                                      </p:cBhvr>
                                      <p:to>
                                        <p:strVal val="hidden"/>
                                      </p:to>
                                    </p:set>
                                    <p:animEffect transition="out" filter="dissolve">
                                      <p:cBhvr>
                                        <p:cTn id="107" dur="2000">
                                          <p:stCondLst>
                                            <p:cond delay="0"/>
                                          </p:stCondLst>
                                        </p:cTn>
                                        <p:tgtEl>
                                          <p:spTgt spid="16"/>
                                        </p:tgtEl>
                                      </p:cBhvr>
                                    </p:animEffect>
                                    <p:anim to="" calcmode="lin" valueType="num">
                                      <p:cBhvr>
                                        <p:cTn id="108" dur="200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109" dur="200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110" presetID="0" presetClass="exit" presetSubtype="0" fill="hold" grpId="1" nodeType="withEffect">
                                  <p:stCondLst>
                                    <p:cond delay="0"/>
                                  </p:stCondLst>
                                  <p:childTnLst>
                                    <p:set>
                                      <p:cBhvr>
                                        <p:cTn id="111" dur="1" fill="hold">
                                          <p:stCondLst>
                                            <p:cond delay="1999"/>
                                          </p:stCondLst>
                                        </p:cTn>
                                        <p:tgtEl>
                                          <p:spTgt spid="18"/>
                                        </p:tgtEl>
                                        <p:attrNameLst>
                                          <p:attrName>style.visibility</p:attrName>
                                        </p:attrNameLst>
                                      </p:cBhvr>
                                      <p:to>
                                        <p:strVal val="hidden"/>
                                      </p:to>
                                    </p:set>
                                    <p:animEffect transition="out" filter="dissolve">
                                      <p:cBhvr>
                                        <p:cTn id="112" dur="2000">
                                          <p:stCondLst>
                                            <p:cond delay="0"/>
                                          </p:stCondLst>
                                        </p:cTn>
                                        <p:tgtEl>
                                          <p:spTgt spid="18"/>
                                        </p:tgtEl>
                                      </p:cBhvr>
                                    </p:animEffect>
                                    <p:anim to="" calcmode="lin" valueType="num">
                                      <p:cBhvr>
                                        <p:cTn id="113" dur="200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114" dur="2000" fill="hold">
                                          <p:stCondLst>
                                            <p:cond delay="0"/>
                                          </p:stCondLst>
                                        </p:cTn>
                                        <p:tgtEl>
                                          <p:spTgt spid="18"/>
                                        </p:tgtEl>
                                        <p:attrNameLst>
                                          <p:attrName>ppt_h</p:attrName>
                                        </p:attrNameLst>
                                      </p:cBhvr>
                                      <p:tavLst>
                                        <p:tav tm="0">
                                          <p:val>
                                            <p:strVal val="#ppt_h"/>
                                          </p:val>
                                        </p:tav>
                                        <p:tav tm="100000">
                                          <p:val>
                                            <p:strVal val="#ppt_h*4"/>
                                          </p:val>
                                        </p:tav>
                                      </p:tavLst>
                                    </p:anim>
                                  </p:childTnLst>
                                </p:cTn>
                              </p:par>
                              <p:par>
                                <p:cTn id="115" presetID="35" presetClass="exit" presetSubtype="0" fill="hold" grpId="1" nodeType="withEffect">
                                  <p:stCondLst>
                                    <p:cond delay="0"/>
                                  </p:stCondLst>
                                  <p:childTnLst>
                                    <p:animEffect transition="out" filter="fade">
                                      <p:cBhvr>
                                        <p:cTn id="116" dur="2000"/>
                                        <p:tgtEl>
                                          <p:spTgt spid="17"/>
                                        </p:tgtEl>
                                      </p:cBhvr>
                                    </p:animEffect>
                                    <p:anim calcmode="lin" valueType="num">
                                      <p:cBhvr>
                                        <p:cTn id="117" dur="2000"/>
                                        <p:tgtEl>
                                          <p:spTgt spid="17"/>
                                        </p:tgtEl>
                                        <p:attrNameLst>
                                          <p:attrName>style.rotation</p:attrName>
                                        </p:attrNameLst>
                                      </p:cBhvr>
                                      <p:tavLst>
                                        <p:tav tm="0">
                                          <p:val>
                                            <p:fltVal val="0"/>
                                          </p:val>
                                        </p:tav>
                                        <p:tav tm="100000">
                                          <p:val>
                                            <p:fltVal val="720"/>
                                          </p:val>
                                        </p:tav>
                                      </p:tavLst>
                                    </p:anim>
                                    <p:anim calcmode="lin" valueType="num">
                                      <p:cBhvr>
                                        <p:cTn id="118" dur="2000"/>
                                        <p:tgtEl>
                                          <p:spTgt spid="17"/>
                                        </p:tgtEl>
                                        <p:attrNameLst>
                                          <p:attrName>ppt_h</p:attrName>
                                        </p:attrNameLst>
                                      </p:cBhvr>
                                      <p:tavLst>
                                        <p:tav tm="0">
                                          <p:val>
                                            <p:strVal val="ppt_h"/>
                                          </p:val>
                                        </p:tav>
                                        <p:tav tm="100000">
                                          <p:val>
                                            <p:fltVal val="0"/>
                                          </p:val>
                                        </p:tav>
                                      </p:tavLst>
                                    </p:anim>
                                    <p:anim calcmode="lin" valueType="num">
                                      <p:cBhvr>
                                        <p:cTn id="119" dur="2000"/>
                                        <p:tgtEl>
                                          <p:spTgt spid="17"/>
                                        </p:tgtEl>
                                        <p:attrNameLst>
                                          <p:attrName>ppt_w</p:attrName>
                                        </p:attrNameLst>
                                      </p:cBhvr>
                                      <p:tavLst>
                                        <p:tav tm="0">
                                          <p:val>
                                            <p:strVal val="ppt_w"/>
                                          </p:val>
                                        </p:tav>
                                        <p:tav tm="100000">
                                          <p:val>
                                            <p:fltVal val="0"/>
                                          </p:val>
                                        </p:tav>
                                      </p:tavLst>
                                    </p:anim>
                                    <p:set>
                                      <p:cBhvr>
                                        <p:cTn id="120" dur="1" fill="hold">
                                          <p:stCondLst>
                                            <p:cond delay="1999"/>
                                          </p:stCondLst>
                                        </p:cTn>
                                        <p:tgtEl>
                                          <p:spTgt spid="17"/>
                                        </p:tgtEl>
                                        <p:attrNameLst>
                                          <p:attrName>style.visibility</p:attrName>
                                        </p:attrNameLst>
                                      </p:cBhvr>
                                      <p:to>
                                        <p:strVal val="hidden"/>
                                      </p:to>
                                    </p:set>
                                  </p:childTnLst>
                                </p:cTn>
                              </p:par>
                              <p:par>
                                <p:cTn id="121" presetID="8" presetClass="emph" presetSubtype="0" fill="hold" grpId="2" nodeType="withEffect">
                                  <p:stCondLst>
                                    <p:cond delay="0"/>
                                  </p:stCondLst>
                                  <p:childTnLst>
                                    <p:animRot by="43200000">
                                      <p:cBhvr>
                                        <p:cTn id="122" dur="1500" fill="hold"/>
                                        <p:tgtEl>
                                          <p:spTgt spid="14"/>
                                        </p:tgtEl>
                                        <p:attrNameLst>
                                          <p:attrName>r</p:attrName>
                                        </p:attrNameLst>
                                      </p:cBhvr>
                                    </p:animRot>
                                  </p:childTnLst>
                                </p:cTn>
                              </p:par>
                              <p:par>
                                <p:cTn id="123" presetID="23" presetClass="exit" presetSubtype="32" fill="hold" grpId="1" nodeType="withEffect">
                                  <p:stCondLst>
                                    <p:cond delay="0"/>
                                  </p:stCondLst>
                                  <p:childTnLst>
                                    <p:anim calcmode="lin" valueType="num">
                                      <p:cBhvr>
                                        <p:cTn id="124" dur="1500"/>
                                        <p:tgtEl>
                                          <p:spTgt spid="14"/>
                                        </p:tgtEl>
                                        <p:attrNameLst>
                                          <p:attrName>ppt_w</p:attrName>
                                        </p:attrNameLst>
                                      </p:cBhvr>
                                      <p:tavLst>
                                        <p:tav tm="0">
                                          <p:val>
                                            <p:strVal val="ppt_w"/>
                                          </p:val>
                                        </p:tav>
                                        <p:tav tm="100000">
                                          <p:val>
                                            <p:fltVal val="0"/>
                                          </p:val>
                                        </p:tav>
                                      </p:tavLst>
                                    </p:anim>
                                    <p:anim calcmode="lin" valueType="num">
                                      <p:cBhvr>
                                        <p:cTn id="125" dur="1500"/>
                                        <p:tgtEl>
                                          <p:spTgt spid="14"/>
                                        </p:tgtEl>
                                        <p:attrNameLst>
                                          <p:attrName>ppt_h</p:attrName>
                                        </p:attrNameLst>
                                      </p:cBhvr>
                                      <p:tavLst>
                                        <p:tav tm="0">
                                          <p:val>
                                            <p:strVal val="ppt_h"/>
                                          </p:val>
                                        </p:tav>
                                        <p:tav tm="100000">
                                          <p:val>
                                            <p:fltVal val="0"/>
                                          </p:val>
                                        </p:tav>
                                      </p:tavLst>
                                    </p:anim>
                                    <p:set>
                                      <p:cBhvr>
                                        <p:cTn id="126" dur="1" fill="hold">
                                          <p:stCondLst>
                                            <p:cond delay="1499"/>
                                          </p:stCondLst>
                                        </p:cTn>
                                        <p:tgtEl>
                                          <p:spTgt spid="14"/>
                                        </p:tgtEl>
                                        <p:attrNameLst>
                                          <p:attrName>style.visibility</p:attrName>
                                        </p:attrNameLst>
                                      </p:cBhvr>
                                      <p:to>
                                        <p:strVal val="hidden"/>
                                      </p:to>
                                    </p:set>
                                  </p:childTnLst>
                                </p:cTn>
                              </p:par>
                              <p:par>
                                <p:cTn id="127" presetID="23" presetClass="entr" presetSubtype="16" fill="hold" grpId="0" nodeType="withEffect">
                                  <p:stCondLst>
                                    <p:cond delay="125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1500" fill="hold"/>
                                        <p:tgtEl>
                                          <p:spTgt spid="20"/>
                                        </p:tgtEl>
                                        <p:attrNameLst>
                                          <p:attrName>ppt_w</p:attrName>
                                        </p:attrNameLst>
                                      </p:cBhvr>
                                      <p:tavLst>
                                        <p:tav tm="0">
                                          <p:val>
                                            <p:fltVal val="0"/>
                                          </p:val>
                                        </p:tav>
                                        <p:tav tm="100000">
                                          <p:val>
                                            <p:strVal val="#ppt_w"/>
                                          </p:val>
                                        </p:tav>
                                      </p:tavLst>
                                    </p:anim>
                                    <p:anim calcmode="lin" valueType="num">
                                      <p:cBhvr>
                                        <p:cTn id="130" dur="1500" fill="hold"/>
                                        <p:tgtEl>
                                          <p:spTgt spid="20"/>
                                        </p:tgtEl>
                                        <p:attrNameLst>
                                          <p:attrName>ppt_h</p:attrName>
                                        </p:attrNameLst>
                                      </p:cBhvr>
                                      <p:tavLst>
                                        <p:tav tm="0">
                                          <p:val>
                                            <p:fltVal val="0"/>
                                          </p:val>
                                        </p:tav>
                                        <p:tav tm="100000">
                                          <p:val>
                                            <p:strVal val="#ppt_h"/>
                                          </p:val>
                                        </p:tav>
                                      </p:tavLst>
                                    </p:anim>
                                  </p:childTnLst>
                                </p:cTn>
                              </p:par>
                              <p:par>
                                <p:cTn id="131" presetID="8" presetClass="emph" presetSubtype="0" fill="hold" grpId="1" nodeType="withEffect">
                                  <p:stCondLst>
                                    <p:cond delay="1250"/>
                                  </p:stCondLst>
                                  <p:childTnLst>
                                    <p:animRot by="43200000">
                                      <p:cBhvr>
                                        <p:cTn id="132" dur="1500" fill="hold"/>
                                        <p:tgtEl>
                                          <p:spTgt spid="20"/>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wipe(left)">
                                      <p:cBhvr>
                                        <p:cTn id="137" dur="500"/>
                                        <p:tgtEl>
                                          <p:spTgt spid="19"/>
                                        </p:tgtEl>
                                      </p:cBhvr>
                                    </p:animEffect>
                                  </p:childTnLst>
                                </p:cTn>
                              </p:par>
                              <p:par>
                                <p:cTn id="138" presetID="18" presetClass="emph" presetSubtype="0" fill="hold" grpId="1" nodeType="withEffect">
                                  <p:stCondLst>
                                    <p:cond delay="0"/>
                                  </p:stCondLst>
                                  <p:childTnLst>
                                    <p:set>
                                      <p:cBhvr override="childStyle">
                                        <p:cTn id="139" dur="500" fill="hold"/>
                                        <p:tgtEl>
                                          <p:spTgt spid="19"/>
                                        </p:tgtEl>
                                        <p:attrNameLst>
                                          <p:attrName>style.textDecorationUnderline</p:attrName>
                                        </p:attrNameLst>
                                      </p:cBhvr>
                                      <p:to>
                                        <p:strVal val="true"/>
                                      </p:to>
                                    </p:set>
                                  </p:childTnLst>
                                </p:cTn>
                              </p:par>
                              <p:par>
                                <p:cTn id="140" presetID="22" presetClass="entr" presetSubtype="8" fill="hold" grpId="0" nodeType="with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wipe(left)">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250"/>
                                        <p:tgtEl>
                                          <p:spTgt spid="2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250"/>
                                        <p:tgtEl>
                                          <p:spTgt spid="3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fade">
                                      <p:cBhvr>
                                        <p:cTn id="153" dur="250"/>
                                        <p:tgtEl>
                                          <p:spTgt spid="24"/>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visible"/>
                                      </p:to>
                                    </p:set>
                                    <p:animEffect transition="in" filter="fade">
                                      <p:cBhvr>
                                        <p:cTn id="156" dur="250"/>
                                        <p:tgtEl>
                                          <p:spTgt spid="2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6"/>
                                        </p:tgtEl>
                                        <p:attrNameLst>
                                          <p:attrName>style.visibility</p:attrName>
                                        </p:attrNameLst>
                                      </p:cBhvr>
                                      <p:to>
                                        <p:strVal val="visible"/>
                                      </p:to>
                                    </p:set>
                                    <p:animEffect transition="in" filter="fade">
                                      <p:cBhvr>
                                        <p:cTn id="159" dur="250"/>
                                        <p:tgtEl>
                                          <p:spTgt spid="26"/>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250"/>
                                        <p:tgtEl>
                                          <p:spTgt spid="2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8"/>
                                        </p:tgtEl>
                                        <p:attrNameLst>
                                          <p:attrName>style.visibility</p:attrName>
                                        </p:attrNameLst>
                                      </p:cBhvr>
                                      <p:to>
                                        <p:strVal val="visible"/>
                                      </p:to>
                                    </p:set>
                                    <p:animEffect transition="in" filter="fade">
                                      <p:cBhvr>
                                        <p:cTn id="165" dur="250"/>
                                        <p:tgtEl>
                                          <p:spTgt spid="28"/>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fade">
                                      <p:cBhvr>
                                        <p:cTn id="168" dur="250"/>
                                        <p:tgtEl>
                                          <p:spTgt spid="29"/>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250"/>
                                        <p:tgtEl>
                                          <p:spTgt spid="30"/>
                                        </p:tgtEl>
                                      </p:cBhvr>
                                    </p:animEffect>
                                  </p:childTnLst>
                                </p:cTn>
                              </p:par>
                              <p:par>
                                <p:cTn id="172" presetID="42" presetClass="path" presetSubtype="0" accel="50000" decel="50000" fill="hold" grpId="1" nodeType="withEffect">
                                  <p:stCondLst>
                                    <p:cond delay="0"/>
                                  </p:stCondLst>
                                  <p:childTnLst>
                                    <p:animMotion origin="layout" path="M 1.66667E-6 4.81481E-6 L 0.18542 -0.07038 " pathEditMode="relative" rAng="0" ptsTypes="AA">
                                      <p:cBhvr>
                                        <p:cTn id="173" dur="1750" fill="hold"/>
                                        <p:tgtEl>
                                          <p:spTgt spid="23"/>
                                        </p:tgtEl>
                                        <p:attrNameLst>
                                          <p:attrName>ppt_x</p:attrName>
                                          <p:attrName>ppt_y</p:attrName>
                                        </p:attrNameLst>
                                      </p:cBhvr>
                                      <p:rCtr x="9271" y="-3519"/>
                                    </p:animMotion>
                                  </p:childTnLst>
                                </p:cTn>
                              </p:par>
                              <p:par>
                                <p:cTn id="174" presetID="42" presetClass="path" presetSubtype="0" accel="50000" decel="50000" fill="hold" grpId="1" nodeType="withEffect">
                                  <p:stCondLst>
                                    <p:cond delay="0"/>
                                  </p:stCondLst>
                                  <p:childTnLst>
                                    <p:animMotion origin="layout" path="M -4.16667E-6 -4.07407E-6 L 0.66025 0.1257 " pathEditMode="relative" rAng="0" ptsTypes="AA">
                                      <p:cBhvr>
                                        <p:cTn id="175" dur="1750" fill="hold"/>
                                        <p:tgtEl>
                                          <p:spTgt spid="31"/>
                                        </p:tgtEl>
                                        <p:attrNameLst>
                                          <p:attrName>ppt_x</p:attrName>
                                          <p:attrName>ppt_y</p:attrName>
                                        </p:attrNameLst>
                                      </p:cBhvr>
                                      <p:rCtr x="33003" y="6273"/>
                                    </p:animMotion>
                                  </p:childTnLst>
                                </p:cTn>
                              </p:par>
                              <p:par>
                                <p:cTn id="176" presetID="42" presetClass="path" presetSubtype="0" accel="50000" decel="50000" fill="hold" grpId="1" nodeType="withEffect">
                                  <p:stCondLst>
                                    <p:cond delay="0"/>
                                  </p:stCondLst>
                                  <p:childTnLst>
                                    <p:animMotion origin="layout" path="M 1.66667E-6 3.33333E-6 L -0.07691 0.02708 " pathEditMode="relative" rAng="0" ptsTypes="AA">
                                      <p:cBhvr>
                                        <p:cTn id="177" dur="1750" fill="hold"/>
                                        <p:tgtEl>
                                          <p:spTgt spid="24"/>
                                        </p:tgtEl>
                                        <p:attrNameLst>
                                          <p:attrName>ppt_x</p:attrName>
                                          <p:attrName>ppt_y</p:attrName>
                                        </p:attrNameLst>
                                      </p:cBhvr>
                                      <p:rCtr x="-3854" y="1343"/>
                                    </p:animMotion>
                                  </p:childTnLst>
                                </p:cTn>
                              </p:par>
                              <p:par>
                                <p:cTn id="178" presetID="42" presetClass="path" presetSubtype="0" accel="50000" decel="50000" fill="hold" grpId="1" nodeType="withEffect">
                                  <p:stCondLst>
                                    <p:cond delay="0"/>
                                  </p:stCondLst>
                                  <p:childTnLst>
                                    <p:animMotion origin="layout" path="M 3.05556E-6 -3.7037E-7 L 0.42916 0.02755 " pathEditMode="relative" rAng="0" ptsTypes="AA">
                                      <p:cBhvr>
                                        <p:cTn id="179" dur="1750" fill="hold"/>
                                        <p:tgtEl>
                                          <p:spTgt spid="25"/>
                                        </p:tgtEl>
                                        <p:attrNameLst>
                                          <p:attrName>ppt_x</p:attrName>
                                          <p:attrName>ppt_y</p:attrName>
                                        </p:attrNameLst>
                                      </p:cBhvr>
                                      <p:rCtr x="21458" y="1366"/>
                                    </p:animMotion>
                                  </p:childTnLst>
                                </p:cTn>
                              </p:par>
                              <p:par>
                                <p:cTn id="180" presetID="42" presetClass="path" presetSubtype="0" accel="50000" decel="50000" fill="hold" grpId="1" nodeType="withEffect">
                                  <p:stCondLst>
                                    <p:cond delay="0"/>
                                  </p:stCondLst>
                                  <p:childTnLst>
                                    <p:animMotion origin="layout" path="M 5.55556E-7 1.11111E-6 L 0.0974 0.12523 " pathEditMode="relative" rAng="0" ptsTypes="AA">
                                      <p:cBhvr>
                                        <p:cTn id="181" dur="1750" fill="hold"/>
                                        <p:tgtEl>
                                          <p:spTgt spid="26"/>
                                        </p:tgtEl>
                                        <p:attrNameLst>
                                          <p:attrName>ppt_x</p:attrName>
                                          <p:attrName>ppt_y</p:attrName>
                                        </p:attrNameLst>
                                      </p:cBhvr>
                                      <p:rCtr x="4861" y="6250"/>
                                    </p:animMotion>
                                  </p:childTnLst>
                                </p:cTn>
                              </p:par>
                              <p:par>
                                <p:cTn id="182" presetID="42" presetClass="path" presetSubtype="0" accel="50000" decel="50000" fill="hold" grpId="1" nodeType="withEffect">
                                  <p:stCondLst>
                                    <p:cond delay="0"/>
                                  </p:stCondLst>
                                  <p:childTnLst>
                                    <p:animMotion origin="layout" path="M -4.44444E-6 2.59259E-6 L -0.19861 0.22407 " pathEditMode="relative" rAng="0" ptsTypes="AA">
                                      <p:cBhvr>
                                        <p:cTn id="183" dur="1750" fill="hold"/>
                                        <p:tgtEl>
                                          <p:spTgt spid="27"/>
                                        </p:tgtEl>
                                        <p:attrNameLst>
                                          <p:attrName>ppt_x</p:attrName>
                                          <p:attrName>ppt_y</p:attrName>
                                        </p:attrNameLst>
                                      </p:cBhvr>
                                      <p:rCtr x="-9931" y="11204"/>
                                    </p:animMotion>
                                  </p:childTnLst>
                                </p:cTn>
                              </p:par>
                              <p:par>
                                <p:cTn id="184" presetID="42" presetClass="path" presetSubtype="0" accel="50000" decel="50000" fill="hold" grpId="1" nodeType="withEffect">
                                  <p:stCondLst>
                                    <p:cond delay="0"/>
                                  </p:stCondLst>
                                  <p:childTnLst>
                                    <p:animMotion origin="layout" path="M 5.55112E-17 4.44444E-6 L 0.19757 0.22407 " pathEditMode="relative" rAng="0" ptsTypes="AA">
                                      <p:cBhvr>
                                        <p:cTn id="185" dur="1750" fill="hold"/>
                                        <p:tgtEl>
                                          <p:spTgt spid="28"/>
                                        </p:tgtEl>
                                        <p:attrNameLst>
                                          <p:attrName>ppt_x</p:attrName>
                                          <p:attrName>ppt_y</p:attrName>
                                        </p:attrNameLst>
                                      </p:cBhvr>
                                      <p:rCtr x="9878" y="11204"/>
                                    </p:animMotion>
                                  </p:childTnLst>
                                </p:cTn>
                              </p:par>
                              <p:par>
                                <p:cTn id="186" presetID="42" presetClass="path" presetSubtype="0" accel="50000" decel="50000" fill="hold" grpId="1" nodeType="withEffect">
                                  <p:stCondLst>
                                    <p:cond delay="0"/>
                                  </p:stCondLst>
                                  <p:childTnLst>
                                    <p:animMotion origin="layout" path="M -5.55556E-7 -4.07407E-6 L -0.06649 0.32107 " pathEditMode="relative" rAng="0" ptsTypes="AA">
                                      <p:cBhvr>
                                        <p:cTn id="187" dur="1750" fill="hold"/>
                                        <p:tgtEl>
                                          <p:spTgt spid="29"/>
                                        </p:tgtEl>
                                        <p:attrNameLst>
                                          <p:attrName>ppt_x</p:attrName>
                                          <p:attrName>ppt_y</p:attrName>
                                        </p:attrNameLst>
                                      </p:cBhvr>
                                      <p:rCtr x="-3333" y="16042"/>
                                    </p:animMotion>
                                  </p:childTnLst>
                                </p:cTn>
                              </p:par>
                              <p:par>
                                <p:cTn id="188" presetID="42" presetClass="path" presetSubtype="0" accel="50000" decel="50000" fill="hold" grpId="1" nodeType="withEffect">
                                  <p:stCondLst>
                                    <p:cond delay="0"/>
                                  </p:stCondLst>
                                  <p:childTnLst>
                                    <p:animMotion origin="layout" path="M 4.72222E-6 -3.7037E-6 L 0.44461 0.32107 " pathEditMode="relative" rAng="0" ptsTypes="AA">
                                      <p:cBhvr>
                                        <p:cTn id="189" dur="1750" fill="hold"/>
                                        <p:tgtEl>
                                          <p:spTgt spid="30"/>
                                        </p:tgtEl>
                                        <p:attrNameLst>
                                          <p:attrName>ppt_x</p:attrName>
                                          <p:attrName>ppt_y</p:attrName>
                                        </p:attrNameLst>
                                      </p:cBhvr>
                                      <p:rCtr x="22222" y="16042"/>
                                    </p:animMotion>
                                  </p:childTnLst>
                                </p:cTn>
                              </p:par>
                              <p:par>
                                <p:cTn id="190" presetID="10" presetClass="exit" presetSubtype="0" fill="hold" grpId="2" nodeType="withEffect">
                                  <p:stCondLst>
                                    <p:cond delay="0"/>
                                  </p:stCondLst>
                                  <p:childTnLst>
                                    <p:animEffect transition="out" filter="fade">
                                      <p:cBhvr>
                                        <p:cTn id="191" dur="1250"/>
                                        <p:tgtEl>
                                          <p:spTgt spid="20"/>
                                        </p:tgtEl>
                                      </p:cBhvr>
                                    </p:animEffect>
                                    <p:set>
                                      <p:cBhvr>
                                        <p:cTn id="192" dur="1" fill="hold">
                                          <p:stCondLst>
                                            <p:cond delay="1249"/>
                                          </p:stCondLst>
                                        </p:cTn>
                                        <p:tgtEl>
                                          <p:spTgt spid="20"/>
                                        </p:tgtEl>
                                        <p:attrNameLst>
                                          <p:attrName>style.visibility</p:attrName>
                                        </p:attrNameLst>
                                      </p:cBhvr>
                                      <p:to>
                                        <p:strVal val="hidden"/>
                                      </p:to>
                                    </p:set>
                                  </p:childTnLst>
                                </p:cTn>
                              </p:par>
                              <p:par>
                                <p:cTn id="193" presetID="10" presetClass="exit" presetSubtype="0" fill="hold" grpId="2" nodeType="withEffect">
                                  <p:stCondLst>
                                    <p:cond delay="0"/>
                                  </p:stCondLst>
                                  <p:childTnLst>
                                    <p:animEffect transition="out" filter="fade">
                                      <p:cBhvr>
                                        <p:cTn id="194" dur="500"/>
                                        <p:tgtEl>
                                          <p:spTgt spid="19"/>
                                        </p:tgtEl>
                                      </p:cBhvr>
                                    </p:animEffect>
                                    <p:set>
                                      <p:cBhvr>
                                        <p:cTn id="195" dur="1" fill="hold">
                                          <p:stCondLst>
                                            <p:cond delay="499"/>
                                          </p:stCondLst>
                                        </p:cTn>
                                        <p:tgtEl>
                                          <p:spTgt spid="19"/>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36"/>
                                        </p:tgtEl>
                                      </p:cBhvr>
                                    </p:animEffect>
                                    <p:set>
                                      <p:cBhvr>
                                        <p:cTn id="198" dur="1" fill="hold">
                                          <p:stCondLst>
                                            <p:cond delay="499"/>
                                          </p:stCondLst>
                                        </p:cTn>
                                        <p:tgtEl>
                                          <p:spTgt spid="36"/>
                                        </p:tgtEl>
                                        <p:attrNameLst>
                                          <p:attrName>style.visibility</p:attrName>
                                        </p:attrNameLst>
                                      </p:cBhvr>
                                      <p:to>
                                        <p:strVal val="hidden"/>
                                      </p:to>
                                    </p:set>
                                  </p:childTnLst>
                                </p:cTn>
                              </p:par>
                            </p:childTnLst>
                          </p:cTn>
                        </p:par>
                        <p:par>
                          <p:cTn id="199" fill="hold">
                            <p:stCondLst>
                              <p:cond delay="1750"/>
                            </p:stCondLst>
                            <p:childTnLst>
                              <p:par>
                                <p:cTn id="200" presetID="10" presetClass="entr" presetSubtype="0" fill="hold" grpId="0" nodeType="afterEffect">
                                  <p:stCondLst>
                                    <p:cond delay="0"/>
                                  </p:stCondLst>
                                  <p:childTnLst>
                                    <p:set>
                                      <p:cBhvr>
                                        <p:cTn id="201" dur="1" fill="hold">
                                          <p:stCondLst>
                                            <p:cond delay="0"/>
                                          </p:stCondLst>
                                        </p:cTn>
                                        <p:tgtEl>
                                          <p:spTgt spid="21"/>
                                        </p:tgtEl>
                                        <p:attrNameLst>
                                          <p:attrName>style.visibility</p:attrName>
                                        </p:attrNameLst>
                                      </p:cBhvr>
                                      <p:to>
                                        <p:strVal val="visible"/>
                                      </p:to>
                                    </p:set>
                                    <p:animEffect transition="in" filter="fade">
                                      <p:cBhvr>
                                        <p:cTn id="202" dur="250"/>
                                        <p:tgtEl>
                                          <p:spTgt spid="21"/>
                                        </p:tgtEl>
                                      </p:cBhvr>
                                    </p:animEffect>
                                  </p:childTnLst>
                                </p:cTn>
                              </p:par>
                              <p:par>
                                <p:cTn id="203" presetID="17" presetClass="entr" presetSubtype="4" fill="hold" nodeType="withEffect">
                                  <p:stCondLst>
                                    <p:cond delay="0"/>
                                  </p:stCondLst>
                                  <p:childTnLst>
                                    <p:set>
                                      <p:cBhvr>
                                        <p:cTn id="204" dur="1" fill="hold">
                                          <p:stCondLst>
                                            <p:cond delay="0"/>
                                          </p:stCondLst>
                                        </p:cTn>
                                        <p:tgtEl>
                                          <p:spTgt spid="22"/>
                                        </p:tgtEl>
                                        <p:attrNameLst>
                                          <p:attrName>style.visibility</p:attrName>
                                        </p:attrNameLst>
                                      </p:cBhvr>
                                      <p:to>
                                        <p:strVal val="visible"/>
                                      </p:to>
                                    </p:set>
                                    <p:anim calcmode="lin" valueType="num">
                                      <p:cBhvr>
                                        <p:cTn id="205" dur="500" fill="hold"/>
                                        <p:tgtEl>
                                          <p:spTgt spid="22"/>
                                        </p:tgtEl>
                                        <p:attrNameLst>
                                          <p:attrName>ppt_x</p:attrName>
                                        </p:attrNameLst>
                                      </p:cBhvr>
                                      <p:tavLst>
                                        <p:tav tm="0">
                                          <p:val>
                                            <p:strVal val="#ppt_x"/>
                                          </p:val>
                                        </p:tav>
                                        <p:tav tm="100000">
                                          <p:val>
                                            <p:strVal val="#ppt_x"/>
                                          </p:val>
                                        </p:tav>
                                      </p:tavLst>
                                    </p:anim>
                                    <p:anim calcmode="lin" valueType="num">
                                      <p:cBhvr>
                                        <p:cTn id="206" dur="500" fill="hold"/>
                                        <p:tgtEl>
                                          <p:spTgt spid="22"/>
                                        </p:tgtEl>
                                        <p:attrNameLst>
                                          <p:attrName>ppt_y</p:attrName>
                                        </p:attrNameLst>
                                      </p:cBhvr>
                                      <p:tavLst>
                                        <p:tav tm="0">
                                          <p:val>
                                            <p:strVal val="#ppt_y+#ppt_h/2"/>
                                          </p:val>
                                        </p:tav>
                                        <p:tav tm="100000">
                                          <p:val>
                                            <p:strVal val="#ppt_y"/>
                                          </p:val>
                                        </p:tav>
                                      </p:tavLst>
                                    </p:anim>
                                    <p:anim calcmode="lin" valueType="num">
                                      <p:cBhvr>
                                        <p:cTn id="207" dur="500" fill="hold"/>
                                        <p:tgtEl>
                                          <p:spTgt spid="22"/>
                                        </p:tgtEl>
                                        <p:attrNameLst>
                                          <p:attrName>ppt_w</p:attrName>
                                        </p:attrNameLst>
                                      </p:cBhvr>
                                      <p:tavLst>
                                        <p:tav tm="0">
                                          <p:val>
                                            <p:strVal val="#ppt_w"/>
                                          </p:val>
                                        </p:tav>
                                        <p:tav tm="100000">
                                          <p:val>
                                            <p:strVal val="#ppt_w"/>
                                          </p:val>
                                        </p:tav>
                                      </p:tavLst>
                                    </p:anim>
                                    <p:anim calcmode="lin" valueType="num">
                                      <p:cBhvr>
                                        <p:cTn id="208" dur="500" fill="hold"/>
                                        <p:tgtEl>
                                          <p:spTgt spid="22"/>
                                        </p:tgtEl>
                                        <p:attrNameLst>
                                          <p:attrName>ppt_h</p:attrName>
                                        </p:attrNameLst>
                                      </p:cBhvr>
                                      <p:tavLst>
                                        <p:tav tm="0">
                                          <p:val>
                                            <p:fltVal val="0"/>
                                          </p:val>
                                        </p:tav>
                                        <p:tav tm="100000">
                                          <p:val>
                                            <p:strVal val="#ppt_h"/>
                                          </p:val>
                                        </p:tav>
                                      </p:tavLst>
                                    </p:anim>
                                  </p:childTnLst>
                                </p:cTn>
                              </p:par>
                              <p:par>
                                <p:cTn id="209" presetID="10" presetClass="exit" presetSubtype="0" fill="hold" grpId="2" nodeType="withEffect">
                                  <p:stCondLst>
                                    <p:cond delay="0"/>
                                  </p:stCondLst>
                                  <p:childTnLst>
                                    <p:animEffect transition="out" filter="fade">
                                      <p:cBhvr>
                                        <p:cTn id="210" dur="500"/>
                                        <p:tgtEl>
                                          <p:spTgt spid="23"/>
                                        </p:tgtEl>
                                      </p:cBhvr>
                                    </p:animEffect>
                                    <p:set>
                                      <p:cBhvr>
                                        <p:cTn id="211" dur="1" fill="hold">
                                          <p:stCondLst>
                                            <p:cond delay="499"/>
                                          </p:stCondLst>
                                        </p:cTn>
                                        <p:tgtEl>
                                          <p:spTgt spid="23"/>
                                        </p:tgtEl>
                                        <p:attrNameLst>
                                          <p:attrName>style.visibility</p:attrName>
                                        </p:attrNameLst>
                                      </p:cBhvr>
                                      <p:to>
                                        <p:strVal val="hidden"/>
                                      </p:to>
                                    </p:set>
                                  </p:childTnLst>
                                </p:cTn>
                              </p:par>
                              <p:par>
                                <p:cTn id="212" presetID="10" presetClass="exit" presetSubtype="0" fill="hold" grpId="2" nodeType="withEffect">
                                  <p:stCondLst>
                                    <p:cond delay="0"/>
                                  </p:stCondLst>
                                  <p:childTnLst>
                                    <p:animEffect transition="out" filter="fade">
                                      <p:cBhvr>
                                        <p:cTn id="213" dur="500"/>
                                        <p:tgtEl>
                                          <p:spTgt spid="24"/>
                                        </p:tgtEl>
                                      </p:cBhvr>
                                    </p:animEffect>
                                    <p:set>
                                      <p:cBhvr>
                                        <p:cTn id="214" dur="1" fill="hold">
                                          <p:stCondLst>
                                            <p:cond delay="499"/>
                                          </p:stCondLst>
                                        </p:cTn>
                                        <p:tgtEl>
                                          <p:spTgt spid="24"/>
                                        </p:tgtEl>
                                        <p:attrNameLst>
                                          <p:attrName>style.visibility</p:attrName>
                                        </p:attrNameLst>
                                      </p:cBhvr>
                                      <p:to>
                                        <p:strVal val="hidden"/>
                                      </p:to>
                                    </p:set>
                                  </p:childTnLst>
                                </p:cTn>
                              </p:par>
                              <p:par>
                                <p:cTn id="215" presetID="10" presetClass="exit" presetSubtype="0" fill="hold" grpId="2" nodeType="withEffect">
                                  <p:stCondLst>
                                    <p:cond delay="0"/>
                                  </p:stCondLst>
                                  <p:childTnLst>
                                    <p:animEffect transition="out" filter="fade">
                                      <p:cBhvr>
                                        <p:cTn id="216" dur="500"/>
                                        <p:tgtEl>
                                          <p:spTgt spid="25"/>
                                        </p:tgtEl>
                                      </p:cBhvr>
                                    </p:animEffect>
                                    <p:set>
                                      <p:cBhvr>
                                        <p:cTn id="217" dur="1" fill="hold">
                                          <p:stCondLst>
                                            <p:cond delay="499"/>
                                          </p:stCondLst>
                                        </p:cTn>
                                        <p:tgtEl>
                                          <p:spTgt spid="25"/>
                                        </p:tgtEl>
                                        <p:attrNameLst>
                                          <p:attrName>style.visibility</p:attrName>
                                        </p:attrNameLst>
                                      </p:cBhvr>
                                      <p:to>
                                        <p:strVal val="hidden"/>
                                      </p:to>
                                    </p:set>
                                  </p:childTnLst>
                                </p:cTn>
                              </p:par>
                              <p:par>
                                <p:cTn id="218" presetID="10" presetClass="exit" presetSubtype="0" fill="hold" grpId="2" nodeType="withEffect">
                                  <p:stCondLst>
                                    <p:cond delay="0"/>
                                  </p:stCondLst>
                                  <p:childTnLst>
                                    <p:animEffect transition="out" filter="fade">
                                      <p:cBhvr>
                                        <p:cTn id="219" dur="500"/>
                                        <p:tgtEl>
                                          <p:spTgt spid="26"/>
                                        </p:tgtEl>
                                      </p:cBhvr>
                                    </p:animEffect>
                                    <p:set>
                                      <p:cBhvr>
                                        <p:cTn id="220" dur="1" fill="hold">
                                          <p:stCondLst>
                                            <p:cond delay="499"/>
                                          </p:stCondLst>
                                        </p:cTn>
                                        <p:tgtEl>
                                          <p:spTgt spid="26"/>
                                        </p:tgtEl>
                                        <p:attrNameLst>
                                          <p:attrName>style.visibility</p:attrName>
                                        </p:attrNameLst>
                                      </p:cBhvr>
                                      <p:to>
                                        <p:strVal val="hidden"/>
                                      </p:to>
                                    </p:set>
                                  </p:childTnLst>
                                </p:cTn>
                              </p:par>
                              <p:par>
                                <p:cTn id="221" presetID="10" presetClass="exit" presetSubtype="0" fill="hold" grpId="2" nodeType="withEffect">
                                  <p:stCondLst>
                                    <p:cond delay="0"/>
                                  </p:stCondLst>
                                  <p:childTnLst>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0" presetClass="exit" presetSubtype="0" fill="hold" grpId="2" nodeType="withEffect">
                                  <p:stCondLst>
                                    <p:cond delay="0"/>
                                  </p:stCondLst>
                                  <p:childTnLst>
                                    <p:animEffect transition="out" filter="fade">
                                      <p:cBhvr>
                                        <p:cTn id="225" dur="500"/>
                                        <p:tgtEl>
                                          <p:spTgt spid="28"/>
                                        </p:tgtEl>
                                      </p:cBhvr>
                                    </p:animEffect>
                                    <p:set>
                                      <p:cBhvr>
                                        <p:cTn id="226" dur="1" fill="hold">
                                          <p:stCondLst>
                                            <p:cond delay="499"/>
                                          </p:stCondLst>
                                        </p:cTn>
                                        <p:tgtEl>
                                          <p:spTgt spid="28"/>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10" presetClass="exit" presetSubtype="0" fill="hold" grpId="2" nodeType="withEffect">
                                  <p:stCondLst>
                                    <p:cond delay="0"/>
                                  </p:stCondLst>
                                  <p:childTnLst>
                                    <p:animEffect transition="out" filter="fade">
                                      <p:cBhvr>
                                        <p:cTn id="231" dur="500"/>
                                        <p:tgtEl>
                                          <p:spTgt spid="30"/>
                                        </p:tgtEl>
                                      </p:cBhvr>
                                    </p:animEffect>
                                    <p:set>
                                      <p:cBhvr>
                                        <p:cTn id="232" dur="1" fill="hold">
                                          <p:stCondLst>
                                            <p:cond delay="499"/>
                                          </p:stCondLst>
                                        </p:cTn>
                                        <p:tgtEl>
                                          <p:spTgt spid="30"/>
                                        </p:tgtEl>
                                        <p:attrNameLst>
                                          <p:attrName>style.visibility</p:attrName>
                                        </p:attrNameLst>
                                      </p:cBhvr>
                                      <p:to>
                                        <p:strVal val="hidden"/>
                                      </p:to>
                                    </p:set>
                                  </p:childTnLst>
                                </p:cTn>
                              </p:par>
                              <p:par>
                                <p:cTn id="233" presetID="10" presetClass="exit" presetSubtype="0" fill="hold" grpId="2" nodeType="withEffect">
                                  <p:stCondLst>
                                    <p:cond delay="0"/>
                                  </p:stCondLst>
                                  <p:childTnLst>
                                    <p:animEffect transition="out" filter="fade">
                                      <p:cBhvr>
                                        <p:cTn id="234" dur="500"/>
                                        <p:tgtEl>
                                          <p:spTgt spid="31"/>
                                        </p:tgtEl>
                                      </p:cBhvr>
                                    </p:animEffect>
                                    <p:set>
                                      <p:cBhvr>
                                        <p:cTn id="235"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5" grpId="0"/>
      <p:bldP spid="16" grpId="0"/>
      <p:bldP spid="16" grpId="1"/>
      <p:bldP spid="16" grpId="2"/>
      <p:bldP spid="16" grpId="3"/>
      <p:bldP spid="17" grpId="0"/>
      <p:bldP spid="17" grpId="1"/>
      <p:bldP spid="18" grpId="0"/>
      <p:bldP spid="18" grpId="1"/>
      <p:bldP spid="18" grpId="2"/>
      <p:bldP spid="18" grpId="3"/>
      <p:bldP spid="19" grpId="0"/>
      <p:bldP spid="19" grpId="1"/>
      <p:bldP spid="19" grpId="2"/>
      <p:bldP spid="20" grpId="0"/>
      <p:bldP spid="20" grpId="1"/>
      <p:bldP spid="20" grpId="2"/>
      <p:bldP spid="21" grpId="0"/>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3" grpId="0"/>
      <p:bldP spid="33" grpId="1"/>
      <p:bldP spid="34" grpId="0"/>
      <p:bldP spid="34" grpId="2"/>
      <p:bldP spid="35" grpId="0"/>
      <p:bldP spid="35" grpId="1"/>
      <p:bldP spid="36" grpId="0"/>
      <p:bldP spid="3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F9859E-37B8-496B-88B3-2729B71A8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4167A584-21F4-4FEF-ADDC-594CE4E90BE3}"/>
              </a:ext>
            </a:extLst>
          </p:cNvPr>
          <p:cNvSpPr txBox="1">
            <a:spLocks/>
          </p:cNvSpPr>
          <p:nvPr/>
        </p:nvSpPr>
        <p:spPr>
          <a:xfrm>
            <a:off x="2785082" y="4127156"/>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B0AEF28F-D3E3-40C1-88AC-E4006E19BD7F}"/>
              </a:ext>
            </a:extLst>
          </p:cNvPr>
          <p:cNvSpPr txBox="1">
            <a:spLocks/>
          </p:cNvSpPr>
          <p:nvPr/>
        </p:nvSpPr>
        <p:spPr>
          <a:xfrm>
            <a:off x="6468034" y="1506070"/>
            <a:ext cx="2404431" cy="7874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1" name="Title 1">
            <a:extLst>
              <a:ext uri="{FF2B5EF4-FFF2-40B4-BE49-F238E27FC236}">
                <a16:creationId xmlns:a16="http://schemas.microsoft.com/office/drawing/2014/main" id="{44B23FC6-A972-4906-A210-C1648E431ED7}"/>
              </a:ext>
            </a:extLst>
          </p:cNvPr>
          <p:cNvSpPr txBox="1">
            <a:spLocks/>
          </p:cNvSpPr>
          <p:nvPr/>
        </p:nvSpPr>
        <p:spPr>
          <a:xfrm>
            <a:off x="524443" y="2116791"/>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42900" y="630243"/>
            <a:ext cx="8458200" cy="51966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for me, that utterance may be given to me, that I may open my mouth boldly to make known the mystery of the gospel, for which I am an ambassador in chains; that in it I may speak boldly, as I ought to speak.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6:19-20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55D0AEB-74AA-48F4-A110-8EB56E848919}"/>
              </a:ext>
            </a:extLst>
          </p:cNvPr>
          <p:cNvSpPr txBox="1">
            <a:spLocks noChangeArrowheads="1"/>
          </p:cNvSpPr>
          <p:nvPr/>
        </p:nvSpPr>
        <p:spPr bwMode="auto">
          <a:xfrm>
            <a:off x="4346531" y="4171168"/>
            <a:ext cx="141170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Chains">
            <a:extLst>
              <a:ext uri="{FF2B5EF4-FFF2-40B4-BE49-F238E27FC236}">
                <a16:creationId xmlns:a16="http://schemas.microsoft.com/office/drawing/2014/main" id="{C9C968AA-E9BD-42F4-B2DD-996C324E334E}"/>
              </a:ext>
            </a:extLst>
          </p:cNvPr>
          <p:cNvSpPr txBox="1">
            <a:spLocks noChangeArrowheads="1"/>
          </p:cNvSpPr>
          <p:nvPr/>
        </p:nvSpPr>
        <p:spPr bwMode="auto">
          <a:xfrm>
            <a:off x="2178288" y="2155097"/>
            <a:ext cx="141170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3BCF275-21B8-443A-9984-D2D0E00066E2}"/>
              </a:ext>
            </a:extLst>
          </p:cNvPr>
          <p:cNvSpPr txBox="1">
            <a:spLocks noChangeArrowheads="1"/>
          </p:cNvSpPr>
          <p:nvPr/>
        </p:nvSpPr>
        <p:spPr bwMode="auto">
          <a:xfrm>
            <a:off x="6525746" y="1510557"/>
            <a:ext cx="23066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open my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092AF69-B19B-4A75-B810-4915B393544A}"/>
              </a:ext>
            </a:extLst>
          </p:cNvPr>
          <p:cNvSpPr txBox="1">
            <a:spLocks noChangeArrowheads="1"/>
          </p:cNvSpPr>
          <p:nvPr/>
        </p:nvSpPr>
        <p:spPr bwMode="auto">
          <a:xfrm>
            <a:off x="529485" y="2174225"/>
            <a:ext cx="34446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mouth boldly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08A0235D-563A-48F9-A827-2291DA1B2BF3}"/>
              </a:ext>
            </a:extLst>
          </p:cNvPr>
          <p:cNvSpPr txBox="1">
            <a:spLocks noChangeArrowheads="1"/>
          </p:cNvSpPr>
          <p:nvPr/>
        </p:nvSpPr>
        <p:spPr bwMode="auto">
          <a:xfrm>
            <a:off x="2831898" y="4193261"/>
            <a:ext cx="33705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speak boldly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FB4B64D5-DCC8-4EBE-949B-1A4AC02028CA}"/>
              </a:ext>
            </a:extLst>
          </p:cNvPr>
          <p:cNvSpPr txBox="1">
            <a:spLocks noChangeArrowheads="1"/>
          </p:cNvSpPr>
          <p:nvPr/>
        </p:nvSpPr>
        <p:spPr bwMode="auto">
          <a:xfrm>
            <a:off x="1945677" y="3759337"/>
            <a:ext cx="139917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47839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18" presetClass="emph" presetSubtype="0" fill="hold" grpId="1" nodeType="withEffect">
                                  <p:stCondLst>
                                    <p:cond delay="400"/>
                                  </p:stCondLst>
                                  <p:childTnLst>
                                    <p:set>
                                      <p:cBhvr override="childStyle">
                                        <p:cTn id="27" dur="500" fill="hold"/>
                                        <p:tgtEl>
                                          <p:spTgt spid="11"/>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25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18" presetClass="emph" presetSubtype="0" fill="hold" grpId="1" nodeType="withEffect">
                                  <p:stCondLst>
                                    <p:cond delay="250"/>
                                  </p:stCondLst>
                                  <p:childTnLst>
                                    <p:set>
                                      <p:cBhvr override="childStyle">
                                        <p:cTn id="37" dur="500" fill="hold"/>
                                        <p:tgtEl>
                                          <p:spTgt spid="3"/>
                                        </p:tgtEl>
                                        <p:attrNameLst>
                                          <p:attrName>style.textDecorationUnderline</p:attrName>
                                        </p:attrNameLst>
                                      </p:cBhvr>
                                      <p:to>
                                        <p:strVal val="true"/>
                                      </p:to>
                                    </p:set>
                                  </p:childTnLst>
                                </p:cTn>
                              </p:par>
                              <p:par>
                                <p:cTn id="38" presetID="22" presetClass="entr" presetSubtype="8" fill="hold" grpId="0" nodeType="withEffect">
                                  <p:stCondLst>
                                    <p:cond delay="25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22" presetClass="exit" presetSubtype="2" fill="hold" grpId="2" nodeType="withEffect">
                                  <p:stCondLst>
                                    <p:cond delay="0"/>
                                  </p:stCondLst>
                                  <p:childTnLst>
                                    <p:animEffect transition="out" filter="wipe(right)">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22" presetClass="exit" presetSubtype="8" fill="hold" grpId="2" nodeType="withEffect">
                                  <p:stCondLst>
                                    <p:cond delay="0"/>
                                  </p:stCondLst>
                                  <p:childTnLst>
                                    <p:animEffect transition="out" filter="wipe(left)">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250"/>
                                        <p:tgtEl>
                                          <p:spTgt spid="5"/>
                                        </p:tgtEl>
                                      </p:cBhvr>
                                    </p:animEffect>
                                  </p:childTnLst>
                                </p:cTn>
                              </p:par>
                              <p:par>
                                <p:cTn id="61" presetID="37" presetClass="path" presetSubtype="0" accel="50000" decel="50000" fill="hold" grpId="3" nodeType="withEffect">
                                  <p:stCondLst>
                                    <p:cond delay="0"/>
                                  </p:stCondLst>
                                  <p:childTnLst>
                                    <p:animMotion origin="layout" path="M -0.00052 -0.00023 C 0.00903 -0.0132 0.02048 -0.06227 0.03889 -0.09306 C 0.05903 -0.12385 0.0743 -0.15209 0.10364 -0.1838 C 0.12916 -0.2 0.15503 -0.23496 0.18767 -0.24445 C 0.22048 -0.25371 0.26996 -0.26181 0.30035 -0.24028 C 0.32743 -0.21528 0.36979 -0.14329 0.31979 -0.06991 C 0.26996 0.0037 0.02309 0.19305 -0.02622 0.23402 " pathEditMode="relative" rAng="0" ptsTypes="AAAAAAA">
                                      <p:cBhvr>
                                        <p:cTn id="62" dur="2250" fill="hold"/>
                                        <p:tgtEl>
                                          <p:spTgt spid="4"/>
                                        </p:tgtEl>
                                        <p:attrNameLst>
                                          <p:attrName>ppt_x</p:attrName>
                                          <p:attrName>ppt_y</p:attrName>
                                        </p:attrNameLst>
                                      </p:cBhvr>
                                      <p:rCtr x="15885" y="-972"/>
                                    </p:animMotion>
                                  </p:childTnLst>
                                </p:cTn>
                              </p:par>
                              <p:par>
                                <p:cTn id="63" presetID="37" presetClass="path" presetSubtype="0" accel="50000" decel="50000" fill="hold" grpId="3" nodeType="withEffect">
                                  <p:stCondLst>
                                    <p:cond delay="0"/>
                                  </p:stCondLst>
                                  <p:childTnLst>
                                    <p:animMotion origin="layout" path="M 4.72222E-6 1.85185E-6 C 0.04375 -0.01134 0.10052 -0.03634 0.13888 -0.06875 C 0.17187 -0.09306 0.19027 -0.11366 0.20677 -0.13773 C 0.22326 -0.16227 0.23437 -0.18496 0.23784 -0.21667 C 0.24427 -0.2456 0.24427 -0.29514 0.21961 -0.32639 C 0.19357 -0.35394 0.19236 -0.36597 0.10833 -0.34653 C 0.03055 -0.31713 -0.19723 -0.10903 -0.26164 -0.06065 " pathEditMode="relative" rAng="0" ptsTypes="AAAAAAA">
                                      <p:cBhvr>
                                        <p:cTn id="64" dur="2250" fill="hold"/>
                                        <p:tgtEl>
                                          <p:spTgt spid="5"/>
                                        </p:tgtEl>
                                        <p:attrNameLst>
                                          <p:attrName>ppt_x</p:attrName>
                                          <p:attrName>ppt_y</p:attrName>
                                        </p:attrNameLst>
                                      </p:cBhvr>
                                      <p:rCtr x="-1007" y="-17801"/>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par>
                          <p:cTn id="74" fill="hold">
                            <p:stCondLst>
                              <p:cond delay="2250"/>
                            </p:stCondLst>
                            <p:childTnLst>
                              <p:par>
                                <p:cTn id="75" presetID="10" presetClass="exit" presetSubtype="0" fill="hold" grpId="2" nodeType="afterEffect">
                                  <p:stCondLst>
                                    <p:cond delay="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10" grpId="0"/>
      <p:bldP spid="10" grpId="1"/>
      <p:bldP spid="10" grpId="2"/>
      <p:bldP spid="11" grpId="0"/>
      <p:bldP spid="11" grpId="1"/>
      <p:bldP spid="11" grpId="2"/>
      <p:bldP spid="3074" grpId="0"/>
      <p:bldP spid="3074" grpId="1"/>
      <p:bldP spid="5" grpId="0"/>
      <p:bldP spid="5" grpId="2"/>
      <p:bldP spid="5" grpId="3"/>
      <p:bldP spid="4" grpId="0"/>
      <p:bldP spid="4" grpId="3"/>
      <p:bldP spid="12" grpId="0"/>
      <p:bldP spid="12"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26D25ED-66E5-41FA-A5B4-9EBF7D64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5C530384-FD0A-4399-A2F6-64FFAEB5EBBA}"/>
              </a:ext>
            </a:extLst>
          </p:cNvPr>
          <p:cNvSpPr txBox="1">
            <a:spLocks/>
          </p:cNvSpPr>
          <p:nvPr/>
        </p:nvSpPr>
        <p:spPr>
          <a:xfrm>
            <a:off x="3937101" y="2671011"/>
            <a:ext cx="41082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C0F8BCE5-2AA9-49DB-878B-770D0CD4C733}"/>
              </a:ext>
            </a:extLst>
          </p:cNvPr>
          <p:cNvSpPr txBox="1">
            <a:spLocks/>
          </p:cNvSpPr>
          <p:nvPr/>
        </p:nvSpPr>
        <p:spPr>
          <a:xfrm>
            <a:off x="3849979" y="3419223"/>
            <a:ext cx="1875042" cy="777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chains</a:t>
            </a:r>
          </a:p>
        </p:txBody>
      </p:sp>
      <p:sp>
        <p:nvSpPr>
          <p:cNvPr id="10" name="Title 1">
            <a:extLst>
              <a:ext uri="{FF2B5EF4-FFF2-40B4-BE49-F238E27FC236}">
                <a16:creationId xmlns:a16="http://schemas.microsoft.com/office/drawing/2014/main" id="{AF91F239-106E-40B2-889C-FB914EC66268}"/>
              </a:ext>
            </a:extLst>
          </p:cNvPr>
          <p:cNvSpPr txBox="1">
            <a:spLocks/>
          </p:cNvSpPr>
          <p:nvPr/>
        </p:nvSpPr>
        <p:spPr>
          <a:xfrm>
            <a:off x="3628443" y="4014092"/>
            <a:ext cx="47622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3" name="Title 1">
            <a:extLst>
              <a:ext uri="{FF2B5EF4-FFF2-40B4-BE49-F238E27FC236}">
                <a16:creationId xmlns:a16="http://schemas.microsoft.com/office/drawing/2014/main" id="{53730C27-CEB3-4EE1-BF29-6E7FE4898B5B}"/>
              </a:ext>
            </a:extLst>
          </p:cNvPr>
          <p:cNvSpPr txBox="1">
            <a:spLocks/>
          </p:cNvSpPr>
          <p:nvPr/>
        </p:nvSpPr>
        <p:spPr>
          <a:xfrm>
            <a:off x="6035383" y="4756871"/>
            <a:ext cx="2197032" cy="7833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without</a:t>
            </a:r>
          </a:p>
        </p:txBody>
      </p:sp>
      <p:sp>
        <p:nvSpPr>
          <p:cNvPr id="14" name="Title 1">
            <a:extLst>
              <a:ext uri="{FF2B5EF4-FFF2-40B4-BE49-F238E27FC236}">
                <a16:creationId xmlns:a16="http://schemas.microsoft.com/office/drawing/2014/main" id="{36FCC6F6-D511-4601-BE58-18B8CEAB601F}"/>
              </a:ext>
            </a:extLst>
          </p:cNvPr>
          <p:cNvSpPr txBox="1">
            <a:spLocks/>
          </p:cNvSpPr>
          <p:nvPr/>
        </p:nvSpPr>
        <p:spPr>
          <a:xfrm>
            <a:off x="3685309" y="5417127"/>
            <a:ext cx="1233722" cy="811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a:t>
            </a:r>
          </a:p>
        </p:txBody>
      </p:sp>
      <p:sp>
        <p:nvSpPr>
          <p:cNvPr id="3074" name="Rectangle 2"/>
          <p:cNvSpPr>
            <a:spLocks noGrp="1" noChangeArrowheads="1"/>
          </p:cNvSpPr>
          <p:nvPr>
            <p:ph type="title"/>
          </p:nvPr>
        </p:nvSpPr>
        <p:spPr>
          <a:xfrm>
            <a:off x="3294043" y="525846"/>
            <a:ext cx="5427927" cy="58548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most of the brethren in the Lord, having become confident by my chains, are much more bold to speak the word without fear.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1:14</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Chains">
            <a:extLst>
              <a:ext uri="{FF2B5EF4-FFF2-40B4-BE49-F238E27FC236}">
                <a16:creationId xmlns:a16="http://schemas.microsoft.com/office/drawing/2014/main" id="{5152736A-8A11-4720-8ACE-4155145B1CDA}"/>
              </a:ext>
            </a:extLst>
          </p:cNvPr>
          <p:cNvSpPr txBox="1">
            <a:spLocks noChangeArrowheads="1"/>
          </p:cNvSpPr>
          <p:nvPr/>
        </p:nvSpPr>
        <p:spPr bwMode="auto">
          <a:xfrm>
            <a:off x="3905856" y="3388970"/>
            <a:ext cx="175681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chains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Morph">
            <a:extLst>
              <a:ext uri="{FF2B5EF4-FFF2-40B4-BE49-F238E27FC236}">
                <a16:creationId xmlns:a16="http://schemas.microsoft.com/office/drawing/2014/main" id="{A0F80576-1B16-4823-B022-68337D35BD37}"/>
              </a:ext>
            </a:extLst>
          </p:cNvPr>
          <p:cNvSpPr txBox="1">
            <a:spLocks noChangeArrowheads="1"/>
          </p:cNvSpPr>
          <p:nvPr/>
        </p:nvSpPr>
        <p:spPr bwMode="auto">
          <a:xfrm>
            <a:off x="4931917" y="4057125"/>
            <a:ext cx="141170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5FC56EF1-AEFE-4588-A78C-E83BF37EC00B}"/>
              </a:ext>
            </a:extLst>
          </p:cNvPr>
          <p:cNvSpPr txBox="1">
            <a:spLocks noChangeArrowheads="1"/>
          </p:cNvSpPr>
          <p:nvPr/>
        </p:nvSpPr>
        <p:spPr bwMode="auto">
          <a:xfrm>
            <a:off x="3830175" y="2739142"/>
            <a:ext cx="433765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confident by my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F358C0F-7D74-4B9A-AE67-865A8949A89F}"/>
              </a:ext>
            </a:extLst>
          </p:cNvPr>
          <p:cNvSpPr txBox="1">
            <a:spLocks noChangeArrowheads="1"/>
          </p:cNvSpPr>
          <p:nvPr/>
        </p:nvSpPr>
        <p:spPr bwMode="auto">
          <a:xfrm>
            <a:off x="3861687" y="3405891"/>
            <a:ext cx="18494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chains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7FC9BC46-B68D-4FE1-BD5B-C382F176404F}"/>
              </a:ext>
            </a:extLst>
          </p:cNvPr>
          <p:cNvSpPr txBox="1">
            <a:spLocks/>
          </p:cNvSpPr>
          <p:nvPr/>
        </p:nvSpPr>
        <p:spPr>
          <a:xfrm>
            <a:off x="4603662" y="2855518"/>
            <a:ext cx="288995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endurance</a:t>
            </a:r>
          </a:p>
        </p:txBody>
      </p:sp>
      <p:sp>
        <p:nvSpPr>
          <p:cNvPr id="11" name="Rectangle 6">
            <a:extLst>
              <a:ext uri="{FF2B5EF4-FFF2-40B4-BE49-F238E27FC236}">
                <a16:creationId xmlns:a16="http://schemas.microsoft.com/office/drawing/2014/main" id="{1E7012D5-867A-4F1D-96CB-E2D0FC449547}"/>
              </a:ext>
            </a:extLst>
          </p:cNvPr>
          <p:cNvSpPr>
            <a:spLocks noChangeArrowheads="1"/>
          </p:cNvSpPr>
          <p:nvPr/>
        </p:nvSpPr>
        <p:spPr bwMode="auto">
          <a:xfrm>
            <a:off x="5592063" y="130026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Title 1">
            <a:extLst>
              <a:ext uri="{FF2B5EF4-FFF2-40B4-BE49-F238E27FC236}">
                <a16:creationId xmlns:a16="http://schemas.microsoft.com/office/drawing/2014/main" id="{21D9B139-6973-4DDC-848A-57E7FBE11AF0}"/>
              </a:ext>
            </a:extLst>
          </p:cNvPr>
          <p:cNvSpPr txBox="1">
            <a:spLocks/>
          </p:cNvSpPr>
          <p:nvPr/>
        </p:nvSpPr>
        <p:spPr>
          <a:xfrm>
            <a:off x="4595482" y="2903758"/>
            <a:ext cx="288995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a:t>
            </a:r>
          </a:p>
        </p:txBody>
      </p:sp>
      <p:sp>
        <p:nvSpPr>
          <p:cNvPr id="17" name="Rectangle 2">
            <a:extLst>
              <a:ext uri="{FF2B5EF4-FFF2-40B4-BE49-F238E27FC236}">
                <a16:creationId xmlns:a16="http://schemas.microsoft.com/office/drawing/2014/main" id="{984D756D-E165-4AF4-B2F0-EB32CC88421C}"/>
              </a:ext>
            </a:extLst>
          </p:cNvPr>
          <p:cNvSpPr txBox="1">
            <a:spLocks noChangeArrowheads="1"/>
          </p:cNvSpPr>
          <p:nvPr/>
        </p:nvSpPr>
        <p:spPr bwMode="auto">
          <a:xfrm>
            <a:off x="6036189" y="4750597"/>
            <a:ext cx="21855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without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54C3D13B-D0C6-410C-B9DD-D86F853690DC}"/>
              </a:ext>
            </a:extLst>
          </p:cNvPr>
          <p:cNvSpPr txBox="1">
            <a:spLocks noChangeArrowheads="1"/>
          </p:cNvSpPr>
          <p:nvPr/>
        </p:nvSpPr>
        <p:spPr bwMode="auto">
          <a:xfrm>
            <a:off x="3706627" y="5422109"/>
            <a:ext cx="119050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762F78B-8B22-404F-B215-4E287BC940E6}"/>
              </a:ext>
            </a:extLst>
          </p:cNvPr>
          <p:cNvSpPr txBox="1">
            <a:spLocks noChangeArrowheads="1"/>
          </p:cNvSpPr>
          <p:nvPr/>
        </p:nvSpPr>
        <p:spPr bwMode="auto">
          <a:xfrm>
            <a:off x="3426901" y="4077403"/>
            <a:ext cx="51579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more bold to speak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E810964A-BE04-45A5-BAEB-F9EECEFB2A54}"/>
              </a:ext>
            </a:extLst>
          </p:cNvPr>
          <p:cNvSpPr txBox="1">
            <a:spLocks noChangeArrowheads="1"/>
          </p:cNvSpPr>
          <p:nvPr/>
        </p:nvSpPr>
        <p:spPr bwMode="auto">
          <a:xfrm>
            <a:off x="1945677" y="3759337"/>
            <a:ext cx="139917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6743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4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0" presetID="0"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5" presetID="16" presetClass="exit" presetSubtype="21" fill="hold" grpId="2" nodeType="withEffect">
                                  <p:stCondLst>
                                    <p:cond delay="250"/>
                                  </p:stCondLst>
                                  <p:childTnLst>
                                    <p:animEffect transition="out" filter="barn(inVertical)">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6" presetClass="exit" presetSubtype="21" fill="hold" grpId="2" nodeType="withEffect">
                                  <p:stCondLst>
                                    <p:cond delay="250"/>
                                  </p:stCondLst>
                                  <p:childTnLst>
                                    <p:animEffect transition="out" filter="barn(inVertical)">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250"/>
                                  </p:stCondLst>
                                  <p:childTnLst>
                                    <p:animEffect transition="out" filter="fade">
                                      <p:cBhvr>
                                        <p:cTn id="52" dur="750"/>
                                        <p:tgtEl>
                                          <p:spTgt spid="15"/>
                                        </p:tgtEl>
                                      </p:cBhvr>
                                    </p:animEffect>
                                    <p:set>
                                      <p:cBhvr>
                                        <p:cTn id="53" dur="1" fill="hold">
                                          <p:stCondLst>
                                            <p:cond delay="74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250"/>
                                  </p:stCondLst>
                                  <p:childTnLst>
                                    <p:animEffect transition="out" filter="fade">
                                      <p:cBhvr>
                                        <p:cTn id="55" dur="750"/>
                                        <p:tgtEl>
                                          <p:spTgt spid="16"/>
                                        </p:tgtEl>
                                      </p:cBhvr>
                                    </p:animEffect>
                                    <p:set>
                                      <p:cBhvr>
                                        <p:cTn id="56" dur="1" fill="hold">
                                          <p:stCondLst>
                                            <p:cond delay="749"/>
                                          </p:stCondLst>
                                        </p:cTn>
                                        <p:tgtEl>
                                          <p:spTgt spid="16"/>
                                        </p:tgtEl>
                                        <p:attrNameLst>
                                          <p:attrName>style.visibility</p:attrName>
                                        </p:attrNameLst>
                                      </p:cBhvr>
                                      <p:to>
                                        <p:strVal val="hidden"/>
                                      </p:to>
                                    </p:set>
                                  </p:childTnLst>
                                </p:cTn>
                              </p:par>
                            </p:childTnLst>
                          </p:cTn>
                        </p:par>
                        <p:par>
                          <p:cTn id="57" fill="hold">
                            <p:stCondLst>
                              <p:cond delay="1000"/>
                            </p:stCondLst>
                            <p:childTnLst>
                              <p:par>
                                <p:cTn id="58" presetID="6" presetClass="emph" presetSubtype="0" fill="hold" grpId="3" nodeType="afterEffect">
                                  <p:stCondLst>
                                    <p:cond delay="0"/>
                                  </p:stCondLst>
                                  <p:childTnLst>
                                    <p:animScale>
                                      <p:cBhvr>
                                        <p:cTn id="59" dur="1750" fill="hold"/>
                                        <p:tgtEl>
                                          <p:spTgt spid="11"/>
                                        </p:tgtEl>
                                      </p:cBhvr>
                                      <p:by x="150000" y="150000"/>
                                    </p:animScale>
                                  </p:childTnLst>
                                </p:cTn>
                              </p:par>
                              <p:par>
                                <p:cTn id="60" presetID="42" presetClass="path" presetSubtype="0" accel="50000" decel="50000" fill="hold" grpId="2" nodeType="withEffect">
                                  <p:stCondLst>
                                    <p:cond delay="0"/>
                                  </p:stCondLst>
                                  <p:childTnLst>
                                    <p:animMotion origin="layout" path="M 0 0 L 0 0.25 E" pathEditMode="relative" ptsTypes="">
                                      <p:cBhvr>
                                        <p:cTn id="61" dur="1750" fill="hold"/>
                                        <p:tgtEl>
                                          <p:spTgt spid="11"/>
                                        </p:tgtEl>
                                        <p:attrNameLst>
                                          <p:attrName>ppt_x</p:attrName>
                                          <p:attrName>ppt_y</p:attrName>
                                        </p:attrNameLst>
                                      </p:cBhvr>
                                    </p:animMotion>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25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childTnLst>
                                </p:cTn>
                              </p:par>
                              <p:par>
                                <p:cTn id="68" presetID="23" presetClass="exit" presetSubtype="32" fill="hold" grpId="1" nodeType="withEffect">
                                  <p:stCondLst>
                                    <p:cond delay="0"/>
                                  </p:stCondLst>
                                  <p:childTnLst>
                                    <p:anim calcmode="lin" valueType="num">
                                      <p:cBhvr>
                                        <p:cTn id="69" dur="500"/>
                                        <p:tgtEl>
                                          <p:spTgt spid="11"/>
                                        </p:tgtEl>
                                        <p:attrNameLst>
                                          <p:attrName>ppt_w</p:attrName>
                                        </p:attrNameLst>
                                      </p:cBhvr>
                                      <p:tavLst>
                                        <p:tav tm="0">
                                          <p:val>
                                            <p:strVal val="ppt_w"/>
                                          </p:val>
                                        </p:tav>
                                        <p:tav tm="100000">
                                          <p:val>
                                            <p:fltVal val="0"/>
                                          </p:val>
                                        </p:tav>
                                      </p:tavLst>
                                    </p:anim>
                                    <p:anim calcmode="lin" valueType="num">
                                      <p:cBhvr>
                                        <p:cTn id="70" dur="500"/>
                                        <p:tgtEl>
                                          <p:spTgt spid="11"/>
                                        </p:tgtEl>
                                        <p:attrNameLst>
                                          <p:attrName>ppt_h</p:attrName>
                                        </p:attrNameLst>
                                      </p:cBhvr>
                                      <p:tavLst>
                                        <p:tav tm="0">
                                          <p:val>
                                            <p:strVal val="ppt_h"/>
                                          </p:val>
                                        </p:tav>
                                        <p:tav tm="100000">
                                          <p:val>
                                            <p:fltVal val="0"/>
                                          </p:val>
                                        </p:tav>
                                      </p:tavLst>
                                    </p:anim>
                                    <p:set>
                                      <p:cBhvr>
                                        <p:cTn id="71" dur="1" fill="hold">
                                          <p:stCondLst>
                                            <p:cond delay="499"/>
                                          </p:stCondLst>
                                        </p:cTn>
                                        <p:tgtEl>
                                          <p:spTgt spid="11"/>
                                        </p:tgtEl>
                                        <p:attrNameLst>
                                          <p:attrName>style.visibility</p:attrName>
                                        </p:attrNameLst>
                                      </p:cBhvr>
                                      <p:to>
                                        <p:strVal val="hidden"/>
                                      </p:to>
                                    </p:set>
                                  </p:childTnLst>
                                </p:cTn>
                              </p:par>
                              <p:par>
                                <p:cTn id="72" presetID="42" presetClass="path" presetSubtype="0" accel="50000" decel="50000" fill="hold" grpId="4" nodeType="withEffect">
                                  <p:stCondLst>
                                    <p:cond delay="0"/>
                                  </p:stCondLst>
                                  <p:childTnLst>
                                    <p:animMotion origin="layout" path="M -1.94444E-6 0.25 L 0.00035 0.23866 " pathEditMode="relative" rAng="0" ptsTypes="AA">
                                      <p:cBhvr>
                                        <p:cTn id="73" dur="500" fill="hold"/>
                                        <p:tgtEl>
                                          <p:spTgt spid="11"/>
                                        </p:tgtEl>
                                        <p:attrNameLst>
                                          <p:attrName>ppt_x</p:attrName>
                                          <p:attrName>ppt_y</p:attrName>
                                        </p:attrNameLst>
                                      </p:cBhvr>
                                      <p:rCtr x="17" y="-579"/>
                                    </p:animMotion>
                                  </p:childTnLst>
                                </p:cTn>
                              </p:par>
                              <p:par>
                                <p:cTn id="74" presetID="23" presetClass="exit" presetSubtype="32" fill="hold" grpId="1" nodeType="withEffect">
                                  <p:stCondLst>
                                    <p:cond delay="0"/>
                                  </p:stCondLst>
                                  <p:childTnLst>
                                    <p:anim calcmode="lin" valueType="num">
                                      <p:cBhvr>
                                        <p:cTn id="75" dur="500"/>
                                        <p:tgtEl>
                                          <p:spTgt spid="9"/>
                                        </p:tgtEl>
                                        <p:attrNameLst>
                                          <p:attrName>ppt_w</p:attrName>
                                        </p:attrNameLst>
                                      </p:cBhvr>
                                      <p:tavLst>
                                        <p:tav tm="0">
                                          <p:val>
                                            <p:strVal val="ppt_w"/>
                                          </p:val>
                                        </p:tav>
                                        <p:tav tm="100000">
                                          <p:val>
                                            <p:fltVal val="0"/>
                                          </p:val>
                                        </p:tav>
                                      </p:tavLst>
                                    </p:anim>
                                    <p:anim calcmode="lin" valueType="num">
                                      <p:cBhvr>
                                        <p:cTn id="76" dur="500"/>
                                        <p:tgtEl>
                                          <p:spTgt spid="9"/>
                                        </p:tgtEl>
                                        <p:attrNameLst>
                                          <p:attrName>ppt_h</p:attrName>
                                        </p:attrNameLst>
                                      </p:cBhvr>
                                      <p:tavLst>
                                        <p:tav tm="0">
                                          <p:val>
                                            <p:strVal val="ppt_h"/>
                                          </p:val>
                                        </p:tav>
                                        <p:tav tm="100000">
                                          <p:val>
                                            <p:fltVal val="0"/>
                                          </p:val>
                                        </p:tav>
                                      </p:tavLst>
                                    </p:anim>
                                    <p:set>
                                      <p:cBhvr>
                                        <p:cTn id="77" dur="1" fill="hold">
                                          <p:stCondLst>
                                            <p:cond delay="499"/>
                                          </p:stCondLst>
                                        </p:cTn>
                                        <p:tgtEl>
                                          <p:spTgt spid="9"/>
                                        </p:tgtEl>
                                        <p:attrNameLst>
                                          <p:attrName>style.visibility</p:attrName>
                                        </p:attrNameLst>
                                      </p:cBhvr>
                                      <p:to>
                                        <p:strVal val="hidden"/>
                                      </p:to>
                                    </p:se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left)">
                                      <p:cBhvr>
                                        <p:cTn id="81" dur="500"/>
                                        <p:tgtEl>
                                          <p:spTgt spid="13"/>
                                        </p:tgtEl>
                                      </p:cBhvr>
                                    </p:animEffect>
                                  </p:childTnLst>
                                </p:cTn>
                              </p:par>
                              <p:par>
                                <p:cTn id="82" presetID="18" presetClass="emph" presetSubtype="0" fill="hold" grpId="1" nodeType="withEffect">
                                  <p:stCondLst>
                                    <p:cond delay="0"/>
                                  </p:stCondLst>
                                  <p:childTnLst>
                                    <p:set>
                                      <p:cBhvr override="childStyle">
                                        <p:cTn id="83" dur="500" fill="hold"/>
                                        <p:tgtEl>
                                          <p:spTgt spid="13"/>
                                        </p:tgtEl>
                                        <p:attrNameLst>
                                          <p:attrName>style.textDecorationUnderline</p:attrName>
                                        </p:attrNameLst>
                                      </p:cBhvr>
                                      <p:to>
                                        <p:strVal val="true"/>
                                      </p:to>
                                    </p:set>
                                  </p:childTnLst>
                                </p:cTn>
                              </p:par>
                              <p:par>
                                <p:cTn id="84" presetID="22" presetClass="entr" presetSubtype="8"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left)">
                                      <p:cBhvr>
                                        <p:cTn id="86" dur="500"/>
                                        <p:tgtEl>
                                          <p:spTgt spid="17"/>
                                        </p:tgtEl>
                                      </p:cBhvr>
                                    </p:animEffect>
                                  </p:childTnLst>
                                </p:cTn>
                              </p:par>
                              <p:par>
                                <p:cTn id="87" presetID="22" presetClass="entr" presetSubtype="8" fill="hold" grpId="0" nodeType="withEffect">
                                  <p:stCondLst>
                                    <p:cond delay="400"/>
                                  </p:stCondLst>
                                  <p:childTnLst>
                                    <p:set>
                                      <p:cBhvr>
                                        <p:cTn id="88" dur="1" fill="hold">
                                          <p:stCondLst>
                                            <p:cond delay="0"/>
                                          </p:stCondLst>
                                        </p:cTn>
                                        <p:tgtEl>
                                          <p:spTgt spid="14"/>
                                        </p:tgtEl>
                                        <p:attrNameLst>
                                          <p:attrName>style.visibility</p:attrName>
                                        </p:attrNameLst>
                                      </p:cBhvr>
                                      <p:to>
                                        <p:strVal val="visible"/>
                                      </p:to>
                                    </p:set>
                                    <p:animEffect transition="in" filter="wipe(left)">
                                      <p:cBhvr>
                                        <p:cTn id="89" dur="500"/>
                                        <p:tgtEl>
                                          <p:spTgt spid="14"/>
                                        </p:tgtEl>
                                      </p:cBhvr>
                                    </p:animEffect>
                                  </p:childTnLst>
                                </p:cTn>
                              </p:par>
                              <p:par>
                                <p:cTn id="90" presetID="18" presetClass="emph" presetSubtype="0" fill="hold" grpId="1" nodeType="withEffect">
                                  <p:stCondLst>
                                    <p:cond delay="400"/>
                                  </p:stCondLst>
                                  <p:childTnLst>
                                    <p:set>
                                      <p:cBhvr override="childStyle">
                                        <p:cTn id="91" dur="500" fill="hold"/>
                                        <p:tgtEl>
                                          <p:spTgt spid="14"/>
                                        </p:tgtEl>
                                        <p:attrNameLst>
                                          <p:attrName>style.textDecorationUnderline</p:attrName>
                                        </p:attrNameLst>
                                      </p:cBhvr>
                                      <p:to>
                                        <p:strVal val="true"/>
                                      </p:to>
                                    </p:set>
                                  </p:childTnLst>
                                </p:cTn>
                              </p:par>
                              <p:par>
                                <p:cTn id="92" presetID="22" presetClass="entr" presetSubtype="8" fill="hold" grpId="0" nodeType="withEffect">
                                  <p:stCondLst>
                                    <p:cond delay="400"/>
                                  </p:stCondLst>
                                  <p:childTnLst>
                                    <p:set>
                                      <p:cBhvr>
                                        <p:cTn id="93" dur="1" fill="hold">
                                          <p:stCondLst>
                                            <p:cond delay="0"/>
                                          </p:stCondLst>
                                        </p:cTn>
                                        <p:tgtEl>
                                          <p:spTgt spid="18"/>
                                        </p:tgtEl>
                                        <p:attrNameLst>
                                          <p:attrName>style.visibility</p:attrName>
                                        </p:attrNameLst>
                                      </p:cBhvr>
                                      <p:to>
                                        <p:strVal val="visible"/>
                                      </p:to>
                                    </p:set>
                                    <p:animEffect transition="in" filter="wipe(left)">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250"/>
                                  </p:stCondLst>
                                  <p:childTnLst>
                                    <p:set>
                                      <p:cBhvr>
                                        <p:cTn id="98" dur="1" fill="hold">
                                          <p:stCondLst>
                                            <p:cond delay="0"/>
                                          </p:stCondLst>
                                        </p:cTn>
                                        <p:tgtEl>
                                          <p:spTgt spid="10"/>
                                        </p:tgtEl>
                                        <p:attrNameLst>
                                          <p:attrName>style.visibility</p:attrName>
                                        </p:attrNameLst>
                                      </p:cBhvr>
                                      <p:to>
                                        <p:strVal val="visible"/>
                                      </p:to>
                                    </p:set>
                                    <p:animEffect transition="in" filter="wipe(left)">
                                      <p:cBhvr>
                                        <p:cTn id="99" dur="750"/>
                                        <p:tgtEl>
                                          <p:spTgt spid="10"/>
                                        </p:tgtEl>
                                      </p:cBhvr>
                                    </p:animEffect>
                                  </p:childTnLst>
                                </p:cTn>
                              </p:par>
                              <p:par>
                                <p:cTn id="100" presetID="18" presetClass="emph" presetSubtype="0" fill="hold" grpId="1" nodeType="withEffect">
                                  <p:stCondLst>
                                    <p:cond delay="250"/>
                                  </p:stCondLst>
                                  <p:childTnLst>
                                    <p:set>
                                      <p:cBhvr override="childStyle">
                                        <p:cTn id="101" dur="750" fill="hold"/>
                                        <p:tgtEl>
                                          <p:spTgt spid="10"/>
                                        </p:tgtEl>
                                        <p:attrNameLst>
                                          <p:attrName>style.textDecorationUnderline</p:attrName>
                                        </p:attrNameLst>
                                      </p:cBhvr>
                                      <p:to>
                                        <p:strVal val="true"/>
                                      </p:to>
                                    </p:set>
                                  </p:childTnLst>
                                </p:cTn>
                              </p:par>
                              <p:par>
                                <p:cTn id="102" presetID="22" presetClass="entr" presetSubtype="8" fill="hold" grpId="0" nodeType="withEffect">
                                  <p:stCondLst>
                                    <p:cond delay="250"/>
                                  </p:stCondLst>
                                  <p:childTnLst>
                                    <p:set>
                                      <p:cBhvr>
                                        <p:cTn id="103" dur="1" fill="hold">
                                          <p:stCondLst>
                                            <p:cond delay="0"/>
                                          </p:stCondLst>
                                        </p:cTn>
                                        <p:tgtEl>
                                          <p:spTgt spid="19"/>
                                        </p:tgtEl>
                                        <p:attrNameLst>
                                          <p:attrName>style.visibility</p:attrName>
                                        </p:attrNameLst>
                                      </p:cBhvr>
                                      <p:to>
                                        <p:strVal val="visible"/>
                                      </p:to>
                                    </p:set>
                                    <p:animEffect transition="in" filter="wipe(left)">
                                      <p:cBhvr>
                                        <p:cTn id="104" dur="750"/>
                                        <p:tgtEl>
                                          <p:spTgt spid="19"/>
                                        </p:tgtEl>
                                      </p:cBhvr>
                                    </p:animEffect>
                                  </p:childTnLst>
                                </p:cTn>
                              </p:par>
                              <p:par>
                                <p:cTn id="105" presetID="16" presetClass="exit" presetSubtype="21" fill="hold" grpId="2" nodeType="withEffect">
                                  <p:stCondLst>
                                    <p:cond delay="0"/>
                                  </p:stCondLst>
                                  <p:childTnLst>
                                    <p:animEffect transition="out" filter="barn(inVertical)">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6" presetClass="exit" presetSubtype="21" fill="hold" grpId="2" nodeType="withEffect">
                                  <p:stCondLst>
                                    <p:cond delay="0"/>
                                  </p:stCondLst>
                                  <p:childTnLst>
                                    <p:animEffect transition="out" filter="barn(inVertical)">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250"/>
                                        <p:tgtEl>
                                          <p:spTgt spid="6"/>
                                        </p:tgtEl>
                                      </p:cBhvr>
                                    </p:animEffect>
                                  </p:childTnLst>
                                </p:cTn>
                              </p:par>
                              <p:par>
                                <p:cTn id="122" presetID="42" presetClass="path" presetSubtype="0" accel="50000" decel="50000" fill="hold" grpId="2" nodeType="withEffect">
                                  <p:stCondLst>
                                    <p:cond delay="0"/>
                                  </p:stCondLst>
                                  <p:childTnLst>
                                    <p:animMotion origin="layout" path="M -3.05556E-6 -1.48148E-6 L -0.32743 -0.04329 " pathEditMode="relative" rAng="0" ptsTypes="AA">
                                      <p:cBhvr>
                                        <p:cTn id="123" dur="2000" fill="hold"/>
                                        <p:tgtEl>
                                          <p:spTgt spid="6"/>
                                        </p:tgtEl>
                                        <p:attrNameLst>
                                          <p:attrName>ppt_x</p:attrName>
                                          <p:attrName>ppt_y</p:attrName>
                                        </p:attrNameLst>
                                      </p:cBhvr>
                                      <p:rCtr x="-16372" y="-2176"/>
                                    </p:animMotion>
                                  </p:childTnLst>
                                </p:cTn>
                              </p:par>
                              <p:par>
                                <p:cTn id="124" presetID="10" presetClass="exit" presetSubtype="0" fill="hold" grpId="1" nodeType="withEffect">
                                  <p:stCondLst>
                                    <p:cond delay="0"/>
                                  </p:stCondLst>
                                  <p:childTnLst>
                                    <p:animEffect transition="out" filter="fade">
                                      <p:cBhvr>
                                        <p:cTn id="125" dur="1250"/>
                                        <p:tgtEl>
                                          <p:spTgt spid="3074"/>
                                        </p:tgtEl>
                                      </p:cBhvr>
                                    </p:animEffect>
                                    <p:set>
                                      <p:cBhvr>
                                        <p:cTn id="126" dur="1" fill="hold">
                                          <p:stCondLst>
                                            <p:cond delay="1249"/>
                                          </p:stCondLst>
                                        </p:cTn>
                                        <p:tgtEl>
                                          <p:spTgt spid="3074"/>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0" presetClass="exit" presetSubtype="0" fill="hold" grpId="1" nodeType="withEffect">
                                  <p:stCondLst>
                                    <p:cond delay="500"/>
                                  </p:stCondLst>
                                  <p:childTnLst>
                                    <p:set>
                                      <p:cBhvr>
                                        <p:cTn id="134" dur="1" fill="hold">
                                          <p:stCondLst>
                                            <p:cond delay="999"/>
                                          </p:stCondLst>
                                        </p:cTn>
                                        <p:tgtEl>
                                          <p:spTgt spid="12"/>
                                        </p:tgtEl>
                                        <p:attrNameLst>
                                          <p:attrName>style.visibility</p:attrName>
                                        </p:attrNameLst>
                                      </p:cBhvr>
                                      <p:to>
                                        <p:strVal val="hidden"/>
                                      </p:to>
                                    </p:set>
                                    <p:animEffect transition="out" filter="dissolve">
                                      <p:cBhvr>
                                        <p:cTn id="135" dur="1000">
                                          <p:stCondLst>
                                            <p:cond delay="0"/>
                                          </p:stCondLst>
                                        </p:cTn>
                                        <p:tgtEl>
                                          <p:spTgt spid="12"/>
                                        </p:tgtEl>
                                      </p:cBhvr>
                                    </p:animEffect>
                                    <p:anim to="" calcmode="lin" valueType="num">
                                      <p:cBhvr>
                                        <p:cTn id="136"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137"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138" presetID="42" presetClass="path" presetSubtype="0" accel="50000" decel="50000" fill="hold" grpId="2" nodeType="withEffect">
                                  <p:stCondLst>
                                    <p:cond delay="500"/>
                                  </p:stCondLst>
                                  <p:childTnLst>
                                    <p:animMotion origin="layout" path="M -2.77778E-7 7.40741E-7 L -0.23524 0.0287 " pathEditMode="relative" rAng="0" ptsTypes="AA">
                                      <p:cBhvr>
                                        <p:cTn id="139" dur="1000" fill="hold"/>
                                        <p:tgtEl>
                                          <p:spTgt spid="12"/>
                                        </p:tgtEl>
                                        <p:attrNameLst>
                                          <p:attrName>ppt_x</p:attrName>
                                          <p:attrName>ppt_y</p:attrName>
                                        </p:attrNameLst>
                                      </p:cBhvr>
                                      <p:rCtr x="-11771" y="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10" grpId="0"/>
      <p:bldP spid="10" grpId="1"/>
      <p:bldP spid="10" grpId="2"/>
      <p:bldP spid="13" grpId="0"/>
      <p:bldP spid="13" grpId="1"/>
      <p:bldP spid="13" grpId="2"/>
      <p:bldP spid="14" grpId="0"/>
      <p:bldP spid="14" grpId="1"/>
      <p:bldP spid="14" grpId="2"/>
      <p:bldP spid="3074" grpId="0"/>
      <p:bldP spid="3074" grpId="1"/>
      <p:bldP spid="3" grpId="1"/>
      <p:bldP spid="6" grpId="0"/>
      <p:bldP spid="6" grpId="2"/>
      <p:bldP spid="15" grpId="0"/>
      <p:bldP spid="15" grpId="1"/>
      <p:bldP spid="16" grpId="0"/>
      <p:bldP spid="16" grpId="1"/>
      <p:bldP spid="9" grpId="0"/>
      <p:bldP spid="9" grpId="1"/>
      <p:bldP spid="11" grpId="0"/>
      <p:bldP spid="11" grpId="1"/>
      <p:bldP spid="11" grpId="2"/>
      <p:bldP spid="11" grpId="3"/>
      <p:bldP spid="11" grpId="4"/>
      <p:bldP spid="12" grpId="0"/>
      <p:bldP spid="12" grpId="1"/>
      <p:bldP spid="12" grpId="2"/>
      <p:bldP spid="17" grpId="0"/>
      <p:bldP spid="17" grpId="1"/>
      <p:bldP spid="18" grpId="0"/>
      <p:bldP spid="18" grpId="1"/>
      <p:bldP spid="19" grpId="0"/>
      <p:bldP spid="19"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8668"/>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26D25ED-66E5-41FA-A5B4-9EBF7D64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hains">
            <a:extLst>
              <a:ext uri="{FF2B5EF4-FFF2-40B4-BE49-F238E27FC236}">
                <a16:creationId xmlns:a16="http://schemas.microsoft.com/office/drawing/2014/main" id="{6044C5AB-9236-4C27-9084-D8ECFF4B3F57}"/>
              </a:ext>
            </a:extLst>
          </p:cNvPr>
          <p:cNvSpPr/>
          <p:nvPr/>
        </p:nvSpPr>
        <p:spPr>
          <a:xfrm>
            <a:off x="1034008" y="-2381"/>
            <a:ext cx="4717255" cy="6860381"/>
          </a:xfrm>
          <a:custGeom>
            <a:avLst/>
            <a:gdLst>
              <a:gd name="connsiteX0" fmla="*/ 0 w 4686300"/>
              <a:gd name="connsiteY0" fmla="*/ 0 h 6886575"/>
              <a:gd name="connsiteX1" fmla="*/ 0 w 4686300"/>
              <a:gd name="connsiteY1" fmla="*/ 123825 h 6886575"/>
              <a:gd name="connsiteX2" fmla="*/ 142875 w 4686300"/>
              <a:gd name="connsiteY2" fmla="*/ 200025 h 6886575"/>
              <a:gd name="connsiteX3" fmla="*/ 200025 w 4686300"/>
              <a:gd name="connsiteY3" fmla="*/ 381000 h 6886575"/>
              <a:gd name="connsiteX4" fmla="*/ 114300 w 4686300"/>
              <a:gd name="connsiteY4" fmla="*/ 485775 h 6886575"/>
              <a:gd name="connsiteX5" fmla="*/ 171450 w 4686300"/>
              <a:gd name="connsiteY5" fmla="*/ 752475 h 6886575"/>
              <a:gd name="connsiteX6" fmla="*/ 228600 w 4686300"/>
              <a:gd name="connsiteY6" fmla="*/ 876300 h 6886575"/>
              <a:gd name="connsiteX7" fmla="*/ 323850 w 4686300"/>
              <a:gd name="connsiteY7" fmla="*/ 876300 h 6886575"/>
              <a:gd name="connsiteX8" fmla="*/ 371475 w 4686300"/>
              <a:gd name="connsiteY8" fmla="*/ 1038225 h 6886575"/>
              <a:gd name="connsiteX9" fmla="*/ 314325 w 4686300"/>
              <a:gd name="connsiteY9" fmla="*/ 1143000 h 6886575"/>
              <a:gd name="connsiteX10" fmla="*/ 276225 w 4686300"/>
              <a:gd name="connsiteY10" fmla="*/ 1314450 h 6886575"/>
              <a:gd name="connsiteX11" fmla="*/ 314325 w 4686300"/>
              <a:gd name="connsiteY11" fmla="*/ 1457325 h 6886575"/>
              <a:gd name="connsiteX12" fmla="*/ 466725 w 4686300"/>
              <a:gd name="connsiteY12" fmla="*/ 1562100 h 6886575"/>
              <a:gd name="connsiteX13" fmla="*/ 495300 w 4686300"/>
              <a:gd name="connsiteY13" fmla="*/ 1724025 h 6886575"/>
              <a:gd name="connsiteX14" fmla="*/ 447675 w 4686300"/>
              <a:gd name="connsiteY14" fmla="*/ 1866900 h 6886575"/>
              <a:gd name="connsiteX15" fmla="*/ 428625 w 4686300"/>
              <a:gd name="connsiteY15" fmla="*/ 2009775 h 6886575"/>
              <a:gd name="connsiteX16" fmla="*/ 466725 w 4686300"/>
              <a:gd name="connsiteY16" fmla="*/ 2162175 h 6886575"/>
              <a:gd name="connsiteX17" fmla="*/ 609600 w 4686300"/>
              <a:gd name="connsiteY17" fmla="*/ 2228850 h 6886575"/>
              <a:gd name="connsiteX18" fmla="*/ 647700 w 4686300"/>
              <a:gd name="connsiteY18" fmla="*/ 2324100 h 6886575"/>
              <a:gd name="connsiteX19" fmla="*/ 638175 w 4686300"/>
              <a:gd name="connsiteY19" fmla="*/ 2438400 h 6886575"/>
              <a:gd name="connsiteX20" fmla="*/ 581025 w 4686300"/>
              <a:gd name="connsiteY20" fmla="*/ 2562225 h 6886575"/>
              <a:gd name="connsiteX21" fmla="*/ 590550 w 4686300"/>
              <a:gd name="connsiteY21" fmla="*/ 2743200 h 6886575"/>
              <a:gd name="connsiteX22" fmla="*/ 714375 w 4686300"/>
              <a:gd name="connsiteY22" fmla="*/ 2895600 h 6886575"/>
              <a:gd name="connsiteX23" fmla="*/ 781050 w 4686300"/>
              <a:gd name="connsiteY23" fmla="*/ 3067050 h 6886575"/>
              <a:gd name="connsiteX24" fmla="*/ 695325 w 4686300"/>
              <a:gd name="connsiteY24" fmla="*/ 3162300 h 6886575"/>
              <a:gd name="connsiteX25" fmla="*/ 695325 w 4686300"/>
              <a:gd name="connsiteY25" fmla="*/ 3362325 h 6886575"/>
              <a:gd name="connsiteX26" fmla="*/ 733425 w 4686300"/>
              <a:gd name="connsiteY26" fmla="*/ 3514725 h 6886575"/>
              <a:gd name="connsiteX27" fmla="*/ 819150 w 4686300"/>
              <a:gd name="connsiteY27" fmla="*/ 3581400 h 6886575"/>
              <a:gd name="connsiteX28" fmla="*/ 857250 w 4686300"/>
              <a:gd name="connsiteY28" fmla="*/ 3581400 h 6886575"/>
              <a:gd name="connsiteX29" fmla="*/ 923925 w 4686300"/>
              <a:gd name="connsiteY29" fmla="*/ 3762375 h 6886575"/>
              <a:gd name="connsiteX30" fmla="*/ 866775 w 4686300"/>
              <a:gd name="connsiteY30" fmla="*/ 3829050 h 6886575"/>
              <a:gd name="connsiteX31" fmla="*/ 866775 w 4686300"/>
              <a:gd name="connsiteY31" fmla="*/ 4010025 h 6886575"/>
              <a:gd name="connsiteX32" fmla="*/ 933450 w 4686300"/>
              <a:gd name="connsiteY32" fmla="*/ 4210050 h 6886575"/>
              <a:gd name="connsiteX33" fmla="*/ 1038225 w 4686300"/>
              <a:gd name="connsiteY33" fmla="*/ 4210050 h 6886575"/>
              <a:gd name="connsiteX34" fmla="*/ 1076325 w 4686300"/>
              <a:gd name="connsiteY34" fmla="*/ 4343400 h 6886575"/>
              <a:gd name="connsiteX35" fmla="*/ 1104900 w 4686300"/>
              <a:gd name="connsiteY35" fmla="*/ 4419600 h 6886575"/>
              <a:gd name="connsiteX36" fmla="*/ 1066800 w 4686300"/>
              <a:gd name="connsiteY36" fmla="*/ 4495800 h 6886575"/>
              <a:gd name="connsiteX37" fmla="*/ 1085850 w 4686300"/>
              <a:gd name="connsiteY37" fmla="*/ 4667250 h 6886575"/>
              <a:gd name="connsiteX38" fmla="*/ 1143000 w 4686300"/>
              <a:gd name="connsiteY38" fmla="*/ 4810125 h 6886575"/>
              <a:gd name="connsiteX39" fmla="*/ 1190625 w 4686300"/>
              <a:gd name="connsiteY39" fmla="*/ 4857750 h 6886575"/>
              <a:gd name="connsiteX40" fmla="*/ 1257300 w 4686300"/>
              <a:gd name="connsiteY40" fmla="*/ 4876800 h 6886575"/>
              <a:gd name="connsiteX41" fmla="*/ 1152525 w 4686300"/>
              <a:gd name="connsiteY41" fmla="*/ 4972050 h 6886575"/>
              <a:gd name="connsiteX42" fmla="*/ 1114425 w 4686300"/>
              <a:gd name="connsiteY42" fmla="*/ 5105400 h 6886575"/>
              <a:gd name="connsiteX43" fmla="*/ 1066800 w 4686300"/>
              <a:gd name="connsiteY43" fmla="*/ 5486400 h 6886575"/>
              <a:gd name="connsiteX44" fmla="*/ 1076325 w 4686300"/>
              <a:gd name="connsiteY44" fmla="*/ 5543550 h 6886575"/>
              <a:gd name="connsiteX45" fmla="*/ 1123950 w 4686300"/>
              <a:gd name="connsiteY45" fmla="*/ 5591175 h 6886575"/>
              <a:gd name="connsiteX46" fmla="*/ 1057275 w 4686300"/>
              <a:gd name="connsiteY46" fmla="*/ 5648325 h 6886575"/>
              <a:gd name="connsiteX47" fmla="*/ 1066800 w 4686300"/>
              <a:gd name="connsiteY47" fmla="*/ 5848350 h 6886575"/>
              <a:gd name="connsiteX48" fmla="*/ 1076325 w 4686300"/>
              <a:gd name="connsiteY48" fmla="*/ 5924550 h 6886575"/>
              <a:gd name="connsiteX49" fmla="*/ 1209675 w 4686300"/>
              <a:gd name="connsiteY49" fmla="*/ 5972175 h 6886575"/>
              <a:gd name="connsiteX50" fmla="*/ 1428750 w 4686300"/>
              <a:gd name="connsiteY50" fmla="*/ 5886450 h 6886575"/>
              <a:gd name="connsiteX51" fmla="*/ 1428750 w 4686300"/>
              <a:gd name="connsiteY51" fmla="*/ 5886450 h 6886575"/>
              <a:gd name="connsiteX52" fmla="*/ 1581150 w 4686300"/>
              <a:gd name="connsiteY52" fmla="*/ 5867400 h 6886575"/>
              <a:gd name="connsiteX53" fmla="*/ 1657350 w 4686300"/>
              <a:gd name="connsiteY53" fmla="*/ 5800725 h 6886575"/>
              <a:gd name="connsiteX54" fmla="*/ 1800225 w 4686300"/>
              <a:gd name="connsiteY54" fmla="*/ 5857875 h 6886575"/>
              <a:gd name="connsiteX55" fmla="*/ 1924050 w 4686300"/>
              <a:gd name="connsiteY55" fmla="*/ 5819775 h 6886575"/>
              <a:gd name="connsiteX56" fmla="*/ 2171700 w 4686300"/>
              <a:gd name="connsiteY56" fmla="*/ 5734050 h 6886575"/>
              <a:gd name="connsiteX57" fmla="*/ 2314575 w 4686300"/>
              <a:gd name="connsiteY57" fmla="*/ 5743575 h 6886575"/>
              <a:gd name="connsiteX58" fmla="*/ 2466975 w 4686300"/>
              <a:gd name="connsiteY58" fmla="*/ 5800725 h 6886575"/>
              <a:gd name="connsiteX59" fmla="*/ 2505075 w 4686300"/>
              <a:gd name="connsiteY59" fmla="*/ 5905500 h 6886575"/>
              <a:gd name="connsiteX60" fmla="*/ 2628900 w 4686300"/>
              <a:gd name="connsiteY60" fmla="*/ 5943600 h 6886575"/>
              <a:gd name="connsiteX61" fmla="*/ 2705100 w 4686300"/>
              <a:gd name="connsiteY61" fmla="*/ 6096000 h 6886575"/>
              <a:gd name="connsiteX62" fmla="*/ 2790825 w 4686300"/>
              <a:gd name="connsiteY62" fmla="*/ 6191250 h 6886575"/>
              <a:gd name="connsiteX63" fmla="*/ 2876550 w 4686300"/>
              <a:gd name="connsiteY63" fmla="*/ 6191250 h 6886575"/>
              <a:gd name="connsiteX64" fmla="*/ 3028950 w 4686300"/>
              <a:gd name="connsiteY64" fmla="*/ 6438900 h 6886575"/>
              <a:gd name="connsiteX65" fmla="*/ 3152775 w 4686300"/>
              <a:gd name="connsiteY65" fmla="*/ 6591300 h 6886575"/>
              <a:gd name="connsiteX66" fmla="*/ 3362325 w 4686300"/>
              <a:gd name="connsiteY66" fmla="*/ 6686550 h 6886575"/>
              <a:gd name="connsiteX67" fmla="*/ 3448050 w 4686300"/>
              <a:gd name="connsiteY67" fmla="*/ 6877050 h 6886575"/>
              <a:gd name="connsiteX68" fmla="*/ 3800475 w 4686300"/>
              <a:gd name="connsiteY68" fmla="*/ 6886575 h 6886575"/>
              <a:gd name="connsiteX69" fmla="*/ 3867150 w 4686300"/>
              <a:gd name="connsiteY69" fmla="*/ 6667500 h 6886575"/>
              <a:gd name="connsiteX70" fmla="*/ 3990975 w 4686300"/>
              <a:gd name="connsiteY70" fmla="*/ 6534150 h 6886575"/>
              <a:gd name="connsiteX71" fmla="*/ 4391025 w 4686300"/>
              <a:gd name="connsiteY71" fmla="*/ 6276975 h 6886575"/>
              <a:gd name="connsiteX72" fmla="*/ 4686300 w 4686300"/>
              <a:gd name="connsiteY72" fmla="*/ 6181725 h 6886575"/>
              <a:gd name="connsiteX73" fmla="*/ 4638675 w 4686300"/>
              <a:gd name="connsiteY73" fmla="*/ 6134100 h 6886575"/>
              <a:gd name="connsiteX74" fmla="*/ 4191000 w 4686300"/>
              <a:gd name="connsiteY74" fmla="*/ 5991225 h 6886575"/>
              <a:gd name="connsiteX75" fmla="*/ 4152900 w 4686300"/>
              <a:gd name="connsiteY75" fmla="*/ 5981700 h 6886575"/>
              <a:gd name="connsiteX76" fmla="*/ 3905250 w 4686300"/>
              <a:gd name="connsiteY76" fmla="*/ 6067425 h 6886575"/>
              <a:gd name="connsiteX77" fmla="*/ 3724275 w 4686300"/>
              <a:gd name="connsiteY77" fmla="*/ 6181725 h 6886575"/>
              <a:gd name="connsiteX78" fmla="*/ 3629025 w 4686300"/>
              <a:gd name="connsiteY78" fmla="*/ 6153150 h 6886575"/>
              <a:gd name="connsiteX79" fmla="*/ 3676650 w 4686300"/>
              <a:gd name="connsiteY79" fmla="*/ 5848350 h 6886575"/>
              <a:gd name="connsiteX80" fmla="*/ 3733800 w 4686300"/>
              <a:gd name="connsiteY80" fmla="*/ 5695950 h 6886575"/>
              <a:gd name="connsiteX81" fmla="*/ 3733800 w 4686300"/>
              <a:gd name="connsiteY81" fmla="*/ 5429250 h 6886575"/>
              <a:gd name="connsiteX82" fmla="*/ 3771900 w 4686300"/>
              <a:gd name="connsiteY82" fmla="*/ 5210175 h 6886575"/>
              <a:gd name="connsiteX83" fmla="*/ 3838575 w 4686300"/>
              <a:gd name="connsiteY83" fmla="*/ 5153025 h 6886575"/>
              <a:gd name="connsiteX84" fmla="*/ 3867150 w 4686300"/>
              <a:gd name="connsiteY84" fmla="*/ 5029200 h 6886575"/>
              <a:gd name="connsiteX85" fmla="*/ 4019550 w 4686300"/>
              <a:gd name="connsiteY85" fmla="*/ 4943475 h 6886575"/>
              <a:gd name="connsiteX86" fmla="*/ 3933825 w 4686300"/>
              <a:gd name="connsiteY86" fmla="*/ 4848225 h 6886575"/>
              <a:gd name="connsiteX87" fmla="*/ 3457575 w 4686300"/>
              <a:gd name="connsiteY87" fmla="*/ 4829175 h 6886575"/>
              <a:gd name="connsiteX88" fmla="*/ 3371850 w 4686300"/>
              <a:gd name="connsiteY88" fmla="*/ 5143500 h 6886575"/>
              <a:gd name="connsiteX89" fmla="*/ 3305175 w 4686300"/>
              <a:gd name="connsiteY89" fmla="*/ 5248275 h 6886575"/>
              <a:gd name="connsiteX90" fmla="*/ 3305175 w 4686300"/>
              <a:gd name="connsiteY90" fmla="*/ 5476875 h 6886575"/>
              <a:gd name="connsiteX91" fmla="*/ 3267075 w 4686300"/>
              <a:gd name="connsiteY91" fmla="*/ 5610225 h 6886575"/>
              <a:gd name="connsiteX92" fmla="*/ 3267075 w 4686300"/>
              <a:gd name="connsiteY92" fmla="*/ 5695950 h 6886575"/>
              <a:gd name="connsiteX93" fmla="*/ 3238500 w 4686300"/>
              <a:gd name="connsiteY93" fmla="*/ 5915025 h 6886575"/>
              <a:gd name="connsiteX94" fmla="*/ 3209925 w 4686300"/>
              <a:gd name="connsiteY94" fmla="*/ 6038850 h 6886575"/>
              <a:gd name="connsiteX95" fmla="*/ 3095625 w 4686300"/>
              <a:gd name="connsiteY95" fmla="*/ 5943600 h 6886575"/>
              <a:gd name="connsiteX96" fmla="*/ 2990850 w 4686300"/>
              <a:gd name="connsiteY96" fmla="*/ 5905500 h 6886575"/>
              <a:gd name="connsiteX97" fmla="*/ 2914650 w 4686300"/>
              <a:gd name="connsiteY97" fmla="*/ 5762625 h 6886575"/>
              <a:gd name="connsiteX98" fmla="*/ 2781300 w 4686300"/>
              <a:gd name="connsiteY98" fmla="*/ 5676900 h 6886575"/>
              <a:gd name="connsiteX99" fmla="*/ 2657475 w 4686300"/>
              <a:gd name="connsiteY99" fmla="*/ 5543550 h 6886575"/>
              <a:gd name="connsiteX100" fmla="*/ 2514600 w 4686300"/>
              <a:gd name="connsiteY100" fmla="*/ 5476875 h 6886575"/>
              <a:gd name="connsiteX101" fmla="*/ 2333625 w 4686300"/>
              <a:gd name="connsiteY101" fmla="*/ 5448300 h 6886575"/>
              <a:gd name="connsiteX102" fmla="*/ 2247900 w 4686300"/>
              <a:gd name="connsiteY102" fmla="*/ 5486400 h 6886575"/>
              <a:gd name="connsiteX103" fmla="*/ 2019300 w 4686300"/>
              <a:gd name="connsiteY103" fmla="*/ 5562600 h 6886575"/>
              <a:gd name="connsiteX104" fmla="*/ 1771650 w 4686300"/>
              <a:gd name="connsiteY104" fmla="*/ 5562600 h 6886575"/>
              <a:gd name="connsiteX105" fmla="*/ 1647825 w 4686300"/>
              <a:gd name="connsiteY105" fmla="*/ 5495925 h 6886575"/>
              <a:gd name="connsiteX106" fmla="*/ 1600200 w 4686300"/>
              <a:gd name="connsiteY106" fmla="*/ 5391150 h 6886575"/>
              <a:gd name="connsiteX107" fmla="*/ 1533525 w 4686300"/>
              <a:gd name="connsiteY107" fmla="*/ 5362575 h 6886575"/>
              <a:gd name="connsiteX108" fmla="*/ 1390650 w 4686300"/>
              <a:gd name="connsiteY108" fmla="*/ 5372100 h 6886575"/>
              <a:gd name="connsiteX109" fmla="*/ 1266825 w 4686300"/>
              <a:gd name="connsiteY109" fmla="*/ 5295900 h 6886575"/>
              <a:gd name="connsiteX110" fmla="*/ 1266825 w 4686300"/>
              <a:gd name="connsiteY110" fmla="*/ 5229225 h 6886575"/>
              <a:gd name="connsiteX111" fmla="*/ 1314450 w 4686300"/>
              <a:gd name="connsiteY111" fmla="*/ 5124450 h 6886575"/>
              <a:gd name="connsiteX112" fmla="*/ 1447800 w 4686300"/>
              <a:gd name="connsiteY112" fmla="*/ 5029200 h 6886575"/>
              <a:gd name="connsiteX113" fmla="*/ 1609725 w 4686300"/>
              <a:gd name="connsiteY113" fmla="*/ 4838700 h 6886575"/>
              <a:gd name="connsiteX114" fmla="*/ 1609725 w 4686300"/>
              <a:gd name="connsiteY114" fmla="*/ 4838700 h 6886575"/>
              <a:gd name="connsiteX115" fmla="*/ 1476375 w 4686300"/>
              <a:gd name="connsiteY115" fmla="*/ 4772025 h 6886575"/>
              <a:gd name="connsiteX116" fmla="*/ 1466850 w 4686300"/>
              <a:gd name="connsiteY116" fmla="*/ 4733925 h 6886575"/>
              <a:gd name="connsiteX117" fmla="*/ 1438275 w 4686300"/>
              <a:gd name="connsiteY117" fmla="*/ 4552950 h 6886575"/>
              <a:gd name="connsiteX118" fmla="*/ 1381125 w 4686300"/>
              <a:gd name="connsiteY118" fmla="*/ 4391025 h 6886575"/>
              <a:gd name="connsiteX119" fmla="*/ 1381125 w 4686300"/>
              <a:gd name="connsiteY119" fmla="*/ 4391025 h 6886575"/>
              <a:gd name="connsiteX120" fmla="*/ 1247775 w 4686300"/>
              <a:gd name="connsiteY120" fmla="*/ 4152900 h 6886575"/>
              <a:gd name="connsiteX121" fmla="*/ 1276350 w 4686300"/>
              <a:gd name="connsiteY121" fmla="*/ 3990975 h 6886575"/>
              <a:gd name="connsiteX122" fmla="*/ 1219200 w 4686300"/>
              <a:gd name="connsiteY122" fmla="*/ 3743325 h 6886575"/>
              <a:gd name="connsiteX123" fmla="*/ 1143000 w 4686300"/>
              <a:gd name="connsiteY123" fmla="*/ 3695700 h 6886575"/>
              <a:gd name="connsiteX124" fmla="*/ 1123950 w 4686300"/>
              <a:gd name="connsiteY124" fmla="*/ 3686175 h 6886575"/>
              <a:gd name="connsiteX125" fmla="*/ 1047750 w 4686300"/>
              <a:gd name="connsiteY125" fmla="*/ 3486150 h 6886575"/>
              <a:gd name="connsiteX126" fmla="*/ 1104900 w 4686300"/>
              <a:gd name="connsiteY126" fmla="*/ 3333750 h 6886575"/>
              <a:gd name="connsiteX127" fmla="*/ 1095375 w 4686300"/>
              <a:gd name="connsiteY127" fmla="*/ 3219450 h 6886575"/>
              <a:gd name="connsiteX128" fmla="*/ 1057275 w 4686300"/>
              <a:gd name="connsiteY128" fmla="*/ 3067050 h 6886575"/>
              <a:gd name="connsiteX129" fmla="*/ 971550 w 4686300"/>
              <a:gd name="connsiteY129" fmla="*/ 3000375 h 6886575"/>
              <a:gd name="connsiteX130" fmla="*/ 904875 w 4686300"/>
              <a:gd name="connsiteY130" fmla="*/ 2895600 h 6886575"/>
              <a:gd name="connsiteX131" fmla="*/ 942975 w 4686300"/>
              <a:gd name="connsiteY131" fmla="*/ 2800350 h 6886575"/>
              <a:gd name="connsiteX132" fmla="*/ 971550 w 4686300"/>
              <a:gd name="connsiteY132" fmla="*/ 2657475 h 6886575"/>
              <a:gd name="connsiteX133" fmla="*/ 933450 w 4686300"/>
              <a:gd name="connsiteY133" fmla="*/ 2514600 h 6886575"/>
              <a:gd name="connsiteX134" fmla="*/ 847725 w 4686300"/>
              <a:gd name="connsiteY134" fmla="*/ 2371725 h 6886575"/>
              <a:gd name="connsiteX135" fmla="*/ 809625 w 4686300"/>
              <a:gd name="connsiteY135" fmla="*/ 2343150 h 6886575"/>
              <a:gd name="connsiteX136" fmla="*/ 742950 w 4686300"/>
              <a:gd name="connsiteY136" fmla="*/ 2171700 h 6886575"/>
              <a:gd name="connsiteX137" fmla="*/ 828675 w 4686300"/>
              <a:gd name="connsiteY137" fmla="*/ 2066925 h 6886575"/>
              <a:gd name="connsiteX138" fmla="*/ 838200 w 4686300"/>
              <a:gd name="connsiteY138" fmla="*/ 1933575 h 6886575"/>
              <a:gd name="connsiteX139" fmla="*/ 781050 w 4686300"/>
              <a:gd name="connsiteY139" fmla="*/ 1714500 h 6886575"/>
              <a:gd name="connsiteX140" fmla="*/ 628650 w 4686300"/>
              <a:gd name="connsiteY140" fmla="*/ 1695450 h 6886575"/>
              <a:gd name="connsiteX141" fmla="*/ 619125 w 4686300"/>
              <a:gd name="connsiteY141" fmla="*/ 1571625 h 6886575"/>
              <a:gd name="connsiteX142" fmla="*/ 695325 w 4686300"/>
              <a:gd name="connsiteY142" fmla="*/ 1419225 h 6886575"/>
              <a:gd name="connsiteX143" fmla="*/ 685800 w 4686300"/>
              <a:gd name="connsiteY143" fmla="*/ 1238250 h 6886575"/>
              <a:gd name="connsiteX144" fmla="*/ 600075 w 4686300"/>
              <a:gd name="connsiteY144" fmla="*/ 1038225 h 6886575"/>
              <a:gd name="connsiteX145" fmla="*/ 533400 w 4686300"/>
              <a:gd name="connsiteY145" fmla="*/ 1009650 h 6886575"/>
              <a:gd name="connsiteX146" fmla="*/ 466725 w 4686300"/>
              <a:gd name="connsiteY146" fmla="*/ 885825 h 6886575"/>
              <a:gd name="connsiteX147" fmla="*/ 466725 w 4686300"/>
              <a:gd name="connsiteY147" fmla="*/ 885825 h 6886575"/>
              <a:gd name="connsiteX148" fmla="*/ 542925 w 4686300"/>
              <a:gd name="connsiteY148" fmla="*/ 647700 h 6886575"/>
              <a:gd name="connsiteX149" fmla="*/ 457200 w 4686300"/>
              <a:gd name="connsiteY149" fmla="*/ 428625 h 6886575"/>
              <a:gd name="connsiteX150" fmla="*/ 390525 w 4686300"/>
              <a:gd name="connsiteY150" fmla="*/ 323850 h 6886575"/>
              <a:gd name="connsiteX151" fmla="*/ 342900 w 4686300"/>
              <a:gd name="connsiteY151" fmla="*/ 342900 h 6886575"/>
              <a:gd name="connsiteX152" fmla="*/ 314325 w 4686300"/>
              <a:gd name="connsiteY152" fmla="*/ 152400 h 6886575"/>
              <a:gd name="connsiteX153" fmla="*/ 304800 w 4686300"/>
              <a:gd name="connsiteY153" fmla="*/ 85725 h 6886575"/>
              <a:gd name="connsiteX154" fmla="*/ 285750 w 4686300"/>
              <a:gd name="connsiteY154" fmla="*/ 9525 h 6886575"/>
              <a:gd name="connsiteX155" fmla="*/ 0 w 4686300"/>
              <a:gd name="connsiteY155" fmla="*/ 0 h 6886575"/>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54793 w 4712493"/>
              <a:gd name="connsiteY6" fmla="*/ 866775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59593 w 4712493"/>
              <a:gd name="connsiteY145" fmla="*/ 1000125 h 6877050"/>
              <a:gd name="connsiteX146" fmla="*/ 492918 w 4712493"/>
              <a:gd name="connsiteY146" fmla="*/ 876300 h 6877050"/>
              <a:gd name="connsiteX147" fmla="*/ 492918 w 4712493"/>
              <a:gd name="connsiteY147" fmla="*/ 876300 h 6877050"/>
              <a:gd name="connsiteX148" fmla="*/ 569118 w 4712493"/>
              <a:gd name="connsiteY148" fmla="*/ 638175 h 6877050"/>
              <a:gd name="connsiteX149" fmla="*/ 483393 w 4712493"/>
              <a:gd name="connsiteY149" fmla="*/ 419100 h 6877050"/>
              <a:gd name="connsiteX150" fmla="*/ 416718 w 4712493"/>
              <a:gd name="connsiteY150" fmla="*/ 314325 h 6877050"/>
              <a:gd name="connsiteX151" fmla="*/ 369093 w 4712493"/>
              <a:gd name="connsiteY151" fmla="*/ 333375 h 6877050"/>
              <a:gd name="connsiteX152" fmla="*/ 340518 w 4712493"/>
              <a:gd name="connsiteY152" fmla="*/ 142875 h 6877050"/>
              <a:gd name="connsiteX153" fmla="*/ 330993 w 4712493"/>
              <a:gd name="connsiteY153" fmla="*/ 76200 h 6877050"/>
              <a:gd name="connsiteX154" fmla="*/ 311943 w 4712493"/>
              <a:gd name="connsiteY154" fmla="*/ 0 h 6877050"/>
              <a:gd name="connsiteX155" fmla="*/ 0 w 4712493"/>
              <a:gd name="connsiteY155"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59593 w 4712493"/>
              <a:gd name="connsiteY145" fmla="*/ 1000125 h 6877050"/>
              <a:gd name="connsiteX146" fmla="*/ 492918 w 4712493"/>
              <a:gd name="connsiteY146" fmla="*/ 876300 h 6877050"/>
              <a:gd name="connsiteX147" fmla="*/ 492918 w 4712493"/>
              <a:gd name="connsiteY147" fmla="*/ 876300 h 6877050"/>
              <a:gd name="connsiteX148" fmla="*/ 569118 w 4712493"/>
              <a:gd name="connsiteY148" fmla="*/ 638175 h 6877050"/>
              <a:gd name="connsiteX149" fmla="*/ 483393 w 4712493"/>
              <a:gd name="connsiteY149" fmla="*/ 419100 h 6877050"/>
              <a:gd name="connsiteX150" fmla="*/ 416718 w 4712493"/>
              <a:gd name="connsiteY150" fmla="*/ 314325 h 6877050"/>
              <a:gd name="connsiteX151" fmla="*/ 369093 w 4712493"/>
              <a:gd name="connsiteY151" fmla="*/ 333375 h 6877050"/>
              <a:gd name="connsiteX152" fmla="*/ 340518 w 4712493"/>
              <a:gd name="connsiteY152" fmla="*/ 142875 h 6877050"/>
              <a:gd name="connsiteX153" fmla="*/ 330993 w 4712493"/>
              <a:gd name="connsiteY153" fmla="*/ 76200 h 6877050"/>
              <a:gd name="connsiteX154" fmla="*/ 311943 w 4712493"/>
              <a:gd name="connsiteY154" fmla="*/ 0 h 6877050"/>
              <a:gd name="connsiteX155" fmla="*/ 0 w 4712493"/>
              <a:gd name="connsiteY155"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59593 w 4712493"/>
              <a:gd name="connsiteY145" fmla="*/ 1000125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16718 w 4712493"/>
              <a:gd name="connsiteY151" fmla="*/ 314325 h 6877050"/>
              <a:gd name="connsiteX152" fmla="*/ 369093 w 4712493"/>
              <a:gd name="connsiteY152" fmla="*/ 333375 h 6877050"/>
              <a:gd name="connsiteX153" fmla="*/ 340518 w 4712493"/>
              <a:gd name="connsiteY153" fmla="*/ 142875 h 6877050"/>
              <a:gd name="connsiteX154" fmla="*/ 330993 w 4712493"/>
              <a:gd name="connsiteY154" fmla="*/ 76200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59593 w 4712493"/>
              <a:gd name="connsiteY145" fmla="*/ 1000125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40518 w 4712493"/>
              <a:gd name="connsiteY153" fmla="*/ 142875 h 6877050"/>
              <a:gd name="connsiteX154" fmla="*/ 330993 w 4712493"/>
              <a:gd name="connsiteY154" fmla="*/ 76200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59593 w 4712493"/>
              <a:gd name="connsiteY145" fmla="*/ 1000125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30993 w 4712493"/>
              <a:gd name="connsiteY154" fmla="*/ 76200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59593 w 4712493"/>
              <a:gd name="connsiteY145" fmla="*/ 1000125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5318 w 4712493"/>
              <a:gd name="connsiteY141" fmla="*/ 1562100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0555 w 4712493"/>
              <a:gd name="connsiteY141" fmla="*/ 1531144 h 6877050"/>
              <a:gd name="connsiteX142" fmla="*/ 721518 w 4712493"/>
              <a:gd name="connsiteY142" fmla="*/ 1409700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40518 w 4712493"/>
              <a:gd name="connsiteY11" fmla="*/ 1447800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02418 w 4712493"/>
              <a:gd name="connsiteY10" fmla="*/ 1304925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340518 w 4712493"/>
              <a:gd name="connsiteY9" fmla="*/ 1133475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54843 w 4712493"/>
              <a:gd name="connsiteY140" fmla="*/ 1685925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807243 w 4712493"/>
              <a:gd name="connsiteY139" fmla="*/ 1704975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73868 w 4712493"/>
              <a:gd name="connsiteY14" fmla="*/ 1857375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54818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492918 w 4712493"/>
              <a:gd name="connsiteY16" fmla="*/ 2152650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64368 w 4712493"/>
              <a:gd name="connsiteY19" fmla="*/ 2428875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59643 w 4712493"/>
              <a:gd name="connsiteY32" fmla="*/ 4200525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892968 w 4712493"/>
              <a:gd name="connsiteY31" fmla="*/ 4000500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892968 w 4712493"/>
              <a:gd name="connsiteY30" fmla="*/ 3819525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883443 w 4712493"/>
              <a:gd name="connsiteY28" fmla="*/ 3571875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5343 w 4712493"/>
              <a:gd name="connsiteY27" fmla="*/ 3571875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59618 w 4712493"/>
              <a:gd name="connsiteY26" fmla="*/ 3505200 h 6877050"/>
              <a:gd name="connsiteX27" fmla="*/ 840580 w 4712493"/>
              <a:gd name="connsiteY27" fmla="*/ 3509962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21518 w 4712493"/>
              <a:gd name="connsiteY25" fmla="*/ 3352800 h 6877050"/>
              <a:gd name="connsiteX26" fmla="*/ 764380 w 4712493"/>
              <a:gd name="connsiteY26" fmla="*/ 3431382 h 6877050"/>
              <a:gd name="connsiteX27" fmla="*/ 840580 w 4712493"/>
              <a:gd name="connsiteY27" fmla="*/ 3509962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40568 w 4712493"/>
              <a:gd name="connsiteY25" fmla="*/ 3345656 h 6877050"/>
              <a:gd name="connsiteX26" fmla="*/ 764380 w 4712493"/>
              <a:gd name="connsiteY26" fmla="*/ 3431382 h 6877050"/>
              <a:gd name="connsiteX27" fmla="*/ 840580 w 4712493"/>
              <a:gd name="connsiteY27" fmla="*/ 3509962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21518 w 4712493"/>
              <a:gd name="connsiteY24" fmla="*/ 3152775 h 6877050"/>
              <a:gd name="connsiteX25" fmla="*/ 740568 w 4712493"/>
              <a:gd name="connsiteY25" fmla="*/ 3345656 h 6877050"/>
              <a:gd name="connsiteX26" fmla="*/ 766761 w 4712493"/>
              <a:gd name="connsiteY26" fmla="*/ 3426619 h 6877050"/>
              <a:gd name="connsiteX27" fmla="*/ 840580 w 4712493"/>
              <a:gd name="connsiteY27" fmla="*/ 3509962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40568 w 4712493"/>
              <a:gd name="connsiteY22" fmla="*/ 2886075 h 6877050"/>
              <a:gd name="connsiteX23" fmla="*/ 807243 w 4712493"/>
              <a:gd name="connsiteY23" fmla="*/ 3057525 h 6877050"/>
              <a:gd name="connsiteX24" fmla="*/ 733424 w 4712493"/>
              <a:gd name="connsiteY24" fmla="*/ 3150393 h 6877050"/>
              <a:gd name="connsiteX25" fmla="*/ 740568 w 4712493"/>
              <a:gd name="connsiteY25" fmla="*/ 3345656 h 6877050"/>
              <a:gd name="connsiteX26" fmla="*/ 766761 w 4712493"/>
              <a:gd name="connsiteY26" fmla="*/ 3426619 h 6877050"/>
              <a:gd name="connsiteX27" fmla="*/ 840580 w 4712493"/>
              <a:gd name="connsiteY27" fmla="*/ 3509962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752474 w 4712493"/>
              <a:gd name="connsiteY22" fmla="*/ 2862262 h 6877050"/>
              <a:gd name="connsiteX23" fmla="*/ 807243 w 4712493"/>
              <a:gd name="connsiteY23" fmla="*/ 3057525 h 6877050"/>
              <a:gd name="connsiteX24" fmla="*/ 733424 w 4712493"/>
              <a:gd name="connsiteY24" fmla="*/ 3150393 h 6877050"/>
              <a:gd name="connsiteX25" fmla="*/ 740568 w 4712493"/>
              <a:gd name="connsiteY25" fmla="*/ 3345656 h 6877050"/>
              <a:gd name="connsiteX26" fmla="*/ 766761 w 4712493"/>
              <a:gd name="connsiteY26" fmla="*/ 3426619 h 6877050"/>
              <a:gd name="connsiteX27" fmla="*/ 840580 w 4712493"/>
              <a:gd name="connsiteY27" fmla="*/ 3509962 h 6877050"/>
              <a:gd name="connsiteX28" fmla="*/ 907256 w 4712493"/>
              <a:gd name="connsiteY28" fmla="*/ 3512344 h 6877050"/>
              <a:gd name="connsiteX29" fmla="*/ 950118 w 4712493"/>
              <a:gd name="connsiteY29" fmla="*/ 3752850 h 6877050"/>
              <a:gd name="connsiteX30" fmla="*/ 900111 w 4712493"/>
              <a:gd name="connsiteY30" fmla="*/ 3817143 h 6877050"/>
              <a:gd name="connsiteX31" fmla="*/ 928687 w 4712493"/>
              <a:gd name="connsiteY31" fmla="*/ 3993357 h 6877050"/>
              <a:gd name="connsiteX32" fmla="*/ 981075 w 4712493"/>
              <a:gd name="connsiteY32" fmla="*/ 4121944 h 6877050"/>
              <a:gd name="connsiteX33" fmla="*/ 1064418 w 4712493"/>
              <a:gd name="connsiteY33" fmla="*/ 4200525 h 6877050"/>
              <a:gd name="connsiteX34" fmla="*/ 1102518 w 4712493"/>
              <a:gd name="connsiteY34" fmla="*/ 4333875 h 6877050"/>
              <a:gd name="connsiteX35" fmla="*/ 1131093 w 4712493"/>
              <a:gd name="connsiteY35" fmla="*/ 4410075 h 6877050"/>
              <a:gd name="connsiteX36" fmla="*/ 1092993 w 4712493"/>
              <a:gd name="connsiteY36" fmla="*/ 4486275 h 6877050"/>
              <a:gd name="connsiteX37" fmla="*/ 1112043 w 4712493"/>
              <a:gd name="connsiteY37" fmla="*/ 4657725 h 6877050"/>
              <a:gd name="connsiteX38" fmla="*/ 1169193 w 4712493"/>
              <a:gd name="connsiteY38" fmla="*/ 4800600 h 6877050"/>
              <a:gd name="connsiteX39" fmla="*/ 1216818 w 4712493"/>
              <a:gd name="connsiteY39" fmla="*/ 4848225 h 6877050"/>
              <a:gd name="connsiteX40" fmla="*/ 1283493 w 4712493"/>
              <a:gd name="connsiteY40" fmla="*/ 4867275 h 6877050"/>
              <a:gd name="connsiteX41" fmla="*/ 1178718 w 4712493"/>
              <a:gd name="connsiteY41" fmla="*/ 4962525 h 6877050"/>
              <a:gd name="connsiteX42" fmla="*/ 1140618 w 4712493"/>
              <a:gd name="connsiteY42" fmla="*/ 5095875 h 6877050"/>
              <a:gd name="connsiteX43" fmla="*/ 1092993 w 4712493"/>
              <a:gd name="connsiteY43" fmla="*/ 5476875 h 6877050"/>
              <a:gd name="connsiteX44" fmla="*/ 1102518 w 4712493"/>
              <a:gd name="connsiteY44" fmla="*/ 5534025 h 6877050"/>
              <a:gd name="connsiteX45" fmla="*/ 1150143 w 4712493"/>
              <a:gd name="connsiteY45" fmla="*/ 5581650 h 6877050"/>
              <a:gd name="connsiteX46" fmla="*/ 1083468 w 4712493"/>
              <a:gd name="connsiteY46" fmla="*/ 5638800 h 6877050"/>
              <a:gd name="connsiteX47" fmla="*/ 1092993 w 4712493"/>
              <a:gd name="connsiteY47" fmla="*/ 5838825 h 6877050"/>
              <a:gd name="connsiteX48" fmla="*/ 1102518 w 4712493"/>
              <a:gd name="connsiteY48" fmla="*/ 5915025 h 6877050"/>
              <a:gd name="connsiteX49" fmla="*/ 1235868 w 4712493"/>
              <a:gd name="connsiteY49" fmla="*/ 5962650 h 6877050"/>
              <a:gd name="connsiteX50" fmla="*/ 1454943 w 4712493"/>
              <a:gd name="connsiteY50" fmla="*/ 5876925 h 6877050"/>
              <a:gd name="connsiteX51" fmla="*/ 1454943 w 4712493"/>
              <a:gd name="connsiteY51" fmla="*/ 5876925 h 6877050"/>
              <a:gd name="connsiteX52" fmla="*/ 1607343 w 4712493"/>
              <a:gd name="connsiteY52" fmla="*/ 5857875 h 6877050"/>
              <a:gd name="connsiteX53" fmla="*/ 1683543 w 4712493"/>
              <a:gd name="connsiteY53" fmla="*/ 5791200 h 6877050"/>
              <a:gd name="connsiteX54" fmla="*/ 1826418 w 4712493"/>
              <a:gd name="connsiteY54" fmla="*/ 5848350 h 6877050"/>
              <a:gd name="connsiteX55" fmla="*/ 1950243 w 4712493"/>
              <a:gd name="connsiteY55" fmla="*/ 5810250 h 6877050"/>
              <a:gd name="connsiteX56" fmla="*/ 2197893 w 4712493"/>
              <a:gd name="connsiteY56" fmla="*/ 5724525 h 6877050"/>
              <a:gd name="connsiteX57" fmla="*/ 2340768 w 4712493"/>
              <a:gd name="connsiteY57" fmla="*/ 5734050 h 6877050"/>
              <a:gd name="connsiteX58" fmla="*/ 2493168 w 4712493"/>
              <a:gd name="connsiteY58" fmla="*/ 5791200 h 6877050"/>
              <a:gd name="connsiteX59" fmla="*/ 2531268 w 4712493"/>
              <a:gd name="connsiteY59" fmla="*/ 5895975 h 6877050"/>
              <a:gd name="connsiteX60" fmla="*/ 2655093 w 4712493"/>
              <a:gd name="connsiteY60" fmla="*/ 5934075 h 6877050"/>
              <a:gd name="connsiteX61" fmla="*/ 2731293 w 4712493"/>
              <a:gd name="connsiteY61" fmla="*/ 6086475 h 6877050"/>
              <a:gd name="connsiteX62" fmla="*/ 2817018 w 4712493"/>
              <a:gd name="connsiteY62" fmla="*/ 6181725 h 6877050"/>
              <a:gd name="connsiteX63" fmla="*/ 2902743 w 4712493"/>
              <a:gd name="connsiteY63" fmla="*/ 6181725 h 6877050"/>
              <a:gd name="connsiteX64" fmla="*/ 3055143 w 4712493"/>
              <a:gd name="connsiteY64" fmla="*/ 6429375 h 6877050"/>
              <a:gd name="connsiteX65" fmla="*/ 3178968 w 4712493"/>
              <a:gd name="connsiteY65" fmla="*/ 6581775 h 6877050"/>
              <a:gd name="connsiteX66" fmla="*/ 3388518 w 4712493"/>
              <a:gd name="connsiteY66" fmla="*/ 6677025 h 6877050"/>
              <a:gd name="connsiteX67" fmla="*/ 3474243 w 4712493"/>
              <a:gd name="connsiteY67" fmla="*/ 6867525 h 6877050"/>
              <a:gd name="connsiteX68" fmla="*/ 3826668 w 4712493"/>
              <a:gd name="connsiteY68" fmla="*/ 6877050 h 6877050"/>
              <a:gd name="connsiteX69" fmla="*/ 3893343 w 4712493"/>
              <a:gd name="connsiteY69" fmla="*/ 6657975 h 6877050"/>
              <a:gd name="connsiteX70" fmla="*/ 4017168 w 4712493"/>
              <a:gd name="connsiteY70" fmla="*/ 6524625 h 6877050"/>
              <a:gd name="connsiteX71" fmla="*/ 4417218 w 4712493"/>
              <a:gd name="connsiteY71" fmla="*/ 6267450 h 6877050"/>
              <a:gd name="connsiteX72" fmla="*/ 4712493 w 4712493"/>
              <a:gd name="connsiteY72" fmla="*/ 6172200 h 6877050"/>
              <a:gd name="connsiteX73" fmla="*/ 4664868 w 4712493"/>
              <a:gd name="connsiteY73" fmla="*/ 6124575 h 6877050"/>
              <a:gd name="connsiteX74" fmla="*/ 4217193 w 4712493"/>
              <a:gd name="connsiteY74" fmla="*/ 5981700 h 6877050"/>
              <a:gd name="connsiteX75" fmla="*/ 4179093 w 4712493"/>
              <a:gd name="connsiteY75" fmla="*/ 5972175 h 6877050"/>
              <a:gd name="connsiteX76" fmla="*/ 3931443 w 4712493"/>
              <a:gd name="connsiteY76" fmla="*/ 6057900 h 6877050"/>
              <a:gd name="connsiteX77" fmla="*/ 3750468 w 4712493"/>
              <a:gd name="connsiteY77" fmla="*/ 6172200 h 6877050"/>
              <a:gd name="connsiteX78" fmla="*/ 3655218 w 4712493"/>
              <a:gd name="connsiteY78" fmla="*/ 6143625 h 6877050"/>
              <a:gd name="connsiteX79" fmla="*/ 3702843 w 4712493"/>
              <a:gd name="connsiteY79" fmla="*/ 5838825 h 6877050"/>
              <a:gd name="connsiteX80" fmla="*/ 3759993 w 4712493"/>
              <a:gd name="connsiteY80" fmla="*/ 5686425 h 6877050"/>
              <a:gd name="connsiteX81" fmla="*/ 3759993 w 4712493"/>
              <a:gd name="connsiteY81" fmla="*/ 5419725 h 6877050"/>
              <a:gd name="connsiteX82" fmla="*/ 3798093 w 4712493"/>
              <a:gd name="connsiteY82" fmla="*/ 5200650 h 6877050"/>
              <a:gd name="connsiteX83" fmla="*/ 3864768 w 4712493"/>
              <a:gd name="connsiteY83" fmla="*/ 5143500 h 6877050"/>
              <a:gd name="connsiteX84" fmla="*/ 3893343 w 4712493"/>
              <a:gd name="connsiteY84" fmla="*/ 5019675 h 6877050"/>
              <a:gd name="connsiteX85" fmla="*/ 4045743 w 4712493"/>
              <a:gd name="connsiteY85" fmla="*/ 4933950 h 6877050"/>
              <a:gd name="connsiteX86" fmla="*/ 3960018 w 4712493"/>
              <a:gd name="connsiteY86" fmla="*/ 4838700 h 6877050"/>
              <a:gd name="connsiteX87" fmla="*/ 3483768 w 4712493"/>
              <a:gd name="connsiteY87" fmla="*/ 4819650 h 6877050"/>
              <a:gd name="connsiteX88" fmla="*/ 3398043 w 4712493"/>
              <a:gd name="connsiteY88" fmla="*/ 5133975 h 6877050"/>
              <a:gd name="connsiteX89" fmla="*/ 3331368 w 4712493"/>
              <a:gd name="connsiteY89" fmla="*/ 5238750 h 6877050"/>
              <a:gd name="connsiteX90" fmla="*/ 3331368 w 4712493"/>
              <a:gd name="connsiteY90" fmla="*/ 5467350 h 6877050"/>
              <a:gd name="connsiteX91" fmla="*/ 3293268 w 4712493"/>
              <a:gd name="connsiteY91" fmla="*/ 5600700 h 6877050"/>
              <a:gd name="connsiteX92" fmla="*/ 3293268 w 4712493"/>
              <a:gd name="connsiteY92" fmla="*/ 5686425 h 6877050"/>
              <a:gd name="connsiteX93" fmla="*/ 3264693 w 4712493"/>
              <a:gd name="connsiteY93" fmla="*/ 5905500 h 6877050"/>
              <a:gd name="connsiteX94" fmla="*/ 3236118 w 4712493"/>
              <a:gd name="connsiteY94" fmla="*/ 6029325 h 6877050"/>
              <a:gd name="connsiteX95" fmla="*/ 3121818 w 4712493"/>
              <a:gd name="connsiteY95" fmla="*/ 5934075 h 6877050"/>
              <a:gd name="connsiteX96" fmla="*/ 3017043 w 4712493"/>
              <a:gd name="connsiteY96" fmla="*/ 5895975 h 6877050"/>
              <a:gd name="connsiteX97" fmla="*/ 2940843 w 4712493"/>
              <a:gd name="connsiteY97" fmla="*/ 5753100 h 6877050"/>
              <a:gd name="connsiteX98" fmla="*/ 2807493 w 4712493"/>
              <a:gd name="connsiteY98" fmla="*/ 5667375 h 6877050"/>
              <a:gd name="connsiteX99" fmla="*/ 2683668 w 4712493"/>
              <a:gd name="connsiteY99" fmla="*/ 5534025 h 6877050"/>
              <a:gd name="connsiteX100" fmla="*/ 2540793 w 4712493"/>
              <a:gd name="connsiteY100" fmla="*/ 5467350 h 6877050"/>
              <a:gd name="connsiteX101" fmla="*/ 2359818 w 4712493"/>
              <a:gd name="connsiteY101" fmla="*/ 5438775 h 6877050"/>
              <a:gd name="connsiteX102" fmla="*/ 2274093 w 4712493"/>
              <a:gd name="connsiteY102" fmla="*/ 5476875 h 6877050"/>
              <a:gd name="connsiteX103" fmla="*/ 2045493 w 4712493"/>
              <a:gd name="connsiteY103" fmla="*/ 5553075 h 6877050"/>
              <a:gd name="connsiteX104" fmla="*/ 1797843 w 4712493"/>
              <a:gd name="connsiteY104" fmla="*/ 5553075 h 6877050"/>
              <a:gd name="connsiteX105" fmla="*/ 1674018 w 4712493"/>
              <a:gd name="connsiteY105" fmla="*/ 5486400 h 6877050"/>
              <a:gd name="connsiteX106" fmla="*/ 1626393 w 4712493"/>
              <a:gd name="connsiteY106" fmla="*/ 5381625 h 6877050"/>
              <a:gd name="connsiteX107" fmla="*/ 1559718 w 4712493"/>
              <a:gd name="connsiteY107" fmla="*/ 5353050 h 6877050"/>
              <a:gd name="connsiteX108" fmla="*/ 1416843 w 4712493"/>
              <a:gd name="connsiteY108" fmla="*/ 5362575 h 6877050"/>
              <a:gd name="connsiteX109" fmla="*/ 1293018 w 4712493"/>
              <a:gd name="connsiteY109" fmla="*/ 5286375 h 6877050"/>
              <a:gd name="connsiteX110" fmla="*/ 1293018 w 4712493"/>
              <a:gd name="connsiteY110" fmla="*/ 5219700 h 6877050"/>
              <a:gd name="connsiteX111" fmla="*/ 1340643 w 4712493"/>
              <a:gd name="connsiteY111" fmla="*/ 5114925 h 6877050"/>
              <a:gd name="connsiteX112" fmla="*/ 1473993 w 4712493"/>
              <a:gd name="connsiteY112" fmla="*/ 5019675 h 6877050"/>
              <a:gd name="connsiteX113" fmla="*/ 1635918 w 4712493"/>
              <a:gd name="connsiteY113" fmla="*/ 4829175 h 6877050"/>
              <a:gd name="connsiteX114" fmla="*/ 1635918 w 4712493"/>
              <a:gd name="connsiteY114" fmla="*/ 4829175 h 6877050"/>
              <a:gd name="connsiteX115" fmla="*/ 1502568 w 4712493"/>
              <a:gd name="connsiteY115" fmla="*/ 4762500 h 6877050"/>
              <a:gd name="connsiteX116" fmla="*/ 1493043 w 4712493"/>
              <a:gd name="connsiteY116" fmla="*/ 4724400 h 6877050"/>
              <a:gd name="connsiteX117" fmla="*/ 1464468 w 4712493"/>
              <a:gd name="connsiteY117" fmla="*/ 4543425 h 6877050"/>
              <a:gd name="connsiteX118" fmla="*/ 1407318 w 4712493"/>
              <a:gd name="connsiteY118" fmla="*/ 4381500 h 6877050"/>
              <a:gd name="connsiteX119" fmla="*/ 1407318 w 4712493"/>
              <a:gd name="connsiteY119" fmla="*/ 4381500 h 6877050"/>
              <a:gd name="connsiteX120" fmla="*/ 1273968 w 4712493"/>
              <a:gd name="connsiteY120" fmla="*/ 4143375 h 6877050"/>
              <a:gd name="connsiteX121" fmla="*/ 1302543 w 4712493"/>
              <a:gd name="connsiteY121" fmla="*/ 3981450 h 6877050"/>
              <a:gd name="connsiteX122" fmla="*/ 1245393 w 4712493"/>
              <a:gd name="connsiteY122" fmla="*/ 3733800 h 6877050"/>
              <a:gd name="connsiteX123" fmla="*/ 1169193 w 4712493"/>
              <a:gd name="connsiteY123" fmla="*/ 3686175 h 6877050"/>
              <a:gd name="connsiteX124" fmla="*/ 1150143 w 4712493"/>
              <a:gd name="connsiteY124" fmla="*/ 3676650 h 6877050"/>
              <a:gd name="connsiteX125" fmla="*/ 1073943 w 4712493"/>
              <a:gd name="connsiteY125" fmla="*/ 3476625 h 6877050"/>
              <a:gd name="connsiteX126" fmla="*/ 1131093 w 4712493"/>
              <a:gd name="connsiteY126" fmla="*/ 3324225 h 6877050"/>
              <a:gd name="connsiteX127" fmla="*/ 1121568 w 4712493"/>
              <a:gd name="connsiteY127" fmla="*/ 3209925 h 6877050"/>
              <a:gd name="connsiteX128" fmla="*/ 1083468 w 4712493"/>
              <a:gd name="connsiteY128" fmla="*/ 3057525 h 6877050"/>
              <a:gd name="connsiteX129" fmla="*/ 997743 w 4712493"/>
              <a:gd name="connsiteY129" fmla="*/ 2990850 h 6877050"/>
              <a:gd name="connsiteX130" fmla="*/ 931068 w 4712493"/>
              <a:gd name="connsiteY130" fmla="*/ 2886075 h 6877050"/>
              <a:gd name="connsiteX131" fmla="*/ 969168 w 4712493"/>
              <a:gd name="connsiteY131" fmla="*/ 2790825 h 6877050"/>
              <a:gd name="connsiteX132" fmla="*/ 997743 w 4712493"/>
              <a:gd name="connsiteY132" fmla="*/ 2647950 h 6877050"/>
              <a:gd name="connsiteX133" fmla="*/ 959643 w 4712493"/>
              <a:gd name="connsiteY133" fmla="*/ 2505075 h 6877050"/>
              <a:gd name="connsiteX134" fmla="*/ 873918 w 4712493"/>
              <a:gd name="connsiteY134" fmla="*/ 2362200 h 6877050"/>
              <a:gd name="connsiteX135" fmla="*/ 835818 w 4712493"/>
              <a:gd name="connsiteY135" fmla="*/ 2333625 h 6877050"/>
              <a:gd name="connsiteX136" fmla="*/ 769143 w 4712493"/>
              <a:gd name="connsiteY136" fmla="*/ 2162175 h 6877050"/>
              <a:gd name="connsiteX137" fmla="*/ 854868 w 4712493"/>
              <a:gd name="connsiteY137" fmla="*/ 2057400 h 6877050"/>
              <a:gd name="connsiteX138" fmla="*/ 864393 w 4712493"/>
              <a:gd name="connsiteY138" fmla="*/ 1924050 h 6877050"/>
              <a:gd name="connsiteX139" fmla="*/ 795336 w 4712493"/>
              <a:gd name="connsiteY139" fmla="*/ 1721644 h 6877050"/>
              <a:gd name="connsiteX140" fmla="*/ 669131 w 4712493"/>
              <a:gd name="connsiteY140" fmla="*/ 1676400 h 6877050"/>
              <a:gd name="connsiteX141" fmla="*/ 640555 w 4712493"/>
              <a:gd name="connsiteY141" fmla="*/ 1531144 h 6877050"/>
              <a:gd name="connsiteX142" fmla="*/ 723899 w 4712493"/>
              <a:gd name="connsiteY142" fmla="*/ 1438275 h 6877050"/>
              <a:gd name="connsiteX143" fmla="*/ 711993 w 4712493"/>
              <a:gd name="connsiteY143" fmla="*/ 1228725 h 6877050"/>
              <a:gd name="connsiteX144" fmla="*/ 626268 w 4712493"/>
              <a:gd name="connsiteY144" fmla="*/ 1028700 h 6877050"/>
              <a:gd name="connsiteX145" fmla="*/ 523874 w 4712493"/>
              <a:gd name="connsiteY145" fmla="*/ 995363 h 6877050"/>
              <a:gd name="connsiteX146" fmla="*/ 492918 w 4712493"/>
              <a:gd name="connsiteY146" fmla="*/ 876300 h 6877050"/>
              <a:gd name="connsiteX147" fmla="*/ 492918 w 4712493"/>
              <a:gd name="connsiteY147" fmla="*/ 876300 h 6877050"/>
              <a:gd name="connsiteX148" fmla="*/ 559594 w 4712493"/>
              <a:gd name="connsiteY148" fmla="*/ 764380 h 6877050"/>
              <a:gd name="connsiteX149" fmla="*/ 569118 w 4712493"/>
              <a:gd name="connsiteY149" fmla="*/ 638175 h 6877050"/>
              <a:gd name="connsiteX150" fmla="*/ 483393 w 4712493"/>
              <a:gd name="connsiteY150" fmla="*/ 419100 h 6877050"/>
              <a:gd name="connsiteX151" fmla="*/ 435768 w 4712493"/>
              <a:gd name="connsiteY151" fmla="*/ 352425 h 6877050"/>
              <a:gd name="connsiteX152" fmla="*/ 369093 w 4712493"/>
              <a:gd name="connsiteY152" fmla="*/ 333375 h 6877050"/>
              <a:gd name="connsiteX153" fmla="*/ 321468 w 4712493"/>
              <a:gd name="connsiteY153" fmla="*/ 169069 h 6877050"/>
              <a:gd name="connsiteX154" fmla="*/ 345281 w 4712493"/>
              <a:gd name="connsiteY154" fmla="*/ 100012 h 6877050"/>
              <a:gd name="connsiteX155" fmla="*/ 311943 w 4712493"/>
              <a:gd name="connsiteY155" fmla="*/ 0 h 6877050"/>
              <a:gd name="connsiteX156" fmla="*/ 0 w 4712493"/>
              <a:gd name="connsiteY156"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16743 w 4712493"/>
              <a:gd name="connsiteY21" fmla="*/ 2733675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02543 w 4712493"/>
              <a:gd name="connsiteY122" fmla="*/ 3981450 h 6877050"/>
              <a:gd name="connsiteX123" fmla="*/ 1245393 w 4712493"/>
              <a:gd name="connsiteY123" fmla="*/ 3733800 h 6877050"/>
              <a:gd name="connsiteX124" fmla="*/ 1169193 w 4712493"/>
              <a:gd name="connsiteY124" fmla="*/ 3686175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31068 w 4712493"/>
              <a:gd name="connsiteY131" fmla="*/ 2886075 h 6877050"/>
              <a:gd name="connsiteX132" fmla="*/ 969168 w 4712493"/>
              <a:gd name="connsiteY132" fmla="*/ 2790825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7218 w 4712493"/>
              <a:gd name="connsiteY20" fmla="*/ 2552700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02543 w 4712493"/>
              <a:gd name="connsiteY122" fmla="*/ 3981450 h 6877050"/>
              <a:gd name="connsiteX123" fmla="*/ 1245393 w 4712493"/>
              <a:gd name="connsiteY123" fmla="*/ 3733800 h 6877050"/>
              <a:gd name="connsiteX124" fmla="*/ 1169193 w 4712493"/>
              <a:gd name="connsiteY124" fmla="*/ 3686175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31068 w 4712493"/>
              <a:gd name="connsiteY131" fmla="*/ 2886075 h 6877050"/>
              <a:gd name="connsiteX132" fmla="*/ 969168 w 4712493"/>
              <a:gd name="connsiteY132" fmla="*/ 2790825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02543 w 4712493"/>
              <a:gd name="connsiteY122" fmla="*/ 3981450 h 6877050"/>
              <a:gd name="connsiteX123" fmla="*/ 1245393 w 4712493"/>
              <a:gd name="connsiteY123" fmla="*/ 3733800 h 6877050"/>
              <a:gd name="connsiteX124" fmla="*/ 1169193 w 4712493"/>
              <a:gd name="connsiteY124" fmla="*/ 3686175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31068 w 4712493"/>
              <a:gd name="connsiteY131" fmla="*/ 2886075 h 6877050"/>
              <a:gd name="connsiteX132" fmla="*/ 969168 w 4712493"/>
              <a:gd name="connsiteY132" fmla="*/ 2790825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02543 w 4712493"/>
              <a:gd name="connsiteY122" fmla="*/ 3981450 h 6877050"/>
              <a:gd name="connsiteX123" fmla="*/ 1245393 w 4712493"/>
              <a:gd name="connsiteY123" fmla="*/ 3733800 h 6877050"/>
              <a:gd name="connsiteX124" fmla="*/ 1169193 w 4712493"/>
              <a:gd name="connsiteY124" fmla="*/ 3686175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69168 w 4712493"/>
              <a:gd name="connsiteY132" fmla="*/ 2790825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02543 w 4712493"/>
              <a:gd name="connsiteY122" fmla="*/ 3981450 h 6877050"/>
              <a:gd name="connsiteX123" fmla="*/ 1245393 w 4712493"/>
              <a:gd name="connsiteY123" fmla="*/ 3733800 h 6877050"/>
              <a:gd name="connsiteX124" fmla="*/ 1169193 w 4712493"/>
              <a:gd name="connsiteY124" fmla="*/ 3686175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83456 w 4712493"/>
              <a:gd name="connsiteY132" fmla="*/ 2786062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02543 w 4712493"/>
              <a:gd name="connsiteY122" fmla="*/ 3981450 h 6877050"/>
              <a:gd name="connsiteX123" fmla="*/ 1245393 w 4712493"/>
              <a:gd name="connsiteY123" fmla="*/ 3733800 h 6877050"/>
              <a:gd name="connsiteX124" fmla="*/ 1202530 w 4712493"/>
              <a:gd name="connsiteY124" fmla="*/ 3690938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83456 w 4712493"/>
              <a:gd name="connsiteY132" fmla="*/ 2786062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66761 w 4712493"/>
              <a:gd name="connsiteY27" fmla="*/ 3426619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16831 w 4712493"/>
              <a:gd name="connsiteY122" fmla="*/ 4000500 h 6877050"/>
              <a:gd name="connsiteX123" fmla="*/ 1245393 w 4712493"/>
              <a:gd name="connsiteY123" fmla="*/ 3733800 h 6877050"/>
              <a:gd name="connsiteX124" fmla="*/ 1202530 w 4712493"/>
              <a:gd name="connsiteY124" fmla="*/ 3690938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83456 w 4712493"/>
              <a:gd name="connsiteY132" fmla="*/ 2786062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40568 w 4712493"/>
              <a:gd name="connsiteY26" fmla="*/ 3345656 h 6877050"/>
              <a:gd name="connsiteX27" fmla="*/ 785811 w 4712493"/>
              <a:gd name="connsiteY27" fmla="*/ 3419476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16831 w 4712493"/>
              <a:gd name="connsiteY122" fmla="*/ 4000500 h 6877050"/>
              <a:gd name="connsiteX123" fmla="*/ 1245393 w 4712493"/>
              <a:gd name="connsiteY123" fmla="*/ 3733800 h 6877050"/>
              <a:gd name="connsiteX124" fmla="*/ 1202530 w 4712493"/>
              <a:gd name="connsiteY124" fmla="*/ 3690938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83456 w 4712493"/>
              <a:gd name="connsiteY132" fmla="*/ 2786062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61999 w 4712493"/>
              <a:gd name="connsiteY26" fmla="*/ 3331368 h 6877050"/>
              <a:gd name="connsiteX27" fmla="*/ 785811 w 4712493"/>
              <a:gd name="connsiteY27" fmla="*/ 3419476 h 6877050"/>
              <a:gd name="connsiteX28" fmla="*/ 840580 w 4712493"/>
              <a:gd name="connsiteY28" fmla="*/ 3509962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16831 w 4712493"/>
              <a:gd name="connsiteY122" fmla="*/ 4000500 h 6877050"/>
              <a:gd name="connsiteX123" fmla="*/ 1245393 w 4712493"/>
              <a:gd name="connsiteY123" fmla="*/ 3733800 h 6877050"/>
              <a:gd name="connsiteX124" fmla="*/ 1202530 w 4712493"/>
              <a:gd name="connsiteY124" fmla="*/ 3690938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83456 w 4712493"/>
              <a:gd name="connsiteY132" fmla="*/ 2786062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583405 w 4712493"/>
              <a:gd name="connsiteY20" fmla="*/ 2555081 h 6877050"/>
              <a:gd name="connsiteX21" fmla="*/ 638174 w 4712493"/>
              <a:gd name="connsiteY21" fmla="*/ 2717006 h 6877050"/>
              <a:gd name="connsiteX22" fmla="*/ 676275 w 4712493"/>
              <a:gd name="connsiteY22" fmla="*/ 2807493 h 6877050"/>
              <a:gd name="connsiteX23" fmla="*/ 752474 w 4712493"/>
              <a:gd name="connsiteY23" fmla="*/ 2862262 h 6877050"/>
              <a:gd name="connsiteX24" fmla="*/ 807243 w 4712493"/>
              <a:gd name="connsiteY24" fmla="*/ 3057525 h 6877050"/>
              <a:gd name="connsiteX25" fmla="*/ 733424 w 4712493"/>
              <a:gd name="connsiteY25" fmla="*/ 3150393 h 6877050"/>
              <a:gd name="connsiteX26" fmla="*/ 761999 w 4712493"/>
              <a:gd name="connsiteY26" fmla="*/ 3331368 h 6877050"/>
              <a:gd name="connsiteX27" fmla="*/ 785811 w 4712493"/>
              <a:gd name="connsiteY27" fmla="*/ 3419476 h 6877050"/>
              <a:gd name="connsiteX28" fmla="*/ 835817 w 4712493"/>
              <a:gd name="connsiteY28" fmla="*/ 3486150 h 6877050"/>
              <a:gd name="connsiteX29" fmla="*/ 907256 w 4712493"/>
              <a:gd name="connsiteY29" fmla="*/ 3512344 h 6877050"/>
              <a:gd name="connsiteX30" fmla="*/ 950118 w 4712493"/>
              <a:gd name="connsiteY30" fmla="*/ 3752850 h 6877050"/>
              <a:gd name="connsiteX31" fmla="*/ 900111 w 4712493"/>
              <a:gd name="connsiteY31" fmla="*/ 3817143 h 6877050"/>
              <a:gd name="connsiteX32" fmla="*/ 928687 w 4712493"/>
              <a:gd name="connsiteY32" fmla="*/ 3993357 h 6877050"/>
              <a:gd name="connsiteX33" fmla="*/ 981075 w 4712493"/>
              <a:gd name="connsiteY33" fmla="*/ 4121944 h 6877050"/>
              <a:gd name="connsiteX34" fmla="*/ 1064418 w 4712493"/>
              <a:gd name="connsiteY34" fmla="*/ 4200525 h 6877050"/>
              <a:gd name="connsiteX35" fmla="*/ 1102518 w 4712493"/>
              <a:gd name="connsiteY35" fmla="*/ 4333875 h 6877050"/>
              <a:gd name="connsiteX36" fmla="*/ 1131093 w 4712493"/>
              <a:gd name="connsiteY36" fmla="*/ 4410075 h 6877050"/>
              <a:gd name="connsiteX37" fmla="*/ 1092993 w 4712493"/>
              <a:gd name="connsiteY37" fmla="*/ 4486275 h 6877050"/>
              <a:gd name="connsiteX38" fmla="*/ 1112043 w 4712493"/>
              <a:gd name="connsiteY38" fmla="*/ 4657725 h 6877050"/>
              <a:gd name="connsiteX39" fmla="*/ 1169193 w 4712493"/>
              <a:gd name="connsiteY39" fmla="*/ 4800600 h 6877050"/>
              <a:gd name="connsiteX40" fmla="*/ 1216818 w 4712493"/>
              <a:gd name="connsiteY40" fmla="*/ 4848225 h 6877050"/>
              <a:gd name="connsiteX41" fmla="*/ 1283493 w 4712493"/>
              <a:gd name="connsiteY41" fmla="*/ 4867275 h 6877050"/>
              <a:gd name="connsiteX42" fmla="*/ 1178718 w 4712493"/>
              <a:gd name="connsiteY42" fmla="*/ 4962525 h 6877050"/>
              <a:gd name="connsiteX43" fmla="*/ 1140618 w 4712493"/>
              <a:gd name="connsiteY43" fmla="*/ 5095875 h 6877050"/>
              <a:gd name="connsiteX44" fmla="*/ 1092993 w 4712493"/>
              <a:gd name="connsiteY44" fmla="*/ 5476875 h 6877050"/>
              <a:gd name="connsiteX45" fmla="*/ 1102518 w 4712493"/>
              <a:gd name="connsiteY45" fmla="*/ 5534025 h 6877050"/>
              <a:gd name="connsiteX46" fmla="*/ 1150143 w 4712493"/>
              <a:gd name="connsiteY46" fmla="*/ 5581650 h 6877050"/>
              <a:gd name="connsiteX47" fmla="*/ 1083468 w 4712493"/>
              <a:gd name="connsiteY47" fmla="*/ 5638800 h 6877050"/>
              <a:gd name="connsiteX48" fmla="*/ 1092993 w 4712493"/>
              <a:gd name="connsiteY48" fmla="*/ 5838825 h 6877050"/>
              <a:gd name="connsiteX49" fmla="*/ 1102518 w 4712493"/>
              <a:gd name="connsiteY49" fmla="*/ 5915025 h 6877050"/>
              <a:gd name="connsiteX50" fmla="*/ 1235868 w 4712493"/>
              <a:gd name="connsiteY50" fmla="*/ 5962650 h 6877050"/>
              <a:gd name="connsiteX51" fmla="*/ 1454943 w 4712493"/>
              <a:gd name="connsiteY51" fmla="*/ 5876925 h 6877050"/>
              <a:gd name="connsiteX52" fmla="*/ 1454943 w 4712493"/>
              <a:gd name="connsiteY52" fmla="*/ 5876925 h 6877050"/>
              <a:gd name="connsiteX53" fmla="*/ 1607343 w 4712493"/>
              <a:gd name="connsiteY53" fmla="*/ 5857875 h 6877050"/>
              <a:gd name="connsiteX54" fmla="*/ 1683543 w 4712493"/>
              <a:gd name="connsiteY54" fmla="*/ 5791200 h 6877050"/>
              <a:gd name="connsiteX55" fmla="*/ 1826418 w 4712493"/>
              <a:gd name="connsiteY55" fmla="*/ 5848350 h 6877050"/>
              <a:gd name="connsiteX56" fmla="*/ 1950243 w 4712493"/>
              <a:gd name="connsiteY56" fmla="*/ 5810250 h 6877050"/>
              <a:gd name="connsiteX57" fmla="*/ 2197893 w 4712493"/>
              <a:gd name="connsiteY57" fmla="*/ 5724525 h 6877050"/>
              <a:gd name="connsiteX58" fmla="*/ 2340768 w 4712493"/>
              <a:gd name="connsiteY58" fmla="*/ 5734050 h 6877050"/>
              <a:gd name="connsiteX59" fmla="*/ 2493168 w 4712493"/>
              <a:gd name="connsiteY59" fmla="*/ 5791200 h 6877050"/>
              <a:gd name="connsiteX60" fmla="*/ 2531268 w 4712493"/>
              <a:gd name="connsiteY60" fmla="*/ 5895975 h 6877050"/>
              <a:gd name="connsiteX61" fmla="*/ 2655093 w 4712493"/>
              <a:gd name="connsiteY61" fmla="*/ 5934075 h 6877050"/>
              <a:gd name="connsiteX62" fmla="*/ 2731293 w 4712493"/>
              <a:gd name="connsiteY62" fmla="*/ 6086475 h 6877050"/>
              <a:gd name="connsiteX63" fmla="*/ 2817018 w 4712493"/>
              <a:gd name="connsiteY63" fmla="*/ 6181725 h 6877050"/>
              <a:gd name="connsiteX64" fmla="*/ 2902743 w 4712493"/>
              <a:gd name="connsiteY64" fmla="*/ 6181725 h 6877050"/>
              <a:gd name="connsiteX65" fmla="*/ 3055143 w 4712493"/>
              <a:gd name="connsiteY65" fmla="*/ 6429375 h 6877050"/>
              <a:gd name="connsiteX66" fmla="*/ 3178968 w 4712493"/>
              <a:gd name="connsiteY66" fmla="*/ 6581775 h 6877050"/>
              <a:gd name="connsiteX67" fmla="*/ 3388518 w 4712493"/>
              <a:gd name="connsiteY67" fmla="*/ 6677025 h 6877050"/>
              <a:gd name="connsiteX68" fmla="*/ 3474243 w 4712493"/>
              <a:gd name="connsiteY68" fmla="*/ 6867525 h 6877050"/>
              <a:gd name="connsiteX69" fmla="*/ 3826668 w 4712493"/>
              <a:gd name="connsiteY69" fmla="*/ 6877050 h 6877050"/>
              <a:gd name="connsiteX70" fmla="*/ 3893343 w 4712493"/>
              <a:gd name="connsiteY70" fmla="*/ 6657975 h 6877050"/>
              <a:gd name="connsiteX71" fmla="*/ 4017168 w 4712493"/>
              <a:gd name="connsiteY71" fmla="*/ 6524625 h 6877050"/>
              <a:gd name="connsiteX72" fmla="*/ 4417218 w 4712493"/>
              <a:gd name="connsiteY72" fmla="*/ 6267450 h 6877050"/>
              <a:gd name="connsiteX73" fmla="*/ 4712493 w 4712493"/>
              <a:gd name="connsiteY73" fmla="*/ 6172200 h 6877050"/>
              <a:gd name="connsiteX74" fmla="*/ 4664868 w 4712493"/>
              <a:gd name="connsiteY74" fmla="*/ 6124575 h 6877050"/>
              <a:gd name="connsiteX75" fmla="*/ 4217193 w 4712493"/>
              <a:gd name="connsiteY75" fmla="*/ 5981700 h 6877050"/>
              <a:gd name="connsiteX76" fmla="*/ 4179093 w 4712493"/>
              <a:gd name="connsiteY76" fmla="*/ 5972175 h 6877050"/>
              <a:gd name="connsiteX77" fmla="*/ 3931443 w 4712493"/>
              <a:gd name="connsiteY77" fmla="*/ 6057900 h 6877050"/>
              <a:gd name="connsiteX78" fmla="*/ 3750468 w 4712493"/>
              <a:gd name="connsiteY78" fmla="*/ 6172200 h 6877050"/>
              <a:gd name="connsiteX79" fmla="*/ 3655218 w 4712493"/>
              <a:gd name="connsiteY79" fmla="*/ 6143625 h 6877050"/>
              <a:gd name="connsiteX80" fmla="*/ 3702843 w 4712493"/>
              <a:gd name="connsiteY80" fmla="*/ 5838825 h 6877050"/>
              <a:gd name="connsiteX81" fmla="*/ 3759993 w 4712493"/>
              <a:gd name="connsiteY81" fmla="*/ 5686425 h 6877050"/>
              <a:gd name="connsiteX82" fmla="*/ 3759993 w 4712493"/>
              <a:gd name="connsiteY82" fmla="*/ 5419725 h 6877050"/>
              <a:gd name="connsiteX83" fmla="*/ 3798093 w 4712493"/>
              <a:gd name="connsiteY83" fmla="*/ 5200650 h 6877050"/>
              <a:gd name="connsiteX84" fmla="*/ 3864768 w 4712493"/>
              <a:gd name="connsiteY84" fmla="*/ 5143500 h 6877050"/>
              <a:gd name="connsiteX85" fmla="*/ 3893343 w 4712493"/>
              <a:gd name="connsiteY85" fmla="*/ 5019675 h 6877050"/>
              <a:gd name="connsiteX86" fmla="*/ 4045743 w 4712493"/>
              <a:gd name="connsiteY86" fmla="*/ 4933950 h 6877050"/>
              <a:gd name="connsiteX87" fmla="*/ 3960018 w 4712493"/>
              <a:gd name="connsiteY87" fmla="*/ 4838700 h 6877050"/>
              <a:gd name="connsiteX88" fmla="*/ 3483768 w 4712493"/>
              <a:gd name="connsiteY88" fmla="*/ 4819650 h 6877050"/>
              <a:gd name="connsiteX89" fmla="*/ 3398043 w 4712493"/>
              <a:gd name="connsiteY89" fmla="*/ 5133975 h 6877050"/>
              <a:gd name="connsiteX90" fmla="*/ 3331368 w 4712493"/>
              <a:gd name="connsiteY90" fmla="*/ 5238750 h 6877050"/>
              <a:gd name="connsiteX91" fmla="*/ 3331368 w 4712493"/>
              <a:gd name="connsiteY91" fmla="*/ 5467350 h 6877050"/>
              <a:gd name="connsiteX92" fmla="*/ 3293268 w 4712493"/>
              <a:gd name="connsiteY92" fmla="*/ 5600700 h 6877050"/>
              <a:gd name="connsiteX93" fmla="*/ 3293268 w 4712493"/>
              <a:gd name="connsiteY93" fmla="*/ 5686425 h 6877050"/>
              <a:gd name="connsiteX94" fmla="*/ 3264693 w 4712493"/>
              <a:gd name="connsiteY94" fmla="*/ 5905500 h 6877050"/>
              <a:gd name="connsiteX95" fmla="*/ 3236118 w 4712493"/>
              <a:gd name="connsiteY95" fmla="*/ 6029325 h 6877050"/>
              <a:gd name="connsiteX96" fmla="*/ 3121818 w 4712493"/>
              <a:gd name="connsiteY96" fmla="*/ 5934075 h 6877050"/>
              <a:gd name="connsiteX97" fmla="*/ 3017043 w 4712493"/>
              <a:gd name="connsiteY97" fmla="*/ 5895975 h 6877050"/>
              <a:gd name="connsiteX98" fmla="*/ 2940843 w 4712493"/>
              <a:gd name="connsiteY98" fmla="*/ 5753100 h 6877050"/>
              <a:gd name="connsiteX99" fmla="*/ 2807493 w 4712493"/>
              <a:gd name="connsiteY99" fmla="*/ 5667375 h 6877050"/>
              <a:gd name="connsiteX100" fmla="*/ 2683668 w 4712493"/>
              <a:gd name="connsiteY100" fmla="*/ 5534025 h 6877050"/>
              <a:gd name="connsiteX101" fmla="*/ 2540793 w 4712493"/>
              <a:gd name="connsiteY101" fmla="*/ 5467350 h 6877050"/>
              <a:gd name="connsiteX102" fmla="*/ 2359818 w 4712493"/>
              <a:gd name="connsiteY102" fmla="*/ 5438775 h 6877050"/>
              <a:gd name="connsiteX103" fmla="*/ 2274093 w 4712493"/>
              <a:gd name="connsiteY103" fmla="*/ 5476875 h 6877050"/>
              <a:gd name="connsiteX104" fmla="*/ 2045493 w 4712493"/>
              <a:gd name="connsiteY104" fmla="*/ 5553075 h 6877050"/>
              <a:gd name="connsiteX105" fmla="*/ 1797843 w 4712493"/>
              <a:gd name="connsiteY105" fmla="*/ 5553075 h 6877050"/>
              <a:gd name="connsiteX106" fmla="*/ 1674018 w 4712493"/>
              <a:gd name="connsiteY106" fmla="*/ 5486400 h 6877050"/>
              <a:gd name="connsiteX107" fmla="*/ 1626393 w 4712493"/>
              <a:gd name="connsiteY107" fmla="*/ 5381625 h 6877050"/>
              <a:gd name="connsiteX108" fmla="*/ 1559718 w 4712493"/>
              <a:gd name="connsiteY108" fmla="*/ 5353050 h 6877050"/>
              <a:gd name="connsiteX109" fmla="*/ 1416843 w 4712493"/>
              <a:gd name="connsiteY109" fmla="*/ 5362575 h 6877050"/>
              <a:gd name="connsiteX110" fmla="*/ 1293018 w 4712493"/>
              <a:gd name="connsiteY110" fmla="*/ 5286375 h 6877050"/>
              <a:gd name="connsiteX111" fmla="*/ 1293018 w 4712493"/>
              <a:gd name="connsiteY111" fmla="*/ 5219700 h 6877050"/>
              <a:gd name="connsiteX112" fmla="*/ 1340643 w 4712493"/>
              <a:gd name="connsiteY112" fmla="*/ 5114925 h 6877050"/>
              <a:gd name="connsiteX113" fmla="*/ 1473993 w 4712493"/>
              <a:gd name="connsiteY113" fmla="*/ 5019675 h 6877050"/>
              <a:gd name="connsiteX114" fmla="*/ 1635918 w 4712493"/>
              <a:gd name="connsiteY114" fmla="*/ 4829175 h 6877050"/>
              <a:gd name="connsiteX115" fmla="*/ 1635918 w 4712493"/>
              <a:gd name="connsiteY115" fmla="*/ 4829175 h 6877050"/>
              <a:gd name="connsiteX116" fmla="*/ 1502568 w 4712493"/>
              <a:gd name="connsiteY116" fmla="*/ 4762500 h 6877050"/>
              <a:gd name="connsiteX117" fmla="*/ 1493043 w 4712493"/>
              <a:gd name="connsiteY117" fmla="*/ 4724400 h 6877050"/>
              <a:gd name="connsiteX118" fmla="*/ 1464468 w 4712493"/>
              <a:gd name="connsiteY118" fmla="*/ 4543425 h 6877050"/>
              <a:gd name="connsiteX119" fmla="*/ 1407318 w 4712493"/>
              <a:gd name="connsiteY119" fmla="*/ 4381500 h 6877050"/>
              <a:gd name="connsiteX120" fmla="*/ 1407318 w 4712493"/>
              <a:gd name="connsiteY120" fmla="*/ 4381500 h 6877050"/>
              <a:gd name="connsiteX121" fmla="*/ 1273968 w 4712493"/>
              <a:gd name="connsiteY121" fmla="*/ 4143375 h 6877050"/>
              <a:gd name="connsiteX122" fmla="*/ 1316831 w 4712493"/>
              <a:gd name="connsiteY122" fmla="*/ 4000500 h 6877050"/>
              <a:gd name="connsiteX123" fmla="*/ 1245393 w 4712493"/>
              <a:gd name="connsiteY123" fmla="*/ 3733800 h 6877050"/>
              <a:gd name="connsiteX124" fmla="*/ 1202530 w 4712493"/>
              <a:gd name="connsiteY124" fmla="*/ 3690938 h 6877050"/>
              <a:gd name="connsiteX125" fmla="*/ 1150143 w 4712493"/>
              <a:gd name="connsiteY125" fmla="*/ 3676650 h 6877050"/>
              <a:gd name="connsiteX126" fmla="*/ 1073943 w 4712493"/>
              <a:gd name="connsiteY126" fmla="*/ 3476625 h 6877050"/>
              <a:gd name="connsiteX127" fmla="*/ 1131093 w 4712493"/>
              <a:gd name="connsiteY127" fmla="*/ 3324225 h 6877050"/>
              <a:gd name="connsiteX128" fmla="*/ 1121568 w 4712493"/>
              <a:gd name="connsiteY128" fmla="*/ 3209925 h 6877050"/>
              <a:gd name="connsiteX129" fmla="*/ 1083468 w 4712493"/>
              <a:gd name="connsiteY129" fmla="*/ 3057525 h 6877050"/>
              <a:gd name="connsiteX130" fmla="*/ 997743 w 4712493"/>
              <a:gd name="connsiteY130" fmla="*/ 2990850 h 6877050"/>
              <a:gd name="connsiteX131" fmla="*/ 945355 w 4712493"/>
              <a:gd name="connsiteY131" fmla="*/ 2843212 h 6877050"/>
              <a:gd name="connsiteX132" fmla="*/ 983456 w 4712493"/>
              <a:gd name="connsiteY132" fmla="*/ 2786062 h 6877050"/>
              <a:gd name="connsiteX133" fmla="*/ 997743 w 4712493"/>
              <a:gd name="connsiteY133" fmla="*/ 2647950 h 6877050"/>
              <a:gd name="connsiteX134" fmla="*/ 959643 w 4712493"/>
              <a:gd name="connsiteY134" fmla="*/ 2505075 h 6877050"/>
              <a:gd name="connsiteX135" fmla="*/ 873918 w 4712493"/>
              <a:gd name="connsiteY135" fmla="*/ 2362200 h 6877050"/>
              <a:gd name="connsiteX136" fmla="*/ 835818 w 4712493"/>
              <a:gd name="connsiteY136" fmla="*/ 2333625 h 6877050"/>
              <a:gd name="connsiteX137" fmla="*/ 769143 w 4712493"/>
              <a:gd name="connsiteY137" fmla="*/ 2162175 h 6877050"/>
              <a:gd name="connsiteX138" fmla="*/ 854868 w 4712493"/>
              <a:gd name="connsiteY138" fmla="*/ 2057400 h 6877050"/>
              <a:gd name="connsiteX139" fmla="*/ 864393 w 4712493"/>
              <a:gd name="connsiteY139" fmla="*/ 1924050 h 6877050"/>
              <a:gd name="connsiteX140" fmla="*/ 795336 w 4712493"/>
              <a:gd name="connsiteY140" fmla="*/ 1721644 h 6877050"/>
              <a:gd name="connsiteX141" fmla="*/ 669131 w 4712493"/>
              <a:gd name="connsiteY141" fmla="*/ 1676400 h 6877050"/>
              <a:gd name="connsiteX142" fmla="*/ 640555 w 4712493"/>
              <a:gd name="connsiteY142" fmla="*/ 1531144 h 6877050"/>
              <a:gd name="connsiteX143" fmla="*/ 723899 w 4712493"/>
              <a:gd name="connsiteY143" fmla="*/ 1438275 h 6877050"/>
              <a:gd name="connsiteX144" fmla="*/ 711993 w 4712493"/>
              <a:gd name="connsiteY144" fmla="*/ 1228725 h 6877050"/>
              <a:gd name="connsiteX145" fmla="*/ 626268 w 4712493"/>
              <a:gd name="connsiteY145" fmla="*/ 1028700 h 6877050"/>
              <a:gd name="connsiteX146" fmla="*/ 523874 w 4712493"/>
              <a:gd name="connsiteY146" fmla="*/ 995363 h 6877050"/>
              <a:gd name="connsiteX147" fmla="*/ 492918 w 4712493"/>
              <a:gd name="connsiteY147" fmla="*/ 876300 h 6877050"/>
              <a:gd name="connsiteX148" fmla="*/ 492918 w 4712493"/>
              <a:gd name="connsiteY148" fmla="*/ 876300 h 6877050"/>
              <a:gd name="connsiteX149" fmla="*/ 559594 w 4712493"/>
              <a:gd name="connsiteY149" fmla="*/ 764380 h 6877050"/>
              <a:gd name="connsiteX150" fmla="*/ 569118 w 4712493"/>
              <a:gd name="connsiteY150" fmla="*/ 638175 h 6877050"/>
              <a:gd name="connsiteX151" fmla="*/ 483393 w 4712493"/>
              <a:gd name="connsiteY151" fmla="*/ 419100 h 6877050"/>
              <a:gd name="connsiteX152" fmla="*/ 435768 w 4712493"/>
              <a:gd name="connsiteY152" fmla="*/ 352425 h 6877050"/>
              <a:gd name="connsiteX153" fmla="*/ 369093 w 4712493"/>
              <a:gd name="connsiteY153" fmla="*/ 333375 h 6877050"/>
              <a:gd name="connsiteX154" fmla="*/ 321468 w 4712493"/>
              <a:gd name="connsiteY154" fmla="*/ 169069 h 6877050"/>
              <a:gd name="connsiteX155" fmla="*/ 345281 w 4712493"/>
              <a:gd name="connsiteY155" fmla="*/ 100012 h 6877050"/>
              <a:gd name="connsiteX156" fmla="*/ 311943 w 4712493"/>
              <a:gd name="connsiteY156" fmla="*/ 0 h 6877050"/>
              <a:gd name="connsiteX157" fmla="*/ 0 w 4712493"/>
              <a:gd name="connsiteY157"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76275 w 4712493"/>
              <a:gd name="connsiteY23" fmla="*/ 2807493 h 6877050"/>
              <a:gd name="connsiteX24" fmla="*/ 752474 w 4712493"/>
              <a:gd name="connsiteY24" fmla="*/ 2862262 h 6877050"/>
              <a:gd name="connsiteX25" fmla="*/ 807243 w 4712493"/>
              <a:gd name="connsiteY25" fmla="*/ 3057525 h 6877050"/>
              <a:gd name="connsiteX26" fmla="*/ 733424 w 4712493"/>
              <a:gd name="connsiteY26" fmla="*/ 3150393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73918 w 4712493"/>
              <a:gd name="connsiteY136" fmla="*/ 2362200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33424 w 4712493"/>
              <a:gd name="connsiteY26" fmla="*/ 3150393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73918 w 4712493"/>
              <a:gd name="connsiteY136" fmla="*/ 2362200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04824 w 4712493"/>
              <a:gd name="connsiteY16" fmla="*/ 2150268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33424 w 4712493"/>
              <a:gd name="connsiteY26" fmla="*/ 3150393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95350 w 4712493"/>
              <a:gd name="connsiteY136" fmla="*/ 2369344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92918 w 4712493"/>
              <a:gd name="connsiteY12" fmla="*/ 1552575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33424 w 4712493"/>
              <a:gd name="connsiteY26" fmla="*/ 3150393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95350 w 4712493"/>
              <a:gd name="connsiteY136" fmla="*/ 2369344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1475 w 4712493"/>
              <a:gd name="connsiteY11" fmla="*/ 1443038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33424 w 4712493"/>
              <a:gd name="connsiteY26" fmla="*/ 3150393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95350 w 4712493"/>
              <a:gd name="connsiteY136" fmla="*/ 2369344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33424 w 4712493"/>
              <a:gd name="connsiteY26" fmla="*/ 3150393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95350 w 4712493"/>
              <a:gd name="connsiteY136" fmla="*/ 2369344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02568 w 4712493"/>
              <a:gd name="connsiteY117" fmla="*/ 4762500 h 6877050"/>
              <a:gd name="connsiteX118" fmla="*/ 1493043 w 4712493"/>
              <a:gd name="connsiteY118" fmla="*/ 4724400 h 6877050"/>
              <a:gd name="connsiteX119" fmla="*/ 1464468 w 4712493"/>
              <a:gd name="connsiteY119" fmla="*/ 4543425 h 6877050"/>
              <a:gd name="connsiteX120" fmla="*/ 1407318 w 4712493"/>
              <a:gd name="connsiteY120" fmla="*/ 4381500 h 6877050"/>
              <a:gd name="connsiteX121" fmla="*/ 1407318 w 4712493"/>
              <a:gd name="connsiteY121" fmla="*/ 4381500 h 6877050"/>
              <a:gd name="connsiteX122" fmla="*/ 1273968 w 4712493"/>
              <a:gd name="connsiteY122" fmla="*/ 4143375 h 6877050"/>
              <a:gd name="connsiteX123" fmla="*/ 1316831 w 4712493"/>
              <a:gd name="connsiteY123" fmla="*/ 4000500 h 6877050"/>
              <a:gd name="connsiteX124" fmla="*/ 1245393 w 4712493"/>
              <a:gd name="connsiteY124" fmla="*/ 3733800 h 6877050"/>
              <a:gd name="connsiteX125" fmla="*/ 1202530 w 4712493"/>
              <a:gd name="connsiteY125" fmla="*/ 3690938 h 6877050"/>
              <a:gd name="connsiteX126" fmla="*/ 1150143 w 4712493"/>
              <a:gd name="connsiteY126" fmla="*/ 3676650 h 6877050"/>
              <a:gd name="connsiteX127" fmla="*/ 1073943 w 4712493"/>
              <a:gd name="connsiteY127" fmla="*/ 3476625 h 6877050"/>
              <a:gd name="connsiteX128" fmla="*/ 1131093 w 4712493"/>
              <a:gd name="connsiteY128" fmla="*/ 3324225 h 6877050"/>
              <a:gd name="connsiteX129" fmla="*/ 1121568 w 4712493"/>
              <a:gd name="connsiteY129" fmla="*/ 3209925 h 6877050"/>
              <a:gd name="connsiteX130" fmla="*/ 1083468 w 4712493"/>
              <a:gd name="connsiteY130" fmla="*/ 3057525 h 6877050"/>
              <a:gd name="connsiteX131" fmla="*/ 997743 w 4712493"/>
              <a:gd name="connsiteY131" fmla="*/ 2990850 h 6877050"/>
              <a:gd name="connsiteX132" fmla="*/ 945355 w 4712493"/>
              <a:gd name="connsiteY132" fmla="*/ 2843212 h 6877050"/>
              <a:gd name="connsiteX133" fmla="*/ 983456 w 4712493"/>
              <a:gd name="connsiteY133" fmla="*/ 2786062 h 6877050"/>
              <a:gd name="connsiteX134" fmla="*/ 997743 w 4712493"/>
              <a:gd name="connsiteY134" fmla="*/ 2647950 h 6877050"/>
              <a:gd name="connsiteX135" fmla="*/ 959643 w 4712493"/>
              <a:gd name="connsiteY135" fmla="*/ 2505075 h 6877050"/>
              <a:gd name="connsiteX136" fmla="*/ 895350 w 4712493"/>
              <a:gd name="connsiteY136" fmla="*/ 2369344 h 6877050"/>
              <a:gd name="connsiteX137" fmla="*/ 835818 w 4712493"/>
              <a:gd name="connsiteY137" fmla="*/ 2333625 h 6877050"/>
              <a:gd name="connsiteX138" fmla="*/ 769143 w 4712493"/>
              <a:gd name="connsiteY138" fmla="*/ 2162175 h 6877050"/>
              <a:gd name="connsiteX139" fmla="*/ 854868 w 4712493"/>
              <a:gd name="connsiteY139" fmla="*/ 2057400 h 6877050"/>
              <a:gd name="connsiteX140" fmla="*/ 864393 w 4712493"/>
              <a:gd name="connsiteY140" fmla="*/ 1924050 h 6877050"/>
              <a:gd name="connsiteX141" fmla="*/ 795336 w 4712493"/>
              <a:gd name="connsiteY141" fmla="*/ 1721644 h 6877050"/>
              <a:gd name="connsiteX142" fmla="*/ 669131 w 4712493"/>
              <a:gd name="connsiteY142" fmla="*/ 1676400 h 6877050"/>
              <a:gd name="connsiteX143" fmla="*/ 640555 w 4712493"/>
              <a:gd name="connsiteY143" fmla="*/ 1531144 h 6877050"/>
              <a:gd name="connsiteX144" fmla="*/ 723899 w 4712493"/>
              <a:gd name="connsiteY144" fmla="*/ 1438275 h 6877050"/>
              <a:gd name="connsiteX145" fmla="*/ 711993 w 4712493"/>
              <a:gd name="connsiteY145" fmla="*/ 1228725 h 6877050"/>
              <a:gd name="connsiteX146" fmla="*/ 626268 w 4712493"/>
              <a:gd name="connsiteY146" fmla="*/ 1028700 h 6877050"/>
              <a:gd name="connsiteX147" fmla="*/ 523874 w 4712493"/>
              <a:gd name="connsiteY147" fmla="*/ 995363 h 6877050"/>
              <a:gd name="connsiteX148" fmla="*/ 492918 w 4712493"/>
              <a:gd name="connsiteY148" fmla="*/ 876300 h 6877050"/>
              <a:gd name="connsiteX149" fmla="*/ 492918 w 4712493"/>
              <a:gd name="connsiteY149" fmla="*/ 876300 h 6877050"/>
              <a:gd name="connsiteX150" fmla="*/ 559594 w 4712493"/>
              <a:gd name="connsiteY150" fmla="*/ 764380 h 6877050"/>
              <a:gd name="connsiteX151" fmla="*/ 569118 w 4712493"/>
              <a:gd name="connsiteY151" fmla="*/ 638175 h 6877050"/>
              <a:gd name="connsiteX152" fmla="*/ 483393 w 4712493"/>
              <a:gd name="connsiteY152" fmla="*/ 419100 h 6877050"/>
              <a:gd name="connsiteX153" fmla="*/ 435768 w 4712493"/>
              <a:gd name="connsiteY153" fmla="*/ 352425 h 6877050"/>
              <a:gd name="connsiteX154" fmla="*/ 369093 w 4712493"/>
              <a:gd name="connsiteY154" fmla="*/ 333375 h 6877050"/>
              <a:gd name="connsiteX155" fmla="*/ 321468 w 4712493"/>
              <a:gd name="connsiteY155" fmla="*/ 169069 h 6877050"/>
              <a:gd name="connsiteX156" fmla="*/ 345281 w 4712493"/>
              <a:gd name="connsiteY156" fmla="*/ 100012 h 6877050"/>
              <a:gd name="connsiteX157" fmla="*/ 311943 w 4712493"/>
              <a:gd name="connsiteY157" fmla="*/ 0 h 6877050"/>
              <a:gd name="connsiteX158" fmla="*/ 0 w 4712493"/>
              <a:gd name="connsiteY158"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7318 w 4712493"/>
              <a:gd name="connsiteY121" fmla="*/ 4381500 h 6877050"/>
              <a:gd name="connsiteX122" fmla="*/ 1407318 w 4712493"/>
              <a:gd name="connsiteY122" fmla="*/ 438150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7318 w 4712493"/>
              <a:gd name="connsiteY121" fmla="*/ 4381500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02518 w 4712493"/>
              <a:gd name="connsiteY50" fmla="*/ 5915025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092993 w 4712493"/>
              <a:gd name="connsiteY49" fmla="*/ 5838825 h 6877050"/>
              <a:gd name="connsiteX50" fmla="*/ 1133474 w 4712493"/>
              <a:gd name="connsiteY50" fmla="*/ 5938837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83468 w 4712493"/>
              <a:gd name="connsiteY48" fmla="*/ 563880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50143 w 4712493"/>
              <a:gd name="connsiteY47" fmla="*/ 5581650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454943 w 4712493"/>
              <a:gd name="connsiteY52" fmla="*/ 5876925 h 6877050"/>
              <a:gd name="connsiteX53" fmla="*/ 1454943 w 4712493"/>
              <a:gd name="connsiteY53" fmla="*/ 5876925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454943 w 4712493"/>
              <a:gd name="connsiteY52" fmla="*/ 5876925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26418 w 4712493"/>
              <a:gd name="connsiteY56" fmla="*/ 5848350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50243 w 4712493"/>
              <a:gd name="connsiteY57" fmla="*/ 5810250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97893 w 4712493"/>
              <a:gd name="connsiteY58" fmla="*/ 5724525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45493 w 4712493"/>
              <a:gd name="connsiteY105" fmla="*/ 5553075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74093 w 4712493"/>
              <a:gd name="connsiteY104" fmla="*/ 5476875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26393 w 4712493"/>
              <a:gd name="connsiteY108" fmla="*/ 53816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59718 w 4712493"/>
              <a:gd name="connsiteY109" fmla="*/ 5353050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60018 w 4712493"/>
              <a:gd name="connsiteY88" fmla="*/ 4838700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45743 w 4712493"/>
              <a:gd name="connsiteY87" fmla="*/ 4933950 h 6877050"/>
              <a:gd name="connsiteX88" fmla="*/ 3914775 w 4712493"/>
              <a:gd name="connsiteY88" fmla="*/ 4872037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731293 w 4712493"/>
              <a:gd name="connsiteY63" fmla="*/ 60864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00499 w 4712493"/>
              <a:gd name="connsiteY87" fmla="*/ 4998243 h 6877050"/>
              <a:gd name="connsiteX88" fmla="*/ 3914775 w 4712493"/>
              <a:gd name="connsiteY88" fmla="*/ 4872037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681287 w 4712493"/>
              <a:gd name="connsiteY63" fmla="*/ 6124575 h 6877050"/>
              <a:gd name="connsiteX64" fmla="*/ 2817018 w 4712493"/>
              <a:gd name="connsiteY64" fmla="*/ 6181725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00499 w 4712493"/>
              <a:gd name="connsiteY87" fmla="*/ 4998243 h 6877050"/>
              <a:gd name="connsiteX88" fmla="*/ 3914775 w 4712493"/>
              <a:gd name="connsiteY88" fmla="*/ 4872037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681287 w 4712493"/>
              <a:gd name="connsiteY63" fmla="*/ 6124575 h 6877050"/>
              <a:gd name="connsiteX64" fmla="*/ 2797968 w 4712493"/>
              <a:gd name="connsiteY64" fmla="*/ 6236494 h 6877050"/>
              <a:gd name="connsiteX65" fmla="*/ 2902743 w 4712493"/>
              <a:gd name="connsiteY65" fmla="*/ 6181725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00499 w 4712493"/>
              <a:gd name="connsiteY87" fmla="*/ 4998243 h 6877050"/>
              <a:gd name="connsiteX88" fmla="*/ 3914775 w 4712493"/>
              <a:gd name="connsiteY88" fmla="*/ 4872037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681287 w 4712493"/>
              <a:gd name="connsiteY63" fmla="*/ 6124575 h 6877050"/>
              <a:gd name="connsiteX64" fmla="*/ 2797968 w 4712493"/>
              <a:gd name="connsiteY64" fmla="*/ 6236494 h 6877050"/>
              <a:gd name="connsiteX65" fmla="*/ 2893218 w 4712493"/>
              <a:gd name="connsiteY65" fmla="*/ 6217444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4243 w 4712493"/>
              <a:gd name="connsiteY69" fmla="*/ 6867525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00499 w 4712493"/>
              <a:gd name="connsiteY87" fmla="*/ 4998243 h 6877050"/>
              <a:gd name="connsiteX88" fmla="*/ 3914775 w 4712493"/>
              <a:gd name="connsiteY88" fmla="*/ 4872037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77050"/>
              <a:gd name="connsiteX1" fmla="*/ 26193 w 4712493"/>
              <a:gd name="connsiteY1" fmla="*/ 114300 h 6877050"/>
              <a:gd name="connsiteX2" fmla="*/ 169068 w 4712493"/>
              <a:gd name="connsiteY2" fmla="*/ 190500 h 6877050"/>
              <a:gd name="connsiteX3" fmla="*/ 226218 w 4712493"/>
              <a:gd name="connsiteY3" fmla="*/ 371475 h 6877050"/>
              <a:gd name="connsiteX4" fmla="*/ 140493 w 4712493"/>
              <a:gd name="connsiteY4" fmla="*/ 476250 h 6877050"/>
              <a:gd name="connsiteX5" fmla="*/ 197643 w 4712493"/>
              <a:gd name="connsiteY5" fmla="*/ 742950 h 6877050"/>
              <a:gd name="connsiteX6" fmla="*/ 266699 w 4712493"/>
              <a:gd name="connsiteY6" fmla="*/ 816768 h 6877050"/>
              <a:gd name="connsiteX7" fmla="*/ 350043 w 4712493"/>
              <a:gd name="connsiteY7" fmla="*/ 866775 h 6877050"/>
              <a:gd name="connsiteX8" fmla="*/ 397668 w 4712493"/>
              <a:gd name="connsiteY8" fmla="*/ 1028700 h 6877050"/>
              <a:gd name="connsiteX9" fmla="*/ 297655 w 4712493"/>
              <a:gd name="connsiteY9" fmla="*/ 1159669 h 6877050"/>
              <a:gd name="connsiteX10" fmla="*/ 316705 w 4712493"/>
              <a:gd name="connsiteY10" fmla="*/ 1297781 h 6877050"/>
              <a:gd name="connsiteX11" fmla="*/ 376238 w 4712493"/>
              <a:gd name="connsiteY11" fmla="*/ 1438276 h 6877050"/>
              <a:gd name="connsiteX12" fmla="*/ 488156 w 4712493"/>
              <a:gd name="connsiteY12" fmla="*/ 1538287 h 6877050"/>
              <a:gd name="connsiteX13" fmla="*/ 521493 w 4712493"/>
              <a:gd name="connsiteY13" fmla="*/ 1714500 h 6877050"/>
              <a:gd name="connsiteX14" fmla="*/ 447675 w 4712493"/>
              <a:gd name="connsiteY14" fmla="*/ 1843088 h 6877050"/>
              <a:gd name="connsiteX15" fmla="*/ 469105 w 4712493"/>
              <a:gd name="connsiteY15" fmla="*/ 2000250 h 6877050"/>
              <a:gd name="connsiteX16" fmla="*/ 531018 w 4712493"/>
              <a:gd name="connsiteY16" fmla="*/ 2138362 h 6877050"/>
              <a:gd name="connsiteX17" fmla="*/ 635793 w 4712493"/>
              <a:gd name="connsiteY17" fmla="*/ 2219325 h 6877050"/>
              <a:gd name="connsiteX18" fmla="*/ 673893 w 4712493"/>
              <a:gd name="connsiteY18" fmla="*/ 2314575 h 6877050"/>
              <a:gd name="connsiteX19" fmla="*/ 671512 w 4712493"/>
              <a:gd name="connsiteY19" fmla="*/ 2388394 h 6877050"/>
              <a:gd name="connsiteX20" fmla="*/ 600075 w 4712493"/>
              <a:gd name="connsiteY20" fmla="*/ 2457449 h 6877050"/>
              <a:gd name="connsiteX21" fmla="*/ 583405 w 4712493"/>
              <a:gd name="connsiteY21" fmla="*/ 2555081 h 6877050"/>
              <a:gd name="connsiteX22" fmla="*/ 638174 w 4712493"/>
              <a:gd name="connsiteY22" fmla="*/ 2717006 h 6877050"/>
              <a:gd name="connsiteX23" fmla="*/ 685800 w 4712493"/>
              <a:gd name="connsiteY23" fmla="*/ 2797968 h 6877050"/>
              <a:gd name="connsiteX24" fmla="*/ 752474 w 4712493"/>
              <a:gd name="connsiteY24" fmla="*/ 2862262 h 6877050"/>
              <a:gd name="connsiteX25" fmla="*/ 807243 w 4712493"/>
              <a:gd name="connsiteY25" fmla="*/ 3057525 h 6877050"/>
              <a:gd name="connsiteX26" fmla="*/ 742949 w 4712493"/>
              <a:gd name="connsiteY26" fmla="*/ 3178968 h 6877050"/>
              <a:gd name="connsiteX27" fmla="*/ 761999 w 4712493"/>
              <a:gd name="connsiteY27" fmla="*/ 3331368 h 6877050"/>
              <a:gd name="connsiteX28" fmla="*/ 785811 w 4712493"/>
              <a:gd name="connsiteY28" fmla="*/ 3419476 h 6877050"/>
              <a:gd name="connsiteX29" fmla="*/ 835817 w 4712493"/>
              <a:gd name="connsiteY29" fmla="*/ 3486150 h 6877050"/>
              <a:gd name="connsiteX30" fmla="*/ 907256 w 4712493"/>
              <a:gd name="connsiteY30" fmla="*/ 3512344 h 6877050"/>
              <a:gd name="connsiteX31" fmla="*/ 950118 w 4712493"/>
              <a:gd name="connsiteY31" fmla="*/ 3752850 h 6877050"/>
              <a:gd name="connsiteX32" fmla="*/ 900111 w 4712493"/>
              <a:gd name="connsiteY32" fmla="*/ 3817143 h 6877050"/>
              <a:gd name="connsiteX33" fmla="*/ 928687 w 4712493"/>
              <a:gd name="connsiteY33" fmla="*/ 3993357 h 6877050"/>
              <a:gd name="connsiteX34" fmla="*/ 981075 w 4712493"/>
              <a:gd name="connsiteY34" fmla="*/ 4121944 h 6877050"/>
              <a:gd name="connsiteX35" fmla="*/ 1064418 w 4712493"/>
              <a:gd name="connsiteY35" fmla="*/ 4200525 h 6877050"/>
              <a:gd name="connsiteX36" fmla="*/ 1102518 w 4712493"/>
              <a:gd name="connsiteY36" fmla="*/ 4333875 h 6877050"/>
              <a:gd name="connsiteX37" fmla="*/ 1131093 w 4712493"/>
              <a:gd name="connsiteY37" fmla="*/ 4410075 h 6877050"/>
              <a:gd name="connsiteX38" fmla="*/ 1092993 w 4712493"/>
              <a:gd name="connsiteY38" fmla="*/ 4486275 h 6877050"/>
              <a:gd name="connsiteX39" fmla="*/ 1112043 w 4712493"/>
              <a:gd name="connsiteY39" fmla="*/ 4657725 h 6877050"/>
              <a:gd name="connsiteX40" fmla="*/ 1169193 w 4712493"/>
              <a:gd name="connsiteY40" fmla="*/ 4800600 h 6877050"/>
              <a:gd name="connsiteX41" fmla="*/ 1216818 w 4712493"/>
              <a:gd name="connsiteY41" fmla="*/ 4848225 h 6877050"/>
              <a:gd name="connsiteX42" fmla="*/ 1283493 w 4712493"/>
              <a:gd name="connsiteY42" fmla="*/ 4867275 h 6877050"/>
              <a:gd name="connsiteX43" fmla="*/ 1178718 w 4712493"/>
              <a:gd name="connsiteY43" fmla="*/ 4962525 h 6877050"/>
              <a:gd name="connsiteX44" fmla="*/ 1140618 w 4712493"/>
              <a:gd name="connsiteY44" fmla="*/ 5095875 h 6877050"/>
              <a:gd name="connsiteX45" fmla="*/ 1092993 w 4712493"/>
              <a:gd name="connsiteY45" fmla="*/ 5476875 h 6877050"/>
              <a:gd name="connsiteX46" fmla="*/ 1102518 w 4712493"/>
              <a:gd name="connsiteY46" fmla="*/ 5534025 h 6877050"/>
              <a:gd name="connsiteX47" fmla="*/ 1162049 w 4712493"/>
              <a:gd name="connsiteY47" fmla="*/ 5579269 h 6877050"/>
              <a:gd name="connsiteX48" fmla="*/ 1092993 w 4712493"/>
              <a:gd name="connsiteY48" fmla="*/ 5657850 h 6877050"/>
              <a:gd name="connsiteX49" fmla="*/ 1112043 w 4712493"/>
              <a:gd name="connsiteY49" fmla="*/ 5836443 h 6877050"/>
              <a:gd name="connsiteX50" fmla="*/ 1133474 w 4712493"/>
              <a:gd name="connsiteY50" fmla="*/ 5938837 h 6877050"/>
              <a:gd name="connsiteX51" fmla="*/ 1235868 w 4712493"/>
              <a:gd name="connsiteY51" fmla="*/ 5962650 h 6877050"/>
              <a:gd name="connsiteX52" fmla="*/ 1345406 w 4712493"/>
              <a:gd name="connsiteY52" fmla="*/ 5898357 h 6877050"/>
              <a:gd name="connsiteX53" fmla="*/ 1404937 w 4712493"/>
              <a:gd name="connsiteY53" fmla="*/ 5843587 h 6877050"/>
              <a:gd name="connsiteX54" fmla="*/ 1607343 w 4712493"/>
              <a:gd name="connsiteY54" fmla="*/ 5857875 h 6877050"/>
              <a:gd name="connsiteX55" fmla="*/ 1683543 w 4712493"/>
              <a:gd name="connsiteY55" fmla="*/ 5791200 h 6877050"/>
              <a:gd name="connsiteX56" fmla="*/ 1814512 w 4712493"/>
              <a:gd name="connsiteY56" fmla="*/ 5824538 h 6877050"/>
              <a:gd name="connsiteX57" fmla="*/ 1974056 w 4712493"/>
              <a:gd name="connsiteY57" fmla="*/ 5767387 h 6877050"/>
              <a:gd name="connsiteX58" fmla="*/ 2152649 w 4712493"/>
              <a:gd name="connsiteY58" fmla="*/ 5712619 h 6877050"/>
              <a:gd name="connsiteX59" fmla="*/ 2340768 w 4712493"/>
              <a:gd name="connsiteY59" fmla="*/ 5734050 h 6877050"/>
              <a:gd name="connsiteX60" fmla="*/ 2493168 w 4712493"/>
              <a:gd name="connsiteY60" fmla="*/ 5791200 h 6877050"/>
              <a:gd name="connsiteX61" fmla="*/ 2531268 w 4712493"/>
              <a:gd name="connsiteY61" fmla="*/ 5895975 h 6877050"/>
              <a:gd name="connsiteX62" fmla="*/ 2655093 w 4712493"/>
              <a:gd name="connsiteY62" fmla="*/ 5934075 h 6877050"/>
              <a:gd name="connsiteX63" fmla="*/ 2681287 w 4712493"/>
              <a:gd name="connsiteY63" fmla="*/ 6124575 h 6877050"/>
              <a:gd name="connsiteX64" fmla="*/ 2797968 w 4712493"/>
              <a:gd name="connsiteY64" fmla="*/ 6236494 h 6877050"/>
              <a:gd name="connsiteX65" fmla="*/ 2893218 w 4712493"/>
              <a:gd name="connsiteY65" fmla="*/ 6217444 h 6877050"/>
              <a:gd name="connsiteX66" fmla="*/ 3055143 w 4712493"/>
              <a:gd name="connsiteY66" fmla="*/ 6429375 h 6877050"/>
              <a:gd name="connsiteX67" fmla="*/ 3178968 w 4712493"/>
              <a:gd name="connsiteY67" fmla="*/ 6581775 h 6877050"/>
              <a:gd name="connsiteX68" fmla="*/ 3388518 w 4712493"/>
              <a:gd name="connsiteY68" fmla="*/ 6677025 h 6877050"/>
              <a:gd name="connsiteX69" fmla="*/ 3471862 w 4712493"/>
              <a:gd name="connsiteY69" fmla="*/ 6860381 h 6877050"/>
              <a:gd name="connsiteX70" fmla="*/ 3826668 w 4712493"/>
              <a:gd name="connsiteY70" fmla="*/ 6877050 h 6877050"/>
              <a:gd name="connsiteX71" fmla="*/ 3893343 w 4712493"/>
              <a:gd name="connsiteY71" fmla="*/ 6657975 h 6877050"/>
              <a:gd name="connsiteX72" fmla="*/ 4017168 w 4712493"/>
              <a:gd name="connsiteY72" fmla="*/ 6524625 h 6877050"/>
              <a:gd name="connsiteX73" fmla="*/ 4417218 w 4712493"/>
              <a:gd name="connsiteY73" fmla="*/ 6267450 h 6877050"/>
              <a:gd name="connsiteX74" fmla="*/ 4712493 w 4712493"/>
              <a:gd name="connsiteY74" fmla="*/ 6172200 h 6877050"/>
              <a:gd name="connsiteX75" fmla="*/ 4664868 w 4712493"/>
              <a:gd name="connsiteY75" fmla="*/ 6124575 h 6877050"/>
              <a:gd name="connsiteX76" fmla="*/ 4217193 w 4712493"/>
              <a:gd name="connsiteY76" fmla="*/ 5981700 h 6877050"/>
              <a:gd name="connsiteX77" fmla="*/ 4179093 w 4712493"/>
              <a:gd name="connsiteY77" fmla="*/ 5972175 h 6877050"/>
              <a:gd name="connsiteX78" fmla="*/ 3931443 w 4712493"/>
              <a:gd name="connsiteY78" fmla="*/ 6057900 h 6877050"/>
              <a:gd name="connsiteX79" fmla="*/ 3750468 w 4712493"/>
              <a:gd name="connsiteY79" fmla="*/ 6172200 h 6877050"/>
              <a:gd name="connsiteX80" fmla="*/ 3655218 w 4712493"/>
              <a:gd name="connsiteY80" fmla="*/ 6143625 h 6877050"/>
              <a:gd name="connsiteX81" fmla="*/ 3702843 w 4712493"/>
              <a:gd name="connsiteY81" fmla="*/ 5838825 h 6877050"/>
              <a:gd name="connsiteX82" fmla="*/ 3759993 w 4712493"/>
              <a:gd name="connsiteY82" fmla="*/ 5686425 h 6877050"/>
              <a:gd name="connsiteX83" fmla="*/ 3759993 w 4712493"/>
              <a:gd name="connsiteY83" fmla="*/ 5419725 h 6877050"/>
              <a:gd name="connsiteX84" fmla="*/ 3798093 w 4712493"/>
              <a:gd name="connsiteY84" fmla="*/ 5200650 h 6877050"/>
              <a:gd name="connsiteX85" fmla="*/ 3864768 w 4712493"/>
              <a:gd name="connsiteY85" fmla="*/ 5143500 h 6877050"/>
              <a:gd name="connsiteX86" fmla="*/ 3893343 w 4712493"/>
              <a:gd name="connsiteY86" fmla="*/ 5019675 h 6877050"/>
              <a:gd name="connsiteX87" fmla="*/ 4000499 w 4712493"/>
              <a:gd name="connsiteY87" fmla="*/ 4998243 h 6877050"/>
              <a:gd name="connsiteX88" fmla="*/ 3914775 w 4712493"/>
              <a:gd name="connsiteY88" fmla="*/ 4872037 h 6877050"/>
              <a:gd name="connsiteX89" fmla="*/ 3483768 w 4712493"/>
              <a:gd name="connsiteY89" fmla="*/ 4819650 h 6877050"/>
              <a:gd name="connsiteX90" fmla="*/ 3398043 w 4712493"/>
              <a:gd name="connsiteY90" fmla="*/ 5133975 h 6877050"/>
              <a:gd name="connsiteX91" fmla="*/ 3331368 w 4712493"/>
              <a:gd name="connsiteY91" fmla="*/ 5238750 h 6877050"/>
              <a:gd name="connsiteX92" fmla="*/ 3331368 w 4712493"/>
              <a:gd name="connsiteY92" fmla="*/ 5467350 h 6877050"/>
              <a:gd name="connsiteX93" fmla="*/ 3293268 w 4712493"/>
              <a:gd name="connsiteY93" fmla="*/ 5600700 h 6877050"/>
              <a:gd name="connsiteX94" fmla="*/ 3293268 w 4712493"/>
              <a:gd name="connsiteY94" fmla="*/ 5686425 h 6877050"/>
              <a:gd name="connsiteX95" fmla="*/ 3264693 w 4712493"/>
              <a:gd name="connsiteY95" fmla="*/ 5905500 h 6877050"/>
              <a:gd name="connsiteX96" fmla="*/ 3236118 w 4712493"/>
              <a:gd name="connsiteY96" fmla="*/ 6029325 h 6877050"/>
              <a:gd name="connsiteX97" fmla="*/ 3121818 w 4712493"/>
              <a:gd name="connsiteY97" fmla="*/ 5934075 h 6877050"/>
              <a:gd name="connsiteX98" fmla="*/ 3017043 w 4712493"/>
              <a:gd name="connsiteY98" fmla="*/ 5895975 h 6877050"/>
              <a:gd name="connsiteX99" fmla="*/ 2940843 w 4712493"/>
              <a:gd name="connsiteY99" fmla="*/ 5753100 h 6877050"/>
              <a:gd name="connsiteX100" fmla="*/ 2807493 w 4712493"/>
              <a:gd name="connsiteY100" fmla="*/ 5667375 h 6877050"/>
              <a:gd name="connsiteX101" fmla="*/ 2683668 w 4712493"/>
              <a:gd name="connsiteY101" fmla="*/ 5534025 h 6877050"/>
              <a:gd name="connsiteX102" fmla="*/ 2540793 w 4712493"/>
              <a:gd name="connsiteY102" fmla="*/ 5467350 h 6877050"/>
              <a:gd name="connsiteX103" fmla="*/ 2359818 w 4712493"/>
              <a:gd name="connsiteY103" fmla="*/ 5438775 h 6877050"/>
              <a:gd name="connsiteX104" fmla="*/ 2214562 w 4712493"/>
              <a:gd name="connsiteY104" fmla="*/ 5519738 h 6877050"/>
              <a:gd name="connsiteX105" fmla="*/ 2035968 w 4712493"/>
              <a:gd name="connsiteY105" fmla="*/ 5576888 h 6877050"/>
              <a:gd name="connsiteX106" fmla="*/ 1797843 w 4712493"/>
              <a:gd name="connsiteY106" fmla="*/ 5553075 h 6877050"/>
              <a:gd name="connsiteX107" fmla="*/ 1674018 w 4712493"/>
              <a:gd name="connsiteY107" fmla="*/ 5486400 h 6877050"/>
              <a:gd name="connsiteX108" fmla="*/ 1612105 w 4712493"/>
              <a:gd name="connsiteY108" fmla="*/ 5419725 h 6877050"/>
              <a:gd name="connsiteX109" fmla="*/ 1507331 w 4712493"/>
              <a:gd name="connsiteY109" fmla="*/ 5414963 h 6877050"/>
              <a:gd name="connsiteX110" fmla="*/ 1416843 w 4712493"/>
              <a:gd name="connsiteY110" fmla="*/ 5362575 h 6877050"/>
              <a:gd name="connsiteX111" fmla="*/ 1293018 w 4712493"/>
              <a:gd name="connsiteY111" fmla="*/ 5286375 h 6877050"/>
              <a:gd name="connsiteX112" fmla="*/ 1293018 w 4712493"/>
              <a:gd name="connsiteY112" fmla="*/ 5219700 h 6877050"/>
              <a:gd name="connsiteX113" fmla="*/ 1340643 w 4712493"/>
              <a:gd name="connsiteY113" fmla="*/ 5114925 h 6877050"/>
              <a:gd name="connsiteX114" fmla="*/ 1473993 w 4712493"/>
              <a:gd name="connsiteY114" fmla="*/ 5019675 h 6877050"/>
              <a:gd name="connsiteX115" fmla="*/ 1635918 w 4712493"/>
              <a:gd name="connsiteY115" fmla="*/ 4829175 h 6877050"/>
              <a:gd name="connsiteX116" fmla="*/ 1635918 w 4712493"/>
              <a:gd name="connsiteY116" fmla="*/ 4829175 h 6877050"/>
              <a:gd name="connsiteX117" fmla="*/ 1581150 w 4712493"/>
              <a:gd name="connsiteY117" fmla="*/ 4769643 h 6877050"/>
              <a:gd name="connsiteX118" fmla="*/ 1502568 w 4712493"/>
              <a:gd name="connsiteY118" fmla="*/ 4762500 h 6877050"/>
              <a:gd name="connsiteX119" fmla="*/ 1493043 w 4712493"/>
              <a:gd name="connsiteY119" fmla="*/ 4724400 h 6877050"/>
              <a:gd name="connsiteX120" fmla="*/ 1464468 w 4712493"/>
              <a:gd name="connsiteY120" fmla="*/ 4543425 h 6877050"/>
              <a:gd name="connsiteX121" fmla="*/ 1409700 w 4712493"/>
              <a:gd name="connsiteY121" fmla="*/ 4426744 h 6877050"/>
              <a:gd name="connsiteX122" fmla="*/ 1343024 w 4712493"/>
              <a:gd name="connsiteY122" fmla="*/ 4400550 h 6877050"/>
              <a:gd name="connsiteX123" fmla="*/ 1273968 w 4712493"/>
              <a:gd name="connsiteY123" fmla="*/ 4143375 h 6877050"/>
              <a:gd name="connsiteX124" fmla="*/ 1316831 w 4712493"/>
              <a:gd name="connsiteY124" fmla="*/ 4000500 h 6877050"/>
              <a:gd name="connsiteX125" fmla="*/ 1245393 w 4712493"/>
              <a:gd name="connsiteY125" fmla="*/ 3733800 h 6877050"/>
              <a:gd name="connsiteX126" fmla="*/ 1202530 w 4712493"/>
              <a:gd name="connsiteY126" fmla="*/ 3690938 h 6877050"/>
              <a:gd name="connsiteX127" fmla="*/ 1150143 w 4712493"/>
              <a:gd name="connsiteY127" fmla="*/ 3676650 h 6877050"/>
              <a:gd name="connsiteX128" fmla="*/ 1073943 w 4712493"/>
              <a:gd name="connsiteY128" fmla="*/ 3476625 h 6877050"/>
              <a:gd name="connsiteX129" fmla="*/ 1131093 w 4712493"/>
              <a:gd name="connsiteY129" fmla="*/ 3324225 h 6877050"/>
              <a:gd name="connsiteX130" fmla="*/ 1121568 w 4712493"/>
              <a:gd name="connsiteY130" fmla="*/ 3209925 h 6877050"/>
              <a:gd name="connsiteX131" fmla="*/ 1083468 w 4712493"/>
              <a:gd name="connsiteY131" fmla="*/ 3057525 h 6877050"/>
              <a:gd name="connsiteX132" fmla="*/ 997743 w 4712493"/>
              <a:gd name="connsiteY132" fmla="*/ 2990850 h 6877050"/>
              <a:gd name="connsiteX133" fmla="*/ 945355 w 4712493"/>
              <a:gd name="connsiteY133" fmla="*/ 2843212 h 6877050"/>
              <a:gd name="connsiteX134" fmla="*/ 983456 w 4712493"/>
              <a:gd name="connsiteY134" fmla="*/ 2786062 h 6877050"/>
              <a:gd name="connsiteX135" fmla="*/ 997743 w 4712493"/>
              <a:gd name="connsiteY135" fmla="*/ 2647950 h 6877050"/>
              <a:gd name="connsiteX136" fmla="*/ 959643 w 4712493"/>
              <a:gd name="connsiteY136" fmla="*/ 2505075 h 6877050"/>
              <a:gd name="connsiteX137" fmla="*/ 895350 w 4712493"/>
              <a:gd name="connsiteY137" fmla="*/ 2369344 h 6877050"/>
              <a:gd name="connsiteX138" fmla="*/ 835818 w 4712493"/>
              <a:gd name="connsiteY138" fmla="*/ 2333625 h 6877050"/>
              <a:gd name="connsiteX139" fmla="*/ 769143 w 4712493"/>
              <a:gd name="connsiteY139" fmla="*/ 2162175 h 6877050"/>
              <a:gd name="connsiteX140" fmla="*/ 854868 w 4712493"/>
              <a:gd name="connsiteY140" fmla="*/ 2057400 h 6877050"/>
              <a:gd name="connsiteX141" fmla="*/ 864393 w 4712493"/>
              <a:gd name="connsiteY141" fmla="*/ 1924050 h 6877050"/>
              <a:gd name="connsiteX142" fmla="*/ 795336 w 4712493"/>
              <a:gd name="connsiteY142" fmla="*/ 1721644 h 6877050"/>
              <a:gd name="connsiteX143" fmla="*/ 669131 w 4712493"/>
              <a:gd name="connsiteY143" fmla="*/ 1676400 h 6877050"/>
              <a:gd name="connsiteX144" fmla="*/ 640555 w 4712493"/>
              <a:gd name="connsiteY144" fmla="*/ 1531144 h 6877050"/>
              <a:gd name="connsiteX145" fmla="*/ 723899 w 4712493"/>
              <a:gd name="connsiteY145" fmla="*/ 1438275 h 6877050"/>
              <a:gd name="connsiteX146" fmla="*/ 711993 w 4712493"/>
              <a:gd name="connsiteY146" fmla="*/ 1228725 h 6877050"/>
              <a:gd name="connsiteX147" fmla="*/ 626268 w 4712493"/>
              <a:gd name="connsiteY147" fmla="*/ 1028700 h 6877050"/>
              <a:gd name="connsiteX148" fmla="*/ 523874 w 4712493"/>
              <a:gd name="connsiteY148" fmla="*/ 995363 h 6877050"/>
              <a:gd name="connsiteX149" fmla="*/ 492918 w 4712493"/>
              <a:gd name="connsiteY149" fmla="*/ 876300 h 6877050"/>
              <a:gd name="connsiteX150" fmla="*/ 492918 w 4712493"/>
              <a:gd name="connsiteY150" fmla="*/ 876300 h 6877050"/>
              <a:gd name="connsiteX151" fmla="*/ 559594 w 4712493"/>
              <a:gd name="connsiteY151" fmla="*/ 764380 h 6877050"/>
              <a:gd name="connsiteX152" fmla="*/ 569118 w 4712493"/>
              <a:gd name="connsiteY152" fmla="*/ 638175 h 6877050"/>
              <a:gd name="connsiteX153" fmla="*/ 483393 w 4712493"/>
              <a:gd name="connsiteY153" fmla="*/ 419100 h 6877050"/>
              <a:gd name="connsiteX154" fmla="*/ 435768 w 4712493"/>
              <a:gd name="connsiteY154" fmla="*/ 352425 h 6877050"/>
              <a:gd name="connsiteX155" fmla="*/ 369093 w 4712493"/>
              <a:gd name="connsiteY155" fmla="*/ 333375 h 6877050"/>
              <a:gd name="connsiteX156" fmla="*/ 321468 w 4712493"/>
              <a:gd name="connsiteY156" fmla="*/ 169069 h 6877050"/>
              <a:gd name="connsiteX157" fmla="*/ 345281 w 4712493"/>
              <a:gd name="connsiteY157" fmla="*/ 100012 h 6877050"/>
              <a:gd name="connsiteX158" fmla="*/ 311943 w 4712493"/>
              <a:gd name="connsiteY158" fmla="*/ 0 h 6877050"/>
              <a:gd name="connsiteX159" fmla="*/ 0 w 4712493"/>
              <a:gd name="connsiteY159" fmla="*/ 9526 h 6877050"/>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85800 w 4712493"/>
              <a:gd name="connsiteY23" fmla="*/ 2797968 h 6860381"/>
              <a:gd name="connsiteX24" fmla="*/ 752474 w 4712493"/>
              <a:gd name="connsiteY24" fmla="*/ 2862262 h 6860381"/>
              <a:gd name="connsiteX25" fmla="*/ 807243 w 4712493"/>
              <a:gd name="connsiteY25" fmla="*/ 3057525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900111 w 4712493"/>
              <a:gd name="connsiteY32" fmla="*/ 3817143 h 6860381"/>
              <a:gd name="connsiteX33" fmla="*/ 928687 w 4712493"/>
              <a:gd name="connsiteY33" fmla="*/ 3993357 h 6860381"/>
              <a:gd name="connsiteX34" fmla="*/ 981075 w 4712493"/>
              <a:gd name="connsiteY34" fmla="*/ 4121944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35818 w 4712493"/>
              <a:gd name="connsiteY138" fmla="*/ 2333625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85800 w 4712493"/>
              <a:gd name="connsiteY23" fmla="*/ 2797968 h 6860381"/>
              <a:gd name="connsiteX24" fmla="*/ 752474 w 4712493"/>
              <a:gd name="connsiteY24" fmla="*/ 2862262 h 6860381"/>
              <a:gd name="connsiteX25" fmla="*/ 807243 w 4712493"/>
              <a:gd name="connsiteY25" fmla="*/ 3057525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900111 w 4712493"/>
              <a:gd name="connsiteY32" fmla="*/ 3817143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35818 w 4712493"/>
              <a:gd name="connsiteY138" fmla="*/ 2333625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85800 w 4712493"/>
              <a:gd name="connsiteY23" fmla="*/ 2797968 h 6860381"/>
              <a:gd name="connsiteX24" fmla="*/ 752474 w 4712493"/>
              <a:gd name="connsiteY24" fmla="*/ 2862262 h 6860381"/>
              <a:gd name="connsiteX25" fmla="*/ 807243 w 4712493"/>
              <a:gd name="connsiteY25" fmla="*/ 3057525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35818 w 4712493"/>
              <a:gd name="connsiteY138" fmla="*/ 2333625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85800 w 4712493"/>
              <a:gd name="connsiteY23" fmla="*/ 2797968 h 6860381"/>
              <a:gd name="connsiteX24" fmla="*/ 752474 w 4712493"/>
              <a:gd name="connsiteY24" fmla="*/ 2862262 h 6860381"/>
              <a:gd name="connsiteX25" fmla="*/ 802481 w 4712493"/>
              <a:gd name="connsiteY25" fmla="*/ 3093243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35818 w 4712493"/>
              <a:gd name="connsiteY138" fmla="*/ 2333625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85800 w 4712493"/>
              <a:gd name="connsiteY23" fmla="*/ 2797968 h 6860381"/>
              <a:gd name="connsiteX24" fmla="*/ 752474 w 4712493"/>
              <a:gd name="connsiteY24" fmla="*/ 2862262 h 6860381"/>
              <a:gd name="connsiteX25" fmla="*/ 802481 w 4712493"/>
              <a:gd name="connsiteY25" fmla="*/ 3093243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35818 w 4712493"/>
              <a:gd name="connsiteY138" fmla="*/ 2333625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76275 w 4712493"/>
              <a:gd name="connsiteY23" fmla="*/ 2814637 h 6860381"/>
              <a:gd name="connsiteX24" fmla="*/ 752474 w 4712493"/>
              <a:gd name="connsiteY24" fmla="*/ 2862262 h 6860381"/>
              <a:gd name="connsiteX25" fmla="*/ 802481 w 4712493"/>
              <a:gd name="connsiteY25" fmla="*/ 3093243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35818 w 4712493"/>
              <a:gd name="connsiteY138" fmla="*/ 2333625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0043 w 4712493"/>
              <a:gd name="connsiteY7" fmla="*/ 866775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76275 w 4712493"/>
              <a:gd name="connsiteY23" fmla="*/ 2814637 h 6860381"/>
              <a:gd name="connsiteX24" fmla="*/ 752474 w 4712493"/>
              <a:gd name="connsiteY24" fmla="*/ 2862262 h 6860381"/>
              <a:gd name="connsiteX25" fmla="*/ 802481 w 4712493"/>
              <a:gd name="connsiteY25" fmla="*/ 3093243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23911 w 4712493"/>
              <a:gd name="connsiteY138" fmla="*/ 2345532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9526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9568 w 4712493"/>
              <a:gd name="connsiteY7" fmla="*/ 871537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76275 w 4712493"/>
              <a:gd name="connsiteY23" fmla="*/ 2814637 h 6860381"/>
              <a:gd name="connsiteX24" fmla="*/ 752474 w 4712493"/>
              <a:gd name="connsiteY24" fmla="*/ 2862262 h 6860381"/>
              <a:gd name="connsiteX25" fmla="*/ 802481 w 4712493"/>
              <a:gd name="connsiteY25" fmla="*/ 3093243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23911 w 4712493"/>
              <a:gd name="connsiteY138" fmla="*/ 2345532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9526 h 6860381"/>
              <a:gd name="connsiteX0" fmla="*/ 0 w 4712493"/>
              <a:gd name="connsiteY0" fmla="*/ 4763 h 6860381"/>
              <a:gd name="connsiteX1" fmla="*/ 26193 w 4712493"/>
              <a:gd name="connsiteY1" fmla="*/ 114300 h 6860381"/>
              <a:gd name="connsiteX2" fmla="*/ 169068 w 4712493"/>
              <a:gd name="connsiteY2" fmla="*/ 190500 h 6860381"/>
              <a:gd name="connsiteX3" fmla="*/ 226218 w 4712493"/>
              <a:gd name="connsiteY3" fmla="*/ 371475 h 6860381"/>
              <a:gd name="connsiteX4" fmla="*/ 140493 w 4712493"/>
              <a:gd name="connsiteY4" fmla="*/ 476250 h 6860381"/>
              <a:gd name="connsiteX5" fmla="*/ 197643 w 4712493"/>
              <a:gd name="connsiteY5" fmla="*/ 742950 h 6860381"/>
              <a:gd name="connsiteX6" fmla="*/ 266699 w 4712493"/>
              <a:gd name="connsiteY6" fmla="*/ 816768 h 6860381"/>
              <a:gd name="connsiteX7" fmla="*/ 359568 w 4712493"/>
              <a:gd name="connsiteY7" fmla="*/ 871537 h 6860381"/>
              <a:gd name="connsiteX8" fmla="*/ 397668 w 4712493"/>
              <a:gd name="connsiteY8" fmla="*/ 1028700 h 6860381"/>
              <a:gd name="connsiteX9" fmla="*/ 297655 w 4712493"/>
              <a:gd name="connsiteY9" fmla="*/ 1159669 h 6860381"/>
              <a:gd name="connsiteX10" fmla="*/ 316705 w 4712493"/>
              <a:gd name="connsiteY10" fmla="*/ 1297781 h 6860381"/>
              <a:gd name="connsiteX11" fmla="*/ 376238 w 4712493"/>
              <a:gd name="connsiteY11" fmla="*/ 1438276 h 6860381"/>
              <a:gd name="connsiteX12" fmla="*/ 488156 w 4712493"/>
              <a:gd name="connsiteY12" fmla="*/ 1538287 h 6860381"/>
              <a:gd name="connsiteX13" fmla="*/ 521493 w 4712493"/>
              <a:gd name="connsiteY13" fmla="*/ 1714500 h 6860381"/>
              <a:gd name="connsiteX14" fmla="*/ 447675 w 4712493"/>
              <a:gd name="connsiteY14" fmla="*/ 1843088 h 6860381"/>
              <a:gd name="connsiteX15" fmla="*/ 469105 w 4712493"/>
              <a:gd name="connsiteY15" fmla="*/ 2000250 h 6860381"/>
              <a:gd name="connsiteX16" fmla="*/ 531018 w 4712493"/>
              <a:gd name="connsiteY16" fmla="*/ 2138362 h 6860381"/>
              <a:gd name="connsiteX17" fmla="*/ 635793 w 4712493"/>
              <a:gd name="connsiteY17" fmla="*/ 2219325 h 6860381"/>
              <a:gd name="connsiteX18" fmla="*/ 673893 w 4712493"/>
              <a:gd name="connsiteY18" fmla="*/ 2314575 h 6860381"/>
              <a:gd name="connsiteX19" fmla="*/ 671512 w 4712493"/>
              <a:gd name="connsiteY19" fmla="*/ 2388394 h 6860381"/>
              <a:gd name="connsiteX20" fmla="*/ 600075 w 4712493"/>
              <a:gd name="connsiteY20" fmla="*/ 2457449 h 6860381"/>
              <a:gd name="connsiteX21" fmla="*/ 583405 w 4712493"/>
              <a:gd name="connsiteY21" fmla="*/ 2555081 h 6860381"/>
              <a:gd name="connsiteX22" fmla="*/ 638174 w 4712493"/>
              <a:gd name="connsiteY22" fmla="*/ 2717006 h 6860381"/>
              <a:gd name="connsiteX23" fmla="*/ 676275 w 4712493"/>
              <a:gd name="connsiteY23" fmla="*/ 2814637 h 6860381"/>
              <a:gd name="connsiteX24" fmla="*/ 752474 w 4712493"/>
              <a:gd name="connsiteY24" fmla="*/ 2862262 h 6860381"/>
              <a:gd name="connsiteX25" fmla="*/ 802481 w 4712493"/>
              <a:gd name="connsiteY25" fmla="*/ 3093243 h 6860381"/>
              <a:gd name="connsiteX26" fmla="*/ 742949 w 4712493"/>
              <a:gd name="connsiteY26" fmla="*/ 3178968 h 6860381"/>
              <a:gd name="connsiteX27" fmla="*/ 761999 w 4712493"/>
              <a:gd name="connsiteY27" fmla="*/ 3331368 h 6860381"/>
              <a:gd name="connsiteX28" fmla="*/ 785811 w 4712493"/>
              <a:gd name="connsiteY28" fmla="*/ 3419476 h 6860381"/>
              <a:gd name="connsiteX29" fmla="*/ 835817 w 4712493"/>
              <a:gd name="connsiteY29" fmla="*/ 3486150 h 6860381"/>
              <a:gd name="connsiteX30" fmla="*/ 907256 w 4712493"/>
              <a:gd name="connsiteY30" fmla="*/ 3512344 h 6860381"/>
              <a:gd name="connsiteX31" fmla="*/ 950118 w 4712493"/>
              <a:gd name="connsiteY31" fmla="*/ 3752850 h 6860381"/>
              <a:gd name="connsiteX32" fmla="*/ 895348 w 4712493"/>
              <a:gd name="connsiteY32" fmla="*/ 3824287 h 6860381"/>
              <a:gd name="connsiteX33" fmla="*/ 928687 w 4712493"/>
              <a:gd name="connsiteY33" fmla="*/ 3993357 h 6860381"/>
              <a:gd name="connsiteX34" fmla="*/ 990600 w 4712493"/>
              <a:gd name="connsiteY34" fmla="*/ 4157663 h 6860381"/>
              <a:gd name="connsiteX35" fmla="*/ 1064418 w 4712493"/>
              <a:gd name="connsiteY35" fmla="*/ 4200525 h 6860381"/>
              <a:gd name="connsiteX36" fmla="*/ 1102518 w 4712493"/>
              <a:gd name="connsiteY36" fmla="*/ 4333875 h 6860381"/>
              <a:gd name="connsiteX37" fmla="*/ 1131093 w 4712493"/>
              <a:gd name="connsiteY37" fmla="*/ 4410075 h 6860381"/>
              <a:gd name="connsiteX38" fmla="*/ 1092993 w 4712493"/>
              <a:gd name="connsiteY38" fmla="*/ 4486275 h 6860381"/>
              <a:gd name="connsiteX39" fmla="*/ 1112043 w 4712493"/>
              <a:gd name="connsiteY39" fmla="*/ 4657725 h 6860381"/>
              <a:gd name="connsiteX40" fmla="*/ 1169193 w 4712493"/>
              <a:gd name="connsiteY40" fmla="*/ 4800600 h 6860381"/>
              <a:gd name="connsiteX41" fmla="*/ 1216818 w 4712493"/>
              <a:gd name="connsiteY41" fmla="*/ 4848225 h 6860381"/>
              <a:gd name="connsiteX42" fmla="*/ 1283493 w 4712493"/>
              <a:gd name="connsiteY42" fmla="*/ 4867275 h 6860381"/>
              <a:gd name="connsiteX43" fmla="*/ 1178718 w 4712493"/>
              <a:gd name="connsiteY43" fmla="*/ 4962525 h 6860381"/>
              <a:gd name="connsiteX44" fmla="*/ 1140618 w 4712493"/>
              <a:gd name="connsiteY44" fmla="*/ 5095875 h 6860381"/>
              <a:gd name="connsiteX45" fmla="*/ 1092993 w 4712493"/>
              <a:gd name="connsiteY45" fmla="*/ 5476875 h 6860381"/>
              <a:gd name="connsiteX46" fmla="*/ 1102518 w 4712493"/>
              <a:gd name="connsiteY46" fmla="*/ 5534025 h 6860381"/>
              <a:gd name="connsiteX47" fmla="*/ 1162049 w 4712493"/>
              <a:gd name="connsiteY47" fmla="*/ 5579269 h 6860381"/>
              <a:gd name="connsiteX48" fmla="*/ 1092993 w 4712493"/>
              <a:gd name="connsiteY48" fmla="*/ 5657850 h 6860381"/>
              <a:gd name="connsiteX49" fmla="*/ 1112043 w 4712493"/>
              <a:gd name="connsiteY49" fmla="*/ 5836443 h 6860381"/>
              <a:gd name="connsiteX50" fmla="*/ 1133474 w 4712493"/>
              <a:gd name="connsiteY50" fmla="*/ 5938837 h 6860381"/>
              <a:gd name="connsiteX51" fmla="*/ 1235868 w 4712493"/>
              <a:gd name="connsiteY51" fmla="*/ 5962650 h 6860381"/>
              <a:gd name="connsiteX52" fmla="*/ 1345406 w 4712493"/>
              <a:gd name="connsiteY52" fmla="*/ 5898357 h 6860381"/>
              <a:gd name="connsiteX53" fmla="*/ 1404937 w 4712493"/>
              <a:gd name="connsiteY53" fmla="*/ 5843587 h 6860381"/>
              <a:gd name="connsiteX54" fmla="*/ 1607343 w 4712493"/>
              <a:gd name="connsiteY54" fmla="*/ 5857875 h 6860381"/>
              <a:gd name="connsiteX55" fmla="*/ 1683543 w 4712493"/>
              <a:gd name="connsiteY55" fmla="*/ 5791200 h 6860381"/>
              <a:gd name="connsiteX56" fmla="*/ 1814512 w 4712493"/>
              <a:gd name="connsiteY56" fmla="*/ 5824538 h 6860381"/>
              <a:gd name="connsiteX57" fmla="*/ 1974056 w 4712493"/>
              <a:gd name="connsiteY57" fmla="*/ 5767387 h 6860381"/>
              <a:gd name="connsiteX58" fmla="*/ 2152649 w 4712493"/>
              <a:gd name="connsiteY58" fmla="*/ 5712619 h 6860381"/>
              <a:gd name="connsiteX59" fmla="*/ 2340768 w 4712493"/>
              <a:gd name="connsiteY59" fmla="*/ 5734050 h 6860381"/>
              <a:gd name="connsiteX60" fmla="*/ 2493168 w 4712493"/>
              <a:gd name="connsiteY60" fmla="*/ 5791200 h 6860381"/>
              <a:gd name="connsiteX61" fmla="*/ 2531268 w 4712493"/>
              <a:gd name="connsiteY61" fmla="*/ 5895975 h 6860381"/>
              <a:gd name="connsiteX62" fmla="*/ 2655093 w 4712493"/>
              <a:gd name="connsiteY62" fmla="*/ 5934075 h 6860381"/>
              <a:gd name="connsiteX63" fmla="*/ 2681287 w 4712493"/>
              <a:gd name="connsiteY63" fmla="*/ 6124575 h 6860381"/>
              <a:gd name="connsiteX64" fmla="*/ 2797968 w 4712493"/>
              <a:gd name="connsiteY64" fmla="*/ 6236494 h 6860381"/>
              <a:gd name="connsiteX65" fmla="*/ 2893218 w 4712493"/>
              <a:gd name="connsiteY65" fmla="*/ 6217444 h 6860381"/>
              <a:gd name="connsiteX66" fmla="*/ 3055143 w 4712493"/>
              <a:gd name="connsiteY66" fmla="*/ 6429375 h 6860381"/>
              <a:gd name="connsiteX67" fmla="*/ 3178968 w 4712493"/>
              <a:gd name="connsiteY67" fmla="*/ 6581775 h 6860381"/>
              <a:gd name="connsiteX68" fmla="*/ 3388518 w 4712493"/>
              <a:gd name="connsiteY68" fmla="*/ 6677025 h 6860381"/>
              <a:gd name="connsiteX69" fmla="*/ 3471862 w 4712493"/>
              <a:gd name="connsiteY69" fmla="*/ 6860381 h 6860381"/>
              <a:gd name="connsiteX70" fmla="*/ 3824287 w 4712493"/>
              <a:gd name="connsiteY70" fmla="*/ 6860381 h 6860381"/>
              <a:gd name="connsiteX71" fmla="*/ 3893343 w 4712493"/>
              <a:gd name="connsiteY71" fmla="*/ 6657975 h 6860381"/>
              <a:gd name="connsiteX72" fmla="*/ 4017168 w 4712493"/>
              <a:gd name="connsiteY72" fmla="*/ 6524625 h 6860381"/>
              <a:gd name="connsiteX73" fmla="*/ 4417218 w 4712493"/>
              <a:gd name="connsiteY73" fmla="*/ 6267450 h 6860381"/>
              <a:gd name="connsiteX74" fmla="*/ 4712493 w 4712493"/>
              <a:gd name="connsiteY74" fmla="*/ 6172200 h 6860381"/>
              <a:gd name="connsiteX75" fmla="*/ 4664868 w 4712493"/>
              <a:gd name="connsiteY75" fmla="*/ 6124575 h 6860381"/>
              <a:gd name="connsiteX76" fmla="*/ 4217193 w 4712493"/>
              <a:gd name="connsiteY76" fmla="*/ 5981700 h 6860381"/>
              <a:gd name="connsiteX77" fmla="*/ 4179093 w 4712493"/>
              <a:gd name="connsiteY77" fmla="*/ 5972175 h 6860381"/>
              <a:gd name="connsiteX78" fmla="*/ 3931443 w 4712493"/>
              <a:gd name="connsiteY78" fmla="*/ 6057900 h 6860381"/>
              <a:gd name="connsiteX79" fmla="*/ 3750468 w 4712493"/>
              <a:gd name="connsiteY79" fmla="*/ 6172200 h 6860381"/>
              <a:gd name="connsiteX80" fmla="*/ 3655218 w 4712493"/>
              <a:gd name="connsiteY80" fmla="*/ 6143625 h 6860381"/>
              <a:gd name="connsiteX81" fmla="*/ 3702843 w 4712493"/>
              <a:gd name="connsiteY81" fmla="*/ 5838825 h 6860381"/>
              <a:gd name="connsiteX82" fmla="*/ 3759993 w 4712493"/>
              <a:gd name="connsiteY82" fmla="*/ 5686425 h 6860381"/>
              <a:gd name="connsiteX83" fmla="*/ 3759993 w 4712493"/>
              <a:gd name="connsiteY83" fmla="*/ 5419725 h 6860381"/>
              <a:gd name="connsiteX84" fmla="*/ 3798093 w 4712493"/>
              <a:gd name="connsiteY84" fmla="*/ 5200650 h 6860381"/>
              <a:gd name="connsiteX85" fmla="*/ 3864768 w 4712493"/>
              <a:gd name="connsiteY85" fmla="*/ 5143500 h 6860381"/>
              <a:gd name="connsiteX86" fmla="*/ 3893343 w 4712493"/>
              <a:gd name="connsiteY86" fmla="*/ 5019675 h 6860381"/>
              <a:gd name="connsiteX87" fmla="*/ 4000499 w 4712493"/>
              <a:gd name="connsiteY87" fmla="*/ 4998243 h 6860381"/>
              <a:gd name="connsiteX88" fmla="*/ 3914775 w 4712493"/>
              <a:gd name="connsiteY88" fmla="*/ 4872037 h 6860381"/>
              <a:gd name="connsiteX89" fmla="*/ 3483768 w 4712493"/>
              <a:gd name="connsiteY89" fmla="*/ 4819650 h 6860381"/>
              <a:gd name="connsiteX90" fmla="*/ 3398043 w 4712493"/>
              <a:gd name="connsiteY90" fmla="*/ 5133975 h 6860381"/>
              <a:gd name="connsiteX91" fmla="*/ 3331368 w 4712493"/>
              <a:gd name="connsiteY91" fmla="*/ 5238750 h 6860381"/>
              <a:gd name="connsiteX92" fmla="*/ 3331368 w 4712493"/>
              <a:gd name="connsiteY92" fmla="*/ 5467350 h 6860381"/>
              <a:gd name="connsiteX93" fmla="*/ 3293268 w 4712493"/>
              <a:gd name="connsiteY93" fmla="*/ 5600700 h 6860381"/>
              <a:gd name="connsiteX94" fmla="*/ 3293268 w 4712493"/>
              <a:gd name="connsiteY94" fmla="*/ 5686425 h 6860381"/>
              <a:gd name="connsiteX95" fmla="*/ 3264693 w 4712493"/>
              <a:gd name="connsiteY95" fmla="*/ 5905500 h 6860381"/>
              <a:gd name="connsiteX96" fmla="*/ 3236118 w 4712493"/>
              <a:gd name="connsiteY96" fmla="*/ 6029325 h 6860381"/>
              <a:gd name="connsiteX97" fmla="*/ 3121818 w 4712493"/>
              <a:gd name="connsiteY97" fmla="*/ 5934075 h 6860381"/>
              <a:gd name="connsiteX98" fmla="*/ 3017043 w 4712493"/>
              <a:gd name="connsiteY98" fmla="*/ 5895975 h 6860381"/>
              <a:gd name="connsiteX99" fmla="*/ 2940843 w 4712493"/>
              <a:gd name="connsiteY99" fmla="*/ 5753100 h 6860381"/>
              <a:gd name="connsiteX100" fmla="*/ 2807493 w 4712493"/>
              <a:gd name="connsiteY100" fmla="*/ 5667375 h 6860381"/>
              <a:gd name="connsiteX101" fmla="*/ 2683668 w 4712493"/>
              <a:gd name="connsiteY101" fmla="*/ 5534025 h 6860381"/>
              <a:gd name="connsiteX102" fmla="*/ 2540793 w 4712493"/>
              <a:gd name="connsiteY102" fmla="*/ 5467350 h 6860381"/>
              <a:gd name="connsiteX103" fmla="*/ 2359818 w 4712493"/>
              <a:gd name="connsiteY103" fmla="*/ 5438775 h 6860381"/>
              <a:gd name="connsiteX104" fmla="*/ 2214562 w 4712493"/>
              <a:gd name="connsiteY104" fmla="*/ 5519738 h 6860381"/>
              <a:gd name="connsiteX105" fmla="*/ 2035968 w 4712493"/>
              <a:gd name="connsiteY105" fmla="*/ 5576888 h 6860381"/>
              <a:gd name="connsiteX106" fmla="*/ 1797843 w 4712493"/>
              <a:gd name="connsiteY106" fmla="*/ 5553075 h 6860381"/>
              <a:gd name="connsiteX107" fmla="*/ 1674018 w 4712493"/>
              <a:gd name="connsiteY107" fmla="*/ 5486400 h 6860381"/>
              <a:gd name="connsiteX108" fmla="*/ 1612105 w 4712493"/>
              <a:gd name="connsiteY108" fmla="*/ 5419725 h 6860381"/>
              <a:gd name="connsiteX109" fmla="*/ 1507331 w 4712493"/>
              <a:gd name="connsiteY109" fmla="*/ 5414963 h 6860381"/>
              <a:gd name="connsiteX110" fmla="*/ 1416843 w 4712493"/>
              <a:gd name="connsiteY110" fmla="*/ 5362575 h 6860381"/>
              <a:gd name="connsiteX111" fmla="*/ 1293018 w 4712493"/>
              <a:gd name="connsiteY111" fmla="*/ 5286375 h 6860381"/>
              <a:gd name="connsiteX112" fmla="*/ 1293018 w 4712493"/>
              <a:gd name="connsiteY112" fmla="*/ 5219700 h 6860381"/>
              <a:gd name="connsiteX113" fmla="*/ 1340643 w 4712493"/>
              <a:gd name="connsiteY113" fmla="*/ 5114925 h 6860381"/>
              <a:gd name="connsiteX114" fmla="*/ 1473993 w 4712493"/>
              <a:gd name="connsiteY114" fmla="*/ 5019675 h 6860381"/>
              <a:gd name="connsiteX115" fmla="*/ 1635918 w 4712493"/>
              <a:gd name="connsiteY115" fmla="*/ 4829175 h 6860381"/>
              <a:gd name="connsiteX116" fmla="*/ 1635918 w 4712493"/>
              <a:gd name="connsiteY116" fmla="*/ 4829175 h 6860381"/>
              <a:gd name="connsiteX117" fmla="*/ 1581150 w 4712493"/>
              <a:gd name="connsiteY117" fmla="*/ 4769643 h 6860381"/>
              <a:gd name="connsiteX118" fmla="*/ 1502568 w 4712493"/>
              <a:gd name="connsiteY118" fmla="*/ 4762500 h 6860381"/>
              <a:gd name="connsiteX119" fmla="*/ 1493043 w 4712493"/>
              <a:gd name="connsiteY119" fmla="*/ 4724400 h 6860381"/>
              <a:gd name="connsiteX120" fmla="*/ 1464468 w 4712493"/>
              <a:gd name="connsiteY120" fmla="*/ 4543425 h 6860381"/>
              <a:gd name="connsiteX121" fmla="*/ 1409700 w 4712493"/>
              <a:gd name="connsiteY121" fmla="*/ 4426744 h 6860381"/>
              <a:gd name="connsiteX122" fmla="*/ 1343024 w 4712493"/>
              <a:gd name="connsiteY122" fmla="*/ 4400550 h 6860381"/>
              <a:gd name="connsiteX123" fmla="*/ 1273968 w 4712493"/>
              <a:gd name="connsiteY123" fmla="*/ 4143375 h 6860381"/>
              <a:gd name="connsiteX124" fmla="*/ 1316831 w 4712493"/>
              <a:gd name="connsiteY124" fmla="*/ 4000500 h 6860381"/>
              <a:gd name="connsiteX125" fmla="*/ 1245393 w 4712493"/>
              <a:gd name="connsiteY125" fmla="*/ 3733800 h 6860381"/>
              <a:gd name="connsiteX126" fmla="*/ 1202530 w 4712493"/>
              <a:gd name="connsiteY126" fmla="*/ 3690938 h 6860381"/>
              <a:gd name="connsiteX127" fmla="*/ 1150143 w 4712493"/>
              <a:gd name="connsiteY127" fmla="*/ 3676650 h 6860381"/>
              <a:gd name="connsiteX128" fmla="*/ 1073943 w 4712493"/>
              <a:gd name="connsiteY128" fmla="*/ 3476625 h 6860381"/>
              <a:gd name="connsiteX129" fmla="*/ 1131093 w 4712493"/>
              <a:gd name="connsiteY129" fmla="*/ 3324225 h 6860381"/>
              <a:gd name="connsiteX130" fmla="*/ 1121568 w 4712493"/>
              <a:gd name="connsiteY130" fmla="*/ 3209925 h 6860381"/>
              <a:gd name="connsiteX131" fmla="*/ 1083468 w 4712493"/>
              <a:gd name="connsiteY131" fmla="*/ 3057525 h 6860381"/>
              <a:gd name="connsiteX132" fmla="*/ 997743 w 4712493"/>
              <a:gd name="connsiteY132" fmla="*/ 2990850 h 6860381"/>
              <a:gd name="connsiteX133" fmla="*/ 945355 w 4712493"/>
              <a:gd name="connsiteY133" fmla="*/ 2843212 h 6860381"/>
              <a:gd name="connsiteX134" fmla="*/ 983456 w 4712493"/>
              <a:gd name="connsiteY134" fmla="*/ 2786062 h 6860381"/>
              <a:gd name="connsiteX135" fmla="*/ 997743 w 4712493"/>
              <a:gd name="connsiteY135" fmla="*/ 2647950 h 6860381"/>
              <a:gd name="connsiteX136" fmla="*/ 959643 w 4712493"/>
              <a:gd name="connsiteY136" fmla="*/ 2505075 h 6860381"/>
              <a:gd name="connsiteX137" fmla="*/ 895350 w 4712493"/>
              <a:gd name="connsiteY137" fmla="*/ 2369344 h 6860381"/>
              <a:gd name="connsiteX138" fmla="*/ 823911 w 4712493"/>
              <a:gd name="connsiteY138" fmla="*/ 2345532 h 6860381"/>
              <a:gd name="connsiteX139" fmla="*/ 769143 w 4712493"/>
              <a:gd name="connsiteY139" fmla="*/ 2162175 h 6860381"/>
              <a:gd name="connsiteX140" fmla="*/ 854868 w 4712493"/>
              <a:gd name="connsiteY140" fmla="*/ 2057400 h 6860381"/>
              <a:gd name="connsiteX141" fmla="*/ 864393 w 4712493"/>
              <a:gd name="connsiteY141" fmla="*/ 1924050 h 6860381"/>
              <a:gd name="connsiteX142" fmla="*/ 795336 w 4712493"/>
              <a:gd name="connsiteY142" fmla="*/ 1721644 h 6860381"/>
              <a:gd name="connsiteX143" fmla="*/ 669131 w 4712493"/>
              <a:gd name="connsiteY143" fmla="*/ 1676400 h 6860381"/>
              <a:gd name="connsiteX144" fmla="*/ 640555 w 4712493"/>
              <a:gd name="connsiteY144" fmla="*/ 1531144 h 6860381"/>
              <a:gd name="connsiteX145" fmla="*/ 723899 w 4712493"/>
              <a:gd name="connsiteY145" fmla="*/ 1438275 h 6860381"/>
              <a:gd name="connsiteX146" fmla="*/ 711993 w 4712493"/>
              <a:gd name="connsiteY146" fmla="*/ 1228725 h 6860381"/>
              <a:gd name="connsiteX147" fmla="*/ 626268 w 4712493"/>
              <a:gd name="connsiteY147" fmla="*/ 1028700 h 6860381"/>
              <a:gd name="connsiteX148" fmla="*/ 523874 w 4712493"/>
              <a:gd name="connsiteY148" fmla="*/ 995363 h 6860381"/>
              <a:gd name="connsiteX149" fmla="*/ 492918 w 4712493"/>
              <a:gd name="connsiteY149" fmla="*/ 876300 h 6860381"/>
              <a:gd name="connsiteX150" fmla="*/ 492918 w 4712493"/>
              <a:gd name="connsiteY150" fmla="*/ 876300 h 6860381"/>
              <a:gd name="connsiteX151" fmla="*/ 559594 w 4712493"/>
              <a:gd name="connsiteY151" fmla="*/ 764380 h 6860381"/>
              <a:gd name="connsiteX152" fmla="*/ 569118 w 4712493"/>
              <a:gd name="connsiteY152" fmla="*/ 638175 h 6860381"/>
              <a:gd name="connsiteX153" fmla="*/ 483393 w 4712493"/>
              <a:gd name="connsiteY153" fmla="*/ 419100 h 6860381"/>
              <a:gd name="connsiteX154" fmla="*/ 435768 w 4712493"/>
              <a:gd name="connsiteY154" fmla="*/ 352425 h 6860381"/>
              <a:gd name="connsiteX155" fmla="*/ 369093 w 4712493"/>
              <a:gd name="connsiteY155" fmla="*/ 333375 h 6860381"/>
              <a:gd name="connsiteX156" fmla="*/ 321468 w 4712493"/>
              <a:gd name="connsiteY156" fmla="*/ 169069 h 6860381"/>
              <a:gd name="connsiteX157" fmla="*/ 345281 w 4712493"/>
              <a:gd name="connsiteY157" fmla="*/ 100012 h 6860381"/>
              <a:gd name="connsiteX158" fmla="*/ 311943 w 4712493"/>
              <a:gd name="connsiteY158" fmla="*/ 0 h 6860381"/>
              <a:gd name="connsiteX159" fmla="*/ 0 w 4712493"/>
              <a:gd name="connsiteY159" fmla="*/ 4763 h 6860381"/>
              <a:gd name="connsiteX0" fmla="*/ 0 w 4717255"/>
              <a:gd name="connsiteY0" fmla="*/ 0 h 6860381"/>
              <a:gd name="connsiteX1" fmla="*/ 30955 w 4717255"/>
              <a:gd name="connsiteY1" fmla="*/ 114300 h 6860381"/>
              <a:gd name="connsiteX2" fmla="*/ 173830 w 4717255"/>
              <a:gd name="connsiteY2" fmla="*/ 190500 h 6860381"/>
              <a:gd name="connsiteX3" fmla="*/ 230980 w 4717255"/>
              <a:gd name="connsiteY3" fmla="*/ 371475 h 6860381"/>
              <a:gd name="connsiteX4" fmla="*/ 145255 w 4717255"/>
              <a:gd name="connsiteY4" fmla="*/ 476250 h 6860381"/>
              <a:gd name="connsiteX5" fmla="*/ 202405 w 4717255"/>
              <a:gd name="connsiteY5" fmla="*/ 742950 h 6860381"/>
              <a:gd name="connsiteX6" fmla="*/ 271461 w 4717255"/>
              <a:gd name="connsiteY6" fmla="*/ 816768 h 6860381"/>
              <a:gd name="connsiteX7" fmla="*/ 364330 w 4717255"/>
              <a:gd name="connsiteY7" fmla="*/ 871537 h 6860381"/>
              <a:gd name="connsiteX8" fmla="*/ 402430 w 4717255"/>
              <a:gd name="connsiteY8" fmla="*/ 1028700 h 6860381"/>
              <a:gd name="connsiteX9" fmla="*/ 302417 w 4717255"/>
              <a:gd name="connsiteY9" fmla="*/ 1159669 h 6860381"/>
              <a:gd name="connsiteX10" fmla="*/ 321467 w 4717255"/>
              <a:gd name="connsiteY10" fmla="*/ 1297781 h 6860381"/>
              <a:gd name="connsiteX11" fmla="*/ 381000 w 4717255"/>
              <a:gd name="connsiteY11" fmla="*/ 1438276 h 6860381"/>
              <a:gd name="connsiteX12" fmla="*/ 492918 w 4717255"/>
              <a:gd name="connsiteY12" fmla="*/ 1538287 h 6860381"/>
              <a:gd name="connsiteX13" fmla="*/ 526255 w 4717255"/>
              <a:gd name="connsiteY13" fmla="*/ 1714500 h 6860381"/>
              <a:gd name="connsiteX14" fmla="*/ 452437 w 4717255"/>
              <a:gd name="connsiteY14" fmla="*/ 1843088 h 6860381"/>
              <a:gd name="connsiteX15" fmla="*/ 473867 w 4717255"/>
              <a:gd name="connsiteY15" fmla="*/ 2000250 h 6860381"/>
              <a:gd name="connsiteX16" fmla="*/ 535780 w 4717255"/>
              <a:gd name="connsiteY16" fmla="*/ 2138362 h 6860381"/>
              <a:gd name="connsiteX17" fmla="*/ 640555 w 4717255"/>
              <a:gd name="connsiteY17" fmla="*/ 2219325 h 6860381"/>
              <a:gd name="connsiteX18" fmla="*/ 678655 w 4717255"/>
              <a:gd name="connsiteY18" fmla="*/ 2314575 h 6860381"/>
              <a:gd name="connsiteX19" fmla="*/ 676274 w 4717255"/>
              <a:gd name="connsiteY19" fmla="*/ 2388394 h 6860381"/>
              <a:gd name="connsiteX20" fmla="*/ 604837 w 4717255"/>
              <a:gd name="connsiteY20" fmla="*/ 2457449 h 6860381"/>
              <a:gd name="connsiteX21" fmla="*/ 588167 w 4717255"/>
              <a:gd name="connsiteY21" fmla="*/ 2555081 h 6860381"/>
              <a:gd name="connsiteX22" fmla="*/ 642936 w 4717255"/>
              <a:gd name="connsiteY22" fmla="*/ 2717006 h 6860381"/>
              <a:gd name="connsiteX23" fmla="*/ 681037 w 4717255"/>
              <a:gd name="connsiteY23" fmla="*/ 2814637 h 6860381"/>
              <a:gd name="connsiteX24" fmla="*/ 757236 w 4717255"/>
              <a:gd name="connsiteY24" fmla="*/ 2862262 h 6860381"/>
              <a:gd name="connsiteX25" fmla="*/ 807243 w 4717255"/>
              <a:gd name="connsiteY25" fmla="*/ 3093243 h 6860381"/>
              <a:gd name="connsiteX26" fmla="*/ 747711 w 4717255"/>
              <a:gd name="connsiteY26" fmla="*/ 3178968 h 6860381"/>
              <a:gd name="connsiteX27" fmla="*/ 766761 w 4717255"/>
              <a:gd name="connsiteY27" fmla="*/ 3331368 h 6860381"/>
              <a:gd name="connsiteX28" fmla="*/ 790573 w 4717255"/>
              <a:gd name="connsiteY28" fmla="*/ 3419476 h 6860381"/>
              <a:gd name="connsiteX29" fmla="*/ 840579 w 4717255"/>
              <a:gd name="connsiteY29" fmla="*/ 3486150 h 6860381"/>
              <a:gd name="connsiteX30" fmla="*/ 912018 w 4717255"/>
              <a:gd name="connsiteY30" fmla="*/ 3512344 h 6860381"/>
              <a:gd name="connsiteX31" fmla="*/ 954880 w 4717255"/>
              <a:gd name="connsiteY31" fmla="*/ 3752850 h 6860381"/>
              <a:gd name="connsiteX32" fmla="*/ 900110 w 4717255"/>
              <a:gd name="connsiteY32" fmla="*/ 3824287 h 6860381"/>
              <a:gd name="connsiteX33" fmla="*/ 933449 w 4717255"/>
              <a:gd name="connsiteY33" fmla="*/ 3993357 h 6860381"/>
              <a:gd name="connsiteX34" fmla="*/ 995362 w 4717255"/>
              <a:gd name="connsiteY34" fmla="*/ 4157663 h 6860381"/>
              <a:gd name="connsiteX35" fmla="*/ 1069180 w 4717255"/>
              <a:gd name="connsiteY35" fmla="*/ 4200525 h 6860381"/>
              <a:gd name="connsiteX36" fmla="*/ 1107280 w 4717255"/>
              <a:gd name="connsiteY36" fmla="*/ 4333875 h 6860381"/>
              <a:gd name="connsiteX37" fmla="*/ 1135855 w 4717255"/>
              <a:gd name="connsiteY37" fmla="*/ 4410075 h 6860381"/>
              <a:gd name="connsiteX38" fmla="*/ 1097755 w 4717255"/>
              <a:gd name="connsiteY38" fmla="*/ 4486275 h 6860381"/>
              <a:gd name="connsiteX39" fmla="*/ 1116805 w 4717255"/>
              <a:gd name="connsiteY39" fmla="*/ 4657725 h 6860381"/>
              <a:gd name="connsiteX40" fmla="*/ 1173955 w 4717255"/>
              <a:gd name="connsiteY40" fmla="*/ 4800600 h 6860381"/>
              <a:gd name="connsiteX41" fmla="*/ 1221580 w 4717255"/>
              <a:gd name="connsiteY41" fmla="*/ 4848225 h 6860381"/>
              <a:gd name="connsiteX42" fmla="*/ 1288255 w 4717255"/>
              <a:gd name="connsiteY42" fmla="*/ 4867275 h 6860381"/>
              <a:gd name="connsiteX43" fmla="*/ 1183480 w 4717255"/>
              <a:gd name="connsiteY43" fmla="*/ 4962525 h 6860381"/>
              <a:gd name="connsiteX44" fmla="*/ 1145380 w 4717255"/>
              <a:gd name="connsiteY44" fmla="*/ 5095875 h 6860381"/>
              <a:gd name="connsiteX45" fmla="*/ 1097755 w 4717255"/>
              <a:gd name="connsiteY45" fmla="*/ 5476875 h 6860381"/>
              <a:gd name="connsiteX46" fmla="*/ 1107280 w 4717255"/>
              <a:gd name="connsiteY46" fmla="*/ 5534025 h 6860381"/>
              <a:gd name="connsiteX47" fmla="*/ 1166811 w 4717255"/>
              <a:gd name="connsiteY47" fmla="*/ 5579269 h 6860381"/>
              <a:gd name="connsiteX48" fmla="*/ 1097755 w 4717255"/>
              <a:gd name="connsiteY48" fmla="*/ 5657850 h 6860381"/>
              <a:gd name="connsiteX49" fmla="*/ 1116805 w 4717255"/>
              <a:gd name="connsiteY49" fmla="*/ 5836443 h 6860381"/>
              <a:gd name="connsiteX50" fmla="*/ 1138236 w 4717255"/>
              <a:gd name="connsiteY50" fmla="*/ 5938837 h 6860381"/>
              <a:gd name="connsiteX51" fmla="*/ 1240630 w 4717255"/>
              <a:gd name="connsiteY51" fmla="*/ 5962650 h 6860381"/>
              <a:gd name="connsiteX52" fmla="*/ 1350168 w 4717255"/>
              <a:gd name="connsiteY52" fmla="*/ 5898357 h 6860381"/>
              <a:gd name="connsiteX53" fmla="*/ 1409699 w 4717255"/>
              <a:gd name="connsiteY53" fmla="*/ 5843587 h 6860381"/>
              <a:gd name="connsiteX54" fmla="*/ 1612105 w 4717255"/>
              <a:gd name="connsiteY54" fmla="*/ 5857875 h 6860381"/>
              <a:gd name="connsiteX55" fmla="*/ 1688305 w 4717255"/>
              <a:gd name="connsiteY55" fmla="*/ 5791200 h 6860381"/>
              <a:gd name="connsiteX56" fmla="*/ 1819274 w 4717255"/>
              <a:gd name="connsiteY56" fmla="*/ 5824538 h 6860381"/>
              <a:gd name="connsiteX57" fmla="*/ 1978818 w 4717255"/>
              <a:gd name="connsiteY57" fmla="*/ 5767387 h 6860381"/>
              <a:gd name="connsiteX58" fmla="*/ 2157411 w 4717255"/>
              <a:gd name="connsiteY58" fmla="*/ 5712619 h 6860381"/>
              <a:gd name="connsiteX59" fmla="*/ 2345530 w 4717255"/>
              <a:gd name="connsiteY59" fmla="*/ 5734050 h 6860381"/>
              <a:gd name="connsiteX60" fmla="*/ 2497930 w 4717255"/>
              <a:gd name="connsiteY60" fmla="*/ 5791200 h 6860381"/>
              <a:gd name="connsiteX61" fmla="*/ 2536030 w 4717255"/>
              <a:gd name="connsiteY61" fmla="*/ 5895975 h 6860381"/>
              <a:gd name="connsiteX62" fmla="*/ 2659855 w 4717255"/>
              <a:gd name="connsiteY62" fmla="*/ 5934075 h 6860381"/>
              <a:gd name="connsiteX63" fmla="*/ 2686049 w 4717255"/>
              <a:gd name="connsiteY63" fmla="*/ 6124575 h 6860381"/>
              <a:gd name="connsiteX64" fmla="*/ 2802730 w 4717255"/>
              <a:gd name="connsiteY64" fmla="*/ 6236494 h 6860381"/>
              <a:gd name="connsiteX65" fmla="*/ 2897980 w 4717255"/>
              <a:gd name="connsiteY65" fmla="*/ 6217444 h 6860381"/>
              <a:gd name="connsiteX66" fmla="*/ 3059905 w 4717255"/>
              <a:gd name="connsiteY66" fmla="*/ 6429375 h 6860381"/>
              <a:gd name="connsiteX67" fmla="*/ 3183730 w 4717255"/>
              <a:gd name="connsiteY67" fmla="*/ 6581775 h 6860381"/>
              <a:gd name="connsiteX68" fmla="*/ 3393280 w 4717255"/>
              <a:gd name="connsiteY68" fmla="*/ 6677025 h 6860381"/>
              <a:gd name="connsiteX69" fmla="*/ 3476624 w 4717255"/>
              <a:gd name="connsiteY69" fmla="*/ 6860381 h 6860381"/>
              <a:gd name="connsiteX70" fmla="*/ 3829049 w 4717255"/>
              <a:gd name="connsiteY70" fmla="*/ 6860381 h 6860381"/>
              <a:gd name="connsiteX71" fmla="*/ 3898105 w 4717255"/>
              <a:gd name="connsiteY71" fmla="*/ 6657975 h 6860381"/>
              <a:gd name="connsiteX72" fmla="*/ 4021930 w 4717255"/>
              <a:gd name="connsiteY72" fmla="*/ 6524625 h 6860381"/>
              <a:gd name="connsiteX73" fmla="*/ 4421980 w 4717255"/>
              <a:gd name="connsiteY73" fmla="*/ 6267450 h 6860381"/>
              <a:gd name="connsiteX74" fmla="*/ 4717255 w 4717255"/>
              <a:gd name="connsiteY74" fmla="*/ 6172200 h 6860381"/>
              <a:gd name="connsiteX75" fmla="*/ 4669630 w 4717255"/>
              <a:gd name="connsiteY75" fmla="*/ 6124575 h 6860381"/>
              <a:gd name="connsiteX76" fmla="*/ 4221955 w 4717255"/>
              <a:gd name="connsiteY76" fmla="*/ 5981700 h 6860381"/>
              <a:gd name="connsiteX77" fmla="*/ 4183855 w 4717255"/>
              <a:gd name="connsiteY77" fmla="*/ 5972175 h 6860381"/>
              <a:gd name="connsiteX78" fmla="*/ 3936205 w 4717255"/>
              <a:gd name="connsiteY78" fmla="*/ 6057900 h 6860381"/>
              <a:gd name="connsiteX79" fmla="*/ 3755230 w 4717255"/>
              <a:gd name="connsiteY79" fmla="*/ 6172200 h 6860381"/>
              <a:gd name="connsiteX80" fmla="*/ 3659980 w 4717255"/>
              <a:gd name="connsiteY80" fmla="*/ 6143625 h 6860381"/>
              <a:gd name="connsiteX81" fmla="*/ 3707605 w 4717255"/>
              <a:gd name="connsiteY81" fmla="*/ 5838825 h 6860381"/>
              <a:gd name="connsiteX82" fmla="*/ 3764755 w 4717255"/>
              <a:gd name="connsiteY82" fmla="*/ 5686425 h 6860381"/>
              <a:gd name="connsiteX83" fmla="*/ 3764755 w 4717255"/>
              <a:gd name="connsiteY83" fmla="*/ 5419725 h 6860381"/>
              <a:gd name="connsiteX84" fmla="*/ 3802855 w 4717255"/>
              <a:gd name="connsiteY84" fmla="*/ 5200650 h 6860381"/>
              <a:gd name="connsiteX85" fmla="*/ 3869530 w 4717255"/>
              <a:gd name="connsiteY85" fmla="*/ 5143500 h 6860381"/>
              <a:gd name="connsiteX86" fmla="*/ 3898105 w 4717255"/>
              <a:gd name="connsiteY86" fmla="*/ 5019675 h 6860381"/>
              <a:gd name="connsiteX87" fmla="*/ 4005261 w 4717255"/>
              <a:gd name="connsiteY87" fmla="*/ 4998243 h 6860381"/>
              <a:gd name="connsiteX88" fmla="*/ 3919537 w 4717255"/>
              <a:gd name="connsiteY88" fmla="*/ 4872037 h 6860381"/>
              <a:gd name="connsiteX89" fmla="*/ 3488530 w 4717255"/>
              <a:gd name="connsiteY89" fmla="*/ 4819650 h 6860381"/>
              <a:gd name="connsiteX90" fmla="*/ 3402805 w 4717255"/>
              <a:gd name="connsiteY90" fmla="*/ 5133975 h 6860381"/>
              <a:gd name="connsiteX91" fmla="*/ 3336130 w 4717255"/>
              <a:gd name="connsiteY91" fmla="*/ 5238750 h 6860381"/>
              <a:gd name="connsiteX92" fmla="*/ 3336130 w 4717255"/>
              <a:gd name="connsiteY92" fmla="*/ 5467350 h 6860381"/>
              <a:gd name="connsiteX93" fmla="*/ 3298030 w 4717255"/>
              <a:gd name="connsiteY93" fmla="*/ 5600700 h 6860381"/>
              <a:gd name="connsiteX94" fmla="*/ 3298030 w 4717255"/>
              <a:gd name="connsiteY94" fmla="*/ 5686425 h 6860381"/>
              <a:gd name="connsiteX95" fmla="*/ 3269455 w 4717255"/>
              <a:gd name="connsiteY95" fmla="*/ 5905500 h 6860381"/>
              <a:gd name="connsiteX96" fmla="*/ 3240880 w 4717255"/>
              <a:gd name="connsiteY96" fmla="*/ 6029325 h 6860381"/>
              <a:gd name="connsiteX97" fmla="*/ 3126580 w 4717255"/>
              <a:gd name="connsiteY97" fmla="*/ 5934075 h 6860381"/>
              <a:gd name="connsiteX98" fmla="*/ 3021805 w 4717255"/>
              <a:gd name="connsiteY98" fmla="*/ 5895975 h 6860381"/>
              <a:gd name="connsiteX99" fmla="*/ 2945605 w 4717255"/>
              <a:gd name="connsiteY99" fmla="*/ 5753100 h 6860381"/>
              <a:gd name="connsiteX100" fmla="*/ 2812255 w 4717255"/>
              <a:gd name="connsiteY100" fmla="*/ 5667375 h 6860381"/>
              <a:gd name="connsiteX101" fmla="*/ 2688430 w 4717255"/>
              <a:gd name="connsiteY101" fmla="*/ 5534025 h 6860381"/>
              <a:gd name="connsiteX102" fmla="*/ 2545555 w 4717255"/>
              <a:gd name="connsiteY102" fmla="*/ 5467350 h 6860381"/>
              <a:gd name="connsiteX103" fmla="*/ 2364580 w 4717255"/>
              <a:gd name="connsiteY103" fmla="*/ 5438775 h 6860381"/>
              <a:gd name="connsiteX104" fmla="*/ 2219324 w 4717255"/>
              <a:gd name="connsiteY104" fmla="*/ 5519738 h 6860381"/>
              <a:gd name="connsiteX105" fmla="*/ 2040730 w 4717255"/>
              <a:gd name="connsiteY105" fmla="*/ 5576888 h 6860381"/>
              <a:gd name="connsiteX106" fmla="*/ 1802605 w 4717255"/>
              <a:gd name="connsiteY106" fmla="*/ 5553075 h 6860381"/>
              <a:gd name="connsiteX107" fmla="*/ 1678780 w 4717255"/>
              <a:gd name="connsiteY107" fmla="*/ 5486400 h 6860381"/>
              <a:gd name="connsiteX108" fmla="*/ 1616867 w 4717255"/>
              <a:gd name="connsiteY108" fmla="*/ 5419725 h 6860381"/>
              <a:gd name="connsiteX109" fmla="*/ 1512093 w 4717255"/>
              <a:gd name="connsiteY109" fmla="*/ 5414963 h 6860381"/>
              <a:gd name="connsiteX110" fmla="*/ 1421605 w 4717255"/>
              <a:gd name="connsiteY110" fmla="*/ 5362575 h 6860381"/>
              <a:gd name="connsiteX111" fmla="*/ 1297780 w 4717255"/>
              <a:gd name="connsiteY111" fmla="*/ 5286375 h 6860381"/>
              <a:gd name="connsiteX112" fmla="*/ 1297780 w 4717255"/>
              <a:gd name="connsiteY112" fmla="*/ 5219700 h 6860381"/>
              <a:gd name="connsiteX113" fmla="*/ 1345405 w 4717255"/>
              <a:gd name="connsiteY113" fmla="*/ 5114925 h 6860381"/>
              <a:gd name="connsiteX114" fmla="*/ 1478755 w 4717255"/>
              <a:gd name="connsiteY114" fmla="*/ 5019675 h 6860381"/>
              <a:gd name="connsiteX115" fmla="*/ 1640680 w 4717255"/>
              <a:gd name="connsiteY115" fmla="*/ 4829175 h 6860381"/>
              <a:gd name="connsiteX116" fmla="*/ 1640680 w 4717255"/>
              <a:gd name="connsiteY116" fmla="*/ 4829175 h 6860381"/>
              <a:gd name="connsiteX117" fmla="*/ 1585912 w 4717255"/>
              <a:gd name="connsiteY117" fmla="*/ 4769643 h 6860381"/>
              <a:gd name="connsiteX118" fmla="*/ 1507330 w 4717255"/>
              <a:gd name="connsiteY118" fmla="*/ 4762500 h 6860381"/>
              <a:gd name="connsiteX119" fmla="*/ 1497805 w 4717255"/>
              <a:gd name="connsiteY119" fmla="*/ 4724400 h 6860381"/>
              <a:gd name="connsiteX120" fmla="*/ 1469230 w 4717255"/>
              <a:gd name="connsiteY120" fmla="*/ 4543425 h 6860381"/>
              <a:gd name="connsiteX121" fmla="*/ 1414462 w 4717255"/>
              <a:gd name="connsiteY121" fmla="*/ 4426744 h 6860381"/>
              <a:gd name="connsiteX122" fmla="*/ 1347786 w 4717255"/>
              <a:gd name="connsiteY122" fmla="*/ 4400550 h 6860381"/>
              <a:gd name="connsiteX123" fmla="*/ 1278730 w 4717255"/>
              <a:gd name="connsiteY123" fmla="*/ 4143375 h 6860381"/>
              <a:gd name="connsiteX124" fmla="*/ 1321593 w 4717255"/>
              <a:gd name="connsiteY124" fmla="*/ 4000500 h 6860381"/>
              <a:gd name="connsiteX125" fmla="*/ 1250155 w 4717255"/>
              <a:gd name="connsiteY125" fmla="*/ 3733800 h 6860381"/>
              <a:gd name="connsiteX126" fmla="*/ 1207292 w 4717255"/>
              <a:gd name="connsiteY126" fmla="*/ 3690938 h 6860381"/>
              <a:gd name="connsiteX127" fmla="*/ 1154905 w 4717255"/>
              <a:gd name="connsiteY127" fmla="*/ 3676650 h 6860381"/>
              <a:gd name="connsiteX128" fmla="*/ 1078705 w 4717255"/>
              <a:gd name="connsiteY128" fmla="*/ 3476625 h 6860381"/>
              <a:gd name="connsiteX129" fmla="*/ 1135855 w 4717255"/>
              <a:gd name="connsiteY129" fmla="*/ 3324225 h 6860381"/>
              <a:gd name="connsiteX130" fmla="*/ 1126330 w 4717255"/>
              <a:gd name="connsiteY130" fmla="*/ 3209925 h 6860381"/>
              <a:gd name="connsiteX131" fmla="*/ 1088230 w 4717255"/>
              <a:gd name="connsiteY131" fmla="*/ 3057525 h 6860381"/>
              <a:gd name="connsiteX132" fmla="*/ 1002505 w 4717255"/>
              <a:gd name="connsiteY132" fmla="*/ 2990850 h 6860381"/>
              <a:gd name="connsiteX133" fmla="*/ 950117 w 4717255"/>
              <a:gd name="connsiteY133" fmla="*/ 2843212 h 6860381"/>
              <a:gd name="connsiteX134" fmla="*/ 988218 w 4717255"/>
              <a:gd name="connsiteY134" fmla="*/ 2786062 h 6860381"/>
              <a:gd name="connsiteX135" fmla="*/ 1002505 w 4717255"/>
              <a:gd name="connsiteY135" fmla="*/ 2647950 h 6860381"/>
              <a:gd name="connsiteX136" fmla="*/ 964405 w 4717255"/>
              <a:gd name="connsiteY136" fmla="*/ 2505075 h 6860381"/>
              <a:gd name="connsiteX137" fmla="*/ 900112 w 4717255"/>
              <a:gd name="connsiteY137" fmla="*/ 2369344 h 6860381"/>
              <a:gd name="connsiteX138" fmla="*/ 828673 w 4717255"/>
              <a:gd name="connsiteY138" fmla="*/ 2345532 h 6860381"/>
              <a:gd name="connsiteX139" fmla="*/ 773905 w 4717255"/>
              <a:gd name="connsiteY139" fmla="*/ 2162175 h 6860381"/>
              <a:gd name="connsiteX140" fmla="*/ 859630 w 4717255"/>
              <a:gd name="connsiteY140" fmla="*/ 2057400 h 6860381"/>
              <a:gd name="connsiteX141" fmla="*/ 869155 w 4717255"/>
              <a:gd name="connsiteY141" fmla="*/ 1924050 h 6860381"/>
              <a:gd name="connsiteX142" fmla="*/ 800098 w 4717255"/>
              <a:gd name="connsiteY142" fmla="*/ 1721644 h 6860381"/>
              <a:gd name="connsiteX143" fmla="*/ 673893 w 4717255"/>
              <a:gd name="connsiteY143" fmla="*/ 1676400 h 6860381"/>
              <a:gd name="connsiteX144" fmla="*/ 645317 w 4717255"/>
              <a:gd name="connsiteY144" fmla="*/ 1531144 h 6860381"/>
              <a:gd name="connsiteX145" fmla="*/ 728661 w 4717255"/>
              <a:gd name="connsiteY145" fmla="*/ 1438275 h 6860381"/>
              <a:gd name="connsiteX146" fmla="*/ 716755 w 4717255"/>
              <a:gd name="connsiteY146" fmla="*/ 1228725 h 6860381"/>
              <a:gd name="connsiteX147" fmla="*/ 631030 w 4717255"/>
              <a:gd name="connsiteY147" fmla="*/ 1028700 h 6860381"/>
              <a:gd name="connsiteX148" fmla="*/ 528636 w 4717255"/>
              <a:gd name="connsiteY148" fmla="*/ 995363 h 6860381"/>
              <a:gd name="connsiteX149" fmla="*/ 497680 w 4717255"/>
              <a:gd name="connsiteY149" fmla="*/ 876300 h 6860381"/>
              <a:gd name="connsiteX150" fmla="*/ 497680 w 4717255"/>
              <a:gd name="connsiteY150" fmla="*/ 876300 h 6860381"/>
              <a:gd name="connsiteX151" fmla="*/ 564356 w 4717255"/>
              <a:gd name="connsiteY151" fmla="*/ 764380 h 6860381"/>
              <a:gd name="connsiteX152" fmla="*/ 573880 w 4717255"/>
              <a:gd name="connsiteY152" fmla="*/ 638175 h 6860381"/>
              <a:gd name="connsiteX153" fmla="*/ 488155 w 4717255"/>
              <a:gd name="connsiteY153" fmla="*/ 419100 h 6860381"/>
              <a:gd name="connsiteX154" fmla="*/ 440530 w 4717255"/>
              <a:gd name="connsiteY154" fmla="*/ 352425 h 6860381"/>
              <a:gd name="connsiteX155" fmla="*/ 373855 w 4717255"/>
              <a:gd name="connsiteY155" fmla="*/ 333375 h 6860381"/>
              <a:gd name="connsiteX156" fmla="*/ 326230 w 4717255"/>
              <a:gd name="connsiteY156" fmla="*/ 169069 h 6860381"/>
              <a:gd name="connsiteX157" fmla="*/ 350043 w 4717255"/>
              <a:gd name="connsiteY157" fmla="*/ 100012 h 6860381"/>
              <a:gd name="connsiteX158" fmla="*/ 316705 w 4717255"/>
              <a:gd name="connsiteY158" fmla="*/ 0 h 6860381"/>
              <a:gd name="connsiteX159" fmla="*/ 0 w 4717255"/>
              <a:gd name="connsiteY159"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717255" h="6860381">
                <a:moveTo>
                  <a:pt x="0" y="0"/>
                </a:moveTo>
                <a:lnTo>
                  <a:pt x="30955" y="114300"/>
                </a:lnTo>
                <a:lnTo>
                  <a:pt x="173830" y="190500"/>
                </a:lnTo>
                <a:lnTo>
                  <a:pt x="230980" y="371475"/>
                </a:lnTo>
                <a:lnTo>
                  <a:pt x="145255" y="476250"/>
                </a:lnTo>
                <a:lnTo>
                  <a:pt x="202405" y="742950"/>
                </a:lnTo>
                <a:lnTo>
                  <a:pt x="271461" y="816768"/>
                </a:lnTo>
                <a:lnTo>
                  <a:pt x="364330" y="871537"/>
                </a:lnTo>
                <a:lnTo>
                  <a:pt x="402430" y="1028700"/>
                </a:lnTo>
                <a:lnTo>
                  <a:pt x="302417" y="1159669"/>
                </a:lnTo>
                <a:lnTo>
                  <a:pt x="321467" y="1297781"/>
                </a:lnTo>
                <a:lnTo>
                  <a:pt x="381000" y="1438276"/>
                </a:lnTo>
                <a:lnTo>
                  <a:pt x="492918" y="1538287"/>
                </a:lnTo>
                <a:lnTo>
                  <a:pt x="526255" y="1714500"/>
                </a:lnTo>
                <a:lnTo>
                  <a:pt x="452437" y="1843088"/>
                </a:lnTo>
                <a:lnTo>
                  <a:pt x="473867" y="2000250"/>
                </a:lnTo>
                <a:lnTo>
                  <a:pt x="535780" y="2138362"/>
                </a:lnTo>
                <a:lnTo>
                  <a:pt x="640555" y="2219325"/>
                </a:lnTo>
                <a:lnTo>
                  <a:pt x="678655" y="2314575"/>
                </a:lnTo>
                <a:cubicBezTo>
                  <a:pt x="677861" y="2339181"/>
                  <a:pt x="677068" y="2363788"/>
                  <a:pt x="676274" y="2388394"/>
                </a:cubicBezTo>
                <a:cubicBezTo>
                  <a:pt x="663574" y="2412206"/>
                  <a:pt x="617537" y="2433637"/>
                  <a:pt x="604837" y="2457449"/>
                </a:cubicBezTo>
                <a:lnTo>
                  <a:pt x="588167" y="2555081"/>
                </a:lnTo>
                <a:lnTo>
                  <a:pt x="642936" y="2717006"/>
                </a:lnTo>
                <a:cubicBezTo>
                  <a:pt x="665955" y="2736056"/>
                  <a:pt x="658018" y="2795587"/>
                  <a:pt x="681037" y="2814637"/>
                </a:cubicBezTo>
                <a:lnTo>
                  <a:pt x="757236" y="2862262"/>
                </a:lnTo>
                <a:lnTo>
                  <a:pt x="807243" y="3093243"/>
                </a:lnTo>
                <a:cubicBezTo>
                  <a:pt x="777874" y="3117056"/>
                  <a:pt x="767555" y="3150393"/>
                  <a:pt x="747711" y="3178968"/>
                </a:cubicBezTo>
                <a:lnTo>
                  <a:pt x="766761" y="3331368"/>
                </a:lnTo>
                <a:lnTo>
                  <a:pt x="790573" y="3419476"/>
                </a:lnTo>
                <a:lnTo>
                  <a:pt x="840579" y="3486150"/>
                </a:lnTo>
                <a:lnTo>
                  <a:pt x="912018" y="3512344"/>
                </a:lnTo>
                <a:lnTo>
                  <a:pt x="954880" y="3752850"/>
                </a:lnTo>
                <a:lnTo>
                  <a:pt x="900110" y="3824287"/>
                </a:lnTo>
                <a:lnTo>
                  <a:pt x="933449" y="3993357"/>
                </a:lnTo>
                <a:lnTo>
                  <a:pt x="995362" y="4157663"/>
                </a:lnTo>
                <a:lnTo>
                  <a:pt x="1069180" y="4200525"/>
                </a:lnTo>
                <a:lnTo>
                  <a:pt x="1107280" y="4333875"/>
                </a:lnTo>
                <a:lnTo>
                  <a:pt x="1135855" y="4410075"/>
                </a:lnTo>
                <a:lnTo>
                  <a:pt x="1097755" y="4486275"/>
                </a:lnTo>
                <a:lnTo>
                  <a:pt x="1116805" y="4657725"/>
                </a:lnTo>
                <a:lnTo>
                  <a:pt x="1173955" y="4800600"/>
                </a:lnTo>
                <a:lnTo>
                  <a:pt x="1221580" y="4848225"/>
                </a:lnTo>
                <a:lnTo>
                  <a:pt x="1288255" y="4867275"/>
                </a:lnTo>
                <a:lnTo>
                  <a:pt x="1183480" y="4962525"/>
                </a:lnTo>
                <a:lnTo>
                  <a:pt x="1145380" y="5095875"/>
                </a:lnTo>
                <a:lnTo>
                  <a:pt x="1097755" y="5476875"/>
                </a:lnTo>
                <a:lnTo>
                  <a:pt x="1107280" y="5534025"/>
                </a:lnTo>
                <a:lnTo>
                  <a:pt x="1166811" y="5579269"/>
                </a:lnTo>
                <a:lnTo>
                  <a:pt x="1097755" y="5657850"/>
                </a:lnTo>
                <a:lnTo>
                  <a:pt x="1116805" y="5836443"/>
                </a:lnTo>
                <a:lnTo>
                  <a:pt x="1138236" y="5938837"/>
                </a:lnTo>
                <a:lnTo>
                  <a:pt x="1240630" y="5962650"/>
                </a:lnTo>
                <a:cubicBezTo>
                  <a:pt x="1313655" y="5934075"/>
                  <a:pt x="1321990" y="5918201"/>
                  <a:pt x="1350168" y="5898357"/>
                </a:cubicBezTo>
                <a:cubicBezTo>
                  <a:pt x="1378346" y="5878513"/>
                  <a:pt x="1366043" y="5850334"/>
                  <a:pt x="1409699" y="5843587"/>
                </a:cubicBezTo>
                <a:cubicBezTo>
                  <a:pt x="1453355" y="5836840"/>
                  <a:pt x="1544636" y="5853112"/>
                  <a:pt x="1612105" y="5857875"/>
                </a:cubicBezTo>
                <a:lnTo>
                  <a:pt x="1688305" y="5791200"/>
                </a:lnTo>
                <a:lnTo>
                  <a:pt x="1819274" y="5824538"/>
                </a:lnTo>
                <a:lnTo>
                  <a:pt x="1978818" y="5767387"/>
                </a:lnTo>
                <a:lnTo>
                  <a:pt x="2157411" y="5712619"/>
                </a:lnTo>
                <a:lnTo>
                  <a:pt x="2345530" y="5734050"/>
                </a:lnTo>
                <a:lnTo>
                  <a:pt x="2497930" y="5791200"/>
                </a:lnTo>
                <a:lnTo>
                  <a:pt x="2536030" y="5895975"/>
                </a:lnTo>
                <a:lnTo>
                  <a:pt x="2659855" y="5934075"/>
                </a:lnTo>
                <a:lnTo>
                  <a:pt x="2686049" y="6124575"/>
                </a:lnTo>
                <a:lnTo>
                  <a:pt x="2802730" y="6236494"/>
                </a:lnTo>
                <a:lnTo>
                  <a:pt x="2897980" y="6217444"/>
                </a:lnTo>
                <a:lnTo>
                  <a:pt x="3059905" y="6429375"/>
                </a:lnTo>
                <a:lnTo>
                  <a:pt x="3183730" y="6581775"/>
                </a:lnTo>
                <a:lnTo>
                  <a:pt x="3393280" y="6677025"/>
                </a:lnTo>
                <a:lnTo>
                  <a:pt x="3476624" y="6860381"/>
                </a:lnTo>
                <a:lnTo>
                  <a:pt x="3829049" y="6860381"/>
                </a:lnTo>
                <a:lnTo>
                  <a:pt x="3898105" y="6657975"/>
                </a:lnTo>
                <a:lnTo>
                  <a:pt x="4021930" y="6524625"/>
                </a:lnTo>
                <a:lnTo>
                  <a:pt x="4421980" y="6267450"/>
                </a:lnTo>
                <a:lnTo>
                  <a:pt x="4717255" y="6172200"/>
                </a:lnTo>
                <a:lnTo>
                  <a:pt x="4669630" y="6124575"/>
                </a:lnTo>
                <a:lnTo>
                  <a:pt x="4221955" y="5981700"/>
                </a:lnTo>
                <a:lnTo>
                  <a:pt x="4183855" y="5972175"/>
                </a:lnTo>
                <a:lnTo>
                  <a:pt x="3936205" y="6057900"/>
                </a:lnTo>
                <a:lnTo>
                  <a:pt x="3755230" y="6172200"/>
                </a:lnTo>
                <a:lnTo>
                  <a:pt x="3659980" y="6143625"/>
                </a:lnTo>
                <a:lnTo>
                  <a:pt x="3707605" y="5838825"/>
                </a:lnTo>
                <a:lnTo>
                  <a:pt x="3764755" y="5686425"/>
                </a:lnTo>
                <a:lnTo>
                  <a:pt x="3764755" y="5419725"/>
                </a:lnTo>
                <a:lnTo>
                  <a:pt x="3802855" y="5200650"/>
                </a:lnTo>
                <a:lnTo>
                  <a:pt x="3869530" y="5143500"/>
                </a:lnTo>
                <a:lnTo>
                  <a:pt x="3898105" y="5019675"/>
                </a:lnTo>
                <a:lnTo>
                  <a:pt x="4005261" y="4998243"/>
                </a:lnTo>
                <a:lnTo>
                  <a:pt x="3919537" y="4872037"/>
                </a:lnTo>
                <a:lnTo>
                  <a:pt x="3488530" y="4819650"/>
                </a:lnTo>
                <a:lnTo>
                  <a:pt x="3402805" y="5133975"/>
                </a:lnTo>
                <a:cubicBezTo>
                  <a:pt x="3350819" y="5227550"/>
                  <a:pt x="3378294" y="5196586"/>
                  <a:pt x="3336130" y="5238750"/>
                </a:cubicBezTo>
                <a:lnTo>
                  <a:pt x="3336130" y="5467350"/>
                </a:lnTo>
                <a:lnTo>
                  <a:pt x="3298030" y="5600700"/>
                </a:lnTo>
                <a:lnTo>
                  <a:pt x="3298030" y="5686425"/>
                </a:lnTo>
                <a:lnTo>
                  <a:pt x="3269455" y="5905500"/>
                </a:lnTo>
                <a:lnTo>
                  <a:pt x="3240880" y="6029325"/>
                </a:lnTo>
                <a:lnTo>
                  <a:pt x="3126580" y="5934075"/>
                </a:lnTo>
                <a:lnTo>
                  <a:pt x="3021805" y="5895975"/>
                </a:lnTo>
                <a:lnTo>
                  <a:pt x="2945605" y="5753100"/>
                </a:lnTo>
                <a:lnTo>
                  <a:pt x="2812255" y="5667375"/>
                </a:lnTo>
                <a:lnTo>
                  <a:pt x="2688430" y="5534025"/>
                </a:lnTo>
                <a:lnTo>
                  <a:pt x="2545555" y="5467350"/>
                </a:lnTo>
                <a:lnTo>
                  <a:pt x="2364580" y="5438775"/>
                </a:lnTo>
                <a:lnTo>
                  <a:pt x="2219324" y="5519738"/>
                </a:lnTo>
                <a:lnTo>
                  <a:pt x="2040730" y="5576888"/>
                </a:lnTo>
                <a:lnTo>
                  <a:pt x="1802605" y="5553075"/>
                </a:lnTo>
                <a:lnTo>
                  <a:pt x="1678780" y="5486400"/>
                </a:lnTo>
                <a:lnTo>
                  <a:pt x="1616867" y="5419725"/>
                </a:lnTo>
                <a:lnTo>
                  <a:pt x="1512093" y="5414963"/>
                </a:lnTo>
                <a:lnTo>
                  <a:pt x="1421605" y="5362575"/>
                </a:lnTo>
                <a:lnTo>
                  <a:pt x="1297780" y="5286375"/>
                </a:lnTo>
                <a:lnTo>
                  <a:pt x="1297780" y="5219700"/>
                </a:lnTo>
                <a:lnTo>
                  <a:pt x="1345405" y="5114925"/>
                </a:lnTo>
                <a:lnTo>
                  <a:pt x="1478755" y="5019675"/>
                </a:lnTo>
                <a:lnTo>
                  <a:pt x="1640680" y="4829175"/>
                </a:lnTo>
                <a:lnTo>
                  <a:pt x="1640680" y="4829175"/>
                </a:lnTo>
                <a:cubicBezTo>
                  <a:pt x="1631552" y="4819253"/>
                  <a:pt x="1609724" y="4780756"/>
                  <a:pt x="1585912" y="4769643"/>
                </a:cubicBezTo>
                <a:lnTo>
                  <a:pt x="1507330" y="4762500"/>
                </a:lnTo>
                <a:lnTo>
                  <a:pt x="1497805" y="4724400"/>
                </a:lnTo>
                <a:lnTo>
                  <a:pt x="1469230" y="4543425"/>
                </a:lnTo>
                <a:cubicBezTo>
                  <a:pt x="1450180" y="4489450"/>
                  <a:pt x="1434703" y="4450556"/>
                  <a:pt x="1414462" y="4426744"/>
                </a:cubicBezTo>
                <a:cubicBezTo>
                  <a:pt x="1394221" y="4402932"/>
                  <a:pt x="1370408" y="4447778"/>
                  <a:pt x="1347786" y="4400550"/>
                </a:cubicBezTo>
                <a:cubicBezTo>
                  <a:pt x="1325164" y="4353322"/>
                  <a:pt x="1301749" y="4229100"/>
                  <a:pt x="1278730" y="4143375"/>
                </a:cubicBezTo>
                <a:lnTo>
                  <a:pt x="1321593" y="4000500"/>
                </a:lnTo>
                <a:lnTo>
                  <a:pt x="1250155" y="3733800"/>
                </a:lnTo>
                <a:lnTo>
                  <a:pt x="1207292" y="3690938"/>
                </a:lnTo>
                <a:lnTo>
                  <a:pt x="1154905" y="3676650"/>
                </a:lnTo>
                <a:lnTo>
                  <a:pt x="1078705" y="3476625"/>
                </a:lnTo>
                <a:lnTo>
                  <a:pt x="1135855" y="3324225"/>
                </a:lnTo>
                <a:lnTo>
                  <a:pt x="1126330" y="3209925"/>
                </a:lnTo>
                <a:lnTo>
                  <a:pt x="1088230" y="3057525"/>
                </a:lnTo>
                <a:lnTo>
                  <a:pt x="1002505" y="2990850"/>
                </a:lnTo>
                <a:lnTo>
                  <a:pt x="950117" y="2843212"/>
                </a:lnTo>
                <a:lnTo>
                  <a:pt x="988218" y="2786062"/>
                </a:lnTo>
                <a:lnTo>
                  <a:pt x="1002505" y="2647950"/>
                </a:lnTo>
                <a:lnTo>
                  <a:pt x="964405" y="2505075"/>
                </a:lnTo>
                <a:lnTo>
                  <a:pt x="900112" y="2369344"/>
                </a:lnTo>
                <a:lnTo>
                  <a:pt x="828673" y="2345532"/>
                </a:lnTo>
                <a:lnTo>
                  <a:pt x="773905" y="2162175"/>
                </a:lnTo>
                <a:lnTo>
                  <a:pt x="859630" y="2057400"/>
                </a:lnTo>
                <a:lnTo>
                  <a:pt x="869155" y="1924050"/>
                </a:lnTo>
                <a:lnTo>
                  <a:pt x="800098" y="1721644"/>
                </a:lnTo>
                <a:lnTo>
                  <a:pt x="673893" y="1676400"/>
                </a:lnTo>
                <a:lnTo>
                  <a:pt x="645317" y="1531144"/>
                </a:lnTo>
                <a:lnTo>
                  <a:pt x="728661" y="1438275"/>
                </a:lnTo>
                <a:cubicBezTo>
                  <a:pt x="734217" y="1363662"/>
                  <a:pt x="720724" y="1298575"/>
                  <a:pt x="716755" y="1228725"/>
                </a:cubicBezTo>
                <a:lnTo>
                  <a:pt x="631030" y="1028700"/>
                </a:lnTo>
                <a:lnTo>
                  <a:pt x="528636" y="995363"/>
                </a:lnTo>
                <a:lnTo>
                  <a:pt x="497680" y="876300"/>
                </a:lnTo>
                <a:lnTo>
                  <a:pt x="497680" y="876300"/>
                </a:lnTo>
                <a:cubicBezTo>
                  <a:pt x="508793" y="857647"/>
                  <a:pt x="550068" y="812005"/>
                  <a:pt x="564356" y="764380"/>
                </a:cubicBezTo>
                <a:lnTo>
                  <a:pt x="573880" y="638175"/>
                </a:lnTo>
                <a:lnTo>
                  <a:pt x="488155" y="419100"/>
                </a:lnTo>
                <a:lnTo>
                  <a:pt x="440530" y="352425"/>
                </a:lnTo>
                <a:lnTo>
                  <a:pt x="373855" y="333375"/>
                </a:lnTo>
                <a:lnTo>
                  <a:pt x="326230" y="169069"/>
                </a:lnTo>
                <a:lnTo>
                  <a:pt x="350043" y="100012"/>
                </a:lnTo>
                <a:lnTo>
                  <a:pt x="316705" y="0"/>
                </a:ln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rph">
            <a:extLst>
              <a:ext uri="{FF2B5EF4-FFF2-40B4-BE49-F238E27FC236}">
                <a16:creationId xmlns:a16="http://schemas.microsoft.com/office/drawing/2014/main" id="{7CFE15D6-7B9B-42B9-B845-15C938D37679}"/>
              </a:ext>
            </a:extLst>
          </p:cNvPr>
          <p:cNvSpPr txBox="1">
            <a:spLocks noChangeArrowheads="1"/>
          </p:cNvSpPr>
          <p:nvPr/>
        </p:nvSpPr>
        <p:spPr bwMode="auto">
          <a:xfrm>
            <a:off x="5900105" y="2019477"/>
            <a:ext cx="193953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boldly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0454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545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FB343-0820-4A8C-9ADB-0AF7525A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Chains">
            <a:extLst>
              <a:ext uri="{FF2B5EF4-FFF2-40B4-BE49-F238E27FC236}">
                <a16:creationId xmlns:a16="http://schemas.microsoft.com/office/drawing/2014/main" id="{9295C901-DEB0-4955-9178-3D37CA86A144}"/>
              </a:ext>
            </a:extLst>
          </p:cNvPr>
          <p:cNvSpPr/>
          <p:nvPr/>
        </p:nvSpPr>
        <p:spPr>
          <a:xfrm>
            <a:off x="5534868" y="3822877"/>
            <a:ext cx="1382081" cy="2559653"/>
          </a:xfrm>
          <a:custGeom>
            <a:avLst/>
            <a:gdLst>
              <a:gd name="connsiteX0" fmla="*/ 934424 w 1374938"/>
              <a:gd name="connsiteY0" fmla="*/ 2509594 h 2559653"/>
              <a:gd name="connsiteX1" fmla="*/ 837644 w 1374938"/>
              <a:gd name="connsiteY1" fmla="*/ 2559653 h 2559653"/>
              <a:gd name="connsiteX2" fmla="*/ 734190 w 1374938"/>
              <a:gd name="connsiteY2" fmla="*/ 2552978 h 2559653"/>
              <a:gd name="connsiteX3" fmla="*/ 650760 w 1374938"/>
              <a:gd name="connsiteY3" fmla="*/ 2542967 h 2559653"/>
              <a:gd name="connsiteX4" fmla="*/ 614050 w 1374938"/>
              <a:gd name="connsiteY4" fmla="*/ 770900 h 2559653"/>
              <a:gd name="connsiteX5" fmla="*/ 3338 w 1374938"/>
              <a:gd name="connsiteY5" fmla="*/ 594027 h 2559653"/>
              <a:gd name="connsiteX6" fmla="*/ 0 w 1374938"/>
              <a:gd name="connsiteY6" fmla="*/ 473886 h 2559653"/>
              <a:gd name="connsiteX7" fmla="*/ 100117 w 1374938"/>
              <a:gd name="connsiteY7" fmla="*/ 377107 h 2559653"/>
              <a:gd name="connsiteX8" fmla="*/ 634073 w 1374938"/>
              <a:gd name="connsiteY8" fmla="*/ 557317 h 2559653"/>
              <a:gd name="connsiteX9" fmla="*/ 624062 w 1374938"/>
              <a:gd name="connsiteY9" fmla="*/ 60070 h 2559653"/>
              <a:gd name="connsiteX10" fmla="*/ 687469 w 1374938"/>
              <a:gd name="connsiteY10" fmla="*/ 0 h 2559653"/>
              <a:gd name="connsiteX11" fmla="*/ 834307 w 1374938"/>
              <a:gd name="connsiteY11" fmla="*/ 40047 h 2559653"/>
              <a:gd name="connsiteX12" fmla="*/ 864342 w 1374938"/>
              <a:gd name="connsiteY12" fmla="*/ 624062 h 2559653"/>
              <a:gd name="connsiteX13" fmla="*/ 1354914 w 1374938"/>
              <a:gd name="connsiteY13" fmla="*/ 780911 h 2559653"/>
              <a:gd name="connsiteX14" fmla="*/ 1374938 w 1374938"/>
              <a:gd name="connsiteY14" fmla="*/ 894377 h 2559653"/>
              <a:gd name="connsiteX15" fmla="*/ 1254797 w 1374938"/>
              <a:gd name="connsiteY15" fmla="*/ 964459 h 2559653"/>
              <a:gd name="connsiteX16" fmla="*/ 877691 w 1374938"/>
              <a:gd name="connsiteY16" fmla="*/ 854330 h 2559653"/>
              <a:gd name="connsiteX17" fmla="*/ 934424 w 1374938"/>
              <a:gd name="connsiteY17" fmla="*/ 2509594 h 2559653"/>
              <a:gd name="connsiteX0" fmla="*/ 934424 w 1374938"/>
              <a:gd name="connsiteY0" fmla="*/ 2509594 h 2559653"/>
              <a:gd name="connsiteX1" fmla="*/ 837644 w 1374938"/>
              <a:gd name="connsiteY1" fmla="*/ 2559653 h 2559653"/>
              <a:gd name="connsiteX2" fmla="*/ 734190 w 1374938"/>
              <a:gd name="connsiteY2" fmla="*/ 2552978 h 2559653"/>
              <a:gd name="connsiteX3" fmla="*/ 650760 w 1374938"/>
              <a:gd name="connsiteY3" fmla="*/ 2542967 h 2559653"/>
              <a:gd name="connsiteX4" fmla="*/ 621194 w 1374938"/>
              <a:gd name="connsiteY4" fmla="*/ 780425 h 2559653"/>
              <a:gd name="connsiteX5" fmla="*/ 3338 w 1374938"/>
              <a:gd name="connsiteY5" fmla="*/ 594027 h 2559653"/>
              <a:gd name="connsiteX6" fmla="*/ 0 w 1374938"/>
              <a:gd name="connsiteY6" fmla="*/ 473886 h 2559653"/>
              <a:gd name="connsiteX7" fmla="*/ 100117 w 1374938"/>
              <a:gd name="connsiteY7" fmla="*/ 377107 h 2559653"/>
              <a:gd name="connsiteX8" fmla="*/ 634073 w 1374938"/>
              <a:gd name="connsiteY8" fmla="*/ 557317 h 2559653"/>
              <a:gd name="connsiteX9" fmla="*/ 624062 w 1374938"/>
              <a:gd name="connsiteY9" fmla="*/ 60070 h 2559653"/>
              <a:gd name="connsiteX10" fmla="*/ 687469 w 1374938"/>
              <a:gd name="connsiteY10" fmla="*/ 0 h 2559653"/>
              <a:gd name="connsiteX11" fmla="*/ 834307 w 1374938"/>
              <a:gd name="connsiteY11" fmla="*/ 40047 h 2559653"/>
              <a:gd name="connsiteX12" fmla="*/ 864342 w 1374938"/>
              <a:gd name="connsiteY12" fmla="*/ 624062 h 2559653"/>
              <a:gd name="connsiteX13" fmla="*/ 1354914 w 1374938"/>
              <a:gd name="connsiteY13" fmla="*/ 780911 h 2559653"/>
              <a:gd name="connsiteX14" fmla="*/ 1374938 w 1374938"/>
              <a:gd name="connsiteY14" fmla="*/ 894377 h 2559653"/>
              <a:gd name="connsiteX15" fmla="*/ 1254797 w 1374938"/>
              <a:gd name="connsiteY15" fmla="*/ 964459 h 2559653"/>
              <a:gd name="connsiteX16" fmla="*/ 877691 w 1374938"/>
              <a:gd name="connsiteY16" fmla="*/ 854330 h 2559653"/>
              <a:gd name="connsiteX17" fmla="*/ 934424 w 1374938"/>
              <a:gd name="connsiteY17" fmla="*/ 2509594 h 2559653"/>
              <a:gd name="connsiteX0" fmla="*/ 934424 w 1374938"/>
              <a:gd name="connsiteY0" fmla="*/ 2509594 h 2559653"/>
              <a:gd name="connsiteX1" fmla="*/ 837644 w 1374938"/>
              <a:gd name="connsiteY1" fmla="*/ 2559653 h 2559653"/>
              <a:gd name="connsiteX2" fmla="*/ 734190 w 1374938"/>
              <a:gd name="connsiteY2" fmla="*/ 2552978 h 2559653"/>
              <a:gd name="connsiteX3" fmla="*/ 650760 w 1374938"/>
              <a:gd name="connsiteY3" fmla="*/ 2542967 h 2559653"/>
              <a:gd name="connsiteX4" fmla="*/ 621194 w 1374938"/>
              <a:gd name="connsiteY4" fmla="*/ 780425 h 2559653"/>
              <a:gd name="connsiteX5" fmla="*/ 3338 w 1374938"/>
              <a:gd name="connsiteY5" fmla="*/ 594027 h 2559653"/>
              <a:gd name="connsiteX6" fmla="*/ 0 w 1374938"/>
              <a:gd name="connsiteY6" fmla="*/ 473886 h 2559653"/>
              <a:gd name="connsiteX7" fmla="*/ 100117 w 1374938"/>
              <a:gd name="connsiteY7" fmla="*/ 377107 h 2559653"/>
              <a:gd name="connsiteX8" fmla="*/ 634073 w 1374938"/>
              <a:gd name="connsiteY8" fmla="*/ 557317 h 2559653"/>
              <a:gd name="connsiteX9" fmla="*/ 624062 w 1374938"/>
              <a:gd name="connsiteY9" fmla="*/ 60070 h 2559653"/>
              <a:gd name="connsiteX10" fmla="*/ 687469 w 1374938"/>
              <a:gd name="connsiteY10" fmla="*/ 0 h 2559653"/>
              <a:gd name="connsiteX11" fmla="*/ 834307 w 1374938"/>
              <a:gd name="connsiteY11" fmla="*/ 40047 h 2559653"/>
              <a:gd name="connsiteX12" fmla="*/ 857198 w 1374938"/>
              <a:gd name="connsiteY12" fmla="*/ 624062 h 2559653"/>
              <a:gd name="connsiteX13" fmla="*/ 1354914 w 1374938"/>
              <a:gd name="connsiteY13" fmla="*/ 780911 h 2559653"/>
              <a:gd name="connsiteX14" fmla="*/ 1374938 w 1374938"/>
              <a:gd name="connsiteY14" fmla="*/ 894377 h 2559653"/>
              <a:gd name="connsiteX15" fmla="*/ 1254797 w 1374938"/>
              <a:gd name="connsiteY15" fmla="*/ 964459 h 2559653"/>
              <a:gd name="connsiteX16" fmla="*/ 877691 w 1374938"/>
              <a:gd name="connsiteY16" fmla="*/ 854330 h 2559653"/>
              <a:gd name="connsiteX17" fmla="*/ 934424 w 1374938"/>
              <a:gd name="connsiteY17" fmla="*/ 2509594 h 2559653"/>
              <a:gd name="connsiteX0" fmla="*/ 934424 w 1384463"/>
              <a:gd name="connsiteY0" fmla="*/ 2509594 h 2559653"/>
              <a:gd name="connsiteX1" fmla="*/ 837644 w 1384463"/>
              <a:gd name="connsiteY1" fmla="*/ 2559653 h 2559653"/>
              <a:gd name="connsiteX2" fmla="*/ 734190 w 1384463"/>
              <a:gd name="connsiteY2" fmla="*/ 2552978 h 2559653"/>
              <a:gd name="connsiteX3" fmla="*/ 650760 w 1384463"/>
              <a:gd name="connsiteY3" fmla="*/ 2542967 h 2559653"/>
              <a:gd name="connsiteX4" fmla="*/ 621194 w 1384463"/>
              <a:gd name="connsiteY4" fmla="*/ 780425 h 2559653"/>
              <a:gd name="connsiteX5" fmla="*/ 3338 w 1384463"/>
              <a:gd name="connsiteY5" fmla="*/ 594027 h 2559653"/>
              <a:gd name="connsiteX6" fmla="*/ 0 w 1384463"/>
              <a:gd name="connsiteY6" fmla="*/ 473886 h 2559653"/>
              <a:gd name="connsiteX7" fmla="*/ 100117 w 1384463"/>
              <a:gd name="connsiteY7" fmla="*/ 377107 h 2559653"/>
              <a:gd name="connsiteX8" fmla="*/ 634073 w 1384463"/>
              <a:gd name="connsiteY8" fmla="*/ 557317 h 2559653"/>
              <a:gd name="connsiteX9" fmla="*/ 624062 w 1384463"/>
              <a:gd name="connsiteY9" fmla="*/ 60070 h 2559653"/>
              <a:gd name="connsiteX10" fmla="*/ 687469 w 1384463"/>
              <a:gd name="connsiteY10" fmla="*/ 0 h 2559653"/>
              <a:gd name="connsiteX11" fmla="*/ 834307 w 1384463"/>
              <a:gd name="connsiteY11" fmla="*/ 40047 h 2559653"/>
              <a:gd name="connsiteX12" fmla="*/ 857198 w 1384463"/>
              <a:gd name="connsiteY12" fmla="*/ 624062 h 2559653"/>
              <a:gd name="connsiteX13" fmla="*/ 1354914 w 1384463"/>
              <a:gd name="connsiteY13" fmla="*/ 780911 h 2559653"/>
              <a:gd name="connsiteX14" fmla="*/ 1384463 w 1384463"/>
              <a:gd name="connsiteY14" fmla="*/ 891996 h 2559653"/>
              <a:gd name="connsiteX15" fmla="*/ 1254797 w 1384463"/>
              <a:gd name="connsiteY15" fmla="*/ 964459 h 2559653"/>
              <a:gd name="connsiteX16" fmla="*/ 877691 w 1384463"/>
              <a:gd name="connsiteY16" fmla="*/ 854330 h 2559653"/>
              <a:gd name="connsiteX17" fmla="*/ 934424 w 1384463"/>
              <a:gd name="connsiteY17" fmla="*/ 2509594 h 2559653"/>
              <a:gd name="connsiteX0" fmla="*/ 934424 w 1384463"/>
              <a:gd name="connsiteY0" fmla="*/ 2509594 h 2559653"/>
              <a:gd name="connsiteX1" fmla="*/ 837644 w 1384463"/>
              <a:gd name="connsiteY1" fmla="*/ 2559653 h 2559653"/>
              <a:gd name="connsiteX2" fmla="*/ 734190 w 1384463"/>
              <a:gd name="connsiteY2" fmla="*/ 2552978 h 2559653"/>
              <a:gd name="connsiteX3" fmla="*/ 650760 w 1384463"/>
              <a:gd name="connsiteY3" fmla="*/ 2542967 h 2559653"/>
              <a:gd name="connsiteX4" fmla="*/ 621194 w 1384463"/>
              <a:gd name="connsiteY4" fmla="*/ 780425 h 2559653"/>
              <a:gd name="connsiteX5" fmla="*/ 3338 w 1384463"/>
              <a:gd name="connsiteY5" fmla="*/ 594027 h 2559653"/>
              <a:gd name="connsiteX6" fmla="*/ 0 w 1384463"/>
              <a:gd name="connsiteY6" fmla="*/ 473886 h 2559653"/>
              <a:gd name="connsiteX7" fmla="*/ 100117 w 1384463"/>
              <a:gd name="connsiteY7" fmla="*/ 377107 h 2559653"/>
              <a:gd name="connsiteX8" fmla="*/ 634073 w 1384463"/>
              <a:gd name="connsiteY8" fmla="*/ 557317 h 2559653"/>
              <a:gd name="connsiteX9" fmla="*/ 624062 w 1384463"/>
              <a:gd name="connsiteY9" fmla="*/ 60070 h 2559653"/>
              <a:gd name="connsiteX10" fmla="*/ 687469 w 1384463"/>
              <a:gd name="connsiteY10" fmla="*/ 0 h 2559653"/>
              <a:gd name="connsiteX11" fmla="*/ 834307 w 1384463"/>
              <a:gd name="connsiteY11" fmla="*/ 40047 h 2559653"/>
              <a:gd name="connsiteX12" fmla="*/ 857198 w 1384463"/>
              <a:gd name="connsiteY12" fmla="*/ 624062 h 2559653"/>
              <a:gd name="connsiteX13" fmla="*/ 1354914 w 1384463"/>
              <a:gd name="connsiteY13" fmla="*/ 780911 h 2559653"/>
              <a:gd name="connsiteX14" fmla="*/ 1384463 w 1384463"/>
              <a:gd name="connsiteY14" fmla="*/ 891996 h 2559653"/>
              <a:gd name="connsiteX15" fmla="*/ 1259559 w 1384463"/>
              <a:gd name="connsiteY15" fmla="*/ 962078 h 2559653"/>
              <a:gd name="connsiteX16" fmla="*/ 877691 w 1384463"/>
              <a:gd name="connsiteY16" fmla="*/ 854330 h 2559653"/>
              <a:gd name="connsiteX17" fmla="*/ 934424 w 1384463"/>
              <a:gd name="connsiteY17" fmla="*/ 2509594 h 2559653"/>
              <a:gd name="connsiteX0" fmla="*/ 934424 w 1384463"/>
              <a:gd name="connsiteY0" fmla="*/ 2509594 h 2559653"/>
              <a:gd name="connsiteX1" fmla="*/ 837644 w 1384463"/>
              <a:gd name="connsiteY1" fmla="*/ 2559653 h 2559653"/>
              <a:gd name="connsiteX2" fmla="*/ 734190 w 1384463"/>
              <a:gd name="connsiteY2" fmla="*/ 2552978 h 2559653"/>
              <a:gd name="connsiteX3" fmla="*/ 650760 w 1384463"/>
              <a:gd name="connsiteY3" fmla="*/ 2542967 h 2559653"/>
              <a:gd name="connsiteX4" fmla="*/ 621194 w 1384463"/>
              <a:gd name="connsiteY4" fmla="*/ 780425 h 2559653"/>
              <a:gd name="connsiteX5" fmla="*/ 3338 w 1384463"/>
              <a:gd name="connsiteY5" fmla="*/ 594027 h 2559653"/>
              <a:gd name="connsiteX6" fmla="*/ 0 w 1384463"/>
              <a:gd name="connsiteY6" fmla="*/ 473886 h 2559653"/>
              <a:gd name="connsiteX7" fmla="*/ 100117 w 1384463"/>
              <a:gd name="connsiteY7" fmla="*/ 377107 h 2559653"/>
              <a:gd name="connsiteX8" fmla="*/ 634073 w 1384463"/>
              <a:gd name="connsiteY8" fmla="*/ 557317 h 2559653"/>
              <a:gd name="connsiteX9" fmla="*/ 624062 w 1384463"/>
              <a:gd name="connsiteY9" fmla="*/ 60070 h 2559653"/>
              <a:gd name="connsiteX10" fmla="*/ 687469 w 1384463"/>
              <a:gd name="connsiteY10" fmla="*/ 0 h 2559653"/>
              <a:gd name="connsiteX11" fmla="*/ 834307 w 1384463"/>
              <a:gd name="connsiteY11" fmla="*/ 40047 h 2559653"/>
              <a:gd name="connsiteX12" fmla="*/ 857198 w 1384463"/>
              <a:gd name="connsiteY12" fmla="*/ 624062 h 2559653"/>
              <a:gd name="connsiteX13" fmla="*/ 1352533 w 1384463"/>
              <a:gd name="connsiteY13" fmla="*/ 783292 h 2559653"/>
              <a:gd name="connsiteX14" fmla="*/ 1384463 w 1384463"/>
              <a:gd name="connsiteY14" fmla="*/ 891996 h 2559653"/>
              <a:gd name="connsiteX15" fmla="*/ 1259559 w 1384463"/>
              <a:gd name="connsiteY15" fmla="*/ 962078 h 2559653"/>
              <a:gd name="connsiteX16" fmla="*/ 877691 w 1384463"/>
              <a:gd name="connsiteY16" fmla="*/ 854330 h 2559653"/>
              <a:gd name="connsiteX17" fmla="*/ 934424 w 1384463"/>
              <a:gd name="connsiteY17" fmla="*/ 2509594 h 2559653"/>
              <a:gd name="connsiteX0" fmla="*/ 934424 w 1379700"/>
              <a:gd name="connsiteY0" fmla="*/ 2509594 h 2559653"/>
              <a:gd name="connsiteX1" fmla="*/ 837644 w 1379700"/>
              <a:gd name="connsiteY1" fmla="*/ 2559653 h 2559653"/>
              <a:gd name="connsiteX2" fmla="*/ 734190 w 1379700"/>
              <a:gd name="connsiteY2" fmla="*/ 2552978 h 2559653"/>
              <a:gd name="connsiteX3" fmla="*/ 650760 w 1379700"/>
              <a:gd name="connsiteY3" fmla="*/ 2542967 h 2559653"/>
              <a:gd name="connsiteX4" fmla="*/ 621194 w 1379700"/>
              <a:gd name="connsiteY4" fmla="*/ 780425 h 2559653"/>
              <a:gd name="connsiteX5" fmla="*/ 3338 w 1379700"/>
              <a:gd name="connsiteY5" fmla="*/ 594027 h 2559653"/>
              <a:gd name="connsiteX6" fmla="*/ 0 w 1379700"/>
              <a:gd name="connsiteY6" fmla="*/ 473886 h 2559653"/>
              <a:gd name="connsiteX7" fmla="*/ 100117 w 1379700"/>
              <a:gd name="connsiteY7" fmla="*/ 377107 h 2559653"/>
              <a:gd name="connsiteX8" fmla="*/ 634073 w 1379700"/>
              <a:gd name="connsiteY8" fmla="*/ 557317 h 2559653"/>
              <a:gd name="connsiteX9" fmla="*/ 624062 w 1379700"/>
              <a:gd name="connsiteY9" fmla="*/ 60070 h 2559653"/>
              <a:gd name="connsiteX10" fmla="*/ 687469 w 1379700"/>
              <a:gd name="connsiteY10" fmla="*/ 0 h 2559653"/>
              <a:gd name="connsiteX11" fmla="*/ 834307 w 1379700"/>
              <a:gd name="connsiteY11" fmla="*/ 40047 h 2559653"/>
              <a:gd name="connsiteX12" fmla="*/ 857198 w 1379700"/>
              <a:gd name="connsiteY12" fmla="*/ 624062 h 2559653"/>
              <a:gd name="connsiteX13" fmla="*/ 1352533 w 1379700"/>
              <a:gd name="connsiteY13" fmla="*/ 783292 h 2559653"/>
              <a:gd name="connsiteX14" fmla="*/ 1379700 w 1379700"/>
              <a:gd name="connsiteY14" fmla="*/ 894377 h 2559653"/>
              <a:gd name="connsiteX15" fmla="*/ 1259559 w 1379700"/>
              <a:gd name="connsiteY15" fmla="*/ 962078 h 2559653"/>
              <a:gd name="connsiteX16" fmla="*/ 877691 w 1379700"/>
              <a:gd name="connsiteY16" fmla="*/ 854330 h 2559653"/>
              <a:gd name="connsiteX17" fmla="*/ 934424 w 1379700"/>
              <a:gd name="connsiteY17" fmla="*/ 2509594 h 2559653"/>
              <a:gd name="connsiteX0" fmla="*/ 936805 w 1382081"/>
              <a:gd name="connsiteY0" fmla="*/ 2509594 h 2559653"/>
              <a:gd name="connsiteX1" fmla="*/ 840025 w 1382081"/>
              <a:gd name="connsiteY1" fmla="*/ 2559653 h 2559653"/>
              <a:gd name="connsiteX2" fmla="*/ 736571 w 1382081"/>
              <a:gd name="connsiteY2" fmla="*/ 2552978 h 2559653"/>
              <a:gd name="connsiteX3" fmla="*/ 653141 w 1382081"/>
              <a:gd name="connsiteY3" fmla="*/ 2542967 h 2559653"/>
              <a:gd name="connsiteX4" fmla="*/ 623575 w 1382081"/>
              <a:gd name="connsiteY4" fmla="*/ 780425 h 2559653"/>
              <a:gd name="connsiteX5" fmla="*/ 5719 w 1382081"/>
              <a:gd name="connsiteY5" fmla="*/ 594027 h 2559653"/>
              <a:gd name="connsiteX6" fmla="*/ 0 w 1382081"/>
              <a:gd name="connsiteY6" fmla="*/ 481030 h 2559653"/>
              <a:gd name="connsiteX7" fmla="*/ 102498 w 1382081"/>
              <a:gd name="connsiteY7" fmla="*/ 377107 h 2559653"/>
              <a:gd name="connsiteX8" fmla="*/ 636454 w 1382081"/>
              <a:gd name="connsiteY8" fmla="*/ 557317 h 2559653"/>
              <a:gd name="connsiteX9" fmla="*/ 626443 w 1382081"/>
              <a:gd name="connsiteY9" fmla="*/ 60070 h 2559653"/>
              <a:gd name="connsiteX10" fmla="*/ 689850 w 1382081"/>
              <a:gd name="connsiteY10" fmla="*/ 0 h 2559653"/>
              <a:gd name="connsiteX11" fmla="*/ 836688 w 1382081"/>
              <a:gd name="connsiteY11" fmla="*/ 40047 h 2559653"/>
              <a:gd name="connsiteX12" fmla="*/ 859579 w 1382081"/>
              <a:gd name="connsiteY12" fmla="*/ 624062 h 2559653"/>
              <a:gd name="connsiteX13" fmla="*/ 1354914 w 1382081"/>
              <a:gd name="connsiteY13" fmla="*/ 783292 h 2559653"/>
              <a:gd name="connsiteX14" fmla="*/ 1382081 w 1382081"/>
              <a:gd name="connsiteY14" fmla="*/ 894377 h 2559653"/>
              <a:gd name="connsiteX15" fmla="*/ 1261940 w 1382081"/>
              <a:gd name="connsiteY15" fmla="*/ 962078 h 2559653"/>
              <a:gd name="connsiteX16" fmla="*/ 880072 w 1382081"/>
              <a:gd name="connsiteY16" fmla="*/ 854330 h 2559653"/>
              <a:gd name="connsiteX17" fmla="*/ 936805 w 1382081"/>
              <a:gd name="connsiteY17" fmla="*/ 2509594 h 2559653"/>
              <a:gd name="connsiteX0" fmla="*/ 936805 w 1382081"/>
              <a:gd name="connsiteY0" fmla="*/ 2509594 h 2559653"/>
              <a:gd name="connsiteX1" fmla="*/ 840025 w 1382081"/>
              <a:gd name="connsiteY1" fmla="*/ 2559653 h 2559653"/>
              <a:gd name="connsiteX2" fmla="*/ 736571 w 1382081"/>
              <a:gd name="connsiteY2" fmla="*/ 2552978 h 2559653"/>
              <a:gd name="connsiteX3" fmla="*/ 653141 w 1382081"/>
              <a:gd name="connsiteY3" fmla="*/ 2542967 h 2559653"/>
              <a:gd name="connsiteX4" fmla="*/ 623575 w 1382081"/>
              <a:gd name="connsiteY4" fmla="*/ 780425 h 2559653"/>
              <a:gd name="connsiteX5" fmla="*/ 5719 w 1382081"/>
              <a:gd name="connsiteY5" fmla="*/ 594027 h 2559653"/>
              <a:gd name="connsiteX6" fmla="*/ 0 w 1382081"/>
              <a:gd name="connsiteY6" fmla="*/ 481030 h 2559653"/>
              <a:gd name="connsiteX7" fmla="*/ 100117 w 1382081"/>
              <a:gd name="connsiteY7" fmla="*/ 384251 h 2559653"/>
              <a:gd name="connsiteX8" fmla="*/ 636454 w 1382081"/>
              <a:gd name="connsiteY8" fmla="*/ 557317 h 2559653"/>
              <a:gd name="connsiteX9" fmla="*/ 626443 w 1382081"/>
              <a:gd name="connsiteY9" fmla="*/ 60070 h 2559653"/>
              <a:gd name="connsiteX10" fmla="*/ 689850 w 1382081"/>
              <a:gd name="connsiteY10" fmla="*/ 0 h 2559653"/>
              <a:gd name="connsiteX11" fmla="*/ 836688 w 1382081"/>
              <a:gd name="connsiteY11" fmla="*/ 40047 h 2559653"/>
              <a:gd name="connsiteX12" fmla="*/ 859579 w 1382081"/>
              <a:gd name="connsiteY12" fmla="*/ 624062 h 2559653"/>
              <a:gd name="connsiteX13" fmla="*/ 1354914 w 1382081"/>
              <a:gd name="connsiteY13" fmla="*/ 783292 h 2559653"/>
              <a:gd name="connsiteX14" fmla="*/ 1382081 w 1382081"/>
              <a:gd name="connsiteY14" fmla="*/ 894377 h 2559653"/>
              <a:gd name="connsiteX15" fmla="*/ 1261940 w 1382081"/>
              <a:gd name="connsiteY15" fmla="*/ 962078 h 2559653"/>
              <a:gd name="connsiteX16" fmla="*/ 880072 w 1382081"/>
              <a:gd name="connsiteY16" fmla="*/ 854330 h 2559653"/>
              <a:gd name="connsiteX17" fmla="*/ 936805 w 1382081"/>
              <a:gd name="connsiteY17" fmla="*/ 2509594 h 2559653"/>
              <a:gd name="connsiteX0" fmla="*/ 936805 w 1382081"/>
              <a:gd name="connsiteY0" fmla="*/ 2509594 h 2559653"/>
              <a:gd name="connsiteX1" fmla="*/ 840025 w 1382081"/>
              <a:gd name="connsiteY1" fmla="*/ 2559653 h 2559653"/>
              <a:gd name="connsiteX2" fmla="*/ 736571 w 1382081"/>
              <a:gd name="connsiteY2" fmla="*/ 2552978 h 2559653"/>
              <a:gd name="connsiteX3" fmla="*/ 653141 w 1382081"/>
              <a:gd name="connsiteY3" fmla="*/ 2542967 h 2559653"/>
              <a:gd name="connsiteX4" fmla="*/ 623575 w 1382081"/>
              <a:gd name="connsiteY4" fmla="*/ 780425 h 2559653"/>
              <a:gd name="connsiteX5" fmla="*/ 5719 w 1382081"/>
              <a:gd name="connsiteY5" fmla="*/ 594027 h 2559653"/>
              <a:gd name="connsiteX6" fmla="*/ 0 w 1382081"/>
              <a:gd name="connsiteY6" fmla="*/ 481030 h 2559653"/>
              <a:gd name="connsiteX7" fmla="*/ 100117 w 1382081"/>
              <a:gd name="connsiteY7" fmla="*/ 384251 h 2559653"/>
              <a:gd name="connsiteX8" fmla="*/ 636454 w 1382081"/>
              <a:gd name="connsiteY8" fmla="*/ 557317 h 2559653"/>
              <a:gd name="connsiteX9" fmla="*/ 626443 w 1382081"/>
              <a:gd name="connsiteY9" fmla="*/ 60070 h 2559653"/>
              <a:gd name="connsiteX10" fmla="*/ 699375 w 1382081"/>
              <a:gd name="connsiteY10" fmla="*/ 0 h 2559653"/>
              <a:gd name="connsiteX11" fmla="*/ 836688 w 1382081"/>
              <a:gd name="connsiteY11" fmla="*/ 40047 h 2559653"/>
              <a:gd name="connsiteX12" fmla="*/ 859579 w 1382081"/>
              <a:gd name="connsiteY12" fmla="*/ 624062 h 2559653"/>
              <a:gd name="connsiteX13" fmla="*/ 1354914 w 1382081"/>
              <a:gd name="connsiteY13" fmla="*/ 783292 h 2559653"/>
              <a:gd name="connsiteX14" fmla="*/ 1382081 w 1382081"/>
              <a:gd name="connsiteY14" fmla="*/ 894377 h 2559653"/>
              <a:gd name="connsiteX15" fmla="*/ 1261940 w 1382081"/>
              <a:gd name="connsiteY15" fmla="*/ 962078 h 2559653"/>
              <a:gd name="connsiteX16" fmla="*/ 880072 w 1382081"/>
              <a:gd name="connsiteY16" fmla="*/ 854330 h 2559653"/>
              <a:gd name="connsiteX17" fmla="*/ 936805 w 1382081"/>
              <a:gd name="connsiteY17" fmla="*/ 2509594 h 2559653"/>
              <a:gd name="connsiteX0" fmla="*/ 936805 w 1382081"/>
              <a:gd name="connsiteY0" fmla="*/ 2509594 h 2559653"/>
              <a:gd name="connsiteX1" fmla="*/ 840025 w 1382081"/>
              <a:gd name="connsiteY1" fmla="*/ 2559653 h 2559653"/>
              <a:gd name="connsiteX2" fmla="*/ 736571 w 1382081"/>
              <a:gd name="connsiteY2" fmla="*/ 2552978 h 2559653"/>
              <a:gd name="connsiteX3" fmla="*/ 653141 w 1382081"/>
              <a:gd name="connsiteY3" fmla="*/ 2542967 h 2559653"/>
              <a:gd name="connsiteX4" fmla="*/ 633100 w 1382081"/>
              <a:gd name="connsiteY4" fmla="*/ 775663 h 2559653"/>
              <a:gd name="connsiteX5" fmla="*/ 5719 w 1382081"/>
              <a:gd name="connsiteY5" fmla="*/ 594027 h 2559653"/>
              <a:gd name="connsiteX6" fmla="*/ 0 w 1382081"/>
              <a:gd name="connsiteY6" fmla="*/ 481030 h 2559653"/>
              <a:gd name="connsiteX7" fmla="*/ 100117 w 1382081"/>
              <a:gd name="connsiteY7" fmla="*/ 384251 h 2559653"/>
              <a:gd name="connsiteX8" fmla="*/ 636454 w 1382081"/>
              <a:gd name="connsiteY8" fmla="*/ 557317 h 2559653"/>
              <a:gd name="connsiteX9" fmla="*/ 626443 w 1382081"/>
              <a:gd name="connsiteY9" fmla="*/ 60070 h 2559653"/>
              <a:gd name="connsiteX10" fmla="*/ 699375 w 1382081"/>
              <a:gd name="connsiteY10" fmla="*/ 0 h 2559653"/>
              <a:gd name="connsiteX11" fmla="*/ 836688 w 1382081"/>
              <a:gd name="connsiteY11" fmla="*/ 40047 h 2559653"/>
              <a:gd name="connsiteX12" fmla="*/ 859579 w 1382081"/>
              <a:gd name="connsiteY12" fmla="*/ 624062 h 2559653"/>
              <a:gd name="connsiteX13" fmla="*/ 1354914 w 1382081"/>
              <a:gd name="connsiteY13" fmla="*/ 783292 h 2559653"/>
              <a:gd name="connsiteX14" fmla="*/ 1382081 w 1382081"/>
              <a:gd name="connsiteY14" fmla="*/ 894377 h 2559653"/>
              <a:gd name="connsiteX15" fmla="*/ 1261940 w 1382081"/>
              <a:gd name="connsiteY15" fmla="*/ 962078 h 2559653"/>
              <a:gd name="connsiteX16" fmla="*/ 880072 w 1382081"/>
              <a:gd name="connsiteY16" fmla="*/ 854330 h 2559653"/>
              <a:gd name="connsiteX17" fmla="*/ 936805 w 1382081"/>
              <a:gd name="connsiteY17" fmla="*/ 2509594 h 2559653"/>
              <a:gd name="connsiteX0" fmla="*/ 936805 w 1382081"/>
              <a:gd name="connsiteY0" fmla="*/ 2509594 h 2559653"/>
              <a:gd name="connsiteX1" fmla="*/ 840025 w 1382081"/>
              <a:gd name="connsiteY1" fmla="*/ 2559653 h 2559653"/>
              <a:gd name="connsiteX2" fmla="*/ 736571 w 1382081"/>
              <a:gd name="connsiteY2" fmla="*/ 2552978 h 2559653"/>
              <a:gd name="connsiteX3" fmla="*/ 653141 w 1382081"/>
              <a:gd name="connsiteY3" fmla="*/ 2542967 h 2559653"/>
              <a:gd name="connsiteX4" fmla="*/ 633100 w 1382081"/>
              <a:gd name="connsiteY4" fmla="*/ 775663 h 2559653"/>
              <a:gd name="connsiteX5" fmla="*/ 5719 w 1382081"/>
              <a:gd name="connsiteY5" fmla="*/ 594027 h 2559653"/>
              <a:gd name="connsiteX6" fmla="*/ 0 w 1382081"/>
              <a:gd name="connsiteY6" fmla="*/ 481030 h 2559653"/>
              <a:gd name="connsiteX7" fmla="*/ 100117 w 1382081"/>
              <a:gd name="connsiteY7" fmla="*/ 384251 h 2559653"/>
              <a:gd name="connsiteX8" fmla="*/ 636454 w 1382081"/>
              <a:gd name="connsiteY8" fmla="*/ 557317 h 2559653"/>
              <a:gd name="connsiteX9" fmla="*/ 626443 w 1382081"/>
              <a:gd name="connsiteY9" fmla="*/ 60070 h 2559653"/>
              <a:gd name="connsiteX10" fmla="*/ 699375 w 1382081"/>
              <a:gd name="connsiteY10" fmla="*/ 0 h 2559653"/>
              <a:gd name="connsiteX11" fmla="*/ 836688 w 1382081"/>
              <a:gd name="connsiteY11" fmla="*/ 40047 h 2559653"/>
              <a:gd name="connsiteX12" fmla="*/ 859579 w 1382081"/>
              <a:gd name="connsiteY12" fmla="*/ 624062 h 2559653"/>
              <a:gd name="connsiteX13" fmla="*/ 1354914 w 1382081"/>
              <a:gd name="connsiteY13" fmla="*/ 783292 h 2559653"/>
              <a:gd name="connsiteX14" fmla="*/ 1382081 w 1382081"/>
              <a:gd name="connsiteY14" fmla="*/ 894377 h 2559653"/>
              <a:gd name="connsiteX15" fmla="*/ 1261940 w 1382081"/>
              <a:gd name="connsiteY15" fmla="*/ 962078 h 2559653"/>
              <a:gd name="connsiteX16" fmla="*/ 877690 w 1382081"/>
              <a:gd name="connsiteY16" fmla="*/ 847186 h 2559653"/>
              <a:gd name="connsiteX17" fmla="*/ 936805 w 1382081"/>
              <a:gd name="connsiteY17" fmla="*/ 2509594 h 255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2081" h="2559653">
                <a:moveTo>
                  <a:pt x="936805" y="2509594"/>
                </a:moveTo>
                <a:lnTo>
                  <a:pt x="840025" y="2559653"/>
                </a:lnTo>
                <a:lnTo>
                  <a:pt x="736571" y="2552978"/>
                </a:lnTo>
                <a:lnTo>
                  <a:pt x="653141" y="2542967"/>
                </a:lnTo>
                <a:lnTo>
                  <a:pt x="633100" y="775663"/>
                </a:lnTo>
                <a:lnTo>
                  <a:pt x="5719" y="594027"/>
                </a:lnTo>
                <a:cubicBezTo>
                  <a:pt x="4606" y="553980"/>
                  <a:pt x="1113" y="521077"/>
                  <a:pt x="0" y="481030"/>
                </a:cubicBezTo>
                <a:lnTo>
                  <a:pt x="100117" y="384251"/>
                </a:lnTo>
                <a:lnTo>
                  <a:pt x="636454" y="557317"/>
                </a:lnTo>
                <a:lnTo>
                  <a:pt x="626443" y="60070"/>
                </a:lnTo>
                <a:lnTo>
                  <a:pt x="699375" y="0"/>
                </a:lnTo>
                <a:lnTo>
                  <a:pt x="836688" y="40047"/>
                </a:lnTo>
                <a:lnTo>
                  <a:pt x="859579" y="624062"/>
                </a:lnTo>
                <a:lnTo>
                  <a:pt x="1354914" y="783292"/>
                </a:lnTo>
                <a:lnTo>
                  <a:pt x="1382081" y="894377"/>
                </a:lnTo>
                <a:lnTo>
                  <a:pt x="1261940" y="962078"/>
                </a:lnTo>
                <a:lnTo>
                  <a:pt x="877690" y="847186"/>
                </a:lnTo>
                <a:lnTo>
                  <a:pt x="936805" y="2509594"/>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6-Point Star 3">
            <a:extLst>
              <a:ext uri="{FF2B5EF4-FFF2-40B4-BE49-F238E27FC236}">
                <a16:creationId xmlns:a16="http://schemas.microsoft.com/office/drawing/2014/main" id="{CCD56C1E-49BA-48C5-A669-65792888D7CC}"/>
              </a:ext>
            </a:extLst>
          </p:cNvPr>
          <p:cNvSpPr/>
          <p:nvPr/>
        </p:nvSpPr>
        <p:spPr>
          <a:xfrm>
            <a:off x="5633363" y="3907025"/>
            <a:ext cx="1276597" cy="120287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4">
            <a:extLst>
              <a:ext uri="{FF2B5EF4-FFF2-40B4-BE49-F238E27FC236}">
                <a16:creationId xmlns:a16="http://schemas.microsoft.com/office/drawing/2014/main" id="{C8420436-CDE2-415C-B7D9-78514ADBC946}"/>
              </a:ext>
            </a:extLst>
          </p:cNvPr>
          <p:cNvSpPr/>
          <p:nvPr/>
        </p:nvSpPr>
        <p:spPr>
          <a:xfrm>
            <a:off x="5652654" y="3895105"/>
            <a:ext cx="1276597" cy="1273629"/>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5A3D30A-C60B-4A86-BFB3-E8202CB3E159}"/>
              </a:ext>
            </a:extLst>
          </p:cNvPr>
          <p:cNvSpPr txBox="1">
            <a:spLocks/>
          </p:cNvSpPr>
          <p:nvPr/>
        </p:nvSpPr>
        <p:spPr>
          <a:xfrm>
            <a:off x="4442773" y="1979152"/>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3" name="Title 1">
            <a:extLst>
              <a:ext uri="{FF2B5EF4-FFF2-40B4-BE49-F238E27FC236}">
                <a16:creationId xmlns:a16="http://schemas.microsoft.com/office/drawing/2014/main" id="{8BF44678-B8D1-4450-89EE-12F79403648E}"/>
              </a:ext>
            </a:extLst>
          </p:cNvPr>
          <p:cNvSpPr txBox="1">
            <a:spLocks/>
          </p:cNvSpPr>
          <p:nvPr/>
        </p:nvSpPr>
        <p:spPr>
          <a:xfrm>
            <a:off x="3158278" y="3319912"/>
            <a:ext cx="2666834" cy="6998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4" name="Title 1">
            <a:extLst>
              <a:ext uri="{FF2B5EF4-FFF2-40B4-BE49-F238E27FC236}">
                <a16:creationId xmlns:a16="http://schemas.microsoft.com/office/drawing/2014/main" id="{1BD8E3E0-87B7-4294-A137-B8262408D692}"/>
              </a:ext>
            </a:extLst>
          </p:cNvPr>
          <p:cNvSpPr txBox="1">
            <a:spLocks/>
          </p:cNvSpPr>
          <p:nvPr/>
        </p:nvSpPr>
        <p:spPr>
          <a:xfrm>
            <a:off x="3586284" y="3945770"/>
            <a:ext cx="3507664" cy="783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60397" y="3217055"/>
            <a:ext cx="8229600" cy="220925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we may boldly say: "The LORD is my helper; I will not fear. What can man do to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13:6 </a:t>
            </a:r>
          </a:p>
        </p:txBody>
      </p:sp>
      <p:sp>
        <p:nvSpPr>
          <p:cNvPr id="19" name="Rectangle 2">
            <a:extLst>
              <a:ext uri="{FF2B5EF4-FFF2-40B4-BE49-F238E27FC236}">
                <a16:creationId xmlns:a16="http://schemas.microsoft.com/office/drawing/2014/main" id="{D127A331-F719-4389-B906-686751C7D820}"/>
              </a:ext>
            </a:extLst>
          </p:cNvPr>
          <p:cNvSpPr txBox="1">
            <a:spLocks noChangeArrowheads="1"/>
          </p:cNvSpPr>
          <p:nvPr/>
        </p:nvSpPr>
        <p:spPr bwMode="auto">
          <a:xfrm>
            <a:off x="457200" y="2020535"/>
            <a:ext cx="8229600" cy="281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Let us therefore </a:t>
            </a:r>
            <a:r>
              <a:rPr lang="en-US" altLang="en-US" sz="100" b="1" u="sng" kern="0" dirty="0">
                <a:ln w="3175" cmpd="sng">
                  <a:solidFill>
                    <a:srgbClr val="FFFFFF"/>
                  </a:solidFill>
                  <a:prstDash val="solid"/>
                  <a:miter lim="800000"/>
                </a:ln>
                <a:solidFill>
                  <a:srgbClr val="FF0000"/>
                </a:solidFill>
                <a:effectLst/>
                <a:latin typeface="Calibri" panose="020F0502020204030204" pitchFamily="34" charset="0"/>
              </a:rPr>
              <a:t>.</a:t>
            </a:r>
            <a:r>
              <a:rPr lang="en-US" altLang="en-US" b="1" u="sng" kern="0" dirty="0">
                <a:ln w="3175" cmpd="sng">
                  <a:solidFill>
                    <a:srgbClr val="FFFFFF"/>
                  </a:solidFill>
                  <a:prstDash val="solid"/>
                  <a:miter lim="800000"/>
                </a:ln>
                <a:solidFill>
                  <a:srgbClr val="FF0000"/>
                </a:solidFill>
                <a:effectLst/>
                <a:latin typeface="Calibri" panose="020F0502020204030204" pitchFamily="34" charset="0"/>
              </a:rPr>
              <a:t> </a:t>
            </a:r>
            <a:r>
              <a:rPr lang="en-US" altLang="en-US" sz="3600" b="1" u="sng" kern="0" dirty="0">
                <a:ln w="3175" cmpd="sng">
                  <a:solidFill>
                    <a:srgbClr val="FFFFFF"/>
                  </a:solidFill>
                  <a:prstDash val="solid"/>
                  <a:miter lim="800000"/>
                </a:ln>
                <a:solidFill>
                  <a:srgbClr val="FF0000"/>
                </a:solidFill>
                <a:effectLst/>
                <a:latin typeface="Calibri" panose="020F0502020204030204" pitchFamily="34" charset="0"/>
              </a:rPr>
              <a:t> </a:t>
            </a:r>
            <a:r>
              <a:rPr lang="en-US" altLang="en-US" b="1" u="sng" kern="0" dirty="0">
                <a:ln w="3175" cmpd="sng">
                  <a:solidFill>
                    <a:srgbClr val="FFFFFF"/>
                  </a:solidFill>
                  <a:prstDash val="solid"/>
                  <a:miter lim="800000"/>
                </a:ln>
                <a:solidFill>
                  <a:srgbClr val="FF0000"/>
                </a:solidFill>
                <a:effectLst/>
                <a:latin typeface="Calibri" panose="020F0502020204030204" pitchFamily="34" charset="0"/>
              </a:rPr>
              <a:t>                    </a:t>
            </a:r>
            <a:r>
              <a:rPr lang="en-US" altLang="en-US" sz="100" b="1" u="sng" kern="0" dirty="0">
                <a:ln w="3175" cmpd="sng">
                  <a:solidFill>
                    <a:srgbClr val="FFFFFF"/>
                  </a:solidFill>
                  <a:prstDash val="solid"/>
                  <a:miter lim="800000"/>
                </a:ln>
                <a:solidFill>
                  <a:srgbClr val="FF0000"/>
                </a:solidFill>
                <a:effectLst/>
                <a:latin typeface="Calibri" panose="020F0502020204030204" pitchFamily="34" charset="0"/>
              </a:rPr>
              <a:t>.</a:t>
            </a:r>
            <a:r>
              <a:rPr lang="en-US" altLang="en-US" b="1" kern="0" dirty="0">
                <a:ln w="3175"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to the throne of grace, that we may obtain mercy and find grace to help in time of need.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Hebrews 4:16 </a:t>
            </a:r>
          </a:p>
        </p:txBody>
      </p:sp>
      <p:sp>
        <p:nvSpPr>
          <p:cNvPr id="3" name="Rectangle 2">
            <a:extLst>
              <a:ext uri="{FF2B5EF4-FFF2-40B4-BE49-F238E27FC236}">
                <a16:creationId xmlns:a16="http://schemas.microsoft.com/office/drawing/2014/main" id="{F0BC2117-F1D8-4472-B9F2-48824C799E70}"/>
              </a:ext>
            </a:extLst>
          </p:cNvPr>
          <p:cNvSpPr txBox="1">
            <a:spLocks noChangeArrowheads="1"/>
          </p:cNvSpPr>
          <p:nvPr/>
        </p:nvSpPr>
        <p:spPr bwMode="auto">
          <a:xfrm>
            <a:off x="457200" y="2020535"/>
            <a:ext cx="8229600" cy="281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therefore come boldly to the throne of grace, that we may obtain mercy and find grace to help in time of need.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4:16 </a:t>
            </a:r>
          </a:p>
        </p:txBody>
      </p:sp>
      <p:sp>
        <p:nvSpPr>
          <p:cNvPr id="22" name="Rectangle 2">
            <a:extLst>
              <a:ext uri="{FF2B5EF4-FFF2-40B4-BE49-F238E27FC236}">
                <a16:creationId xmlns:a16="http://schemas.microsoft.com/office/drawing/2014/main" id="{143DAE9A-F54D-4182-85CB-FDF4051D1347}"/>
              </a:ext>
            </a:extLst>
          </p:cNvPr>
          <p:cNvSpPr txBox="1">
            <a:spLocks noChangeArrowheads="1"/>
          </p:cNvSpPr>
          <p:nvPr/>
        </p:nvSpPr>
        <p:spPr bwMode="auto">
          <a:xfrm>
            <a:off x="457200" y="2020535"/>
            <a:ext cx="8229600" cy="281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therefore </a:t>
            </a:r>
            <a:r>
              <a:rPr lang="en-US" altLang="en-US" b="1" kern="0"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boldly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throne of grace, that we may obtain mercy and find grace to help in time of need.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4:16 </a:t>
            </a:r>
          </a:p>
        </p:txBody>
      </p:sp>
      <p:sp>
        <p:nvSpPr>
          <p:cNvPr id="4" name="!!Morph">
            <a:extLst>
              <a:ext uri="{FF2B5EF4-FFF2-40B4-BE49-F238E27FC236}">
                <a16:creationId xmlns:a16="http://schemas.microsoft.com/office/drawing/2014/main" id="{B4F33F8D-89AA-4A84-B0A9-F50FDD1257A3}"/>
              </a:ext>
            </a:extLst>
          </p:cNvPr>
          <p:cNvSpPr txBox="1">
            <a:spLocks noChangeArrowheads="1"/>
          </p:cNvSpPr>
          <p:nvPr/>
        </p:nvSpPr>
        <p:spPr bwMode="auto">
          <a:xfrm>
            <a:off x="5900105" y="2019477"/>
            <a:ext cx="193953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boldly</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2E4ACDC-5257-4BCA-8A36-2A4EC10AAD1F}"/>
              </a:ext>
            </a:extLst>
          </p:cNvPr>
          <p:cNvSpPr txBox="1">
            <a:spLocks noChangeArrowheads="1"/>
          </p:cNvSpPr>
          <p:nvPr/>
        </p:nvSpPr>
        <p:spPr bwMode="auto">
          <a:xfrm>
            <a:off x="4311188" y="2036672"/>
            <a:ext cx="373253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 boldly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46609F9-5685-49FB-A518-03C1DD9909FE}"/>
              </a:ext>
            </a:extLst>
          </p:cNvPr>
          <p:cNvSpPr txBox="1">
            <a:spLocks noChangeArrowheads="1"/>
          </p:cNvSpPr>
          <p:nvPr/>
        </p:nvSpPr>
        <p:spPr bwMode="auto">
          <a:xfrm>
            <a:off x="5468745" y="614466"/>
            <a:ext cx="141170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50" b="1" i="0" u="none" strike="noStrike" kern="0" cap="none" spc="0" normalizeH="0" baseline="0" noProof="0" dirty="0">
                <a:ln w="3175"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a:t>
            </a:r>
            <a:endParaRPr kumimoji="0" lang="en-US" altLang="en-US" sz="3250" b="1" i="1" u="none" strike="noStrike" kern="0" cap="none" spc="0" normalizeH="0" baseline="0" noProof="0" dirty="0">
              <a:ln w="3175"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9C0196E-7B6A-4319-9CE3-11DC88E7FF66}"/>
              </a:ext>
            </a:extLst>
          </p:cNvPr>
          <p:cNvSpPr txBox="1">
            <a:spLocks noChangeArrowheads="1"/>
          </p:cNvSpPr>
          <p:nvPr/>
        </p:nvSpPr>
        <p:spPr bwMode="auto">
          <a:xfrm>
            <a:off x="3149622" y="3243665"/>
            <a:ext cx="141170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0110B4C8-E62E-4BEF-8B36-1C8BB7087761}"/>
              </a:ext>
            </a:extLst>
          </p:cNvPr>
          <p:cNvSpPr txBox="1">
            <a:spLocks noChangeArrowheads="1"/>
          </p:cNvSpPr>
          <p:nvPr/>
        </p:nvSpPr>
        <p:spPr bwMode="auto">
          <a:xfrm>
            <a:off x="3020885" y="3265688"/>
            <a:ext cx="2959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boldly say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89675D02-11FE-4405-8E16-E3E27CB6FCC1}"/>
              </a:ext>
            </a:extLst>
          </p:cNvPr>
          <p:cNvSpPr txBox="1">
            <a:spLocks noChangeArrowheads="1"/>
          </p:cNvSpPr>
          <p:nvPr/>
        </p:nvSpPr>
        <p:spPr bwMode="auto">
          <a:xfrm>
            <a:off x="3554472" y="3940682"/>
            <a:ext cx="36107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will not fear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47A1EBF6-36A0-4795-83AB-229A45A79D87}"/>
              </a:ext>
            </a:extLst>
          </p:cNvPr>
          <p:cNvSpPr txBox="1">
            <a:spLocks noChangeArrowheads="1"/>
          </p:cNvSpPr>
          <p:nvPr/>
        </p:nvSpPr>
        <p:spPr bwMode="auto">
          <a:xfrm>
            <a:off x="1945677" y="3759337"/>
            <a:ext cx="139917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88605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85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85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8" presetClass="emph" presetSubtype="0" repeatCount="indefinite" fill="hold" grpId="0" nodeType="withEffect">
                                  <p:stCondLst>
                                    <p:cond delay="850"/>
                                  </p:stCondLst>
                                  <p:childTnLst>
                                    <p:animRot by="-21600000">
                                      <p:cBhvr>
                                        <p:cTn id="14" dur="1000" fill="hold"/>
                                        <p:tgtEl>
                                          <p:spTgt spid="10"/>
                                        </p:tgtEl>
                                        <p:attrNameLst>
                                          <p:attrName>r</p:attrName>
                                        </p:attrNameLst>
                                      </p:cBhvr>
                                    </p:animRot>
                                  </p:childTnLst>
                                </p:cTn>
                              </p:par>
                              <p:par>
                                <p:cTn id="15" presetID="8" presetClass="emph" presetSubtype="0" repeatCount="indefinite" fill="hold" grpId="0" nodeType="withEffect">
                                  <p:stCondLst>
                                    <p:cond delay="850"/>
                                  </p:stCondLst>
                                  <p:childTnLst>
                                    <p:animRot by="21600000">
                                      <p:cBhvr>
                                        <p:cTn id="16" dur="500" fill="hold"/>
                                        <p:tgtEl>
                                          <p:spTgt spid="11"/>
                                        </p:tgtEl>
                                        <p:attrNameLst>
                                          <p:attrName>r</p:attrName>
                                        </p:attrNameLst>
                                      </p:cBhvr>
                                    </p:animRot>
                                  </p:childTnLst>
                                </p:cTn>
                              </p:par>
                              <p:par>
                                <p:cTn id="17" presetID="15"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850"/>
                            </p:stCondLst>
                            <p:childTnLst>
                              <p:par>
                                <p:cTn id="24" presetID="10" presetClass="exit" presetSubtype="0" fill="hold" grpId="3"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3" presetClass="emph" presetSubtype="2" fill="hold" grpId="4" nodeType="withEffect">
                                  <p:stCondLst>
                                    <p:cond delay="0"/>
                                  </p:stCondLst>
                                  <p:childTnLst>
                                    <p:animClr clrSpc="rgb" dir="cw">
                                      <p:cBhvr override="childStyle">
                                        <p:cTn id="28" dur="250" fill="hold"/>
                                        <p:tgtEl>
                                          <p:spTgt spid="4"/>
                                        </p:tgtEl>
                                        <p:attrNameLst>
                                          <p:attrName>style.color</p:attrName>
                                        </p:attrNameLst>
                                      </p:cBhvr>
                                      <p:to>
                                        <a:srgbClr val="9933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18" presetClass="emph" presetSubtype="0" fill="hold" grpId="1" nodeType="withEffect">
                                  <p:stCondLst>
                                    <p:cond delay="0"/>
                                  </p:stCondLst>
                                  <p:childTnLst>
                                    <p:set>
                                      <p:cBhvr override="childStyle">
                                        <p:cTn id="35" dur="500" fill="hold"/>
                                        <p:tgtEl>
                                          <p:spTgt spid="12"/>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xit" presetSubtype="32" fill="hold" grpId="2" nodeType="clickEffect">
                                  <p:stCondLst>
                                    <p:cond delay="0"/>
                                  </p:stCondLst>
                                  <p:childTnLst>
                                    <p:anim calcmode="lin" valueType="num">
                                      <p:cBhvr>
                                        <p:cTn id="42" dur="500"/>
                                        <p:tgtEl>
                                          <p:spTgt spid="10"/>
                                        </p:tgtEl>
                                        <p:attrNameLst>
                                          <p:attrName>ppt_w</p:attrName>
                                        </p:attrNameLst>
                                      </p:cBhvr>
                                      <p:tavLst>
                                        <p:tav tm="0">
                                          <p:val>
                                            <p:strVal val="ppt_w"/>
                                          </p:val>
                                        </p:tav>
                                        <p:tav tm="100000">
                                          <p:val>
                                            <p:fltVal val="0"/>
                                          </p:val>
                                        </p:tav>
                                      </p:tavLst>
                                    </p:anim>
                                    <p:anim calcmode="lin" valueType="num">
                                      <p:cBhvr>
                                        <p:cTn id="43" dur="500"/>
                                        <p:tgtEl>
                                          <p:spTgt spid="10"/>
                                        </p:tgtEl>
                                        <p:attrNameLst>
                                          <p:attrName>ppt_h</p:attrName>
                                        </p:attrNameLst>
                                      </p:cBhvr>
                                      <p:tavLst>
                                        <p:tav tm="0">
                                          <p:val>
                                            <p:strVal val="ppt_h"/>
                                          </p:val>
                                        </p:tav>
                                        <p:tav tm="100000">
                                          <p:val>
                                            <p:fltVal val="0"/>
                                          </p:val>
                                        </p:tav>
                                      </p:tavLst>
                                    </p:anim>
                                    <p:set>
                                      <p:cBhvr>
                                        <p:cTn id="44" dur="1" fill="hold">
                                          <p:stCondLst>
                                            <p:cond delay="499"/>
                                          </p:stCondLst>
                                        </p:cTn>
                                        <p:tgtEl>
                                          <p:spTgt spid="10"/>
                                        </p:tgtEl>
                                        <p:attrNameLst>
                                          <p:attrName>style.visibility</p:attrName>
                                        </p:attrNameLst>
                                      </p:cBhvr>
                                      <p:to>
                                        <p:strVal val="hidden"/>
                                      </p:to>
                                    </p:set>
                                  </p:childTnLst>
                                </p:cTn>
                              </p:par>
                              <p:par>
                                <p:cTn id="45" presetID="23" presetClass="exit" presetSubtype="32" fill="hold" grpId="2" nodeType="with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150"/>
                                  </p:stCondLst>
                                  <p:childTnLst>
                                    <p:animEffect transition="out" filter="fade">
                                      <p:cBhvr>
                                        <p:cTn id="50" dur="250"/>
                                        <p:tgtEl>
                                          <p:spTgt spid="12"/>
                                        </p:tgtEl>
                                      </p:cBhvr>
                                    </p:animEffect>
                                    <p:set>
                                      <p:cBhvr>
                                        <p:cTn id="51" dur="1" fill="hold">
                                          <p:stCondLst>
                                            <p:cond delay="24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15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 presetClass="exit" presetSubtype="0" fill="hold" grpId="5" nodeType="withEffect">
                                  <p:stCondLst>
                                    <p:cond delay="15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ntr" presetSubtype="0" fill="hold" grpId="0" nodeType="withEffect">
                                  <p:stCondLst>
                                    <p:cond delay="150"/>
                                  </p:stCondLst>
                                  <p:childTnLst>
                                    <p:set>
                                      <p:cBhvr>
                                        <p:cTn id="58" dur="1" fill="hold">
                                          <p:stCondLst>
                                            <p:cond delay="0"/>
                                          </p:stCondLst>
                                        </p:cTn>
                                        <p:tgtEl>
                                          <p:spTgt spid="22"/>
                                        </p:tgtEl>
                                        <p:attrNameLst>
                                          <p:attrName>style.visibility</p:attrName>
                                        </p:attrNameLst>
                                      </p:cBhvr>
                                      <p:to>
                                        <p:strVal val="visible"/>
                                      </p:to>
                                    </p:set>
                                  </p:childTnLst>
                                </p:cTn>
                              </p:par>
                              <p:par>
                                <p:cTn id="59" presetID="10" presetClass="entr" presetSubtype="0" fill="hold" grpId="0" nodeType="withEffect">
                                  <p:stCondLst>
                                    <p:cond delay="15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
                                        <p:tgtEl>
                                          <p:spTgt spid="4"/>
                                        </p:tgtEl>
                                      </p:cBhvr>
                                    </p:animEffect>
                                  </p:childTnLst>
                                </p:cTn>
                              </p:par>
                              <p:par>
                                <p:cTn id="62" presetID="3" presetClass="emph" presetSubtype="2" fill="hold" grpId="5" nodeType="withEffect">
                                  <p:stCondLst>
                                    <p:cond delay="150"/>
                                  </p:stCondLst>
                                  <p:childTnLst>
                                    <p:animClr clrSpc="rgb" dir="cw">
                                      <p:cBhvr override="childStyle">
                                        <p:cTn id="63" dur="2000" fill="hold"/>
                                        <p:tgtEl>
                                          <p:spTgt spid="4"/>
                                        </p:tgtEl>
                                        <p:attrNameLst>
                                          <p:attrName>style.color</p:attrName>
                                        </p:attrNameLst>
                                      </p:cBhvr>
                                      <p:to>
                                        <a:srgbClr val="0066FF"/>
                                      </p:to>
                                    </p:animClr>
                                  </p:childTnLst>
                                </p:cTn>
                              </p:par>
                              <p:par>
                                <p:cTn id="64" presetID="6" presetClass="emph" presetSubtype="0" fill="hold" grpId="4" nodeType="withEffect">
                                  <p:stCondLst>
                                    <p:cond delay="150"/>
                                  </p:stCondLst>
                                  <p:childTnLst>
                                    <p:animScale>
                                      <p:cBhvr>
                                        <p:cTn id="65" dur="2000" fill="hold"/>
                                        <p:tgtEl>
                                          <p:spTgt spid="3"/>
                                        </p:tgtEl>
                                      </p:cBhvr>
                                      <p:by x="75000" y="75000"/>
                                    </p:animScale>
                                  </p:childTnLst>
                                </p:cTn>
                              </p:par>
                              <p:par>
                                <p:cTn id="66" presetID="42" presetClass="path" presetSubtype="0" accel="50000" decel="50000" fill="hold" grpId="1" nodeType="withEffect">
                                  <p:stCondLst>
                                    <p:cond delay="150"/>
                                  </p:stCondLst>
                                  <p:childTnLst>
                                    <p:animMotion origin="layout" path="M 4.72222E-6 7.40741E-7 L -0.30764 0.17917 " pathEditMode="relative" rAng="0" ptsTypes="AA">
                                      <p:cBhvr>
                                        <p:cTn id="67" dur="2000" fill="hold"/>
                                        <p:tgtEl>
                                          <p:spTgt spid="4"/>
                                        </p:tgtEl>
                                        <p:attrNameLst>
                                          <p:attrName>ppt_x</p:attrName>
                                          <p:attrName>ppt_y</p:attrName>
                                        </p:attrNameLst>
                                      </p:cBhvr>
                                      <p:rCtr x="-15382" y="8958"/>
                                    </p:animMotion>
                                  </p:childTnLst>
                                </p:cTn>
                              </p:par>
                              <p:par>
                                <p:cTn id="68" presetID="42" presetClass="path" presetSubtype="0" accel="50000" decel="50000" fill="hold" grpId="3" nodeType="withEffect">
                                  <p:stCondLst>
                                    <p:cond delay="150"/>
                                  </p:stCondLst>
                                  <p:childTnLst>
                                    <p:animMotion origin="layout" path="M 0 0 L 0.00295 -0.2412 " pathEditMode="relative" rAng="0" ptsTypes="AA">
                                      <p:cBhvr>
                                        <p:cTn id="69" dur="2000" fill="hold"/>
                                        <p:tgtEl>
                                          <p:spTgt spid="3"/>
                                        </p:tgtEl>
                                        <p:attrNameLst>
                                          <p:attrName>ppt_x</p:attrName>
                                          <p:attrName>ppt_y</p:attrName>
                                        </p:attrNameLst>
                                      </p:cBhvr>
                                      <p:rCtr x="139" y="-12060"/>
                                    </p:animMotion>
                                  </p:childTnLst>
                                </p:cTn>
                              </p:par>
                              <p:par>
                                <p:cTn id="70" presetID="6" presetClass="emph" presetSubtype="0" fill="hold" grpId="3" nodeType="withEffect">
                                  <p:stCondLst>
                                    <p:cond delay="150"/>
                                  </p:stCondLst>
                                  <p:childTnLst>
                                    <p:animScale>
                                      <p:cBhvr>
                                        <p:cTn id="71" dur="2000" fill="hold"/>
                                        <p:tgtEl>
                                          <p:spTgt spid="22"/>
                                        </p:tgtEl>
                                      </p:cBhvr>
                                      <p:by x="75000" y="75000"/>
                                    </p:animScale>
                                  </p:childTnLst>
                                </p:cTn>
                              </p:par>
                              <p:par>
                                <p:cTn id="72" presetID="42" presetClass="path" presetSubtype="0" accel="50000" decel="50000" fill="hold" grpId="2" nodeType="withEffect">
                                  <p:stCondLst>
                                    <p:cond delay="150"/>
                                  </p:stCondLst>
                                  <p:childTnLst>
                                    <p:animMotion origin="layout" path="M -8.33333E-7 -1.85185E-6 L 0.00295 -0.2412 " pathEditMode="relative" rAng="0" ptsTypes="AA">
                                      <p:cBhvr>
                                        <p:cTn id="73" dur="2000" fill="hold"/>
                                        <p:tgtEl>
                                          <p:spTgt spid="22"/>
                                        </p:tgtEl>
                                        <p:attrNameLst>
                                          <p:attrName>ppt_x</p:attrName>
                                          <p:attrName>ppt_y</p:attrName>
                                        </p:attrNameLst>
                                      </p:cBhvr>
                                      <p:rCtr x="139" y="-12060"/>
                                    </p:animMotion>
                                  </p:childTnLst>
                                </p:cTn>
                              </p:par>
                              <p:par>
                                <p:cTn id="74" presetID="10" presetClass="entr" presetSubtype="0" fill="hold" grpId="0" nodeType="withEffect">
                                  <p:stCondLst>
                                    <p:cond delay="15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250"/>
                                        <p:tgtEl>
                                          <p:spTgt spid="19"/>
                                        </p:tgtEl>
                                      </p:cBhvr>
                                    </p:animEffect>
                                  </p:childTnLst>
                                </p:cTn>
                              </p:par>
                              <p:par>
                                <p:cTn id="77" presetID="6" presetClass="emph" presetSubtype="0" fill="hold" grpId="3" nodeType="withEffect">
                                  <p:stCondLst>
                                    <p:cond delay="150"/>
                                  </p:stCondLst>
                                  <p:childTnLst>
                                    <p:animScale>
                                      <p:cBhvr>
                                        <p:cTn id="78" dur="2000" fill="hold"/>
                                        <p:tgtEl>
                                          <p:spTgt spid="19"/>
                                        </p:tgtEl>
                                      </p:cBhvr>
                                      <p:by x="75000" y="75000"/>
                                    </p:animScale>
                                  </p:childTnLst>
                                </p:cTn>
                              </p:par>
                              <p:par>
                                <p:cTn id="79" presetID="42" presetClass="path" presetSubtype="0" accel="50000" decel="50000" fill="hold" grpId="2" nodeType="withEffect">
                                  <p:stCondLst>
                                    <p:cond delay="150"/>
                                  </p:stCondLst>
                                  <p:childTnLst>
                                    <p:animMotion origin="layout" path="M 0 0 L 0.00295 -0.2412 " pathEditMode="relative" rAng="0" ptsTypes="AA">
                                      <p:cBhvr>
                                        <p:cTn id="80" dur="2000" fill="hold"/>
                                        <p:tgtEl>
                                          <p:spTgt spid="19"/>
                                        </p:tgtEl>
                                        <p:attrNameLst>
                                          <p:attrName>ppt_x</p:attrName>
                                          <p:attrName>ppt_y</p:attrName>
                                        </p:attrNameLst>
                                      </p:cBhvr>
                                      <p:rCtr x="139" y="-12060"/>
                                    </p:animMotion>
                                  </p:childTnLst>
                                </p:cTn>
                              </p:par>
                              <p:par>
                                <p:cTn id="81" presetID="42" presetClass="entr" presetSubtype="0" fill="hold" grpId="0" nodeType="withEffect">
                                  <p:stCondLst>
                                    <p:cond delay="1100"/>
                                  </p:stCondLst>
                                  <p:childTnLst>
                                    <p:set>
                                      <p:cBhvr>
                                        <p:cTn id="82" dur="1" fill="hold">
                                          <p:stCondLst>
                                            <p:cond delay="0"/>
                                          </p:stCondLst>
                                        </p:cTn>
                                        <p:tgtEl>
                                          <p:spTgt spid="3074"/>
                                        </p:tgtEl>
                                        <p:attrNameLst>
                                          <p:attrName>style.visibility</p:attrName>
                                        </p:attrNameLst>
                                      </p:cBhvr>
                                      <p:to>
                                        <p:strVal val="visible"/>
                                      </p:to>
                                    </p:set>
                                    <p:animEffect transition="in" filter="fade">
                                      <p:cBhvr>
                                        <p:cTn id="83" dur="1000"/>
                                        <p:tgtEl>
                                          <p:spTgt spid="3074"/>
                                        </p:tgtEl>
                                      </p:cBhvr>
                                    </p:animEffect>
                                    <p:anim calcmode="lin" valueType="num">
                                      <p:cBhvr>
                                        <p:cTn id="84" dur="1000" fill="hold"/>
                                        <p:tgtEl>
                                          <p:spTgt spid="3074"/>
                                        </p:tgtEl>
                                        <p:attrNameLst>
                                          <p:attrName>ppt_x</p:attrName>
                                        </p:attrNameLst>
                                      </p:cBhvr>
                                      <p:tavLst>
                                        <p:tav tm="0">
                                          <p:val>
                                            <p:strVal val="#ppt_x"/>
                                          </p:val>
                                        </p:tav>
                                        <p:tav tm="100000">
                                          <p:val>
                                            <p:strVal val="#ppt_x"/>
                                          </p:val>
                                        </p:tav>
                                      </p:tavLst>
                                    </p:anim>
                                    <p:anim calcmode="lin" valueType="num">
                                      <p:cBhvr>
                                        <p:cTn id="85" dur="1000" fill="hold"/>
                                        <p:tgtEl>
                                          <p:spTgt spid="3074"/>
                                        </p:tgtEl>
                                        <p:attrNameLst>
                                          <p:attrName>ppt_y</p:attrName>
                                        </p:attrNameLst>
                                      </p:cBhvr>
                                      <p:tavLst>
                                        <p:tav tm="0">
                                          <p:val>
                                            <p:strVal val="#ppt_y+.1"/>
                                          </p:val>
                                        </p:tav>
                                        <p:tav tm="100000">
                                          <p:val>
                                            <p:strVal val="#ppt_y"/>
                                          </p:val>
                                        </p:tav>
                                      </p:tavLst>
                                    </p:anim>
                                  </p:childTnLst>
                                </p:cTn>
                              </p:par>
                            </p:childTnLst>
                          </p:cTn>
                        </p:par>
                        <p:par>
                          <p:cTn id="86" fill="hold">
                            <p:stCondLst>
                              <p:cond delay="2150"/>
                            </p:stCondLst>
                            <p:childTnLst>
                              <p:par>
                                <p:cTn id="87" presetID="10" presetClass="exit" presetSubtype="0" fill="hold" grpId="2" nodeType="afterEffect">
                                  <p:stCondLst>
                                    <p:cond delay="0"/>
                                  </p:stCondLst>
                                  <p:childTnLst>
                                    <p:animEffect transition="out" filter="fade">
                                      <p:cBhvr>
                                        <p:cTn id="88" dur="250"/>
                                        <p:tgtEl>
                                          <p:spTgt spid="4"/>
                                        </p:tgtEl>
                                      </p:cBhvr>
                                    </p:animEffect>
                                    <p:set>
                                      <p:cBhvr>
                                        <p:cTn id="89" dur="1" fill="hold">
                                          <p:stCondLst>
                                            <p:cond delay="249"/>
                                          </p:stCondLst>
                                        </p:cTn>
                                        <p:tgtEl>
                                          <p:spTgt spid="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par>
                                <p:cTn id="95" presetID="18" presetClass="emph" presetSubtype="0" fill="hold" grpId="1" nodeType="withEffect">
                                  <p:stCondLst>
                                    <p:cond delay="0"/>
                                  </p:stCondLst>
                                  <p:childTnLst>
                                    <p:set>
                                      <p:cBhvr override="childStyle">
                                        <p:cTn id="96" dur="500" fill="hold"/>
                                        <p:tgtEl>
                                          <p:spTgt spid="13"/>
                                        </p:tgtEl>
                                        <p:attrNameLst>
                                          <p:attrName>style.textDecorationUnderline</p:attrName>
                                        </p:attrNameLst>
                                      </p:cBhvr>
                                      <p:to>
                                        <p:strVal val="true"/>
                                      </p:to>
                                    </p:set>
                                  </p:childTnLst>
                                </p:cTn>
                              </p:par>
                              <p:par>
                                <p:cTn id="97" presetID="22" presetClass="entr" presetSubtype="8"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left)">
                                      <p:cBhvr>
                                        <p:cTn id="99" dur="500"/>
                                        <p:tgtEl>
                                          <p:spTgt spid="18"/>
                                        </p:tgtEl>
                                      </p:cBhvr>
                                    </p:animEffect>
                                  </p:childTnLst>
                                </p:cTn>
                              </p:par>
                              <p:par>
                                <p:cTn id="100" presetID="22" presetClass="entr" presetSubtype="8" fill="hold" grpId="0" nodeType="withEffect">
                                  <p:stCondLst>
                                    <p:cond delay="400"/>
                                  </p:stCondLst>
                                  <p:childTnLst>
                                    <p:set>
                                      <p:cBhvr>
                                        <p:cTn id="101" dur="1" fill="hold">
                                          <p:stCondLst>
                                            <p:cond delay="0"/>
                                          </p:stCondLst>
                                        </p:cTn>
                                        <p:tgtEl>
                                          <p:spTgt spid="14"/>
                                        </p:tgtEl>
                                        <p:attrNameLst>
                                          <p:attrName>style.visibility</p:attrName>
                                        </p:attrNameLst>
                                      </p:cBhvr>
                                      <p:to>
                                        <p:strVal val="visible"/>
                                      </p:to>
                                    </p:set>
                                    <p:animEffect transition="in" filter="wipe(left)">
                                      <p:cBhvr>
                                        <p:cTn id="102" dur="500"/>
                                        <p:tgtEl>
                                          <p:spTgt spid="14"/>
                                        </p:tgtEl>
                                      </p:cBhvr>
                                    </p:animEffect>
                                  </p:childTnLst>
                                </p:cTn>
                              </p:par>
                              <p:par>
                                <p:cTn id="103" presetID="18" presetClass="emph" presetSubtype="0" fill="hold" grpId="1" nodeType="withEffect">
                                  <p:stCondLst>
                                    <p:cond delay="400"/>
                                  </p:stCondLst>
                                  <p:childTnLst>
                                    <p:set>
                                      <p:cBhvr override="childStyle">
                                        <p:cTn id="104" dur="500" fill="hold"/>
                                        <p:tgtEl>
                                          <p:spTgt spid="14"/>
                                        </p:tgtEl>
                                        <p:attrNameLst>
                                          <p:attrName>style.textDecorationUnderline</p:attrName>
                                        </p:attrNameLst>
                                      </p:cBhvr>
                                      <p:to>
                                        <p:strVal val="true"/>
                                      </p:to>
                                    </p:set>
                                  </p:childTnLst>
                                </p:cTn>
                              </p:par>
                              <p:par>
                                <p:cTn id="105" presetID="22" presetClass="entr" presetSubtype="8" fill="hold" grpId="0" nodeType="withEffect">
                                  <p:stCondLst>
                                    <p:cond delay="40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par>
                          <p:cTn id="108" fill="hold">
                            <p:stCondLst>
                              <p:cond delay="900"/>
                            </p:stCondLst>
                            <p:childTnLst>
                              <p:par>
                                <p:cTn id="109" presetID="23" presetClass="entr" presetSubtype="16" fill="hold" grpId="3" nodeType="after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500" fill="hold"/>
                                        <p:tgtEl>
                                          <p:spTgt spid="10"/>
                                        </p:tgtEl>
                                        <p:attrNameLst>
                                          <p:attrName>ppt_w</p:attrName>
                                        </p:attrNameLst>
                                      </p:cBhvr>
                                      <p:tavLst>
                                        <p:tav tm="0">
                                          <p:val>
                                            <p:fltVal val="0"/>
                                          </p:val>
                                        </p:tav>
                                        <p:tav tm="100000">
                                          <p:val>
                                            <p:strVal val="#ppt_w"/>
                                          </p:val>
                                        </p:tav>
                                      </p:tavLst>
                                    </p:anim>
                                    <p:anim calcmode="lin" valueType="num">
                                      <p:cBhvr>
                                        <p:cTn id="112" dur="500" fill="hold"/>
                                        <p:tgtEl>
                                          <p:spTgt spid="10"/>
                                        </p:tgtEl>
                                        <p:attrNameLst>
                                          <p:attrName>ppt_h</p:attrName>
                                        </p:attrNameLst>
                                      </p:cBhvr>
                                      <p:tavLst>
                                        <p:tav tm="0">
                                          <p:val>
                                            <p:fltVal val="0"/>
                                          </p:val>
                                        </p:tav>
                                        <p:tav tm="100000">
                                          <p:val>
                                            <p:strVal val="#ppt_h"/>
                                          </p:val>
                                        </p:tav>
                                      </p:tavLst>
                                    </p:anim>
                                  </p:childTnLst>
                                </p:cTn>
                              </p:par>
                              <p:par>
                                <p:cTn id="113" presetID="23" presetClass="entr" presetSubtype="16" fill="hold" grpId="3" nodeType="with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500" fill="hold"/>
                                        <p:tgtEl>
                                          <p:spTgt spid="11"/>
                                        </p:tgtEl>
                                        <p:attrNameLst>
                                          <p:attrName>ppt_w</p:attrName>
                                        </p:attrNameLst>
                                      </p:cBhvr>
                                      <p:tavLst>
                                        <p:tav tm="0">
                                          <p:val>
                                            <p:fltVal val="0"/>
                                          </p:val>
                                        </p:tav>
                                        <p:tav tm="100000">
                                          <p:val>
                                            <p:strVal val="#ppt_w"/>
                                          </p:val>
                                        </p:tav>
                                      </p:tavLst>
                                    </p:anim>
                                    <p:anim calcmode="lin" valueType="num">
                                      <p:cBhvr>
                                        <p:cTn id="11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fade">
                                      <p:cBhvr>
                                        <p:cTn id="121" dur="250"/>
                                        <p:tgtEl>
                                          <p:spTgt spid="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9"/>
                                        </p:tgtEl>
                                        <p:attrNameLst>
                                          <p:attrName>style.visibility</p:attrName>
                                        </p:attrNameLst>
                                      </p:cBhvr>
                                      <p:to>
                                        <p:strVal val="visible"/>
                                      </p:to>
                                    </p:set>
                                    <p:animEffect transition="in" filter="fade">
                                      <p:cBhvr>
                                        <p:cTn id="124" dur="250"/>
                                        <p:tgtEl>
                                          <p:spTgt spid="9"/>
                                        </p:tgtEl>
                                      </p:cBhvr>
                                    </p:animEffect>
                                  </p:childTnLst>
                                </p:cTn>
                              </p:par>
                              <p:par>
                                <p:cTn id="125" presetID="6" presetClass="emph" presetSubtype="0" fill="hold" grpId="3" nodeType="withEffect">
                                  <p:stCondLst>
                                    <p:cond delay="0"/>
                                  </p:stCondLst>
                                  <p:childTnLst>
                                    <p:animScale>
                                      <p:cBhvr>
                                        <p:cTn id="126" dur="2000" fill="hold"/>
                                        <p:tgtEl>
                                          <p:spTgt spid="6"/>
                                        </p:tgtEl>
                                      </p:cBhvr>
                                      <p:by x="133000" y="133000"/>
                                    </p:animScale>
                                  </p:childTnLst>
                                </p:cTn>
                              </p:par>
                              <p:par>
                                <p:cTn id="127" presetID="42" presetClass="path" presetSubtype="0" accel="50000" decel="50000" fill="hold" grpId="1" nodeType="withEffect">
                                  <p:stCondLst>
                                    <p:cond delay="0"/>
                                  </p:stCondLst>
                                  <p:childTnLst>
                                    <p:animMotion origin="layout" path="M -3.61111E-6 1.85185E-6 L -0.38454 0.45879 " pathEditMode="relative" rAng="0" ptsTypes="AA">
                                      <p:cBhvr>
                                        <p:cTn id="128" dur="2000" fill="hold"/>
                                        <p:tgtEl>
                                          <p:spTgt spid="6"/>
                                        </p:tgtEl>
                                        <p:attrNameLst>
                                          <p:attrName>ppt_x</p:attrName>
                                          <p:attrName>ppt_y</p:attrName>
                                        </p:attrNameLst>
                                      </p:cBhvr>
                                      <p:rCtr x="-19236" y="22940"/>
                                    </p:animMotion>
                                  </p:childTnLst>
                                </p:cTn>
                              </p:par>
                              <p:par>
                                <p:cTn id="129" presetID="42" presetClass="path" presetSubtype="0" accel="50000" decel="50000" fill="hold" grpId="1" nodeType="withEffect">
                                  <p:stCondLst>
                                    <p:cond delay="0"/>
                                  </p:stCondLst>
                                  <p:childTnLst>
                                    <p:animMotion origin="layout" path="M 2.22222E-6 -1.48148E-6 L -0.13229 0.07546 " pathEditMode="relative" rAng="0" ptsTypes="AA">
                                      <p:cBhvr>
                                        <p:cTn id="130" dur="2000" fill="hold"/>
                                        <p:tgtEl>
                                          <p:spTgt spid="9"/>
                                        </p:tgtEl>
                                        <p:attrNameLst>
                                          <p:attrName>ppt_x</p:attrName>
                                          <p:attrName>ppt_y</p:attrName>
                                        </p:attrNameLst>
                                      </p:cBhvr>
                                      <p:rCtr x="-6615" y="3773"/>
                                    </p:animMotion>
                                  </p:childTnLst>
                                </p:cTn>
                              </p:par>
                              <p:par>
                                <p:cTn id="131" presetID="10" presetClass="exit" presetSubtype="0" fill="hold" grpId="1" nodeType="withEffect">
                                  <p:stCondLst>
                                    <p:cond delay="0"/>
                                  </p:stCondLst>
                                  <p:childTnLst>
                                    <p:animEffect transition="out" filter="fade">
                                      <p:cBhvr>
                                        <p:cTn id="132" dur="1250"/>
                                        <p:tgtEl>
                                          <p:spTgt spid="3074"/>
                                        </p:tgtEl>
                                      </p:cBhvr>
                                    </p:animEffect>
                                    <p:set>
                                      <p:cBhvr>
                                        <p:cTn id="133" dur="1" fill="hold">
                                          <p:stCondLst>
                                            <p:cond delay="1249"/>
                                          </p:stCondLst>
                                        </p:cTn>
                                        <p:tgtEl>
                                          <p:spTgt spid="307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250"/>
                                        <p:tgtEl>
                                          <p:spTgt spid="22"/>
                                        </p:tgtEl>
                                      </p:cBhvr>
                                    </p:animEffect>
                                    <p:set>
                                      <p:cBhvr>
                                        <p:cTn id="136" dur="1" fill="hold">
                                          <p:stCondLst>
                                            <p:cond delay="1249"/>
                                          </p:stCondLst>
                                        </p:cTn>
                                        <p:tgtEl>
                                          <p:spTgt spid="2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250"/>
                                        <p:tgtEl>
                                          <p:spTgt spid="19"/>
                                        </p:tgtEl>
                                      </p:cBhvr>
                                    </p:animEffect>
                                    <p:set>
                                      <p:cBhvr>
                                        <p:cTn id="139" dur="1" fill="hold">
                                          <p:stCondLst>
                                            <p:cond delay="1249"/>
                                          </p:stCondLst>
                                        </p:cTn>
                                        <p:tgtEl>
                                          <p:spTgt spid="19"/>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500"/>
                                        <p:tgtEl>
                                          <p:spTgt spid="13"/>
                                        </p:tgtEl>
                                      </p:cBhvr>
                                    </p:animEffect>
                                    <p:set>
                                      <p:cBhvr>
                                        <p:cTn id="142" dur="1" fill="hold">
                                          <p:stCondLst>
                                            <p:cond delay="499"/>
                                          </p:stCondLst>
                                        </p:cTn>
                                        <p:tgtEl>
                                          <p:spTgt spid="13"/>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14"/>
                                        </p:tgtEl>
                                      </p:cBhvr>
                                    </p:animEffect>
                                    <p:set>
                                      <p:cBhvr>
                                        <p:cTn id="145" dur="1" fill="hold">
                                          <p:stCondLst>
                                            <p:cond delay="499"/>
                                          </p:stCondLst>
                                        </p:cTn>
                                        <p:tgtEl>
                                          <p:spTgt spid="1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8"/>
                                        </p:tgtEl>
                                      </p:cBhvr>
                                    </p:animEffect>
                                    <p:set>
                                      <p:cBhvr>
                                        <p:cTn id="148" dur="1" fill="hold">
                                          <p:stCondLst>
                                            <p:cond delay="499"/>
                                          </p:stCondLst>
                                        </p:cTn>
                                        <p:tgtEl>
                                          <p:spTgt spid="1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childTnLst>
                          </p:cTn>
                        </p:par>
                        <p:par>
                          <p:cTn id="152" fill="hold">
                            <p:stCondLst>
                              <p:cond delay="2000"/>
                            </p:stCondLst>
                            <p:childTnLst>
                              <p:par>
                                <p:cTn id="153" presetID="10" presetClass="exit" presetSubtype="0" fill="hold" grpId="2" nodeType="afterEffect">
                                  <p:stCondLst>
                                    <p:cond delay="0"/>
                                  </p:stCondLst>
                                  <p:childTnLst>
                                    <p:animEffect transition="out" filter="fade">
                                      <p:cBhvr>
                                        <p:cTn id="154" dur="500"/>
                                        <p:tgtEl>
                                          <p:spTgt spid="6"/>
                                        </p:tgtEl>
                                      </p:cBhvr>
                                    </p:animEffect>
                                    <p:set>
                                      <p:cBhvr>
                                        <p:cTn id="155" dur="1" fill="hold">
                                          <p:stCondLst>
                                            <p:cond delay="499"/>
                                          </p:stCondLst>
                                        </p:cTn>
                                        <p:tgtEl>
                                          <p:spTgt spid="6"/>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3" presetClass="exit" presetSubtype="32" fill="hold" grpId="4" nodeType="clickEffect">
                                  <p:stCondLst>
                                    <p:cond delay="0"/>
                                  </p:stCondLst>
                                  <p:childTnLst>
                                    <p:anim calcmode="lin" valueType="num">
                                      <p:cBhvr>
                                        <p:cTn id="159" dur="500"/>
                                        <p:tgtEl>
                                          <p:spTgt spid="10"/>
                                        </p:tgtEl>
                                        <p:attrNameLst>
                                          <p:attrName>ppt_w</p:attrName>
                                        </p:attrNameLst>
                                      </p:cBhvr>
                                      <p:tavLst>
                                        <p:tav tm="0">
                                          <p:val>
                                            <p:strVal val="ppt_w"/>
                                          </p:val>
                                        </p:tav>
                                        <p:tav tm="100000">
                                          <p:val>
                                            <p:fltVal val="0"/>
                                          </p:val>
                                        </p:tav>
                                      </p:tavLst>
                                    </p:anim>
                                    <p:anim calcmode="lin" valueType="num">
                                      <p:cBhvr>
                                        <p:cTn id="160" dur="500"/>
                                        <p:tgtEl>
                                          <p:spTgt spid="10"/>
                                        </p:tgtEl>
                                        <p:attrNameLst>
                                          <p:attrName>ppt_h</p:attrName>
                                        </p:attrNameLst>
                                      </p:cBhvr>
                                      <p:tavLst>
                                        <p:tav tm="0">
                                          <p:val>
                                            <p:strVal val="ppt_h"/>
                                          </p:val>
                                        </p:tav>
                                        <p:tav tm="100000">
                                          <p:val>
                                            <p:fltVal val="0"/>
                                          </p:val>
                                        </p:tav>
                                      </p:tavLst>
                                    </p:anim>
                                    <p:set>
                                      <p:cBhvr>
                                        <p:cTn id="161" dur="1" fill="hold">
                                          <p:stCondLst>
                                            <p:cond delay="499"/>
                                          </p:stCondLst>
                                        </p:cTn>
                                        <p:tgtEl>
                                          <p:spTgt spid="10"/>
                                        </p:tgtEl>
                                        <p:attrNameLst>
                                          <p:attrName>style.visibility</p:attrName>
                                        </p:attrNameLst>
                                      </p:cBhvr>
                                      <p:to>
                                        <p:strVal val="hidden"/>
                                      </p:to>
                                    </p:set>
                                  </p:childTnLst>
                                </p:cTn>
                              </p:par>
                              <p:par>
                                <p:cTn id="162" presetID="23" presetClass="exit" presetSubtype="32" fill="hold" grpId="4" nodeType="withEffect">
                                  <p:stCondLst>
                                    <p:cond delay="0"/>
                                  </p:stCondLst>
                                  <p:childTnLst>
                                    <p:anim calcmode="lin" valueType="num">
                                      <p:cBhvr>
                                        <p:cTn id="163" dur="500"/>
                                        <p:tgtEl>
                                          <p:spTgt spid="11"/>
                                        </p:tgtEl>
                                        <p:attrNameLst>
                                          <p:attrName>ppt_w</p:attrName>
                                        </p:attrNameLst>
                                      </p:cBhvr>
                                      <p:tavLst>
                                        <p:tav tm="0">
                                          <p:val>
                                            <p:strVal val="ppt_w"/>
                                          </p:val>
                                        </p:tav>
                                        <p:tav tm="100000">
                                          <p:val>
                                            <p:fltVal val="0"/>
                                          </p:val>
                                        </p:tav>
                                      </p:tavLst>
                                    </p:anim>
                                    <p:anim calcmode="lin" valueType="num">
                                      <p:cBhvr>
                                        <p:cTn id="164" dur="500"/>
                                        <p:tgtEl>
                                          <p:spTgt spid="11"/>
                                        </p:tgtEl>
                                        <p:attrNameLst>
                                          <p:attrName>ppt_h</p:attrName>
                                        </p:attrNameLst>
                                      </p:cBhvr>
                                      <p:tavLst>
                                        <p:tav tm="0">
                                          <p:val>
                                            <p:strVal val="ppt_h"/>
                                          </p:val>
                                        </p:tav>
                                        <p:tav tm="100000">
                                          <p:val>
                                            <p:fltVal val="0"/>
                                          </p:val>
                                        </p:tav>
                                      </p:tavLst>
                                    </p:anim>
                                    <p:set>
                                      <p:cBhvr>
                                        <p:cTn id="16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0" grpId="4" animBg="1"/>
      <p:bldP spid="11" grpId="0" animBg="1"/>
      <p:bldP spid="11" grpId="1" animBg="1"/>
      <p:bldP spid="11" grpId="2" animBg="1"/>
      <p:bldP spid="11" grpId="3" animBg="1"/>
      <p:bldP spid="11" grpId="4" animBg="1"/>
      <p:bldP spid="12" grpId="0"/>
      <p:bldP spid="12" grpId="1"/>
      <p:bldP spid="12" grpId="2"/>
      <p:bldP spid="13" grpId="0"/>
      <p:bldP spid="13" grpId="1"/>
      <p:bldP spid="13" grpId="2"/>
      <p:bldP spid="14" grpId="0"/>
      <p:bldP spid="14" grpId="1"/>
      <p:bldP spid="14" grpId="2"/>
      <p:bldP spid="3074" grpId="0"/>
      <p:bldP spid="3074" grpId="1"/>
      <p:bldP spid="19" grpId="0"/>
      <p:bldP spid="19" grpId="1"/>
      <p:bldP spid="19" grpId="2"/>
      <p:bldP spid="19" grpId="3"/>
      <p:bldP spid="3" grpId="0"/>
      <p:bldP spid="3" grpId="3"/>
      <p:bldP spid="3" grpId="4"/>
      <p:bldP spid="3" grpId="5"/>
      <p:bldP spid="22" grpId="0"/>
      <p:bldP spid="22" grpId="1"/>
      <p:bldP spid="22" grpId="2"/>
      <p:bldP spid="22" grpId="3"/>
      <p:bldP spid="4" grpId="0"/>
      <p:bldP spid="4" grpId="1"/>
      <p:bldP spid="4" grpId="2"/>
      <p:bldP spid="4" grpId="3"/>
      <p:bldP spid="4" grpId="4"/>
      <p:bldP spid="4" grpId="5"/>
      <p:bldP spid="16" grpId="0"/>
      <p:bldP spid="16" grpId="1"/>
      <p:bldP spid="6" grpId="0"/>
      <p:bldP spid="6" grpId="1"/>
      <p:bldP spid="6" grpId="2"/>
      <p:bldP spid="6" grpId="3"/>
      <p:bldP spid="9" grpId="0"/>
      <p:bldP spid="9" grpId="1"/>
      <p:bldP spid="18" grpId="0"/>
      <p:bldP spid="18" grpId="1"/>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3949D-DF1D-40F5-A44F-967762E1BC19}"/>
              </a:ext>
            </a:extLst>
          </p:cNvPr>
          <p:cNvPicPr>
            <a:picLocks noChangeAspect="1"/>
          </p:cNvPicPr>
          <p:nvPr/>
        </p:nvPicPr>
        <p:blipFill rotWithShape="1">
          <a:blip r:embed="rId2">
            <a:extLst>
              <a:ext uri="{28A0092B-C50C-407E-A947-70E740481C1C}">
                <a14:useLocalDpi xmlns:a14="http://schemas.microsoft.com/office/drawing/2010/main" val="0"/>
              </a:ext>
            </a:extLst>
          </a:blip>
          <a:srcRect l="12258" r="9835"/>
          <a:stretch/>
        </p:blipFill>
        <p:spPr>
          <a:xfrm>
            <a:off x="0" y="0"/>
            <a:ext cx="9144000" cy="6858000"/>
          </a:xfrm>
          <a:prstGeom prst="rect">
            <a:avLst/>
          </a:prstGeom>
        </p:spPr>
      </p:pic>
      <p:sp>
        <p:nvSpPr>
          <p:cNvPr id="3" name="Title 1">
            <a:extLst>
              <a:ext uri="{FF2B5EF4-FFF2-40B4-BE49-F238E27FC236}">
                <a16:creationId xmlns:a16="http://schemas.microsoft.com/office/drawing/2014/main" id="{E4ACFD6F-8DD6-4749-91A0-440C7E764287}"/>
              </a:ext>
            </a:extLst>
          </p:cNvPr>
          <p:cNvSpPr txBox="1">
            <a:spLocks/>
          </p:cNvSpPr>
          <p:nvPr/>
        </p:nvSpPr>
        <p:spPr>
          <a:xfrm>
            <a:off x="2721768" y="3123042"/>
            <a:ext cx="164243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a:t>
            </a:r>
          </a:p>
        </p:txBody>
      </p:sp>
      <p:sp>
        <p:nvSpPr>
          <p:cNvPr id="4" name="Title 1">
            <a:extLst>
              <a:ext uri="{FF2B5EF4-FFF2-40B4-BE49-F238E27FC236}">
                <a16:creationId xmlns:a16="http://schemas.microsoft.com/office/drawing/2014/main" id="{E918F4EF-925F-4B10-BDDA-3C74968294AC}"/>
              </a:ext>
            </a:extLst>
          </p:cNvPr>
          <p:cNvSpPr txBox="1">
            <a:spLocks/>
          </p:cNvSpPr>
          <p:nvPr/>
        </p:nvSpPr>
        <p:spPr>
          <a:xfrm>
            <a:off x="1967193" y="3720736"/>
            <a:ext cx="47333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1042147" y="2329829"/>
            <a:ext cx="7059706" cy="29353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since we have such hope, we use great boldness of speech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6">
            <a:extLst>
              <a:ext uri="{FF2B5EF4-FFF2-40B4-BE49-F238E27FC236}">
                <a16:creationId xmlns:a16="http://schemas.microsoft.com/office/drawing/2014/main" id="{18377E4C-B779-47A6-85EE-A3A6A1FB0C02}"/>
              </a:ext>
            </a:extLst>
          </p:cNvPr>
          <p:cNvSpPr>
            <a:spLocks noChangeArrowheads="1"/>
          </p:cNvSpPr>
          <p:nvPr/>
        </p:nvSpPr>
        <p:spPr bwMode="auto">
          <a:xfrm>
            <a:off x="2757420" y="3109314"/>
            <a:ext cx="1560080" cy="74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hope</a:t>
            </a:r>
          </a:p>
        </p:txBody>
      </p:sp>
      <p:sp>
        <p:nvSpPr>
          <p:cNvPr id="6" name="Rectangle 2">
            <a:extLst>
              <a:ext uri="{FF2B5EF4-FFF2-40B4-BE49-F238E27FC236}">
                <a16:creationId xmlns:a16="http://schemas.microsoft.com/office/drawing/2014/main" id="{90F99DB4-727B-40C0-8134-55BCED2FB87C}"/>
              </a:ext>
            </a:extLst>
          </p:cNvPr>
          <p:cNvSpPr txBox="1">
            <a:spLocks noChangeArrowheads="1"/>
          </p:cNvSpPr>
          <p:nvPr/>
        </p:nvSpPr>
        <p:spPr bwMode="auto">
          <a:xfrm>
            <a:off x="1945677" y="3759337"/>
            <a:ext cx="139917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bold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Boldness">
            <a:extLst>
              <a:ext uri="{FF2B5EF4-FFF2-40B4-BE49-F238E27FC236}">
                <a16:creationId xmlns:a16="http://schemas.microsoft.com/office/drawing/2014/main" id="{682C88CD-CCBF-4AB0-8EBE-A85277B5B575}"/>
              </a:ext>
            </a:extLst>
          </p:cNvPr>
          <p:cNvSpPr txBox="1">
            <a:spLocks noChangeArrowheads="1"/>
          </p:cNvSpPr>
          <p:nvPr/>
        </p:nvSpPr>
        <p:spPr bwMode="auto">
          <a:xfrm>
            <a:off x="1954314" y="3788223"/>
            <a:ext cx="47755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boldness of speech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1901278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18" presetClass="emph" presetSubtype="0" fill="hold" grpId="1" nodeType="withEffect">
                                  <p:stCondLst>
                                    <p:cond delay="0"/>
                                  </p:stCondLst>
                                  <p:childTnLst>
                                    <p:set>
                                      <p:cBhvr override="childStyle">
                                        <p:cTn id="24" dur="500" fill="hold"/>
                                        <p:tgtEl>
                                          <p:spTgt spid="3"/>
                                        </p:tgtEl>
                                        <p:attrNameLst>
                                          <p:attrName>style.textDecorationUnderline</p:attrName>
                                        </p:attrNameLst>
                                      </p:cBhvr>
                                      <p:to>
                                        <p:strVal val="true"/>
                                      </p:to>
                                    </p:set>
                                  </p:childTnLst>
                                </p:cTn>
                              </p:par>
                            </p:childTnLst>
                          </p:cTn>
                        </p:par>
                        <p:par>
                          <p:cTn id="25" fill="hold">
                            <p:stCondLst>
                              <p:cond delay="500"/>
                            </p:stCondLst>
                            <p:childTnLst>
                              <p:par>
                                <p:cTn id="26" presetID="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stCondLst>
                                            <p:cond delay="0"/>
                                          </p:stCondLst>
                                        </p:cTn>
                                        <p:tgtEl>
                                          <p:spTgt spid="5"/>
                                        </p:tgtEl>
                                      </p:cBhvr>
                                    </p:animEffect>
                                    <p:anim to="" calcmode="lin" valueType="num">
                                      <p:cBhvr>
                                        <p:cTn id="2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8" presetClass="emph" presetSubtype="0" fill="hold" grpId="1" nodeType="withEffect">
                                  <p:stCondLst>
                                    <p:cond delay="0"/>
                                  </p:stCondLst>
                                  <p:childTnLst>
                                    <p:set>
                                      <p:cBhvr override="childStyle">
                                        <p:cTn id="37" dur="500" fill="hold"/>
                                        <p:tgtEl>
                                          <p:spTgt spid="4"/>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3074" grpId="2"/>
      <p:bldP spid="5" grpId="0"/>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23949D-DF1D-40F5-A44F-967762E1BC19}"/>
              </a:ext>
            </a:extLst>
          </p:cNvPr>
          <p:cNvPicPr>
            <a:picLocks noChangeAspect="1"/>
          </p:cNvPicPr>
          <p:nvPr/>
        </p:nvPicPr>
        <p:blipFill rotWithShape="1">
          <a:blip r:embed="rId2">
            <a:extLst>
              <a:ext uri="{28A0092B-C50C-407E-A947-70E740481C1C}">
                <a14:useLocalDpi xmlns:a14="http://schemas.microsoft.com/office/drawing/2010/main" val="0"/>
              </a:ext>
            </a:extLst>
          </a:blip>
          <a:srcRect l="12258" r="9835"/>
          <a:stretch/>
        </p:blipFill>
        <p:spPr>
          <a:xfrm>
            <a:off x="0" y="0"/>
            <a:ext cx="9144000" cy="6858000"/>
          </a:xfrm>
          <a:prstGeom prst="rect">
            <a:avLst/>
          </a:prstGeom>
        </p:spPr>
      </p:pic>
      <p:sp>
        <p:nvSpPr>
          <p:cNvPr id="9" name="!!Boldness">
            <a:extLst>
              <a:ext uri="{FF2B5EF4-FFF2-40B4-BE49-F238E27FC236}">
                <a16:creationId xmlns:a16="http://schemas.microsoft.com/office/drawing/2014/main" id="{3AEF56B2-5D8A-4A13-9E5E-DF1E19C6A868}"/>
              </a:ext>
            </a:extLst>
          </p:cNvPr>
          <p:cNvSpPr txBox="1">
            <a:spLocks noChangeArrowheads="1"/>
          </p:cNvSpPr>
          <p:nvPr/>
        </p:nvSpPr>
        <p:spPr bwMode="auto">
          <a:xfrm>
            <a:off x="3154177" y="3693847"/>
            <a:ext cx="280583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confidence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5803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0E7F9-5CB2-4281-9E00-4090B5262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302964" y="622453"/>
            <a:ext cx="8538072" cy="332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39700">
                    <a:schemeClr val="accent2">
                      <a:satMod val="175000"/>
                      <a:alpha val="60000"/>
                    </a:schemeClr>
                  </a:glow>
                  <a:outerShdw blurRad="76200" dist="50800" dir="5400000" algn="tl" rotWithShape="0">
                    <a:srgbClr val="000000">
                      <a:alpha val="65000"/>
                    </a:srgbClr>
                  </a:outerShdw>
                </a:effectLst>
                <a:latin typeface="Calibri" panose="020F0502020204030204" pitchFamily="34" charset="0"/>
              </a:rPr>
              <a:t>Frightened Rats  or Bold as Lions?</a:t>
            </a:r>
            <a:endParaRPr lang="en-US" sz="8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39700">
                  <a:schemeClr val="accent2">
                    <a:satMod val="175000"/>
                    <a:alpha val="60000"/>
                  </a:schemeClr>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39700">
                    <a:schemeClr val="accent2">
                      <a:satMod val="175000"/>
                      <a:alpha val="60000"/>
                    </a:scheme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583745" y="4851100"/>
            <a:ext cx="483915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39700">
                    <a:schemeClr val="accent2">
                      <a:satMod val="175000"/>
                      <a:alpha val="60000"/>
                    </a:schemeClr>
                  </a:glow>
                  <a:outerShdw blurRad="76200" dist="50800" dir="5400000" algn="tl" rotWithShape="0">
                    <a:srgbClr val="000000">
                      <a:alpha val="65000"/>
                    </a:srgbClr>
                  </a:outerShdw>
                </a:effectLst>
                <a:latin typeface="Calibri" panose="020F0502020204030204" pitchFamily="34" charset="0"/>
              </a:rPr>
              <a:t>January 26, 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39" presetClass="entr" presetSubtype="0" accel="100000" fill="hold" grpId="0" nodeType="after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2" nodeType="withEffect">
                                  <p:stCondLst>
                                    <p:cond delay="0"/>
                                  </p:stCondLst>
                                  <p:childTnLst>
                                    <p:animRot by="2100000">
                                      <p:cBhvr>
                                        <p:cTn id="32" dur="1000" fill="hold"/>
                                        <p:tgtEl>
                                          <p:spTgt spid="4"/>
                                        </p:tgtEl>
                                        <p:attrNameLst>
                                          <p:attrName>r</p:attrName>
                                        </p:attrNameLst>
                                      </p:cBhvr>
                                    </p:animRot>
                                  </p:childTnLst>
                                </p:cTn>
                              </p:par>
                              <p:par>
                                <p:cTn id="33" presetID="42" presetClass="path" presetSubtype="0" accel="50000" decel="50000" fill="hold" grpId="3" nodeType="withEffect">
                                  <p:stCondLst>
                                    <p:cond delay="0"/>
                                  </p:stCondLst>
                                  <p:childTnLst>
                                    <p:animMotion origin="layout" path="M 0 -3.33333E-6 L 0.00243 0.28611 " pathEditMode="relative" rAng="0" ptsTypes="AA">
                                      <p:cBhvr>
                                        <p:cTn id="34" dur="1000" fill="hold"/>
                                        <p:tgtEl>
                                          <p:spTgt spid="4"/>
                                        </p:tgtEl>
                                        <p:attrNameLst>
                                          <p:attrName>ppt_x</p:attrName>
                                          <p:attrName>ppt_y</p:attrName>
                                        </p:attrNameLst>
                                      </p:cBhvr>
                                      <p:rCtr x="122" y="14306"/>
                                    </p:animMotion>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2.22222E-6 4.81481E-6 L 0.07118 -0.37338 " pathEditMode="relative" rAng="0" ptsTypes="AA">
                                      <p:cBhvr>
                                        <p:cTn id="47" dur="1000" fill="hold"/>
                                        <p:tgtEl>
                                          <p:spTgt spid="6"/>
                                        </p:tgtEl>
                                        <p:attrNameLst>
                                          <p:attrName>ppt_x</p:attrName>
                                          <p:attrName>ppt_y</p:attrName>
                                        </p:attrNameLst>
                                      </p:cBhvr>
                                      <p:rCtr x="3559" y="-1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912C92-FD0D-4E14-B37A-2AC9162A5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6EE21B11-4BC0-4CD2-9EE4-698780EBE7D3}"/>
              </a:ext>
            </a:extLst>
          </p:cNvPr>
          <p:cNvSpPr txBox="1">
            <a:spLocks/>
          </p:cNvSpPr>
          <p:nvPr/>
        </p:nvSpPr>
        <p:spPr>
          <a:xfrm>
            <a:off x="1278789" y="3660058"/>
            <a:ext cx="46977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all confidence</a:t>
            </a:r>
          </a:p>
        </p:txBody>
      </p:sp>
      <p:sp>
        <p:nvSpPr>
          <p:cNvPr id="4" name="Title 1">
            <a:extLst>
              <a:ext uri="{FF2B5EF4-FFF2-40B4-BE49-F238E27FC236}">
                <a16:creationId xmlns:a16="http://schemas.microsoft.com/office/drawing/2014/main" id="{21CCCC2B-22EE-4A1D-A98C-262461591380}"/>
              </a:ext>
            </a:extLst>
          </p:cNvPr>
          <p:cNvSpPr txBox="1">
            <a:spLocks/>
          </p:cNvSpPr>
          <p:nvPr/>
        </p:nvSpPr>
        <p:spPr>
          <a:xfrm>
            <a:off x="1119801" y="1711825"/>
            <a:ext cx="2689874" cy="7761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preaching</a:t>
            </a:r>
          </a:p>
        </p:txBody>
      </p:sp>
      <p:sp>
        <p:nvSpPr>
          <p:cNvPr id="5" name="Title 1">
            <a:extLst>
              <a:ext uri="{FF2B5EF4-FFF2-40B4-BE49-F238E27FC236}">
                <a16:creationId xmlns:a16="http://schemas.microsoft.com/office/drawing/2014/main" id="{A27319F5-D2AF-46C9-8A8F-DCD4BD7DC30C}"/>
              </a:ext>
            </a:extLst>
          </p:cNvPr>
          <p:cNvSpPr txBox="1">
            <a:spLocks/>
          </p:cNvSpPr>
          <p:nvPr/>
        </p:nvSpPr>
        <p:spPr>
          <a:xfrm>
            <a:off x="1889669" y="2376324"/>
            <a:ext cx="2408736" cy="7886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teaching</a:t>
            </a:r>
          </a:p>
        </p:txBody>
      </p:sp>
      <p:sp>
        <p:nvSpPr>
          <p:cNvPr id="6" name="Title 1">
            <a:extLst>
              <a:ext uri="{FF2B5EF4-FFF2-40B4-BE49-F238E27FC236}">
                <a16:creationId xmlns:a16="http://schemas.microsoft.com/office/drawing/2014/main" id="{6DBB63B4-7F14-4EE7-87B7-1FE2CF407C04}"/>
              </a:ext>
            </a:extLst>
          </p:cNvPr>
          <p:cNvSpPr txBox="1">
            <a:spLocks/>
          </p:cNvSpPr>
          <p:nvPr/>
        </p:nvSpPr>
        <p:spPr>
          <a:xfrm>
            <a:off x="2881827" y="2983358"/>
            <a:ext cx="53579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Jesus Christ</a:t>
            </a:r>
          </a:p>
        </p:txBody>
      </p:sp>
      <p:sp>
        <p:nvSpPr>
          <p:cNvPr id="3074" name="Rectangle 2"/>
          <p:cNvSpPr>
            <a:spLocks noGrp="1" noChangeArrowheads="1"/>
          </p:cNvSpPr>
          <p:nvPr>
            <p:ph type="title"/>
          </p:nvPr>
        </p:nvSpPr>
        <p:spPr>
          <a:xfrm>
            <a:off x="571500" y="1699419"/>
            <a:ext cx="80010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preaching the kingdom of God and teaching the things which concern the Lord Jesus Christ with all confidence, no one forbidding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28:31 </a:t>
            </a:r>
          </a:p>
        </p:txBody>
      </p:sp>
      <p:sp>
        <p:nvSpPr>
          <p:cNvPr id="7" name="Rectangle 9">
            <a:extLst>
              <a:ext uri="{FF2B5EF4-FFF2-40B4-BE49-F238E27FC236}">
                <a16:creationId xmlns:a16="http://schemas.microsoft.com/office/drawing/2014/main" id="{495ADDE8-0201-4094-994F-6A0CF832BFA0}"/>
              </a:ext>
            </a:extLst>
          </p:cNvPr>
          <p:cNvSpPr>
            <a:spLocks noChangeArrowheads="1"/>
          </p:cNvSpPr>
          <p:nvPr/>
        </p:nvSpPr>
        <p:spPr bwMode="auto">
          <a:xfrm>
            <a:off x="3847032" y="3071748"/>
            <a:ext cx="433370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DC92BDC4-4CF0-4689-9181-3FE6EDECF725}"/>
              </a:ext>
            </a:extLst>
          </p:cNvPr>
          <p:cNvSpPr txBox="1">
            <a:spLocks noChangeArrowheads="1"/>
          </p:cNvSpPr>
          <p:nvPr/>
        </p:nvSpPr>
        <p:spPr bwMode="auto">
          <a:xfrm>
            <a:off x="3154177" y="3693847"/>
            <a:ext cx="280583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confidence</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a:extLst>
              <a:ext uri="{FF2B5EF4-FFF2-40B4-BE49-F238E27FC236}">
                <a16:creationId xmlns:a16="http://schemas.microsoft.com/office/drawing/2014/main" id="{3C818D4D-B5A6-4BAB-83CC-4E6F511F7C4B}"/>
              </a:ext>
            </a:extLst>
          </p:cNvPr>
          <p:cNvSpPr txBox="1">
            <a:spLocks noChangeArrowheads="1"/>
          </p:cNvSpPr>
          <p:nvPr/>
        </p:nvSpPr>
        <p:spPr bwMode="auto">
          <a:xfrm>
            <a:off x="611953" y="4065556"/>
            <a:ext cx="293683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confidence </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B5184A6-75DD-4C2F-9137-7B5D630F93CF}"/>
              </a:ext>
            </a:extLst>
          </p:cNvPr>
          <p:cNvSpPr txBox="1">
            <a:spLocks noChangeArrowheads="1"/>
          </p:cNvSpPr>
          <p:nvPr/>
        </p:nvSpPr>
        <p:spPr bwMode="auto">
          <a:xfrm>
            <a:off x="1134309" y="1706345"/>
            <a:ext cx="26700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preaching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0AB4461-D209-4A6E-A397-E222C24EAF13}"/>
              </a:ext>
            </a:extLst>
          </p:cNvPr>
          <p:cNvSpPr txBox="1">
            <a:spLocks noChangeArrowheads="1"/>
          </p:cNvSpPr>
          <p:nvPr/>
        </p:nvSpPr>
        <p:spPr bwMode="auto">
          <a:xfrm>
            <a:off x="1884778" y="2377607"/>
            <a:ext cx="24294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teaching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636DE0C-BD37-4E1B-B54D-B81BD246996A}"/>
              </a:ext>
            </a:extLst>
          </p:cNvPr>
          <p:cNvSpPr txBox="1">
            <a:spLocks noChangeArrowheads="1"/>
          </p:cNvSpPr>
          <p:nvPr/>
        </p:nvSpPr>
        <p:spPr bwMode="auto">
          <a:xfrm>
            <a:off x="3032917" y="3049119"/>
            <a:ext cx="10698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6114D64-D4A0-484D-8792-EB13663F1D8A}"/>
              </a:ext>
            </a:extLst>
          </p:cNvPr>
          <p:cNvSpPr txBox="1">
            <a:spLocks noChangeArrowheads="1"/>
          </p:cNvSpPr>
          <p:nvPr/>
        </p:nvSpPr>
        <p:spPr bwMode="auto">
          <a:xfrm>
            <a:off x="1240212" y="3723014"/>
            <a:ext cx="47755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all confidence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606910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50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5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9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750"/>
                                        <p:tgtEl>
                                          <p:spTgt spid="6"/>
                                        </p:tgtEl>
                                      </p:cBhvr>
                                    </p:animEffect>
                                  </p:childTnLst>
                                </p:cTn>
                              </p:par>
                              <p:par>
                                <p:cTn id="36" presetID="18" presetClass="emph" presetSubtype="0" fill="hold" grpId="1" nodeType="withEffect">
                                  <p:stCondLst>
                                    <p:cond delay="900"/>
                                  </p:stCondLst>
                                  <p:childTnLst>
                                    <p:set>
                                      <p:cBhvr override="childStyle">
                                        <p:cTn id="37" dur="75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9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par>
                                <p:cTn id="41" presetID="0" presetClass="entr" presetSubtype="0" fill="hold" grpId="0" nodeType="withEffect">
                                  <p:stCondLst>
                                    <p:cond delay="1250"/>
                                  </p:stCondLst>
                                  <p:iterate type="lt">
                                    <p:tmPct val="10000"/>
                                  </p:iterate>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stCondLst>
                                            <p:cond delay="0"/>
                                          </p:stCondLst>
                                        </p:cTn>
                                        <p:tgtEl>
                                          <p:spTgt spid="7"/>
                                        </p:tgtEl>
                                      </p:cBhvr>
                                    </p:animEffect>
                                    <p:anim to="" calcmode="lin" valueType="num">
                                      <p:cBhvr>
                                        <p:cTn id="4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6" fill="hold">
                            <p:stCondLst>
                              <p:cond delay="24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left)">
                                      <p:cBhvr>
                                        <p:cTn id="54" dur="500"/>
                                        <p:tgtEl>
                                          <p:spTgt spid="3"/>
                                        </p:tgtEl>
                                      </p:cBhvr>
                                    </p:animEffect>
                                  </p:childTnLst>
                                </p:cTn>
                              </p:par>
                              <p:par>
                                <p:cTn id="55" presetID="18" presetClass="emph" presetSubtype="0" fill="hold" grpId="1" nodeType="withEffect">
                                  <p:stCondLst>
                                    <p:cond delay="0"/>
                                  </p:stCondLst>
                                  <p:childTnLst>
                                    <p:set>
                                      <p:cBhvr override="childStyle">
                                        <p:cTn id="56" dur="500" fill="hold"/>
                                        <p:tgtEl>
                                          <p:spTgt spid="3"/>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250"/>
                                        <p:tgtEl>
                                          <p:spTgt spid="8"/>
                                        </p:tgtEl>
                                      </p:cBhvr>
                                    </p:animEffect>
                                  </p:childTnLst>
                                </p:cTn>
                              </p:par>
                              <p:par>
                                <p:cTn id="65" presetID="42" presetClass="path" presetSubtype="0" accel="50000" decel="50000" fill="hold" grpId="1" nodeType="withEffect">
                                  <p:stCondLst>
                                    <p:cond delay="0"/>
                                  </p:stCondLst>
                                  <p:childTnLst>
                                    <p:animMotion origin="layout" path="M -3.88889E-6 -2.22222E-6 L -0.27066 0.05394 " pathEditMode="relative" rAng="0" ptsTypes="AA">
                                      <p:cBhvr>
                                        <p:cTn id="66" dur="1750" fill="hold"/>
                                        <p:tgtEl>
                                          <p:spTgt spid="8"/>
                                        </p:tgtEl>
                                        <p:attrNameLst>
                                          <p:attrName>ppt_x</p:attrName>
                                          <p:attrName>ppt_y</p:attrName>
                                        </p:attrNameLst>
                                      </p:cBhvr>
                                      <p:rCtr x="-13542" y="2685"/>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2" nodeType="withEffect">
                                  <p:stCondLst>
                                    <p:cond delay="0"/>
                                  </p:stCondLst>
                                  <p:iterate type="lt">
                                    <p:tmPct val="0"/>
                                  </p:iterate>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6" grpId="0"/>
      <p:bldP spid="6" grpId="1"/>
      <p:bldP spid="6" grpId="2"/>
      <p:bldP spid="3074" grpId="0"/>
      <p:bldP spid="3074" grpId="1"/>
      <p:bldP spid="7" grpId="0"/>
      <p:bldP spid="7" grpId="1"/>
      <p:bldP spid="7" grpId="2"/>
      <p:bldP spid="8" grpId="0"/>
      <p:bldP spid="8" grpId="1"/>
      <p:bldP spid="8" grpId="2"/>
      <p:bldP spid="12" grpId="0"/>
      <p:bldP spid="12" grpId="1"/>
      <p:bldP spid="13" grpId="0"/>
      <p:bldP spid="13" grpId="1"/>
      <p:bldP spid="14" grpId="0"/>
      <p:bldP spid="14" grpId="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053D4-7205-4FCD-9349-4C1270CC3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B271B2BD-DA85-4EED-B349-84CCF8A5EA22}"/>
              </a:ext>
            </a:extLst>
          </p:cNvPr>
          <p:cNvPicPr>
            <a:picLocks noChangeAspect="1"/>
          </p:cNvPicPr>
          <p:nvPr/>
        </p:nvPicPr>
        <p:blipFill rotWithShape="1">
          <a:blip r:embed="rId4">
            <a:extLst>
              <a:ext uri="{28A0092B-C50C-407E-A947-70E740481C1C}">
                <a14:useLocalDpi xmlns:a14="http://schemas.microsoft.com/office/drawing/2010/main" val="0"/>
              </a:ext>
            </a:extLst>
          </a:blip>
          <a:srcRect l="2967" t="5043" r="2641" b="5054"/>
          <a:stretch/>
        </p:blipFill>
        <p:spPr>
          <a:xfrm>
            <a:off x="1" y="0"/>
            <a:ext cx="9144000" cy="6858000"/>
          </a:xfrm>
          <a:prstGeom prst="rect">
            <a:avLst/>
          </a:prstGeom>
        </p:spPr>
      </p:pic>
      <p:pic>
        <p:nvPicPr>
          <p:cNvPr id="4" name="Picture 3">
            <a:extLst>
              <a:ext uri="{FF2B5EF4-FFF2-40B4-BE49-F238E27FC236}">
                <a16:creationId xmlns:a16="http://schemas.microsoft.com/office/drawing/2014/main" id="{E7B7F19B-A9B9-4C44-804E-F5C26A456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FE025614-360D-4642-891E-F71964C3CFD0}"/>
              </a:ext>
            </a:extLst>
          </p:cNvPr>
          <p:cNvPicPr>
            <a:picLocks noChangeAspect="1"/>
          </p:cNvPicPr>
          <p:nvPr/>
        </p:nvPicPr>
        <p:blipFill rotWithShape="1">
          <a:blip r:embed="rId6">
            <a:extLst>
              <a:ext uri="{28A0092B-C50C-407E-A947-70E740481C1C}">
                <a14:useLocalDpi xmlns:a14="http://schemas.microsoft.com/office/drawing/2010/main" val="0"/>
              </a:ext>
            </a:extLst>
          </a:blip>
          <a:srcRect l="21319" r="21319" b="4255"/>
          <a:stretch/>
        </p:blipFill>
        <p:spPr>
          <a:xfrm>
            <a:off x="0" y="0"/>
            <a:ext cx="9144000" cy="6858000"/>
          </a:xfrm>
          <a:prstGeom prst="rect">
            <a:avLst/>
          </a:prstGeom>
        </p:spPr>
      </p:pic>
      <p:pic>
        <p:nvPicPr>
          <p:cNvPr id="6" name="Picture 5">
            <a:extLst>
              <a:ext uri="{FF2B5EF4-FFF2-40B4-BE49-F238E27FC236}">
                <a16:creationId xmlns:a16="http://schemas.microsoft.com/office/drawing/2014/main" id="{1C51DED9-91A6-44E3-A15B-2C6510C5F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
            <a:ext cx="9601200" cy="6858000"/>
          </a:xfrm>
          <a:prstGeom prst="rect">
            <a:avLst/>
          </a:prstGeom>
        </p:spPr>
      </p:pic>
      <p:pic>
        <p:nvPicPr>
          <p:cNvPr id="7" name="Picture 6">
            <a:extLst>
              <a:ext uri="{FF2B5EF4-FFF2-40B4-BE49-F238E27FC236}">
                <a16:creationId xmlns:a16="http://schemas.microsoft.com/office/drawing/2014/main" id="{3747EBC5-17F6-4FF1-9E99-7CC5D377C3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05" y="-19280"/>
            <a:ext cx="9179805" cy="6877280"/>
          </a:xfrm>
          <a:prstGeom prst="rect">
            <a:avLst/>
          </a:prstGeom>
        </p:spPr>
      </p:pic>
      <p:pic>
        <p:nvPicPr>
          <p:cNvPr id="8" name="Picture 7">
            <a:extLst>
              <a:ext uri="{FF2B5EF4-FFF2-40B4-BE49-F238E27FC236}">
                <a16:creationId xmlns:a16="http://schemas.microsoft.com/office/drawing/2014/main" id="{23E7ECF4-03B6-46FD-9337-3E7859379D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41" y="0"/>
            <a:ext cx="9181641" cy="6858000"/>
          </a:xfrm>
          <a:prstGeom prst="rect">
            <a:avLst/>
          </a:prstGeom>
        </p:spPr>
      </p:pic>
      <p:pic>
        <p:nvPicPr>
          <p:cNvPr id="9" name="Picture 8">
            <a:extLst>
              <a:ext uri="{FF2B5EF4-FFF2-40B4-BE49-F238E27FC236}">
                <a16:creationId xmlns:a16="http://schemas.microsoft.com/office/drawing/2014/main" id="{C7493314-8016-4796-AE7F-EE956F7F74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5551" y="0"/>
            <a:ext cx="11105002" cy="6858000"/>
          </a:xfrm>
          <a:prstGeom prst="rect">
            <a:avLst/>
          </a:prstGeom>
        </p:spPr>
      </p:pic>
      <p:pic>
        <p:nvPicPr>
          <p:cNvPr id="10" name="Picture 9">
            <a:extLst>
              <a:ext uri="{FF2B5EF4-FFF2-40B4-BE49-F238E27FC236}">
                <a16:creationId xmlns:a16="http://schemas.microsoft.com/office/drawing/2014/main" id="{4748BC60-DF40-424B-95F7-9BBB9868E6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8452B39D-CAD2-4C30-966E-73A6EE3CF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A789F274-1191-446E-96A2-1B0FB547DE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53686" cy="6858000"/>
          </a:xfrm>
          <a:prstGeom prst="rect">
            <a:avLst/>
          </a:prstGeom>
        </p:spPr>
      </p:pic>
      <p:pic>
        <p:nvPicPr>
          <p:cNvPr id="22" name="Picture 21">
            <a:extLst>
              <a:ext uri="{FF2B5EF4-FFF2-40B4-BE49-F238E27FC236}">
                <a16:creationId xmlns:a16="http://schemas.microsoft.com/office/drawing/2014/main" id="{7D9684CC-9E86-4AA5-8A47-F4D9B52FE3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30799" y="5981699"/>
            <a:ext cx="543719" cy="543719"/>
          </a:xfrm>
          <a:prstGeom prst="rect">
            <a:avLst/>
          </a:prstGeom>
        </p:spPr>
      </p:pic>
      <p:pic>
        <p:nvPicPr>
          <p:cNvPr id="35" name="Picture 5">
            <a:extLst>
              <a:ext uri="{FF2B5EF4-FFF2-40B4-BE49-F238E27FC236}">
                <a16:creationId xmlns:a16="http://schemas.microsoft.com/office/drawing/2014/main" id="{0B794ABC-066B-4E20-8837-146259B1D0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6" name="Picture 6">
            <a:extLst>
              <a:ext uri="{FF2B5EF4-FFF2-40B4-BE49-F238E27FC236}">
                <a16:creationId xmlns:a16="http://schemas.microsoft.com/office/drawing/2014/main" id="{861118BC-103C-47C4-B80F-3E6125C219EA}"/>
              </a:ext>
            </a:extLst>
          </p:cNvPr>
          <p:cNvPicPr>
            <a:picLocks noChangeAspect="1"/>
          </p:cNvPicPr>
          <p:nvPr/>
        </p:nvPicPr>
        <p:blipFill rotWithShape="1">
          <a:blip r:embed="rId16">
            <a:extLst>
              <a:ext uri="{28A0092B-C50C-407E-A947-70E740481C1C}">
                <a14:useLocalDpi xmlns:a14="http://schemas.microsoft.com/office/drawing/2010/main" val="0"/>
              </a:ext>
            </a:extLst>
          </a:blip>
          <a:srcRect l="12258" r="9835"/>
          <a:stretch/>
        </p:blipFill>
        <p:spPr>
          <a:xfrm>
            <a:off x="0" y="0"/>
            <a:ext cx="9144000" cy="6858000"/>
          </a:xfrm>
          <a:prstGeom prst="rect">
            <a:avLst/>
          </a:prstGeom>
        </p:spPr>
      </p:pic>
      <p:pic>
        <p:nvPicPr>
          <p:cNvPr id="37" name="Picture 8">
            <a:extLst>
              <a:ext uri="{FF2B5EF4-FFF2-40B4-BE49-F238E27FC236}">
                <a16:creationId xmlns:a16="http://schemas.microsoft.com/office/drawing/2014/main" id="{EC697871-7652-4740-9ABA-D931125833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6">
            <a:extLst>
              <a:ext uri="{FF2B5EF4-FFF2-40B4-BE49-F238E27FC236}">
                <a16:creationId xmlns:a16="http://schemas.microsoft.com/office/drawing/2014/main" id="{ADEA4C28-09CC-4B09-8D45-188BDDB6127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F241BC15-925F-47F6-89A9-25E031CCC352}"/>
              </a:ext>
            </a:extLst>
          </p:cNvPr>
          <p:cNvSpPr txBox="1">
            <a:spLocks/>
          </p:cNvSpPr>
          <p:nvPr/>
        </p:nvSpPr>
        <p:spPr>
          <a:xfrm>
            <a:off x="397737" y="3351538"/>
            <a:ext cx="46036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9" name="Rectangle 2">
            <a:extLst>
              <a:ext uri="{FF2B5EF4-FFF2-40B4-BE49-F238E27FC236}">
                <a16:creationId xmlns:a16="http://schemas.microsoft.com/office/drawing/2014/main" id="{8505E8AA-5F72-405F-896D-35E1A1D9594E}"/>
              </a:ext>
            </a:extLst>
          </p:cNvPr>
          <p:cNvSpPr>
            <a:spLocks noGrp="1" noChangeArrowheads="1"/>
          </p:cNvSpPr>
          <p:nvPr>
            <p:ph type="title"/>
          </p:nvPr>
        </p:nvSpPr>
        <p:spPr>
          <a:xfrm>
            <a:off x="381000" y="1318419"/>
            <a:ext cx="8382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according to the eternal  purpose which He accomplished   in Christ Jesus our Lord, in whom we have boldness and access with confidence through faith in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3:11-12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0" name="Title 1">
            <a:extLst>
              <a:ext uri="{FF2B5EF4-FFF2-40B4-BE49-F238E27FC236}">
                <a16:creationId xmlns:a16="http://schemas.microsoft.com/office/drawing/2014/main" id="{CB29EDFD-22E3-460F-81EC-D5D1F29155B3}"/>
              </a:ext>
            </a:extLst>
          </p:cNvPr>
          <p:cNvSpPr txBox="1">
            <a:spLocks/>
          </p:cNvSpPr>
          <p:nvPr/>
        </p:nvSpPr>
        <p:spPr>
          <a:xfrm>
            <a:off x="3626340" y="5017843"/>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a:t>
            </a:r>
          </a:p>
        </p:txBody>
      </p:sp>
      <p:sp>
        <p:nvSpPr>
          <p:cNvPr id="21" name="Rectangle 2">
            <a:extLst>
              <a:ext uri="{FF2B5EF4-FFF2-40B4-BE49-F238E27FC236}">
                <a16:creationId xmlns:a16="http://schemas.microsoft.com/office/drawing/2014/main" id="{6A690BBF-B7AF-425C-8373-C53D19E444D0}"/>
              </a:ext>
            </a:extLst>
          </p:cNvPr>
          <p:cNvSpPr txBox="1">
            <a:spLocks noChangeArrowheads="1"/>
          </p:cNvSpPr>
          <p:nvPr/>
        </p:nvSpPr>
        <p:spPr bwMode="auto">
          <a:xfrm>
            <a:off x="470611" y="1668753"/>
            <a:ext cx="83820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accomplished eternal purpose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Christ Jesus our Lord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in whom we have boldness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access with confidence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through faith in Him</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7DD4A7A7-D3CC-41FB-9DCD-DADF4FF766C4}"/>
              </a:ext>
            </a:extLst>
          </p:cNvPr>
          <p:cNvSpPr txBox="1">
            <a:spLocks noChangeArrowheads="1"/>
          </p:cNvSpPr>
          <p:nvPr/>
        </p:nvSpPr>
        <p:spPr bwMode="auto">
          <a:xfrm>
            <a:off x="4076341" y="2049200"/>
            <a:ext cx="453339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 accomplished </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24CA456C-9D29-49D5-AB9F-F81CE3ED375F}"/>
              </a:ext>
            </a:extLst>
          </p:cNvPr>
          <p:cNvSpPr txBox="1">
            <a:spLocks noChangeArrowheads="1"/>
          </p:cNvSpPr>
          <p:nvPr/>
        </p:nvSpPr>
        <p:spPr bwMode="auto">
          <a:xfrm>
            <a:off x="5791227" y="1377379"/>
            <a:ext cx="197940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eternal</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A181F7CF-672F-4D6D-93B9-83FD8D19526C}"/>
              </a:ext>
            </a:extLst>
          </p:cNvPr>
          <p:cNvSpPr txBox="1">
            <a:spLocks noChangeArrowheads="1"/>
          </p:cNvSpPr>
          <p:nvPr/>
        </p:nvSpPr>
        <p:spPr bwMode="auto">
          <a:xfrm>
            <a:off x="672885" y="2049283"/>
            <a:ext cx="221607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purpose </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7F4FEA92-C8B5-47E4-8472-C68487D2FE4E}"/>
              </a:ext>
            </a:extLst>
          </p:cNvPr>
          <p:cNvSpPr txBox="1">
            <a:spLocks noChangeArrowheads="1"/>
          </p:cNvSpPr>
          <p:nvPr/>
        </p:nvSpPr>
        <p:spPr bwMode="auto">
          <a:xfrm>
            <a:off x="601281" y="2718554"/>
            <a:ext cx="5637006"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in Christ Jesus our Lord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3A2AC784-DE3B-41F7-B9FE-69C82C57DBDE}"/>
              </a:ext>
            </a:extLst>
          </p:cNvPr>
          <p:cNvSpPr txBox="1">
            <a:spLocks noChangeArrowheads="1"/>
          </p:cNvSpPr>
          <p:nvPr/>
        </p:nvSpPr>
        <p:spPr bwMode="auto">
          <a:xfrm>
            <a:off x="6231568" y="2719787"/>
            <a:ext cx="229580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in whom</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1B72536C-226D-44B2-9D05-EB2A17241358}"/>
              </a:ext>
            </a:extLst>
          </p:cNvPr>
          <p:cNvSpPr txBox="1">
            <a:spLocks noChangeArrowheads="1"/>
          </p:cNvSpPr>
          <p:nvPr/>
        </p:nvSpPr>
        <p:spPr bwMode="auto">
          <a:xfrm>
            <a:off x="417591" y="3392840"/>
            <a:ext cx="453339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we have boldness</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4B38B498-8A44-48C9-95D2-79B957E18699}"/>
              </a:ext>
            </a:extLst>
          </p:cNvPr>
          <p:cNvSpPr txBox="1">
            <a:spLocks noChangeArrowheads="1"/>
          </p:cNvSpPr>
          <p:nvPr/>
        </p:nvSpPr>
        <p:spPr bwMode="auto">
          <a:xfrm>
            <a:off x="4637778" y="3392673"/>
            <a:ext cx="4130936"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and access with</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639932B6-C201-4EB6-B012-22713274A56F}"/>
              </a:ext>
            </a:extLst>
          </p:cNvPr>
          <p:cNvSpPr txBox="1">
            <a:spLocks noChangeArrowheads="1"/>
          </p:cNvSpPr>
          <p:nvPr/>
        </p:nvSpPr>
        <p:spPr bwMode="auto">
          <a:xfrm>
            <a:off x="611953" y="4065556"/>
            <a:ext cx="293683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confidence </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DDE2A624-A2DD-4776-A9C0-C0376110DF46}"/>
              </a:ext>
            </a:extLst>
          </p:cNvPr>
          <p:cNvSpPr txBox="1">
            <a:spLocks noChangeArrowheads="1"/>
          </p:cNvSpPr>
          <p:nvPr/>
        </p:nvSpPr>
        <p:spPr bwMode="auto">
          <a:xfrm>
            <a:off x="3263181" y="4065725"/>
            <a:ext cx="514215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through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faith</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in Him</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2" name="Arrow: Bent-Up 9">
            <a:extLst>
              <a:ext uri="{FF2B5EF4-FFF2-40B4-BE49-F238E27FC236}">
                <a16:creationId xmlns:a16="http://schemas.microsoft.com/office/drawing/2014/main" id="{00FCD78B-54CE-4016-BD3F-8C72DFB27AFD}"/>
              </a:ext>
            </a:extLst>
          </p:cNvPr>
          <p:cNvSpPr/>
          <p:nvPr/>
        </p:nvSpPr>
        <p:spPr>
          <a:xfrm rot="5400000">
            <a:off x="1911082" y="2593217"/>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Bent-Up 9">
            <a:extLst>
              <a:ext uri="{FF2B5EF4-FFF2-40B4-BE49-F238E27FC236}">
                <a16:creationId xmlns:a16="http://schemas.microsoft.com/office/drawing/2014/main" id="{35A10053-2CC0-4BBE-ADD8-B63F4838702A}"/>
              </a:ext>
            </a:extLst>
          </p:cNvPr>
          <p:cNvSpPr/>
          <p:nvPr/>
        </p:nvSpPr>
        <p:spPr>
          <a:xfrm rot="5400000">
            <a:off x="3306128" y="5277801"/>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9">
            <a:extLst>
              <a:ext uri="{FF2B5EF4-FFF2-40B4-BE49-F238E27FC236}">
                <a16:creationId xmlns:a16="http://schemas.microsoft.com/office/drawing/2014/main" id="{0A366EFD-410E-4143-BD5A-76E9694B6E5E}"/>
              </a:ext>
            </a:extLst>
          </p:cNvPr>
          <p:cNvSpPr>
            <a:spLocks noChangeArrowheads="1"/>
          </p:cNvSpPr>
          <p:nvPr/>
        </p:nvSpPr>
        <p:spPr bwMode="auto">
          <a:xfrm>
            <a:off x="538253" y="2767592"/>
            <a:ext cx="632257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 our Lord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38" name="Rectangle 6">
            <a:extLst>
              <a:ext uri="{FF2B5EF4-FFF2-40B4-BE49-F238E27FC236}">
                <a16:creationId xmlns:a16="http://schemas.microsoft.com/office/drawing/2014/main" id="{7339FCF3-BE50-4CC4-A59A-4D9A574D0B02}"/>
              </a:ext>
            </a:extLst>
          </p:cNvPr>
          <p:cNvSpPr>
            <a:spLocks noChangeArrowheads="1"/>
          </p:cNvSpPr>
          <p:nvPr/>
        </p:nvSpPr>
        <p:spPr bwMode="auto">
          <a:xfrm>
            <a:off x="568875" y="26430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9" name="Rectangle 6">
            <a:extLst>
              <a:ext uri="{FF2B5EF4-FFF2-40B4-BE49-F238E27FC236}">
                <a16:creationId xmlns:a16="http://schemas.microsoft.com/office/drawing/2014/main" id="{1D4D3279-A309-4655-A2DC-C3B73F058B40}"/>
              </a:ext>
            </a:extLst>
          </p:cNvPr>
          <p:cNvSpPr>
            <a:spLocks noChangeArrowheads="1"/>
          </p:cNvSpPr>
          <p:nvPr/>
        </p:nvSpPr>
        <p:spPr bwMode="auto">
          <a:xfrm>
            <a:off x="2205017" y="229280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0" name="Rectangle 6">
            <a:extLst>
              <a:ext uri="{FF2B5EF4-FFF2-40B4-BE49-F238E27FC236}">
                <a16:creationId xmlns:a16="http://schemas.microsoft.com/office/drawing/2014/main" id="{FFE5F688-5C37-4C38-8EB6-0C83A3C34720}"/>
              </a:ext>
            </a:extLst>
          </p:cNvPr>
          <p:cNvSpPr>
            <a:spLocks noChangeArrowheads="1"/>
          </p:cNvSpPr>
          <p:nvPr/>
        </p:nvSpPr>
        <p:spPr bwMode="auto">
          <a:xfrm>
            <a:off x="1521980" y="363420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1" name="Rectangle 6">
            <a:extLst>
              <a:ext uri="{FF2B5EF4-FFF2-40B4-BE49-F238E27FC236}">
                <a16:creationId xmlns:a16="http://schemas.microsoft.com/office/drawing/2014/main" id="{9351558A-64D6-460B-A854-2B677693DFA4}"/>
              </a:ext>
            </a:extLst>
          </p:cNvPr>
          <p:cNvSpPr>
            <a:spLocks noChangeArrowheads="1"/>
          </p:cNvSpPr>
          <p:nvPr/>
        </p:nvSpPr>
        <p:spPr bwMode="auto">
          <a:xfrm>
            <a:off x="6828167" y="498304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2" name="Rectangle 2">
            <a:extLst>
              <a:ext uri="{FF2B5EF4-FFF2-40B4-BE49-F238E27FC236}">
                <a16:creationId xmlns:a16="http://schemas.microsoft.com/office/drawing/2014/main" id="{52D2B363-01EB-4662-870C-795CCDD463AF}"/>
              </a:ext>
            </a:extLst>
          </p:cNvPr>
          <p:cNvSpPr txBox="1">
            <a:spLocks noChangeArrowheads="1"/>
          </p:cNvSpPr>
          <p:nvPr/>
        </p:nvSpPr>
        <p:spPr bwMode="auto">
          <a:xfrm>
            <a:off x="296737" y="3417085"/>
            <a:ext cx="47755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have boldness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3" name="Rectangle 2">
            <a:extLst>
              <a:ext uri="{FF2B5EF4-FFF2-40B4-BE49-F238E27FC236}">
                <a16:creationId xmlns:a16="http://schemas.microsoft.com/office/drawing/2014/main" id="{7294912E-853F-4EF3-AA51-ED456B730752}"/>
              </a:ext>
            </a:extLst>
          </p:cNvPr>
          <p:cNvSpPr txBox="1">
            <a:spLocks noChangeArrowheads="1"/>
          </p:cNvSpPr>
          <p:nvPr/>
        </p:nvSpPr>
        <p:spPr bwMode="auto">
          <a:xfrm>
            <a:off x="3611853" y="5079949"/>
            <a:ext cx="34771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through 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388303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ppt_w"/>
                                          </p:val>
                                        </p:tav>
                                        <p:tav tm="100000">
                                          <p:val>
                                            <p:strVal val="#ppt_w"/>
                                          </p:val>
                                        </p:tav>
                                      </p:tavLst>
                                    </p:anim>
                                    <p:anim calcmode="lin" valueType="num">
                                      <p:cBhvr>
                                        <p:cTn id="8" dur="500" fill="hold"/>
                                        <p:tgtEl>
                                          <p:spTgt spid="1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30"/>
                                        </p:tgtEl>
                                      </p:cBhvr>
                                    </p:animEffect>
                                    <p:set>
                                      <p:cBhvr>
                                        <p:cTn id="12" dur="1" fill="hold">
                                          <p:stCondLst>
                                            <p:cond delay="24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18" presetClass="emph" presetSubtype="0" fill="hold" grpId="1" nodeType="withEffect">
                                  <p:stCondLst>
                                    <p:cond delay="0"/>
                                  </p:stCondLst>
                                  <p:childTnLst>
                                    <p:set>
                                      <p:cBhvr override="childStyle">
                                        <p:cTn id="19" dur="500" fill="hold"/>
                                        <p:tgtEl>
                                          <p:spTgt spid="18"/>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iterate type="lt">
                                    <p:tmPct val="10000"/>
                                  </p:iterate>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stCondLst>
                                            <p:cond delay="0"/>
                                          </p:stCondLst>
                                        </p:cTn>
                                        <p:tgtEl>
                                          <p:spTgt spid="34"/>
                                        </p:tgtEl>
                                      </p:cBhvr>
                                    </p:animEffect>
                                    <p:anim to="" calcmode="lin" valueType="num">
                                      <p:cBhvr>
                                        <p:cTn id="28"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34"/>
                                        </p:tgtEl>
                                        <p:attrNameLst>
                                          <p:attrName>ppt_h</p:attrName>
                                        </p:attrNameLst>
                                      </p:cBhvr>
                                      <p:tavLst>
                                        <p:tav tm="0">
                                          <p:val>
                                            <p:strVal val="#ppt_h*4"/>
                                          </p:val>
                                        </p:tav>
                                        <p:tav tm="100000">
                                          <p:val>
                                            <p:strVal val="#ppt_h"/>
                                          </p:val>
                                        </p:tav>
                                      </p:tavLst>
                                    </p:anim>
                                  </p:childTnLst>
                                </p:cTn>
                              </p:par>
                              <p:par>
                                <p:cTn id="30" presetID="0" presetClass="entr" presetSubtype="0" fill="hold" grpId="0" nodeType="withEffect">
                                  <p:stCondLst>
                                    <p:cond delay="50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stCondLst>
                                            <p:cond delay="0"/>
                                          </p:stCondLst>
                                        </p:cTn>
                                        <p:tgtEl>
                                          <p:spTgt spid="38"/>
                                        </p:tgtEl>
                                      </p:cBhvr>
                                    </p:animEffect>
                                    <p:anim to="" calcmode="lin" valueType="num">
                                      <p:cBhvr>
                                        <p:cTn id="33" dur="500" fill="hold">
                                          <p:stCondLst>
                                            <p:cond delay="0"/>
                                          </p:stCondLst>
                                        </p:cTn>
                                        <p:tgtEl>
                                          <p:spTgt spid="3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38"/>
                                        </p:tgtEl>
                                        <p:attrNameLst>
                                          <p:attrName>ppt_h</p:attrName>
                                        </p:attrNameLst>
                                      </p:cBhvr>
                                      <p:tavLst>
                                        <p:tav tm="0">
                                          <p:val>
                                            <p:strVal val="#ppt_h*4"/>
                                          </p:val>
                                        </p:tav>
                                        <p:tav tm="100000">
                                          <p:val>
                                            <p:strVal val="#ppt_h"/>
                                          </p:val>
                                        </p:tav>
                                      </p:tavLst>
                                    </p:anim>
                                  </p:childTnLst>
                                </p:cTn>
                              </p:par>
                            </p:childTnLst>
                          </p:cTn>
                        </p:par>
                        <p:par>
                          <p:cTn id="35" fill="hold">
                            <p:stCondLst>
                              <p:cond delay="13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34"/>
                                        </p:tgtEl>
                                      </p:cBhvr>
                                    </p:animEffect>
                                    <p:animScale>
                                      <p:cBhvr>
                                        <p:cTn id="38" dur="250" autoRev="1" fill="hold"/>
                                        <p:tgtEl>
                                          <p:spTgt spid="3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5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25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5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5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25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25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5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250"/>
                                        <p:tgtEl>
                                          <p:spTgt spid="3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250"/>
                                        <p:tgtEl>
                                          <p:spTgt spid="31"/>
                                        </p:tgtEl>
                                      </p:cBhvr>
                                    </p:animEffect>
                                  </p:childTnLst>
                                </p:cTn>
                              </p:par>
                              <p:par>
                                <p:cTn id="68" presetID="42" presetClass="path" presetSubtype="0" accel="50000" decel="50000" fill="hold" grpId="1" nodeType="withEffect">
                                  <p:stCondLst>
                                    <p:cond delay="0"/>
                                  </p:stCondLst>
                                  <p:childTnLst>
                                    <p:animMotion origin="layout" path="M 3.61111E-6 2.59259E-6 L -0.41667 -0.05116 " pathEditMode="relative" rAng="0" ptsTypes="AA">
                                      <p:cBhvr>
                                        <p:cTn id="69" dur="1750" fill="hold"/>
                                        <p:tgtEl>
                                          <p:spTgt spid="23"/>
                                        </p:tgtEl>
                                        <p:attrNameLst>
                                          <p:attrName>ppt_x</p:attrName>
                                          <p:attrName>ppt_y</p:attrName>
                                        </p:attrNameLst>
                                      </p:cBhvr>
                                      <p:rCtr x="-20833" y="-2569"/>
                                    </p:animMotion>
                                  </p:childTnLst>
                                </p:cTn>
                              </p:par>
                              <p:par>
                                <p:cTn id="70" presetID="42" presetClass="path" presetSubtype="0" accel="50000" decel="50000" fill="hold" grpId="1" nodeType="withEffect">
                                  <p:stCondLst>
                                    <p:cond delay="0"/>
                                  </p:stCondLst>
                                  <p:childTnLst>
                                    <p:animMotion origin="layout" path="M -3.05556E-6 -7.40741E-7 L -0.14461 0.04722 " pathEditMode="relative" rAng="0" ptsTypes="AA">
                                      <p:cBhvr>
                                        <p:cTn id="71" dur="1750" fill="hold"/>
                                        <p:tgtEl>
                                          <p:spTgt spid="24"/>
                                        </p:tgtEl>
                                        <p:attrNameLst>
                                          <p:attrName>ppt_x</p:attrName>
                                          <p:attrName>ppt_y</p:attrName>
                                        </p:attrNameLst>
                                      </p:cBhvr>
                                      <p:rCtr x="-7240" y="2361"/>
                                    </p:animMotion>
                                  </p:childTnLst>
                                </p:cTn>
                              </p:par>
                              <p:par>
                                <p:cTn id="72" presetID="42" presetClass="path" presetSubtype="0" accel="50000" decel="50000" fill="hold" grpId="1" nodeType="withEffect">
                                  <p:stCondLst>
                                    <p:cond delay="0"/>
                                  </p:stCondLst>
                                  <p:childTnLst>
                                    <p:animMotion origin="layout" path="M -1.66667E-6 2.59259E-6 L 0.61129 -0.05093 " pathEditMode="relative" rAng="0" ptsTypes="AA">
                                      <p:cBhvr>
                                        <p:cTn id="73" dur="1750" fill="hold"/>
                                        <p:tgtEl>
                                          <p:spTgt spid="25"/>
                                        </p:tgtEl>
                                        <p:attrNameLst>
                                          <p:attrName>ppt_x</p:attrName>
                                          <p:attrName>ppt_y</p:attrName>
                                        </p:attrNameLst>
                                      </p:cBhvr>
                                      <p:rCtr x="30556" y="-2546"/>
                                    </p:animMotion>
                                  </p:childTnLst>
                                </p:cTn>
                              </p:par>
                              <p:par>
                                <p:cTn id="74" presetID="42" presetClass="path" presetSubtype="0" accel="50000" decel="50000" fill="hold" grpId="1" nodeType="withEffect">
                                  <p:stCondLst>
                                    <p:cond delay="0"/>
                                  </p:stCondLst>
                                  <p:childTnLst>
                                    <p:animMotion origin="layout" path="M 1.66667E-6 -1.11111E-6 L 0.17917 -0.05139 " pathEditMode="relative" rAng="0" ptsTypes="AA">
                                      <p:cBhvr>
                                        <p:cTn id="75" dur="1750" fill="hold"/>
                                        <p:tgtEl>
                                          <p:spTgt spid="26"/>
                                        </p:tgtEl>
                                        <p:attrNameLst>
                                          <p:attrName>ppt_x</p:attrName>
                                          <p:attrName>ppt_y</p:attrName>
                                        </p:attrNameLst>
                                      </p:cBhvr>
                                      <p:rCtr x="8958" y="-2569"/>
                                    </p:animMotion>
                                  </p:childTnLst>
                                </p:cTn>
                              </p:par>
                              <p:par>
                                <p:cTn id="76" presetID="42" presetClass="path" presetSubtype="0" accel="50000" decel="50000" fill="hold" grpId="1" nodeType="withEffect">
                                  <p:stCondLst>
                                    <p:cond delay="0"/>
                                  </p:stCondLst>
                                  <p:childTnLst>
                                    <p:animMotion origin="layout" path="M -4.44444E-6 -2.59259E-6 L -0.50954 0.14468 " pathEditMode="relative" rAng="0" ptsTypes="AA">
                                      <p:cBhvr>
                                        <p:cTn id="77" dur="1750" fill="hold"/>
                                        <p:tgtEl>
                                          <p:spTgt spid="27"/>
                                        </p:tgtEl>
                                        <p:attrNameLst>
                                          <p:attrName>ppt_x</p:attrName>
                                          <p:attrName>ppt_y</p:attrName>
                                        </p:attrNameLst>
                                      </p:cBhvr>
                                      <p:rCtr x="-25486" y="7222"/>
                                    </p:animMotion>
                                  </p:childTnLst>
                                </p:cTn>
                              </p:par>
                              <p:par>
                                <p:cTn id="78" presetID="42" presetClass="path" presetSubtype="0" accel="50000" decel="50000" fill="hold" grpId="1" nodeType="withEffect">
                                  <p:stCondLst>
                                    <p:cond delay="0"/>
                                  </p:stCondLst>
                                  <p:childTnLst>
                                    <p:animMotion origin="layout" path="M 3.61111E-6 -7.40741E-7 L 0.35538 0.04653 " pathEditMode="relative" rAng="0" ptsTypes="AA">
                                      <p:cBhvr>
                                        <p:cTn id="79" dur="1750" fill="hold"/>
                                        <p:tgtEl>
                                          <p:spTgt spid="28"/>
                                        </p:tgtEl>
                                        <p:attrNameLst>
                                          <p:attrName>ppt_x</p:attrName>
                                          <p:attrName>ppt_y</p:attrName>
                                        </p:attrNameLst>
                                      </p:cBhvr>
                                      <p:rCtr x="17760" y="2315"/>
                                    </p:animMotion>
                                  </p:childTnLst>
                                </p:cTn>
                              </p:par>
                              <p:par>
                                <p:cTn id="80" presetID="42" presetClass="path" presetSubtype="0" accel="50000" decel="50000" fill="hold" grpId="1" nodeType="withEffect">
                                  <p:stCondLst>
                                    <p:cond delay="0"/>
                                  </p:stCondLst>
                                  <p:childTnLst>
                                    <p:animMotion origin="layout" path="M 3.88889E-6 -7.40741E-7 L -0.34445 0.14421 " pathEditMode="relative" rAng="0" ptsTypes="AA">
                                      <p:cBhvr>
                                        <p:cTn id="81" dur="1750" fill="hold"/>
                                        <p:tgtEl>
                                          <p:spTgt spid="29"/>
                                        </p:tgtEl>
                                        <p:attrNameLst>
                                          <p:attrName>ppt_x</p:attrName>
                                          <p:attrName>ppt_y</p:attrName>
                                        </p:attrNameLst>
                                      </p:cBhvr>
                                      <p:rCtr x="-17222" y="7199"/>
                                    </p:animMotion>
                                  </p:childTnLst>
                                </p:cTn>
                              </p:par>
                              <p:par>
                                <p:cTn id="82" presetID="42" presetClass="path" presetSubtype="0" accel="50000" decel="50000" fill="hold" grpId="1" nodeType="withEffect">
                                  <p:stCondLst>
                                    <p:cond delay="0"/>
                                  </p:stCondLst>
                                  <p:childTnLst>
                                    <p:animMotion origin="layout" path="M -5.55556E-7 1.11111E-6 L 0.5132 0.04606 " pathEditMode="relative" rAng="0" ptsTypes="AA">
                                      <p:cBhvr>
                                        <p:cTn id="83" dur="1750" fill="hold"/>
                                        <p:tgtEl>
                                          <p:spTgt spid="30"/>
                                        </p:tgtEl>
                                        <p:attrNameLst>
                                          <p:attrName>ppt_x</p:attrName>
                                          <p:attrName>ppt_y</p:attrName>
                                        </p:attrNameLst>
                                      </p:cBhvr>
                                      <p:rCtr x="25660" y="2292"/>
                                    </p:animMotion>
                                  </p:childTnLst>
                                </p:cTn>
                              </p:par>
                              <p:par>
                                <p:cTn id="84" presetID="42" presetClass="path" presetSubtype="0" accel="50000" decel="50000" fill="hold" grpId="1" nodeType="withEffect">
                                  <p:stCondLst>
                                    <p:cond delay="0"/>
                                  </p:stCondLst>
                                  <p:childTnLst>
                                    <p:animMotion origin="layout" path="M -8.33333E-7 1.11111E-6 L 0.03611 0.14421 " pathEditMode="relative" rAng="0" ptsTypes="AA">
                                      <p:cBhvr>
                                        <p:cTn id="85" dur="1750" fill="hold"/>
                                        <p:tgtEl>
                                          <p:spTgt spid="31"/>
                                        </p:tgtEl>
                                        <p:attrNameLst>
                                          <p:attrName>ppt_x</p:attrName>
                                          <p:attrName>ppt_y</p:attrName>
                                        </p:attrNameLst>
                                      </p:cBhvr>
                                      <p:rCtr x="1806" y="7199"/>
                                    </p:animMotion>
                                  </p:childTnLst>
                                </p:cTn>
                              </p:par>
                              <p:par>
                                <p:cTn id="86" presetID="10" presetClass="exit" presetSubtype="0" fill="hold" grpId="1" nodeType="withEffect">
                                  <p:stCondLst>
                                    <p:cond delay="0"/>
                                  </p:stCondLst>
                                  <p:childTnLst>
                                    <p:animEffect transition="out" filter="fade">
                                      <p:cBhvr>
                                        <p:cTn id="87" dur="1250"/>
                                        <p:tgtEl>
                                          <p:spTgt spid="19"/>
                                        </p:tgtEl>
                                      </p:cBhvr>
                                    </p:animEffect>
                                    <p:set>
                                      <p:cBhvr>
                                        <p:cTn id="88" dur="1" fill="hold">
                                          <p:stCondLst>
                                            <p:cond delay="1249"/>
                                          </p:stCondLst>
                                        </p:cTn>
                                        <p:tgtEl>
                                          <p:spTgt spid="19"/>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grpId="2" nodeType="withEffect">
                                  <p:stCondLst>
                                    <p:cond delay="0"/>
                                  </p:stCondLst>
                                  <p:iterate type="lt">
                                    <p:tmPct val="0"/>
                                  </p:iterate>
                                  <p:childTnLst>
                                    <p:animEffect transition="out" filter="fade">
                                      <p:cBhvr>
                                        <p:cTn id="93" dur="500"/>
                                        <p:tgtEl>
                                          <p:spTgt spid="34"/>
                                        </p:tgtEl>
                                      </p:cBhvr>
                                    </p:animEffect>
                                    <p:set>
                                      <p:cBhvr>
                                        <p:cTn id="94" dur="1" fill="hold">
                                          <p:stCondLst>
                                            <p:cond delay="499"/>
                                          </p:stCondLst>
                                        </p:cTn>
                                        <p:tgtEl>
                                          <p:spTgt spid="3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childTnLst>
                          </p:cTn>
                        </p:par>
                        <p:par>
                          <p:cTn id="101" fill="hold">
                            <p:stCondLst>
                              <p:cond delay="1750"/>
                            </p:stCondLst>
                            <p:childTnLst>
                              <p:par>
                                <p:cTn id="102" presetID="10" presetClass="entr" presetSubtype="0" fill="hold" grpId="0" nodeType="after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50"/>
                                        <p:tgtEl>
                                          <p:spTgt spid="21"/>
                                        </p:tgtEl>
                                      </p:cBhvr>
                                    </p:animEffect>
                                  </p:childTnLst>
                                </p:cTn>
                              </p:par>
                              <p:par>
                                <p:cTn id="105" presetID="10" presetClass="exit" presetSubtype="0" fill="hold" grpId="2" nodeType="withEffect">
                                  <p:stCondLst>
                                    <p:cond delay="0"/>
                                  </p:stCondLst>
                                  <p:childTnLst>
                                    <p:animEffect transition="out" filter="fade">
                                      <p:cBhvr>
                                        <p:cTn id="106" dur="500"/>
                                        <p:tgtEl>
                                          <p:spTgt spid="23"/>
                                        </p:tgtEl>
                                      </p:cBhvr>
                                    </p:animEffect>
                                    <p:set>
                                      <p:cBhvr>
                                        <p:cTn id="107" dur="1" fill="hold">
                                          <p:stCondLst>
                                            <p:cond delay="499"/>
                                          </p:stCondLst>
                                        </p:cTn>
                                        <p:tgtEl>
                                          <p:spTgt spid="23"/>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8"/>
                                        </p:tgtEl>
                                      </p:cBhvr>
                                    </p:animEffect>
                                    <p:set>
                                      <p:cBhvr>
                                        <p:cTn id="122" dur="1" fill="hold">
                                          <p:stCondLst>
                                            <p:cond delay="499"/>
                                          </p:stCondLst>
                                        </p:cTn>
                                        <p:tgtEl>
                                          <p:spTgt spid="28"/>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29"/>
                                        </p:tgtEl>
                                      </p:cBhvr>
                                    </p:animEffect>
                                    <p:set>
                                      <p:cBhvr>
                                        <p:cTn id="125" dur="1" fill="hold">
                                          <p:stCondLst>
                                            <p:cond delay="499"/>
                                          </p:stCondLst>
                                        </p:cTn>
                                        <p:tgtEl>
                                          <p:spTgt spid="29"/>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30"/>
                                        </p:tgtEl>
                                      </p:cBhvr>
                                    </p:animEffect>
                                    <p:set>
                                      <p:cBhvr>
                                        <p:cTn id="128" dur="1" fill="hold">
                                          <p:stCondLst>
                                            <p:cond delay="499"/>
                                          </p:stCondLst>
                                        </p:cTn>
                                        <p:tgtEl>
                                          <p:spTgt spid="30"/>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31"/>
                                        </p:tgtEl>
                                      </p:cBhvr>
                                    </p:animEffect>
                                    <p:set>
                                      <p:cBhvr>
                                        <p:cTn id="131" dur="1" fill="hold">
                                          <p:stCondLst>
                                            <p:cond delay="499"/>
                                          </p:stCondLst>
                                        </p:cTn>
                                        <p:tgtEl>
                                          <p:spTgt spid="31"/>
                                        </p:tgtEl>
                                        <p:attrNameLst>
                                          <p:attrName>style.visibility</p:attrName>
                                        </p:attrNameLst>
                                      </p:cBhvr>
                                      <p:to>
                                        <p:strVal val="hidden"/>
                                      </p:to>
                                    </p:set>
                                  </p:childTnLst>
                                </p:cTn>
                              </p:par>
                              <p:par>
                                <p:cTn id="132" presetID="22" presetClass="entr" presetSubtype="8" fill="hold" grpId="0" nodeType="withEffect">
                                  <p:stCondLst>
                                    <p:cond delay="250"/>
                                  </p:stCondLst>
                                  <p:childTnLst>
                                    <p:set>
                                      <p:cBhvr>
                                        <p:cTn id="133" dur="1" fill="hold">
                                          <p:stCondLst>
                                            <p:cond delay="0"/>
                                          </p:stCondLst>
                                        </p:cTn>
                                        <p:tgtEl>
                                          <p:spTgt spid="32"/>
                                        </p:tgtEl>
                                        <p:attrNameLst>
                                          <p:attrName>style.visibility</p:attrName>
                                        </p:attrNameLst>
                                      </p:cBhvr>
                                      <p:to>
                                        <p:strVal val="visible"/>
                                      </p:to>
                                    </p:set>
                                    <p:animEffect transition="in" filter="wipe(left)">
                                      <p:cBhvr>
                                        <p:cTn id="134" dur="500"/>
                                        <p:tgtEl>
                                          <p:spTgt spid="32"/>
                                        </p:tgtEl>
                                      </p:cBhvr>
                                    </p:animEffect>
                                  </p:childTnLst>
                                </p:cTn>
                              </p:par>
                              <p:par>
                                <p:cTn id="135" presetID="22" presetClass="entr" presetSubtype="8" fill="hold" grpId="0" nodeType="withEffect">
                                  <p:stCondLst>
                                    <p:cond delay="500"/>
                                  </p:stCondLst>
                                  <p:childTnLst>
                                    <p:set>
                                      <p:cBhvr>
                                        <p:cTn id="136" dur="1" fill="hold">
                                          <p:stCondLst>
                                            <p:cond delay="0"/>
                                          </p:stCondLst>
                                        </p:cTn>
                                        <p:tgtEl>
                                          <p:spTgt spid="33"/>
                                        </p:tgtEl>
                                        <p:attrNameLst>
                                          <p:attrName>style.visibility</p:attrName>
                                        </p:attrNameLst>
                                      </p:cBhvr>
                                      <p:to>
                                        <p:strVal val="visible"/>
                                      </p:to>
                                    </p:set>
                                    <p:animEffect transition="in" filter="wipe(left)">
                                      <p:cBhvr>
                                        <p:cTn id="137" dur="500"/>
                                        <p:tgtEl>
                                          <p:spTgt spid="33"/>
                                        </p:tgtEl>
                                      </p:cBhvr>
                                    </p:animEffect>
                                  </p:childTnLst>
                                </p:cTn>
                              </p:par>
                            </p:childTnLst>
                          </p:cTn>
                        </p:par>
                      </p:childTnLst>
                    </p:cTn>
                  </p:par>
                  <p:par>
                    <p:cTn id="138" fill="hold">
                      <p:stCondLst>
                        <p:cond delay="indefinite"/>
                      </p:stCondLst>
                      <p:childTnLst>
                        <p:par>
                          <p:cTn id="139" fill="hold">
                            <p:stCondLst>
                              <p:cond delay="0"/>
                            </p:stCondLst>
                            <p:childTnLst>
                              <p:par>
                                <p:cTn id="140" presetID="0" presetClass="entr" presetSubtype="0" fill="hold" grpId="0" nodeType="clickEffect">
                                  <p:stCondLst>
                                    <p:cond delay="0"/>
                                  </p:stCondLst>
                                  <p:childTnLst>
                                    <p:set>
                                      <p:cBhvr>
                                        <p:cTn id="141" dur="1" fill="hold">
                                          <p:stCondLst>
                                            <p:cond delay="0"/>
                                          </p:stCondLst>
                                        </p:cTn>
                                        <p:tgtEl>
                                          <p:spTgt spid="39"/>
                                        </p:tgtEl>
                                        <p:attrNameLst>
                                          <p:attrName>style.visibility</p:attrName>
                                        </p:attrNameLst>
                                      </p:cBhvr>
                                      <p:to>
                                        <p:strVal val="visible"/>
                                      </p:to>
                                    </p:set>
                                    <p:animEffect transition="in" filter="dissolve">
                                      <p:cBhvr>
                                        <p:cTn id="142" dur="500">
                                          <p:stCondLst>
                                            <p:cond delay="0"/>
                                          </p:stCondLst>
                                        </p:cTn>
                                        <p:tgtEl>
                                          <p:spTgt spid="39"/>
                                        </p:tgtEl>
                                      </p:cBhvr>
                                    </p:animEffect>
                                    <p:anim to="" calcmode="lin" valueType="num">
                                      <p:cBhvr>
                                        <p:cTn id="143"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144" dur="500" fill="hold">
                                          <p:stCondLst>
                                            <p:cond delay="0"/>
                                          </p:stCondLst>
                                        </p:cTn>
                                        <p:tgtEl>
                                          <p:spTgt spid="39"/>
                                        </p:tgtEl>
                                        <p:attrNameLst>
                                          <p:attrName>ppt_h</p:attrName>
                                        </p:attrNameLst>
                                      </p:cBhvr>
                                      <p:tavLst>
                                        <p:tav tm="0">
                                          <p:val>
                                            <p:strVal val="#ppt_h*4"/>
                                          </p:val>
                                        </p:tav>
                                        <p:tav tm="100000">
                                          <p:val>
                                            <p:strVal val="#ppt_h"/>
                                          </p:val>
                                        </p:tav>
                                      </p:tavLst>
                                    </p:anim>
                                  </p:childTnLst>
                                </p:cTn>
                              </p:par>
                              <p:par>
                                <p:cTn id="145" presetID="0" presetClass="entr" presetSubtype="0" fill="hold" grpId="0" nodeType="withEffect">
                                  <p:stCondLst>
                                    <p:cond delay="250"/>
                                  </p:stCondLst>
                                  <p:childTnLst>
                                    <p:set>
                                      <p:cBhvr>
                                        <p:cTn id="146" dur="1" fill="hold">
                                          <p:stCondLst>
                                            <p:cond delay="0"/>
                                          </p:stCondLst>
                                        </p:cTn>
                                        <p:tgtEl>
                                          <p:spTgt spid="40"/>
                                        </p:tgtEl>
                                        <p:attrNameLst>
                                          <p:attrName>style.visibility</p:attrName>
                                        </p:attrNameLst>
                                      </p:cBhvr>
                                      <p:to>
                                        <p:strVal val="visible"/>
                                      </p:to>
                                    </p:set>
                                    <p:animEffect transition="in" filter="dissolve">
                                      <p:cBhvr>
                                        <p:cTn id="147" dur="500">
                                          <p:stCondLst>
                                            <p:cond delay="0"/>
                                          </p:stCondLst>
                                        </p:cTn>
                                        <p:tgtEl>
                                          <p:spTgt spid="40"/>
                                        </p:tgtEl>
                                      </p:cBhvr>
                                    </p:animEffect>
                                    <p:anim to="" calcmode="lin" valueType="num">
                                      <p:cBhvr>
                                        <p:cTn id="148" dur="500" fill="hold">
                                          <p:stCondLst>
                                            <p:cond delay="0"/>
                                          </p:stCondLst>
                                        </p:cTn>
                                        <p:tgtEl>
                                          <p:spTgt spid="40"/>
                                        </p:tgtEl>
                                        <p:attrNameLst>
                                          <p:attrName>ppt_w</p:attrName>
                                        </p:attrNameLst>
                                      </p:cBhvr>
                                      <p:tavLst>
                                        <p:tav tm="0">
                                          <p:val>
                                            <p:strVal val="#ppt_w*4"/>
                                          </p:val>
                                        </p:tav>
                                        <p:tav tm="100000">
                                          <p:val>
                                            <p:strVal val="#ppt_w"/>
                                          </p:val>
                                        </p:tav>
                                      </p:tavLst>
                                    </p:anim>
                                    <p:anim to="" calcmode="lin" valueType="num">
                                      <p:cBhvr>
                                        <p:cTn id="149" dur="500" fill="hold">
                                          <p:stCondLst>
                                            <p:cond delay="0"/>
                                          </p:stCondLst>
                                        </p:cTn>
                                        <p:tgtEl>
                                          <p:spTgt spid="40"/>
                                        </p:tgtEl>
                                        <p:attrNameLst>
                                          <p:attrName>ppt_h</p:attrName>
                                        </p:attrNameLst>
                                      </p:cBhvr>
                                      <p:tavLst>
                                        <p:tav tm="0">
                                          <p:val>
                                            <p:strVal val="#ppt_h*4"/>
                                          </p:val>
                                        </p:tav>
                                        <p:tav tm="100000">
                                          <p:val>
                                            <p:strVal val="#ppt_h"/>
                                          </p:val>
                                        </p:tav>
                                      </p:tavLst>
                                    </p:anim>
                                  </p:childTnLst>
                                </p:cTn>
                              </p:par>
                              <p:par>
                                <p:cTn id="150" presetID="0" presetClass="entr" presetSubtype="0" fill="hold" grpId="0" nodeType="withEffect">
                                  <p:stCondLst>
                                    <p:cond delay="500"/>
                                  </p:stCondLst>
                                  <p:childTnLst>
                                    <p:set>
                                      <p:cBhvr>
                                        <p:cTn id="151" dur="1" fill="hold">
                                          <p:stCondLst>
                                            <p:cond delay="0"/>
                                          </p:stCondLst>
                                        </p:cTn>
                                        <p:tgtEl>
                                          <p:spTgt spid="41"/>
                                        </p:tgtEl>
                                        <p:attrNameLst>
                                          <p:attrName>style.visibility</p:attrName>
                                        </p:attrNameLst>
                                      </p:cBhvr>
                                      <p:to>
                                        <p:strVal val="visible"/>
                                      </p:to>
                                    </p:set>
                                    <p:animEffect transition="in" filter="dissolve">
                                      <p:cBhvr>
                                        <p:cTn id="152" dur="500">
                                          <p:stCondLst>
                                            <p:cond delay="0"/>
                                          </p:stCondLst>
                                        </p:cTn>
                                        <p:tgtEl>
                                          <p:spTgt spid="41"/>
                                        </p:tgtEl>
                                      </p:cBhvr>
                                    </p:animEffect>
                                    <p:anim to="" calcmode="lin" valueType="num">
                                      <p:cBhvr>
                                        <p:cTn id="153" dur="500" fill="hold">
                                          <p:stCondLst>
                                            <p:cond delay="0"/>
                                          </p:stCondLst>
                                        </p:cTn>
                                        <p:tgtEl>
                                          <p:spTgt spid="41"/>
                                        </p:tgtEl>
                                        <p:attrNameLst>
                                          <p:attrName>ppt_w</p:attrName>
                                        </p:attrNameLst>
                                      </p:cBhvr>
                                      <p:tavLst>
                                        <p:tav tm="0">
                                          <p:val>
                                            <p:strVal val="#ppt_w*4"/>
                                          </p:val>
                                        </p:tav>
                                        <p:tav tm="100000">
                                          <p:val>
                                            <p:strVal val="#ppt_w"/>
                                          </p:val>
                                        </p:tav>
                                      </p:tavLst>
                                    </p:anim>
                                    <p:anim to="" calcmode="lin" valueType="num">
                                      <p:cBhvr>
                                        <p:cTn id="154" dur="500" fill="hold">
                                          <p:stCondLst>
                                            <p:cond delay="0"/>
                                          </p:stCondLst>
                                        </p:cTn>
                                        <p:tgtEl>
                                          <p:spTgt spid="41"/>
                                        </p:tgtEl>
                                        <p:attrNameLst>
                                          <p:attrName>ppt_h</p:attrName>
                                        </p:attrNameLst>
                                      </p:cBhvr>
                                      <p:tavLst>
                                        <p:tav tm="0">
                                          <p:val>
                                            <p:strVal val="#ppt_h*4"/>
                                          </p:val>
                                        </p:tav>
                                        <p:tav tm="100000">
                                          <p:val>
                                            <p:strVal val="#ppt_h"/>
                                          </p:val>
                                        </p:tav>
                                      </p:tavLst>
                                    </p:anim>
                                  </p:childTnLst>
                                </p:cTn>
                              </p:par>
                            </p:childTnLst>
                          </p:cTn>
                        </p:par>
                      </p:childTnLst>
                    </p:cTn>
                  </p:par>
                  <p:par>
                    <p:cTn id="155" fill="hold">
                      <p:stCondLst>
                        <p:cond delay="indefinite"/>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20"/>
                                        </p:tgtEl>
                                        <p:attrNameLst>
                                          <p:attrName>style.visibility</p:attrName>
                                        </p:attrNameLst>
                                      </p:cBhvr>
                                      <p:to>
                                        <p:strVal val="visible"/>
                                      </p:to>
                                    </p:set>
                                    <p:animEffect transition="in" filter="wipe(left)">
                                      <p:cBhvr>
                                        <p:cTn id="159" dur="500"/>
                                        <p:tgtEl>
                                          <p:spTgt spid="20"/>
                                        </p:tgtEl>
                                      </p:cBhvr>
                                    </p:animEffect>
                                  </p:childTnLst>
                                </p:cTn>
                              </p:par>
                              <p:par>
                                <p:cTn id="160" presetID="18" presetClass="emph" presetSubtype="0" fill="hold" grpId="1" nodeType="withEffect">
                                  <p:stCondLst>
                                    <p:cond delay="0"/>
                                  </p:stCondLst>
                                  <p:childTnLst>
                                    <p:set>
                                      <p:cBhvr override="childStyle">
                                        <p:cTn id="161" dur="500" fill="hold"/>
                                        <p:tgtEl>
                                          <p:spTgt spid="20"/>
                                        </p:tgtEl>
                                        <p:attrNameLst>
                                          <p:attrName>style.textDecorationUnderline</p:attrName>
                                        </p:attrNameLst>
                                      </p:cBhvr>
                                      <p:to>
                                        <p:strVal val="true"/>
                                      </p:to>
                                    </p:set>
                                  </p:childTnLst>
                                </p:cTn>
                              </p:par>
                              <p:par>
                                <p:cTn id="162" presetID="22" presetClass="entr" presetSubtype="8" fill="hold" grpId="0"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wipe(left)">
                                      <p:cBhvr>
                                        <p:cTn id="16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p:bldP spid="19" grpId="1"/>
      <p:bldP spid="20" grpId="0"/>
      <p:bldP spid="20" grpId="1"/>
      <p:bldP spid="21" grpId="0"/>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0" grpId="3"/>
      <p:bldP spid="31" grpId="0"/>
      <p:bldP spid="31" grpId="1"/>
      <p:bldP spid="31" grpId="2"/>
      <p:bldP spid="32" grpId="0" animBg="1"/>
      <p:bldP spid="33" grpId="0" animBg="1"/>
      <p:bldP spid="34" grpId="0"/>
      <p:bldP spid="34" grpId="1"/>
      <p:bldP spid="34" grpId="2"/>
      <p:bldP spid="38" grpId="0"/>
      <p:bldP spid="38" grpId="1"/>
      <p:bldP spid="39" grpId="0"/>
      <p:bldP spid="40" grpId="0"/>
      <p:bldP spid="41" grpId="0"/>
      <p:bldP spid="42" grpId="0"/>
      <p:bldP spid="42"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F6CEAE-FEC4-46DD-8B93-D1B0A2419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290630" cy="1723073"/>
          </a:xfrm>
          <a:prstGeom prst="rect">
            <a:avLst/>
          </a:prstGeom>
        </p:spPr>
      </p:pic>
      <p:pic>
        <p:nvPicPr>
          <p:cNvPr id="3" name="Picture 2">
            <a:extLst>
              <a:ext uri="{FF2B5EF4-FFF2-40B4-BE49-F238E27FC236}">
                <a16:creationId xmlns:a16="http://schemas.microsoft.com/office/drawing/2014/main" id="{6566A26A-2B52-40D8-B4DD-9ABFDBAE2F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7" t="5043" r="2641" b="5054"/>
          <a:stretch/>
        </p:blipFill>
        <p:spPr>
          <a:xfrm>
            <a:off x="2292262" y="0"/>
            <a:ext cx="2239733" cy="1723073"/>
          </a:xfrm>
          <a:prstGeom prst="rect">
            <a:avLst/>
          </a:prstGeom>
        </p:spPr>
      </p:pic>
      <p:pic>
        <p:nvPicPr>
          <p:cNvPr id="4" name="Picture 3">
            <a:extLst>
              <a:ext uri="{FF2B5EF4-FFF2-40B4-BE49-F238E27FC236}">
                <a16:creationId xmlns:a16="http://schemas.microsoft.com/office/drawing/2014/main" id="{F9A09EE8-33AB-4E23-9FBD-B386A5483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3948" y="1724297"/>
            <a:ext cx="2057185" cy="1606352"/>
          </a:xfrm>
          <a:prstGeom prst="rect">
            <a:avLst/>
          </a:prstGeom>
        </p:spPr>
      </p:pic>
      <p:pic>
        <p:nvPicPr>
          <p:cNvPr id="5" name="Picture 4">
            <a:extLst>
              <a:ext uri="{FF2B5EF4-FFF2-40B4-BE49-F238E27FC236}">
                <a16:creationId xmlns:a16="http://schemas.microsoft.com/office/drawing/2014/main" id="{E4252045-89D7-456C-872F-789B855C6200}"/>
              </a:ext>
            </a:extLst>
          </p:cNvPr>
          <p:cNvPicPr>
            <a:picLocks noChangeAspect="1"/>
          </p:cNvPicPr>
          <p:nvPr/>
        </p:nvPicPr>
        <p:blipFill rotWithShape="1">
          <a:blip r:embed="rId6">
            <a:extLst>
              <a:ext uri="{28A0092B-C50C-407E-A947-70E740481C1C}">
                <a14:useLocalDpi xmlns:a14="http://schemas.microsoft.com/office/drawing/2010/main" val="0"/>
              </a:ext>
            </a:extLst>
          </a:blip>
          <a:srcRect l="21319" r="21319" b="4255"/>
          <a:stretch/>
        </p:blipFill>
        <p:spPr>
          <a:xfrm>
            <a:off x="5823217" y="1723046"/>
            <a:ext cx="3320783" cy="3039176"/>
          </a:xfrm>
          <a:prstGeom prst="rect">
            <a:avLst/>
          </a:prstGeom>
        </p:spPr>
      </p:pic>
      <p:pic>
        <p:nvPicPr>
          <p:cNvPr id="6" name="Picture 5">
            <a:extLst>
              <a:ext uri="{FF2B5EF4-FFF2-40B4-BE49-F238E27FC236}">
                <a16:creationId xmlns:a16="http://schemas.microsoft.com/office/drawing/2014/main" id="{5F75A465-B258-4C28-9B66-496FBDFE1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6491" y="3297835"/>
            <a:ext cx="1989543" cy="1467723"/>
          </a:xfrm>
          <a:prstGeom prst="rect">
            <a:avLst/>
          </a:prstGeom>
        </p:spPr>
      </p:pic>
      <p:pic>
        <p:nvPicPr>
          <p:cNvPr id="7" name="Picture 6">
            <a:extLst>
              <a:ext uri="{FF2B5EF4-FFF2-40B4-BE49-F238E27FC236}">
                <a16:creationId xmlns:a16="http://schemas.microsoft.com/office/drawing/2014/main" id="{FB36D4CF-D68E-4B9A-8586-367D8371D8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5514" y="0"/>
            <a:ext cx="2308485" cy="1729459"/>
          </a:xfrm>
          <a:prstGeom prst="rect">
            <a:avLst/>
          </a:prstGeom>
        </p:spPr>
      </p:pic>
      <p:pic>
        <p:nvPicPr>
          <p:cNvPr id="8" name="Picture 7">
            <a:extLst>
              <a:ext uri="{FF2B5EF4-FFF2-40B4-BE49-F238E27FC236}">
                <a16:creationId xmlns:a16="http://schemas.microsoft.com/office/drawing/2014/main" id="{D39C2781-1863-406C-B458-FC7E9A6D53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7030" y="0"/>
            <a:ext cx="2314151" cy="1728498"/>
          </a:xfrm>
          <a:prstGeom prst="rect">
            <a:avLst/>
          </a:prstGeom>
        </p:spPr>
      </p:pic>
      <p:pic>
        <p:nvPicPr>
          <p:cNvPr id="9" name="Picture 8">
            <a:extLst>
              <a:ext uri="{FF2B5EF4-FFF2-40B4-BE49-F238E27FC236}">
                <a16:creationId xmlns:a16="http://schemas.microsoft.com/office/drawing/2014/main" id="{B190EF94-F660-47A2-9379-07F45B4E6CA9}"/>
              </a:ext>
            </a:extLst>
          </p:cNvPr>
          <p:cNvPicPr>
            <a:picLocks noChangeAspect="1"/>
          </p:cNvPicPr>
          <p:nvPr/>
        </p:nvPicPr>
        <p:blipFill rotWithShape="1">
          <a:blip r:embed="rId10">
            <a:extLst>
              <a:ext uri="{28A0092B-C50C-407E-A947-70E740481C1C}">
                <a14:useLocalDpi xmlns:a14="http://schemas.microsoft.com/office/drawing/2010/main" val="0"/>
              </a:ext>
            </a:extLst>
          </a:blip>
          <a:srcRect l="10449"/>
          <a:stretch/>
        </p:blipFill>
        <p:spPr>
          <a:xfrm>
            <a:off x="0" y="1719618"/>
            <a:ext cx="2176947" cy="1501254"/>
          </a:xfrm>
          <a:prstGeom prst="rect">
            <a:avLst/>
          </a:prstGeom>
        </p:spPr>
      </p:pic>
      <p:pic>
        <p:nvPicPr>
          <p:cNvPr id="10" name="Picture 9">
            <a:extLst>
              <a:ext uri="{FF2B5EF4-FFF2-40B4-BE49-F238E27FC236}">
                <a16:creationId xmlns:a16="http://schemas.microsoft.com/office/drawing/2014/main" id="{5DE2E4E9-53BC-4A83-BE2C-1E0FA70E1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749421"/>
            <a:ext cx="1719618" cy="2108579"/>
          </a:xfrm>
          <a:prstGeom prst="rect">
            <a:avLst/>
          </a:prstGeom>
        </p:spPr>
      </p:pic>
      <p:pic>
        <p:nvPicPr>
          <p:cNvPr id="11" name="Picture 10">
            <a:extLst>
              <a:ext uri="{FF2B5EF4-FFF2-40B4-BE49-F238E27FC236}">
                <a16:creationId xmlns:a16="http://schemas.microsoft.com/office/drawing/2014/main" id="{34689A6D-E1A0-4EC9-8A4A-7FCBB424F6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5928" y="4758884"/>
            <a:ext cx="2938072" cy="2099115"/>
          </a:xfrm>
          <a:prstGeom prst="rect">
            <a:avLst/>
          </a:prstGeom>
        </p:spPr>
      </p:pic>
      <p:pic>
        <p:nvPicPr>
          <p:cNvPr id="12" name="Picture 11">
            <a:extLst>
              <a:ext uri="{FF2B5EF4-FFF2-40B4-BE49-F238E27FC236}">
                <a16:creationId xmlns:a16="http://schemas.microsoft.com/office/drawing/2014/main" id="{195FD828-5939-41C5-912F-CFCF02B756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59001" y="1720216"/>
            <a:ext cx="1689668" cy="1491270"/>
          </a:xfrm>
          <a:prstGeom prst="rect">
            <a:avLst/>
          </a:prstGeom>
        </p:spPr>
      </p:pic>
      <p:pic>
        <p:nvPicPr>
          <p:cNvPr id="13" name="Picture 12">
            <a:extLst>
              <a:ext uri="{FF2B5EF4-FFF2-40B4-BE49-F238E27FC236}">
                <a16:creationId xmlns:a16="http://schemas.microsoft.com/office/drawing/2014/main" id="{D8029138-B7C2-42CC-B946-865DDF208F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59940" y="6314281"/>
            <a:ext cx="543719" cy="543719"/>
          </a:xfrm>
          <a:prstGeom prst="rect">
            <a:avLst/>
          </a:prstGeom>
        </p:spPr>
      </p:pic>
      <p:pic>
        <p:nvPicPr>
          <p:cNvPr id="14" name="Picture 5">
            <a:extLst>
              <a:ext uri="{FF2B5EF4-FFF2-40B4-BE49-F238E27FC236}">
                <a16:creationId xmlns:a16="http://schemas.microsoft.com/office/drawing/2014/main" id="{FC8848EA-A0F8-4D48-B248-026C25E90B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2323" y="4749421"/>
            <a:ext cx="1705970" cy="2108579"/>
          </a:xfrm>
          <a:prstGeom prst="rect">
            <a:avLst/>
          </a:prstGeom>
        </p:spPr>
      </p:pic>
      <p:pic>
        <p:nvPicPr>
          <p:cNvPr id="15" name="Picture 6">
            <a:extLst>
              <a:ext uri="{FF2B5EF4-FFF2-40B4-BE49-F238E27FC236}">
                <a16:creationId xmlns:a16="http://schemas.microsoft.com/office/drawing/2014/main" id="{D2B9CA67-939D-4C40-B5C8-1B476B5A44C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258" r="9835"/>
          <a:stretch/>
        </p:blipFill>
        <p:spPr>
          <a:xfrm>
            <a:off x="1856096" y="3198692"/>
            <a:ext cx="1985749" cy="1571199"/>
          </a:xfrm>
          <a:prstGeom prst="rect">
            <a:avLst/>
          </a:prstGeom>
        </p:spPr>
      </p:pic>
      <p:pic>
        <p:nvPicPr>
          <p:cNvPr id="16" name="Picture 8">
            <a:extLst>
              <a:ext uri="{FF2B5EF4-FFF2-40B4-BE49-F238E27FC236}">
                <a16:creationId xmlns:a16="http://schemas.microsoft.com/office/drawing/2014/main" id="{A413044A-D984-4B95-93C8-B25C4340A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3207223"/>
            <a:ext cx="1856095" cy="1549021"/>
          </a:xfrm>
          <a:prstGeom prst="rect">
            <a:avLst/>
          </a:prstGeom>
        </p:spPr>
      </p:pic>
      <p:pic>
        <p:nvPicPr>
          <p:cNvPr id="17" name="Picture 6">
            <a:extLst>
              <a:ext uri="{FF2B5EF4-FFF2-40B4-BE49-F238E27FC236}">
                <a16:creationId xmlns:a16="http://schemas.microsoft.com/office/drawing/2014/main" id="{6A185B18-AB92-4F6C-B1FC-C34D47D1C8D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8294" y="4765559"/>
            <a:ext cx="2811438" cy="2092441"/>
          </a:xfrm>
          <a:prstGeom prst="rect">
            <a:avLst/>
          </a:prstGeom>
        </p:spPr>
      </p:pic>
    </p:spTree>
    <p:extLst>
      <p:ext uri="{BB962C8B-B14F-4D97-AF65-F5344CB8AC3E}">
        <p14:creationId xmlns:p14="http://schemas.microsoft.com/office/powerpoint/2010/main" val="4197762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1A3C14-473E-477C-A64B-902B0C30B11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7690"/>
          <a:stretch/>
        </p:blipFill>
        <p:spPr>
          <a:xfrm>
            <a:off x="0" y="0"/>
            <a:ext cx="9144000" cy="6858000"/>
          </a:xfrm>
          <a:prstGeom prst="rect">
            <a:avLst/>
          </a:prstGeom>
        </p:spPr>
      </p:pic>
    </p:spTree>
    <p:extLst>
      <p:ext uri="{BB962C8B-B14F-4D97-AF65-F5344CB8AC3E}">
        <p14:creationId xmlns:p14="http://schemas.microsoft.com/office/powerpoint/2010/main" val="12960341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9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2F00"/>
        </a:solidFill>
        <a:effectLst/>
      </p:bgPr>
    </p:bg>
    <p:spTree>
      <p:nvGrpSpPr>
        <p:cNvPr id="1" name=""/>
        <p:cNvGrpSpPr/>
        <p:nvPr/>
      </p:nvGrpSpPr>
      <p:grpSpPr>
        <a:xfrm>
          <a:off x="0" y="0"/>
          <a:ext cx="0" cy="0"/>
          <a:chOff x="0" y="0"/>
          <a:chExt cx="0" cy="0"/>
        </a:xfrm>
      </p:grpSpPr>
      <p:pic>
        <p:nvPicPr>
          <p:cNvPr id="11" name="Comp-2">
            <a:hlinkClick r:id="" action="ppaction://media"/>
            <a:extLst>
              <a:ext uri="{FF2B5EF4-FFF2-40B4-BE49-F238E27FC236}">
                <a16:creationId xmlns:a16="http://schemas.microsoft.com/office/drawing/2014/main" id="{BB42D214-2F71-4D83-A16E-42E1201D83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838" y="888965"/>
            <a:ext cx="8044648" cy="5089804"/>
          </a:xfrm>
          <a:prstGeom prst="rect">
            <a:avLst/>
          </a:prstGeom>
        </p:spPr>
      </p:pic>
      <p:pic>
        <p:nvPicPr>
          <p:cNvPr id="3" name="Picture 2">
            <a:extLst>
              <a:ext uri="{FF2B5EF4-FFF2-40B4-BE49-F238E27FC236}">
                <a16:creationId xmlns:a16="http://schemas.microsoft.com/office/drawing/2014/main" id="{BFA0E7F9-5CB2-4281-9E00-4090B52627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1225C472-BCDB-4EEC-B566-0BF7115A0AB9}"/>
              </a:ext>
            </a:extLst>
          </p:cNvPr>
          <p:cNvPicPr>
            <a:picLocks noChangeAspect="1"/>
          </p:cNvPicPr>
          <p:nvPr/>
        </p:nvPicPr>
        <p:blipFill>
          <a:blip r:embed="rId7">
            <a:clrChange>
              <a:clrFrom>
                <a:srgbClr val="FFFF00"/>
              </a:clrFrom>
              <a:clrTo>
                <a:srgbClr val="FFFF00">
                  <a:alpha val="0"/>
                </a:srgbClr>
              </a:clrTo>
            </a:clrChange>
            <a:extLst>
              <a:ext uri="{28A0092B-C50C-407E-A947-70E740481C1C}">
                <a14:useLocalDpi xmlns:a14="http://schemas.microsoft.com/office/drawing/2010/main" val="0"/>
              </a:ext>
            </a:extLst>
          </a:blip>
          <a:stretch>
            <a:fillRect/>
          </a:stretch>
        </p:blipFill>
        <p:spPr>
          <a:xfrm>
            <a:off x="0" y="6662"/>
            <a:ext cx="9144000" cy="6851338"/>
          </a:xfrm>
          <a:prstGeom prst="rect">
            <a:avLst/>
          </a:prstGeom>
        </p:spPr>
      </p:pic>
      <p:sp>
        <p:nvSpPr>
          <p:cNvPr id="9" name="!!Mouse">
            <a:extLst>
              <a:ext uri="{FF2B5EF4-FFF2-40B4-BE49-F238E27FC236}">
                <a16:creationId xmlns:a16="http://schemas.microsoft.com/office/drawing/2014/main" id="{4B72F671-92D9-4E77-B382-11D34AEFA094}"/>
              </a:ext>
            </a:extLst>
          </p:cNvPr>
          <p:cNvSpPr/>
          <p:nvPr/>
        </p:nvSpPr>
        <p:spPr>
          <a:xfrm>
            <a:off x="6667232" y="5160169"/>
            <a:ext cx="1548180" cy="1433072"/>
          </a:xfrm>
          <a:custGeom>
            <a:avLst/>
            <a:gdLst>
              <a:gd name="connsiteX0" fmla="*/ 634738 w 1567991"/>
              <a:gd name="connsiteY0" fmla="*/ 1300899 h 1432875"/>
              <a:gd name="connsiteX1" fmla="*/ 691299 w 1567991"/>
              <a:gd name="connsiteY1" fmla="*/ 1222343 h 1432875"/>
              <a:gd name="connsiteX2" fmla="*/ 741575 w 1567991"/>
              <a:gd name="connsiteY2" fmla="*/ 1187778 h 1432875"/>
              <a:gd name="connsiteX3" fmla="*/ 722721 w 1567991"/>
              <a:gd name="connsiteY3" fmla="*/ 1049518 h 1432875"/>
              <a:gd name="connsiteX4" fmla="*/ 672445 w 1567991"/>
              <a:gd name="connsiteY4" fmla="*/ 895547 h 1432875"/>
              <a:gd name="connsiteX5" fmla="*/ 634738 w 1567991"/>
              <a:gd name="connsiteY5" fmla="*/ 744718 h 1432875"/>
              <a:gd name="connsiteX6" fmla="*/ 600173 w 1567991"/>
              <a:gd name="connsiteY6" fmla="*/ 647308 h 1432875"/>
              <a:gd name="connsiteX7" fmla="*/ 619027 w 1567991"/>
              <a:gd name="connsiteY7" fmla="*/ 581320 h 1432875"/>
              <a:gd name="connsiteX8" fmla="*/ 562466 w 1567991"/>
              <a:gd name="connsiteY8" fmla="*/ 496479 h 1432875"/>
              <a:gd name="connsiteX9" fmla="*/ 531043 w 1567991"/>
              <a:gd name="connsiteY9" fmla="*/ 414780 h 1432875"/>
              <a:gd name="connsiteX10" fmla="*/ 531043 w 1567991"/>
              <a:gd name="connsiteY10" fmla="*/ 414780 h 1432875"/>
              <a:gd name="connsiteX11" fmla="*/ 499620 w 1567991"/>
              <a:gd name="connsiteY11" fmla="*/ 430491 h 1432875"/>
              <a:gd name="connsiteX12" fmla="*/ 474482 w 1567991"/>
              <a:gd name="connsiteY12" fmla="*/ 348792 h 1432875"/>
              <a:gd name="connsiteX13" fmla="*/ 433633 w 1567991"/>
              <a:gd name="connsiteY13" fmla="*/ 276520 h 1432875"/>
              <a:gd name="connsiteX14" fmla="*/ 370787 w 1567991"/>
              <a:gd name="connsiteY14" fmla="*/ 138260 h 1432875"/>
              <a:gd name="connsiteX15" fmla="*/ 304800 w 1567991"/>
              <a:gd name="connsiteY15" fmla="*/ 172825 h 1432875"/>
              <a:gd name="connsiteX16" fmla="*/ 333080 w 1567991"/>
              <a:gd name="connsiteY16" fmla="*/ 125691 h 1432875"/>
              <a:gd name="connsiteX17" fmla="*/ 113121 w 1567991"/>
              <a:gd name="connsiteY17" fmla="*/ 201106 h 1432875"/>
              <a:gd name="connsiteX18" fmla="*/ 257666 w 1567991"/>
              <a:gd name="connsiteY18" fmla="*/ 109980 h 1432875"/>
              <a:gd name="connsiteX19" fmla="*/ 0 w 1567991"/>
              <a:gd name="connsiteY19" fmla="*/ 128833 h 1432875"/>
              <a:gd name="connsiteX20" fmla="*/ 18853 w 1567991"/>
              <a:gd name="connsiteY20" fmla="*/ 106838 h 1432875"/>
              <a:gd name="connsiteX21" fmla="*/ 392783 w 1567991"/>
              <a:gd name="connsiteY21" fmla="*/ 100553 h 1432875"/>
              <a:gd name="connsiteX22" fmla="*/ 427348 w 1567991"/>
              <a:gd name="connsiteY22" fmla="*/ 65988 h 1432875"/>
              <a:gd name="connsiteX23" fmla="*/ 389641 w 1567991"/>
              <a:gd name="connsiteY23" fmla="*/ 0 h 1432875"/>
              <a:gd name="connsiteX24" fmla="*/ 524758 w 1567991"/>
              <a:gd name="connsiteY24" fmla="*/ 9427 h 1432875"/>
              <a:gd name="connsiteX25" fmla="*/ 713295 w 1567991"/>
              <a:gd name="connsiteY25" fmla="*/ 59703 h 1432875"/>
              <a:gd name="connsiteX26" fmla="*/ 772998 w 1567991"/>
              <a:gd name="connsiteY26" fmla="*/ 94268 h 1432875"/>
              <a:gd name="connsiteX27" fmla="*/ 876692 w 1567991"/>
              <a:gd name="connsiteY27" fmla="*/ 72273 h 1432875"/>
              <a:gd name="connsiteX28" fmla="*/ 923827 w 1567991"/>
              <a:gd name="connsiteY28" fmla="*/ 84842 h 1432875"/>
              <a:gd name="connsiteX29" fmla="*/ 939538 w 1567991"/>
              <a:gd name="connsiteY29" fmla="*/ 144545 h 1432875"/>
              <a:gd name="connsiteX30" fmla="*/ 908115 w 1567991"/>
              <a:gd name="connsiteY30" fmla="*/ 204248 h 1432875"/>
              <a:gd name="connsiteX31" fmla="*/ 974103 w 1567991"/>
              <a:gd name="connsiteY31" fmla="*/ 182252 h 1432875"/>
              <a:gd name="connsiteX32" fmla="*/ 1058944 w 1567991"/>
              <a:gd name="connsiteY32" fmla="*/ 169683 h 1432875"/>
              <a:gd name="connsiteX33" fmla="*/ 1131216 w 1567991"/>
              <a:gd name="connsiteY33" fmla="*/ 188536 h 1432875"/>
              <a:gd name="connsiteX34" fmla="*/ 1187777 w 1567991"/>
              <a:gd name="connsiteY34" fmla="*/ 238813 h 1432875"/>
              <a:gd name="connsiteX35" fmla="*/ 1187777 w 1567991"/>
              <a:gd name="connsiteY35" fmla="*/ 292231 h 1432875"/>
              <a:gd name="connsiteX36" fmla="*/ 1165781 w 1567991"/>
              <a:gd name="connsiteY36" fmla="*/ 348792 h 1432875"/>
              <a:gd name="connsiteX37" fmla="*/ 1146928 w 1567991"/>
              <a:gd name="connsiteY37" fmla="*/ 383357 h 1432875"/>
              <a:gd name="connsiteX38" fmla="*/ 1212915 w 1567991"/>
              <a:gd name="connsiteY38" fmla="*/ 377073 h 1432875"/>
              <a:gd name="connsiteX39" fmla="*/ 1241196 w 1567991"/>
              <a:gd name="connsiteY39" fmla="*/ 380215 h 1432875"/>
              <a:gd name="connsiteX40" fmla="*/ 1260049 w 1567991"/>
              <a:gd name="connsiteY40" fmla="*/ 395926 h 1432875"/>
              <a:gd name="connsiteX41" fmla="*/ 1329179 w 1567991"/>
              <a:gd name="connsiteY41" fmla="*/ 405353 h 1432875"/>
              <a:gd name="connsiteX42" fmla="*/ 1376313 w 1567991"/>
              <a:gd name="connsiteY42" fmla="*/ 417922 h 1432875"/>
              <a:gd name="connsiteX43" fmla="*/ 1458012 w 1567991"/>
              <a:gd name="connsiteY43" fmla="*/ 483910 h 1432875"/>
              <a:gd name="connsiteX44" fmla="*/ 1530284 w 1567991"/>
              <a:gd name="connsiteY44" fmla="*/ 559324 h 1432875"/>
              <a:gd name="connsiteX45" fmla="*/ 1564849 w 1567991"/>
              <a:gd name="connsiteY45" fmla="*/ 615885 h 1432875"/>
              <a:gd name="connsiteX46" fmla="*/ 1545996 w 1567991"/>
              <a:gd name="connsiteY46" fmla="*/ 663019 h 1432875"/>
              <a:gd name="connsiteX47" fmla="*/ 1555422 w 1567991"/>
              <a:gd name="connsiteY47" fmla="*/ 719580 h 1432875"/>
              <a:gd name="connsiteX48" fmla="*/ 1567991 w 1567991"/>
              <a:gd name="connsiteY48" fmla="*/ 776141 h 1432875"/>
              <a:gd name="connsiteX49" fmla="*/ 1564849 w 1567991"/>
              <a:gd name="connsiteY49" fmla="*/ 864124 h 1432875"/>
              <a:gd name="connsiteX50" fmla="*/ 1520857 w 1567991"/>
              <a:gd name="connsiteY50" fmla="*/ 948965 h 1432875"/>
              <a:gd name="connsiteX51" fmla="*/ 1451728 w 1567991"/>
              <a:gd name="connsiteY51" fmla="*/ 1021238 h 1432875"/>
              <a:gd name="connsiteX52" fmla="*/ 1398309 w 1567991"/>
              <a:gd name="connsiteY52" fmla="*/ 1055802 h 1432875"/>
              <a:gd name="connsiteX53" fmla="*/ 1351175 w 1567991"/>
              <a:gd name="connsiteY53" fmla="*/ 1077798 h 1432875"/>
              <a:gd name="connsiteX54" fmla="*/ 1322895 w 1567991"/>
              <a:gd name="connsiteY54" fmla="*/ 1109221 h 1432875"/>
              <a:gd name="connsiteX55" fmla="*/ 1241196 w 1567991"/>
              <a:gd name="connsiteY55" fmla="*/ 1080941 h 1432875"/>
              <a:gd name="connsiteX56" fmla="*/ 1209773 w 1567991"/>
              <a:gd name="connsiteY56" fmla="*/ 1080941 h 1432875"/>
              <a:gd name="connsiteX57" fmla="*/ 1187777 w 1567991"/>
              <a:gd name="connsiteY57" fmla="*/ 1187778 h 1432875"/>
              <a:gd name="connsiteX58" fmla="*/ 1203488 w 1567991"/>
              <a:gd name="connsiteY58" fmla="*/ 1288330 h 1432875"/>
              <a:gd name="connsiteX59" fmla="*/ 1241196 w 1567991"/>
              <a:gd name="connsiteY59" fmla="*/ 1326038 h 1432875"/>
              <a:gd name="connsiteX60" fmla="*/ 1190919 w 1567991"/>
              <a:gd name="connsiteY60" fmla="*/ 1348033 h 1432875"/>
              <a:gd name="connsiteX61" fmla="*/ 1143785 w 1567991"/>
              <a:gd name="connsiteY61" fmla="*/ 1432875 h 1432875"/>
              <a:gd name="connsiteX62" fmla="*/ 1099794 w 1567991"/>
              <a:gd name="connsiteY62" fmla="*/ 1420306 h 1432875"/>
              <a:gd name="connsiteX63" fmla="*/ 1109220 w 1567991"/>
              <a:gd name="connsiteY63" fmla="*/ 1360602 h 1432875"/>
              <a:gd name="connsiteX64" fmla="*/ 1080940 w 1567991"/>
              <a:gd name="connsiteY64" fmla="*/ 1395167 h 1432875"/>
              <a:gd name="connsiteX65" fmla="*/ 1030664 w 1567991"/>
              <a:gd name="connsiteY65" fmla="*/ 1388883 h 1432875"/>
              <a:gd name="connsiteX66" fmla="*/ 1033806 w 1567991"/>
              <a:gd name="connsiteY66" fmla="*/ 1338607 h 1432875"/>
              <a:gd name="connsiteX67" fmla="*/ 1084082 w 1567991"/>
              <a:gd name="connsiteY67" fmla="*/ 1285188 h 1432875"/>
              <a:gd name="connsiteX68" fmla="*/ 1109220 w 1567991"/>
              <a:gd name="connsiteY68" fmla="*/ 1184635 h 1432875"/>
              <a:gd name="connsiteX69" fmla="*/ 1099794 w 1567991"/>
              <a:gd name="connsiteY69" fmla="*/ 1102936 h 1432875"/>
              <a:gd name="connsiteX70" fmla="*/ 1027521 w 1567991"/>
              <a:gd name="connsiteY70" fmla="*/ 1036949 h 1432875"/>
              <a:gd name="connsiteX71" fmla="*/ 967818 w 1567991"/>
              <a:gd name="connsiteY71" fmla="*/ 1008668 h 1432875"/>
              <a:gd name="connsiteX72" fmla="*/ 930111 w 1567991"/>
              <a:gd name="connsiteY72" fmla="*/ 1011811 h 1432875"/>
              <a:gd name="connsiteX73" fmla="*/ 917542 w 1567991"/>
              <a:gd name="connsiteY73" fmla="*/ 964677 h 1432875"/>
              <a:gd name="connsiteX74" fmla="*/ 857839 w 1567991"/>
              <a:gd name="connsiteY74" fmla="*/ 1018095 h 1432875"/>
              <a:gd name="connsiteX75" fmla="*/ 842128 w 1567991"/>
              <a:gd name="connsiteY75" fmla="*/ 1046376 h 1432875"/>
              <a:gd name="connsiteX76" fmla="*/ 832701 w 1567991"/>
              <a:gd name="connsiteY76" fmla="*/ 1055802 h 1432875"/>
              <a:gd name="connsiteX77" fmla="*/ 838985 w 1567991"/>
              <a:gd name="connsiteY77" fmla="*/ 1090367 h 1432875"/>
              <a:gd name="connsiteX78" fmla="*/ 842128 w 1567991"/>
              <a:gd name="connsiteY78" fmla="*/ 1131217 h 1432875"/>
              <a:gd name="connsiteX79" fmla="*/ 842128 w 1567991"/>
              <a:gd name="connsiteY79" fmla="*/ 1137501 h 1432875"/>
              <a:gd name="connsiteX80" fmla="*/ 854697 w 1567991"/>
              <a:gd name="connsiteY80" fmla="*/ 1175209 h 1432875"/>
              <a:gd name="connsiteX81" fmla="*/ 898688 w 1567991"/>
              <a:gd name="connsiteY81" fmla="*/ 1197205 h 1432875"/>
              <a:gd name="connsiteX82" fmla="*/ 920684 w 1567991"/>
              <a:gd name="connsiteY82" fmla="*/ 1225485 h 1432875"/>
              <a:gd name="connsiteX83" fmla="*/ 892404 w 1567991"/>
              <a:gd name="connsiteY83" fmla="*/ 1263192 h 1432875"/>
              <a:gd name="connsiteX84" fmla="*/ 864123 w 1567991"/>
              <a:gd name="connsiteY84" fmla="*/ 1278903 h 1432875"/>
              <a:gd name="connsiteX85" fmla="*/ 842128 w 1567991"/>
              <a:gd name="connsiteY85" fmla="*/ 1300899 h 1432875"/>
              <a:gd name="connsiteX86" fmla="*/ 785567 w 1567991"/>
              <a:gd name="connsiteY86" fmla="*/ 1307184 h 1432875"/>
              <a:gd name="connsiteX87" fmla="*/ 757286 w 1567991"/>
              <a:gd name="connsiteY87" fmla="*/ 1275761 h 1432875"/>
              <a:gd name="connsiteX88" fmla="*/ 719579 w 1567991"/>
              <a:gd name="connsiteY88" fmla="*/ 1319753 h 1432875"/>
              <a:gd name="connsiteX89" fmla="*/ 688156 w 1567991"/>
              <a:gd name="connsiteY89" fmla="*/ 1319753 h 1432875"/>
              <a:gd name="connsiteX90" fmla="*/ 694441 w 1567991"/>
              <a:gd name="connsiteY90" fmla="*/ 1291473 h 1432875"/>
              <a:gd name="connsiteX91" fmla="*/ 634738 w 1567991"/>
              <a:gd name="connsiteY91" fmla="*/ 1300899 h 1432875"/>
              <a:gd name="connsiteX0" fmla="*/ 634738 w 1567991"/>
              <a:gd name="connsiteY0" fmla="*/ 1300899 h 1432875"/>
              <a:gd name="connsiteX1" fmla="*/ 691299 w 1567991"/>
              <a:gd name="connsiteY1" fmla="*/ 1222343 h 1432875"/>
              <a:gd name="connsiteX2" fmla="*/ 741575 w 1567991"/>
              <a:gd name="connsiteY2" fmla="*/ 1187778 h 1432875"/>
              <a:gd name="connsiteX3" fmla="*/ 722721 w 1567991"/>
              <a:gd name="connsiteY3" fmla="*/ 1049518 h 1432875"/>
              <a:gd name="connsiteX4" fmla="*/ 672445 w 1567991"/>
              <a:gd name="connsiteY4" fmla="*/ 895547 h 1432875"/>
              <a:gd name="connsiteX5" fmla="*/ 634738 w 1567991"/>
              <a:gd name="connsiteY5" fmla="*/ 744718 h 1432875"/>
              <a:gd name="connsiteX6" fmla="*/ 600173 w 1567991"/>
              <a:gd name="connsiteY6" fmla="*/ 647308 h 1432875"/>
              <a:gd name="connsiteX7" fmla="*/ 619027 w 1567991"/>
              <a:gd name="connsiteY7" fmla="*/ 581320 h 1432875"/>
              <a:gd name="connsiteX8" fmla="*/ 562466 w 1567991"/>
              <a:gd name="connsiteY8" fmla="*/ 496479 h 1432875"/>
              <a:gd name="connsiteX9" fmla="*/ 531043 w 1567991"/>
              <a:gd name="connsiteY9" fmla="*/ 414780 h 1432875"/>
              <a:gd name="connsiteX10" fmla="*/ 531043 w 1567991"/>
              <a:gd name="connsiteY10" fmla="*/ 414780 h 1432875"/>
              <a:gd name="connsiteX11" fmla="*/ 499620 w 1567991"/>
              <a:gd name="connsiteY11" fmla="*/ 430491 h 1432875"/>
              <a:gd name="connsiteX12" fmla="*/ 474482 w 1567991"/>
              <a:gd name="connsiteY12" fmla="*/ 348792 h 1432875"/>
              <a:gd name="connsiteX13" fmla="*/ 433633 w 1567991"/>
              <a:gd name="connsiteY13" fmla="*/ 276520 h 1432875"/>
              <a:gd name="connsiteX14" fmla="*/ 370787 w 1567991"/>
              <a:gd name="connsiteY14" fmla="*/ 138260 h 1432875"/>
              <a:gd name="connsiteX15" fmla="*/ 304800 w 1567991"/>
              <a:gd name="connsiteY15" fmla="*/ 172825 h 1432875"/>
              <a:gd name="connsiteX16" fmla="*/ 333080 w 1567991"/>
              <a:gd name="connsiteY16" fmla="*/ 125691 h 1432875"/>
              <a:gd name="connsiteX17" fmla="*/ 125027 w 1567991"/>
              <a:gd name="connsiteY17" fmla="*/ 182056 h 1432875"/>
              <a:gd name="connsiteX18" fmla="*/ 257666 w 1567991"/>
              <a:gd name="connsiteY18" fmla="*/ 109980 h 1432875"/>
              <a:gd name="connsiteX19" fmla="*/ 0 w 1567991"/>
              <a:gd name="connsiteY19" fmla="*/ 128833 h 1432875"/>
              <a:gd name="connsiteX20" fmla="*/ 18853 w 1567991"/>
              <a:gd name="connsiteY20" fmla="*/ 106838 h 1432875"/>
              <a:gd name="connsiteX21" fmla="*/ 392783 w 1567991"/>
              <a:gd name="connsiteY21" fmla="*/ 100553 h 1432875"/>
              <a:gd name="connsiteX22" fmla="*/ 427348 w 1567991"/>
              <a:gd name="connsiteY22" fmla="*/ 65988 h 1432875"/>
              <a:gd name="connsiteX23" fmla="*/ 389641 w 1567991"/>
              <a:gd name="connsiteY23" fmla="*/ 0 h 1432875"/>
              <a:gd name="connsiteX24" fmla="*/ 524758 w 1567991"/>
              <a:gd name="connsiteY24" fmla="*/ 9427 h 1432875"/>
              <a:gd name="connsiteX25" fmla="*/ 713295 w 1567991"/>
              <a:gd name="connsiteY25" fmla="*/ 59703 h 1432875"/>
              <a:gd name="connsiteX26" fmla="*/ 772998 w 1567991"/>
              <a:gd name="connsiteY26" fmla="*/ 94268 h 1432875"/>
              <a:gd name="connsiteX27" fmla="*/ 876692 w 1567991"/>
              <a:gd name="connsiteY27" fmla="*/ 72273 h 1432875"/>
              <a:gd name="connsiteX28" fmla="*/ 923827 w 1567991"/>
              <a:gd name="connsiteY28" fmla="*/ 84842 h 1432875"/>
              <a:gd name="connsiteX29" fmla="*/ 939538 w 1567991"/>
              <a:gd name="connsiteY29" fmla="*/ 144545 h 1432875"/>
              <a:gd name="connsiteX30" fmla="*/ 908115 w 1567991"/>
              <a:gd name="connsiteY30" fmla="*/ 204248 h 1432875"/>
              <a:gd name="connsiteX31" fmla="*/ 974103 w 1567991"/>
              <a:gd name="connsiteY31" fmla="*/ 182252 h 1432875"/>
              <a:gd name="connsiteX32" fmla="*/ 1058944 w 1567991"/>
              <a:gd name="connsiteY32" fmla="*/ 169683 h 1432875"/>
              <a:gd name="connsiteX33" fmla="*/ 1131216 w 1567991"/>
              <a:gd name="connsiteY33" fmla="*/ 188536 h 1432875"/>
              <a:gd name="connsiteX34" fmla="*/ 1187777 w 1567991"/>
              <a:gd name="connsiteY34" fmla="*/ 238813 h 1432875"/>
              <a:gd name="connsiteX35" fmla="*/ 1187777 w 1567991"/>
              <a:gd name="connsiteY35" fmla="*/ 292231 h 1432875"/>
              <a:gd name="connsiteX36" fmla="*/ 1165781 w 1567991"/>
              <a:gd name="connsiteY36" fmla="*/ 348792 h 1432875"/>
              <a:gd name="connsiteX37" fmla="*/ 1146928 w 1567991"/>
              <a:gd name="connsiteY37" fmla="*/ 383357 h 1432875"/>
              <a:gd name="connsiteX38" fmla="*/ 1212915 w 1567991"/>
              <a:gd name="connsiteY38" fmla="*/ 377073 h 1432875"/>
              <a:gd name="connsiteX39" fmla="*/ 1241196 w 1567991"/>
              <a:gd name="connsiteY39" fmla="*/ 380215 h 1432875"/>
              <a:gd name="connsiteX40" fmla="*/ 1260049 w 1567991"/>
              <a:gd name="connsiteY40" fmla="*/ 395926 h 1432875"/>
              <a:gd name="connsiteX41" fmla="*/ 1329179 w 1567991"/>
              <a:gd name="connsiteY41" fmla="*/ 405353 h 1432875"/>
              <a:gd name="connsiteX42" fmla="*/ 1376313 w 1567991"/>
              <a:gd name="connsiteY42" fmla="*/ 417922 h 1432875"/>
              <a:gd name="connsiteX43" fmla="*/ 1458012 w 1567991"/>
              <a:gd name="connsiteY43" fmla="*/ 483910 h 1432875"/>
              <a:gd name="connsiteX44" fmla="*/ 1530284 w 1567991"/>
              <a:gd name="connsiteY44" fmla="*/ 559324 h 1432875"/>
              <a:gd name="connsiteX45" fmla="*/ 1564849 w 1567991"/>
              <a:gd name="connsiteY45" fmla="*/ 615885 h 1432875"/>
              <a:gd name="connsiteX46" fmla="*/ 1545996 w 1567991"/>
              <a:gd name="connsiteY46" fmla="*/ 663019 h 1432875"/>
              <a:gd name="connsiteX47" fmla="*/ 1555422 w 1567991"/>
              <a:gd name="connsiteY47" fmla="*/ 719580 h 1432875"/>
              <a:gd name="connsiteX48" fmla="*/ 1567991 w 1567991"/>
              <a:gd name="connsiteY48" fmla="*/ 776141 h 1432875"/>
              <a:gd name="connsiteX49" fmla="*/ 1564849 w 1567991"/>
              <a:gd name="connsiteY49" fmla="*/ 864124 h 1432875"/>
              <a:gd name="connsiteX50" fmla="*/ 1520857 w 1567991"/>
              <a:gd name="connsiteY50" fmla="*/ 948965 h 1432875"/>
              <a:gd name="connsiteX51" fmla="*/ 1451728 w 1567991"/>
              <a:gd name="connsiteY51" fmla="*/ 1021238 h 1432875"/>
              <a:gd name="connsiteX52" fmla="*/ 1398309 w 1567991"/>
              <a:gd name="connsiteY52" fmla="*/ 1055802 h 1432875"/>
              <a:gd name="connsiteX53" fmla="*/ 1351175 w 1567991"/>
              <a:gd name="connsiteY53" fmla="*/ 1077798 h 1432875"/>
              <a:gd name="connsiteX54" fmla="*/ 1322895 w 1567991"/>
              <a:gd name="connsiteY54" fmla="*/ 1109221 h 1432875"/>
              <a:gd name="connsiteX55" fmla="*/ 1241196 w 1567991"/>
              <a:gd name="connsiteY55" fmla="*/ 1080941 h 1432875"/>
              <a:gd name="connsiteX56" fmla="*/ 1209773 w 1567991"/>
              <a:gd name="connsiteY56" fmla="*/ 1080941 h 1432875"/>
              <a:gd name="connsiteX57" fmla="*/ 1187777 w 1567991"/>
              <a:gd name="connsiteY57" fmla="*/ 1187778 h 1432875"/>
              <a:gd name="connsiteX58" fmla="*/ 1203488 w 1567991"/>
              <a:gd name="connsiteY58" fmla="*/ 1288330 h 1432875"/>
              <a:gd name="connsiteX59" fmla="*/ 1241196 w 1567991"/>
              <a:gd name="connsiteY59" fmla="*/ 1326038 h 1432875"/>
              <a:gd name="connsiteX60" fmla="*/ 1190919 w 1567991"/>
              <a:gd name="connsiteY60" fmla="*/ 1348033 h 1432875"/>
              <a:gd name="connsiteX61" fmla="*/ 1143785 w 1567991"/>
              <a:gd name="connsiteY61" fmla="*/ 1432875 h 1432875"/>
              <a:gd name="connsiteX62" fmla="*/ 1099794 w 1567991"/>
              <a:gd name="connsiteY62" fmla="*/ 1420306 h 1432875"/>
              <a:gd name="connsiteX63" fmla="*/ 1109220 w 1567991"/>
              <a:gd name="connsiteY63" fmla="*/ 1360602 h 1432875"/>
              <a:gd name="connsiteX64" fmla="*/ 1080940 w 1567991"/>
              <a:gd name="connsiteY64" fmla="*/ 1395167 h 1432875"/>
              <a:gd name="connsiteX65" fmla="*/ 1030664 w 1567991"/>
              <a:gd name="connsiteY65" fmla="*/ 1388883 h 1432875"/>
              <a:gd name="connsiteX66" fmla="*/ 1033806 w 1567991"/>
              <a:gd name="connsiteY66" fmla="*/ 1338607 h 1432875"/>
              <a:gd name="connsiteX67" fmla="*/ 1084082 w 1567991"/>
              <a:gd name="connsiteY67" fmla="*/ 1285188 h 1432875"/>
              <a:gd name="connsiteX68" fmla="*/ 1109220 w 1567991"/>
              <a:gd name="connsiteY68" fmla="*/ 1184635 h 1432875"/>
              <a:gd name="connsiteX69" fmla="*/ 1099794 w 1567991"/>
              <a:gd name="connsiteY69" fmla="*/ 1102936 h 1432875"/>
              <a:gd name="connsiteX70" fmla="*/ 1027521 w 1567991"/>
              <a:gd name="connsiteY70" fmla="*/ 1036949 h 1432875"/>
              <a:gd name="connsiteX71" fmla="*/ 967818 w 1567991"/>
              <a:gd name="connsiteY71" fmla="*/ 1008668 h 1432875"/>
              <a:gd name="connsiteX72" fmla="*/ 930111 w 1567991"/>
              <a:gd name="connsiteY72" fmla="*/ 1011811 h 1432875"/>
              <a:gd name="connsiteX73" fmla="*/ 917542 w 1567991"/>
              <a:gd name="connsiteY73" fmla="*/ 964677 h 1432875"/>
              <a:gd name="connsiteX74" fmla="*/ 857839 w 1567991"/>
              <a:gd name="connsiteY74" fmla="*/ 1018095 h 1432875"/>
              <a:gd name="connsiteX75" fmla="*/ 842128 w 1567991"/>
              <a:gd name="connsiteY75" fmla="*/ 1046376 h 1432875"/>
              <a:gd name="connsiteX76" fmla="*/ 832701 w 1567991"/>
              <a:gd name="connsiteY76" fmla="*/ 1055802 h 1432875"/>
              <a:gd name="connsiteX77" fmla="*/ 838985 w 1567991"/>
              <a:gd name="connsiteY77" fmla="*/ 1090367 h 1432875"/>
              <a:gd name="connsiteX78" fmla="*/ 842128 w 1567991"/>
              <a:gd name="connsiteY78" fmla="*/ 1131217 h 1432875"/>
              <a:gd name="connsiteX79" fmla="*/ 842128 w 1567991"/>
              <a:gd name="connsiteY79" fmla="*/ 1137501 h 1432875"/>
              <a:gd name="connsiteX80" fmla="*/ 854697 w 1567991"/>
              <a:gd name="connsiteY80" fmla="*/ 1175209 h 1432875"/>
              <a:gd name="connsiteX81" fmla="*/ 898688 w 1567991"/>
              <a:gd name="connsiteY81" fmla="*/ 1197205 h 1432875"/>
              <a:gd name="connsiteX82" fmla="*/ 920684 w 1567991"/>
              <a:gd name="connsiteY82" fmla="*/ 1225485 h 1432875"/>
              <a:gd name="connsiteX83" fmla="*/ 892404 w 1567991"/>
              <a:gd name="connsiteY83" fmla="*/ 1263192 h 1432875"/>
              <a:gd name="connsiteX84" fmla="*/ 864123 w 1567991"/>
              <a:gd name="connsiteY84" fmla="*/ 1278903 h 1432875"/>
              <a:gd name="connsiteX85" fmla="*/ 842128 w 1567991"/>
              <a:gd name="connsiteY85" fmla="*/ 1300899 h 1432875"/>
              <a:gd name="connsiteX86" fmla="*/ 785567 w 1567991"/>
              <a:gd name="connsiteY86" fmla="*/ 1307184 h 1432875"/>
              <a:gd name="connsiteX87" fmla="*/ 757286 w 1567991"/>
              <a:gd name="connsiteY87" fmla="*/ 1275761 h 1432875"/>
              <a:gd name="connsiteX88" fmla="*/ 719579 w 1567991"/>
              <a:gd name="connsiteY88" fmla="*/ 1319753 h 1432875"/>
              <a:gd name="connsiteX89" fmla="*/ 688156 w 1567991"/>
              <a:gd name="connsiteY89" fmla="*/ 1319753 h 1432875"/>
              <a:gd name="connsiteX90" fmla="*/ 694441 w 1567991"/>
              <a:gd name="connsiteY90" fmla="*/ 1291473 h 1432875"/>
              <a:gd name="connsiteX91" fmla="*/ 634738 w 1567991"/>
              <a:gd name="connsiteY91" fmla="*/ 1300899 h 1432875"/>
              <a:gd name="connsiteX0" fmla="*/ 634738 w 1567991"/>
              <a:gd name="connsiteY0" fmla="*/ 1300899 h 1432875"/>
              <a:gd name="connsiteX1" fmla="*/ 691299 w 1567991"/>
              <a:gd name="connsiteY1" fmla="*/ 1222343 h 1432875"/>
              <a:gd name="connsiteX2" fmla="*/ 741575 w 1567991"/>
              <a:gd name="connsiteY2" fmla="*/ 1187778 h 1432875"/>
              <a:gd name="connsiteX3" fmla="*/ 722721 w 1567991"/>
              <a:gd name="connsiteY3" fmla="*/ 1049518 h 1432875"/>
              <a:gd name="connsiteX4" fmla="*/ 672445 w 1567991"/>
              <a:gd name="connsiteY4" fmla="*/ 895547 h 1432875"/>
              <a:gd name="connsiteX5" fmla="*/ 634738 w 1567991"/>
              <a:gd name="connsiteY5" fmla="*/ 744718 h 1432875"/>
              <a:gd name="connsiteX6" fmla="*/ 600173 w 1567991"/>
              <a:gd name="connsiteY6" fmla="*/ 647308 h 1432875"/>
              <a:gd name="connsiteX7" fmla="*/ 619027 w 1567991"/>
              <a:gd name="connsiteY7" fmla="*/ 581320 h 1432875"/>
              <a:gd name="connsiteX8" fmla="*/ 562466 w 1567991"/>
              <a:gd name="connsiteY8" fmla="*/ 496479 h 1432875"/>
              <a:gd name="connsiteX9" fmla="*/ 531043 w 1567991"/>
              <a:gd name="connsiteY9" fmla="*/ 414780 h 1432875"/>
              <a:gd name="connsiteX10" fmla="*/ 531043 w 1567991"/>
              <a:gd name="connsiteY10" fmla="*/ 414780 h 1432875"/>
              <a:gd name="connsiteX11" fmla="*/ 499620 w 1567991"/>
              <a:gd name="connsiteY11" fmla="*/ 430491 h 1432875"/>
              <a:gd name="connsiteX12" fmla="*/ 474482 w 1567991"/>
              <a:gd name="connsiteY12" fmla="*/ 348792 h 1432875"/>
              <a:gd name="connsiteX13" fmla="*/ 433633 w 1567991"/>
              <a:gd name="connsiteY13" fmla="*/ 276520 h 1432875"/>
              <a:gd name="connsiteX14" fmla="*/ 370787 w 1567991"/>
              <a:gd name="connsiteY14" fmla="*/ 138260 h 1432875"/>
              <a:gd name="connsiteX15" fmla="*/ 304800 w 1567991"/>
              <a:gd name="connsiteY15" fmla="*/ 172825 h 1432875"/>
              <a:gd name="connsiteX16" fmla="*/ 333080 w 1567991"/>
              <a:gd name="connsiteY16" fmla="*/ 125691 h 1432875"/>
              <a:gd name="connsiteX17" fmla="*/ 125027 w 1567991"/>
              <a:gd name="connsiteY17" fmla="*/ 182056 h 1432875"/>
              <a:gd name="connsiteX18" fmla="*/ 269572 w 1567991"/>
              <a:gd name="connsiteY18" fmla="*/ 119505 h 1432875"/>
              <a:gd name="connsiteX19" fmla="*/ 0 w 1567991"/>
              <a:gd name="connsiteY19" fmla="*/ 128833 h 1432875"/>
              <a:gd name="connsiteX20" fmla="*/ 18853 w 1567991"/>
              <a:gd name="connsiteY20" fmla="*/ 106838 h 1432875"/>
              <a:gd name="connsiteX21" fmla="*/ 392783 w 1567991"/>
              <a:gd name="connsiteY21" fmla="*/ 100553 h 1432875"/>
              <a:gd name="connsiteX22" fmla="*/ 427348 w 1567991"/>
              <a:gd name="connsiteY22" fmla="*/ 65988 h 1432875"/>
              <a:gd name="connsiteX23" fmla="*/ 389641 w 1567991"/>
              <a:gd name="connsiteY23" fmla="*/ 0 h 1432875"/>
              <a:gd name="connsiteX24" fmla="*/ 524758 w 1567991"/>
              <a:gd name="connsiteY24" fmla="*/ 9427 h 1432875"/>
              <a:gd name="connsiteX25" fmla="*/ 713295 w 1567991"/>
              <a:gd name="connsiteY25" fmla="*/ 59703 h 1432875"/>
              <a:gd name="connsiteX26" fmla="*/ 772998 w 1567991"/>
              <a:gd name="connsiteY26" fmla="*/ 94268 h 1432875"/>
              <a:gd name="connsiteX27" fmla="*/ 876692 w 1567991"/>
              <a:gd name="connsiteY27" fmla="*/ 72273 h 1432875"/>
              <a:gd name="connsiteX28" fmla="*/ 923827 w 1567991"/>
              <a:gd name="connsiteY28" fmla="*/ 84842 h 1432875"/>
              <a:gd name="connsiteX29" fmla="*/ 939538 w 1567991"/>
              <a:gd name="connsiteY29" fmla="*/ 144545 h 1432875"/>
              <a:gd name="connsiteX30" fmla="*/ 908115 w 1567991"/>
              <a:gd name="connsiteY30" fmla="*/ 204248 h 1432875"/>
              <a:gd name="connsiteX31" fmla="*/ 974103 w 1567991"/>
              <a:gd name="connsiteY31" fmla="*/ 182252 h 1432875"/>
              <a:gd name="connsiteX32" fmla="*/ 1058944 w 1567991"/>
              <a:gd name="connsiteY32" fmla="*/ 169683 h 1432875"/>
              <a:gd name="connsiteX33" fmla="*/ 1131216 w 1567991"/>
              <a:gd name="connsiteY33" fmla="*/ 188536 h 1432875"/>
              <a:gd name="connsiteX34" fmla="*/ 1187777 w 1567991"/>
              <a:gd name="connsiteY34" fmla="*/ 238813 h 1432875"/>
              <a:gd name="connsiteX35" fmla="*/ 1187777 w 1567991"/>
              <a:gd name="connsiteY35" fmla="*/ 292231 h 1432875"/>
              <a:gd name="connsiteX36" fmla="*/ 1165781 w 1567991"/>
              <a:gd name="connsiteY36" fmla="*/ 348792 h 1432875"/>
              <a:gd name="connsiteX37" fmla="*/ 1146928 w 1567991"/>
              <a:gd name="connsiteY37" fmla="*/ 383357 h 1432875"/>
              <a:gd name="connsiteX38" fmla="*/ 1212915 w 1567991"/>
              <a:gd name="connsiteY38" fmla="*/ 377073 h 1432875"/>
              <a:gd name="connsiteX39" fmla="*/ 1241196 w 1567991"/>
              <a:gd name="connsiteY39" fmla="*/ 380215 h 1432875"/>
              <a:gd name="connsiteX40" fmla="*/ 1260049 w 1567991"/>
              <a:gd name="connsiteY40" fmla="*/ 395926 h 1432875"/>
              <a:gd name="connsiteX41" fmla="*/ 1329179 w 1567991"/>
              <a:gd name="connsiteY41" fmla="*/ 405353 h 1432875"/>
              <a:gd name="connsiteX42" fmla="*/ 1376313 w 1567991"/>
              <a:gd name="connsiteY42" fmla="*/ 417922 h 1432875"/>
              <a:gd name="connsiteX43" fmla="*/ 1458012 w 1567991"/>
              <a:gd name="connsiteY43" fmla="*/ 483910 h 1432875"/>
              <a:gd name="connsiteX44" fmla="*/ 1530284 w 1567991"/>
              <a:gd name="connsiteY44" fmla="*/ 559324 h 1432875"/>
              <a:gd name="connsiteX45" fmla="*/ 1564849 w 1567991"/>
              <a:gd name="connsiteY45" fmla="*/ 615885 h 1432875"/>
              <a:gd name="connsiteX46" fmla="*/ 1545996 w 1567991"/>
              <a:gd name="connsiteY46" fmla="*/ 663019 h 1432875"/>
              <a:gd name="connsiteX47" fmla="*/ 1555422 w 1567991"/>
              <a:gd name="connsiteY47" fmla="*/ 719580 h 1432875"/>
              <a:gd name="connsiteX48" fmla="*/ 1567991 w 1567991"/>
              <a:gd name="connsiteY48" fmla="*/ 776141 h 1432875"/>
              <a:gd name="connsiteX49" fmla="*/ 1564849 w 1567991"/>
              <a:gd name="connsiteY49" fmla="*/ 864124 h 1432875"/>
              <a:gd name="connsiteX50" fmla="*/ 1520857 w 1567991"/>
              <a:gd name="connsiteY50" fmla="*/ 948965 h 1432875"/>
              <a:gd name="connsiteX51" fmla="*/ 1451728 w 1567991"/>
              <a:gd name="connsiteY51" fmla="*/ 1021238 h 1432875"/>
              <a:gd name="connsiteX52" fmla="*/ 1398309 w 1567991"/>
              <a:gd name="connsiteY52" fmla="*/ 1055802 h 1432875"/>
              <a:gd name="connsiteX53" fmla="*/ 1351175 w 1567991"/>
              <a:gd name="connsiteY53" fmla="*/ 1077798 h 1432875"/>
              <a:gd name="connsiteX54" fmla="*/ 1322895 w 1567991"/>
              <a:gd name="connsiteY54" fmla="*/ 1109221 h 1432875"/>
              <a:gd name="connsiteX55" fmla="*/ 1241196 w 1567991"/>
              <a:gd name="connsiteY55" fmla="*/ 1080941 h 1432875"/>
              <a:gd name="connsiteX56" fmla="*/ 1209773 w 1567991"/>
              <a:gd name="connsiteY56" fmla="*/ 1080941 h 1432875"/>
              <a:gd name="connsiteX57" fmla="*/ 1187777 w 1567991"/>
              <a:gd name="connsiteY57" fmla="*/ 1187778 h 1432875"/>
              <a:gd name="connsiteX58" fmla="*/ 1203488 w 1567991"/>
              <a:gd name="connsiteY58" fmla="*/ 1288330 h 1432875"/>
              <a:gd name="connsiteX59" fmla="*/ 1241196 w 1567991"/>
              <a:gd name="connsiteY59" fmla="*/ 1326038 h 1432875"/>
              <a:gd name="connsiteX60" fmla="*/ 1190919 w 1567991"/>
              <a:gd name="connsiteY60" fmla="*/ 1348033 h 1432875"/>
              <a:gd name="connsiteX61" fmla="*/ 1143785 w 1567991"/>
              <a:gd name="connsiteY61" fmla="*/ 1432875 h 1432875"/>
              <a:gd name="connsiteX62" fmla="*/ 1099794 w 1567991"/>
              <a:gd name="connsiteY62" fmla="*/ 1420306 h 1432875"/>
              <a:gd name="connsiteX63" fmla="*/ 1109220 w 1567991"/>
              <a:gd name="connsiteY63" fmla="*/ 1360602 h 1432875"/>
              <a:gd name="connsiteX64" fmla="*/ 1080940 w 1567991"/>
              <a:gd name="connsiteY64" fmla="*/ 1395167 h 1432875"/>
              <a:gd name="connsiteX65" fmla="*/ 1030664 w 1567991"/>
              <a:gd name="connsiteY65" fmla="*/ 1388883 h 1432875"/>
              <a:gd name="connsiteX66" fmla="*/ 1033806 w 1567991"/>
              <a:gd name="connsiteY66" fmla="*/ 1338607 h 1432875"/>
              <a:gd name="connsiteX67" fmla="*/ 1084082 w 1567991"/>
              <a:gd name="connsiteY67" fmla="*/ 1285188 h 1432875"/>
              <a:gd name="connsiteX68" fmla="*/ 1109220 w 1567991"/>
              <a:gd name="connsiteY68" fmla="*/ 1184635 h 1432875"/>
              <a:gd name="connsiteX69" fmla="*/ 1099794 w 1567991"/>
              <a:gd name="connsiteY69" fmla="*/ 1102936 h 1432875"/>
              <a:gd name="connsiteX70" fmla="*/ 1027521 w 1567991"/>
              <a:gd name="connsiteY70" fmla="*/ 1036949 h 1432875"/>
              <a:gd name="connsiteX71" fmla="*/ 967818 w 1567991"/>
              <a:gd name="connsiteY71" fmla="*/ 1008668 h 1432875"/>
              <a:gd name="connsiteX72" fmla="*/ 930111 w 1567991"/>
              <a:gd name="connsiteY72" fmla="*/ 1011811 h 1432875"/>
              <a:gd name="connsiteX73" fmla="*/ 917542 w 1567991"/>
              <a:gd name="connsiteY73" fmla="*/ 964677 h 1432875"/>
              <a:gd name="connsiteX74" fmla="*/ 857839 w 1567991"/>
              <a:gd name="connsiteY74" fmla="*/ 1018095 h 1432875"/>
              <a:gd name="connsiteX75" fmla="*/ 842128 w 1567991"/>
              <a:gd name="connsiteY75" fmla="*/ 1046376 h 1432875"/>
              <a:gd name="connsiteX76" fmla="*/ 832701 w 1567991"/>
              <a:gd name="connsiteY76" fmla="*/ 1055802 h 1432875"/>
              <a:gd name="connsiteX77" fmla="*/ 838985 w 1567991"/>
              <a:gd name="connsiteY77" fmla="*/ 1090367 h 1432875"/>
              <a:gd name="connsiteX78" fmla="*/ 842128 w 1567991"/>
              <a:gd name="connsiteY78" fmla="*/ 1131217 h 1432875"/>
              <a:gd name="connsiteX79" fmla="*/ 842128 w 1567991"/>
              <a:gd name="connsiteY79" fmla="*/ 1137501 h 1432875"/>
              <a:gd name="connsiteX80" fmla="*/ 854697 w 1567991"/>
              <a:gd name="connsiteY80" fmla="*/ 1175209 h 1432875"/>
              <a:gd name="connsiteX81" fmla="*/ 898688 w 1567991"/>
              <a:gd name="connsiteY81" fmla="*/ 1197205 h 1432875"/>
              <a:gd name="connsiteX82" fmla="*/ 920684 w 1567991"/>
              <a:gd name="connsiteY82" fmla="*/ 1225485 h 1432875"/>
              <a:gd name="connsiteX83" fmla="*/ 892404 w 1567991"/>
              <a:gd name="connsiteY83" fmla="*/ 1263192 h 1432875"/>
              <a:gd name="connsiteX84" fmla="*/ 864123 w 1567991"/>
              <a:gd name="connsiteY84" fmla="*/ 1278903 h 1432875"/>
              <a:gd name="connsiteX85" fmla="*/ 842128 w 1567991"/>
              <a:gd name="connsiteY85" fmla="*/ 1300899 h 1432875"/>
              <a:gd name="connsiteX86" fmla="*/ 785567 w 1567991"/>
              <a:gd name="connsiteY86" fmla="*/ 1307184 h 1432875"/>
              <a:gd name="connsiteX87" fmla="*/ 757286 w 1567991"/>
              <a:gd name="connsiteY87" fmla="*/ 1275761 h 1432875"/>
              <a:gd name="connsiteX88" fmla="*/ 719579 w 1567991"/>
              <a:gd name="connsiteY88" fmla="*/ 1319753 h 1432875"/>
              <a:gd name="connsiteX89" fmla="*/ 688156 w 1567991"/>
              <a:gd name="connsiteY89" fmla="*/ 1319753 h 1432875"/>
              <a:gd name="connsiteX90" fmla="*/ 694441 w 1567991"/>
              <a:gd name="connsiteY90" fmla="*/ 1291473 h 1432875"/>
              <a:gd name="connsiteX91" fmla="*/ 634738 w 1567991"/>
              <a:gd name="connsiteY91" fmla="*/ 1300899 h 1432875"/>
              <a:gd name="connsiteX0" fmla="*/ 634738 w 1567991"/>
              <a:gd name="connsiteY0" fmla="*/ 1300899 h 1432875"/>
              <a:gd name="connsiteX1" fmla="*/ 691299 w 1567991"/>
              <a:gd name="connsiteY1" fmla="*/ 1222343 h 1432875"/>
              <a:gd name="connsiteX2" fmla="*/ 741575 w 1567991"/>
              <a:gd name="connsiteY2" fmla="*/ 1187778 h 1432875"/>
              <a:gd name="connsiteX3" fmla="*/ 722721 w 1567991"/>
              <a:gd name="connsiteY3" fmla="*/ 1049518 h 1432875"/>
              <a:gd name="connsiteX4" fmla="*/ 672445 w 1567991"/>
              <a:gd name="connsiteY4" fmla="*/ 895547 h 1432875"/>
              <a:gd name="connsiteX5" fmla="*/ 634738 w 1567991"/>
              <a:gd name="connsiteY5" fmla="*/ 744718 h 1432875"/>
              <a:gd name="connsiteX6" fmla="*/ 600173 w 1567991"/>
              <a:gd name="connsiteY6" fmla="*/ 647308 h 1432875"/>
              <a:gd name="connsiteX7" fmla="*/ 619027 w 1567991"/>
              <a:gd name="connsiteY7" fmla="*/ 581320 h 1432875"/>
              <a:gd name="connsiteX8" fmla="*/ 562466 w 1567991"/>
              <a:gd name="connsiteY8" fmla="*/ 496479 h 1432875"/>
              <a:gd name="connsiteX9" fmla="*/ 531043 w 1567991"/>
              <a:gd name="connsiteY9" fmla="*/ 414780 h 1432875"/>
              <a:gd name="connsiteX10" fmla="*/ 531043 w 1567991"/>
              <a:gd name="connsiteY10" fmla="*/ 414780 h 1432875"/>
              <a:gd name="connsiteX11" fmla="*/ 499620 w 1567991"/>
              <a:gd name="connsiteY11" fmla="*/ 430491 h 1432875"/>
              <a:gd name="connsiteX12" fmla="*/ 474482 w 1567991"/>
              <a:gd name="connsiteY12" fmla="*/ 348792 h 1432875"/>
              <a:gd name="connsiteX13" fmla="*/ 433633 w 1567991"/>
              <a:gd name="connsiteY13" fmla="*/ 276520 h 1432875"/>
              <a:gd name="connsiteX14" fmla="*/ 370787 w 1567991"/>
              <a:gd name="connsiteY14" fmla="*/ 138260 h 1432875"/>
              <a:gd name="connsiteX15" fmla="*/ 304800 w 1567991"/>
              <a:gd name="connsiteY15" fmla="*/ 172825 h 1432875"/>
              <a:gd name="connsiteX16" fmla="*/ 333080 w 1567991"/>
              <a:gd name="connsiteY16" fmla="*/ 125691 h 1432875"/>
              <a:gd name="connsiteX17" fmla="*/ 125027 w 1567991"/>
              <a:gd name="connsiteY17" fmla="*/ 182056 h 1432875"/>
              <a:gd name="connsiteX18" fmla="*/ 269572 w 1567991"/>
              <a:gd name="connsiteY18" fmla="*/ 119505 h 1432875"/>
              <a:gd name="connsiteX19" fmla="*/ 0 w 1567991"/>
              <a:gd name="connsiteY19" fmla="*/ 128833 h 1432875"/>
              <a:gd name="connsiteX20" fmla="*/ 37903 w 1567991"/>
              <a:gd name="connsiteY20" fmla="*/ 94932 h 1432875"/>
              <a:gd name="connsiteX21" fmla="*/ 392783 w 1567991"/>
              <a:gd name="connsiteY21" fmla="*/ 100553 h 1432875"/>
              <a:gd name="connsiteX22" fmla="*/ 427348 w 1567991"/>
              <a:gd name="connsiteY22" fmla="*/ 65988 h 1432875"/>
              <a:gd name="connsiteX23" fmla="*/ 389641 w 1567991"/>
              <a:gd name="connsiteY23" fmla="*/ 0 h 1432875"/>
              <a:gd name="connsiteX24" fmla="*/ 524758 w 1567991"/>
              <a:gd name="connsiteY24" fmla="*/ 9427 h 1432875"/>
              <a:gd name="connsiteX25" fmla="*/ 713295 w 1567991"/>
              <a:gd name="connsiteY25" fmla="*/ 59703 h 1432875"/>
              <a:gd name="connsiteX26" fmla="*/ 772998 w 1567991"/>
              <a:gd name="connsiteY26" fmla="*/ 94268 h 1432875"/>
              <a:gd name="connsiteX27" fmla="*/ 876692 w 1567991"/>
              <a:gd name="connsiteY27" fmla="*/ 72273 h 1432875"/>
              <a:gd name="connsiteX28" fmla="*/ 923827 w 1567991"/>
              <a:gd name="connsiteY28" fmla="*/ 84842 h 1432875"/>
              <a:gd name="connsiteX29" fmla="*/ 939538 w 1567991"/>
              <a:gd name="connsiteY29" fmla="*/ 144545 h 1432875"/>
              <a:gd name="connsiteX30" fmla="*/ 908115 w 1567991"/>
              <a:gd name="connsiteY30" fmla="*/ 204248 h 1432875"/>
              <a:gd name="connsiteX31" fmla="*/ 974103 w 1567991"/>
              <a:gd name="connsiteY31" fmla="*/ 182252 h 1432875"/>
              <a:gd name="connsiteX32" fmla="*/ 1058944 w 1567991"/>
              <a:gd name="connsiteY32" fmla="*/ 169683 h 1432875"/>
              <a:gd name="connsiteX33" fmla="*/ 1131216 w 1567991"/>
              <a:gd name="connsiteY33" fmla="*/ 188536 h 1432875"/>
              <a:gd name="connsiteX34" fmla="*/ 1187777 w 1567991"/>
              <a:gd name="connsiteY34" fmla="*/ 238813 h 1432875"/>
              <a:gd name="connsiteX35" fmla="*/ 1187777 w 1567991"/>
              <a:gd name="connsiteY35" fmla="*/ 292231 h 1432875"/>
              <a:gd name="connsiteX36" fmla="*/ 1165781 w 1567991"/>
              <a:gd name="connsiteY36" fmla="*/ 348792 h 1432875"/>
              <a:gd name="connsiteX37" fmla="*/ 1146928 w 1567991"/>
              <a:gd name="connsiteY37" fmla="*/ 383357 h 1432875"/>
              <a:gd name="connsiteX38" fmla="*/ 1212915 w 1567991"/>
              <a:gd name="connsiteY38" fmla="*/ 377073 h 1432875"/>
              <a:gd name="connsiteX39" fmla="*/ 1241196 w 1567991"/>
              <a:gd name="connsiteY39" fmla="*/ 380215 h 1432875"/>
              <a:gd name="connsiteX40" fmla="*/ 1260049 w 1567991"/>
              <a:gd name="connsiteY40" fmla="*/ 395926 h 1432875"/>
              <a:gd name="connsiteX41" fmla="*/ 1329179 w 1567991"/>
              <a:gd name="connsiteY41" fmla="*/ 405353 h 1432875"/>
              <a:gd name="connsiteX42" fmla="*/ 1376313 w 1567991"/>
              <a:gd name="connsiteY42" fmla="*/ 417922 h 1432875"/>
              <a:gd name="connsiteX43" fmla="*/ 1458012 w 1567991"/>
              <a:gd name="connsiteY43" fmla="*/ 483910 h 1432875"/>
              <a:gd name="connsiteX44" fmla="*/ 1530284 w 1567991"/>
              <a:gd name="connsiteY44" fmla="*/ 559324 h 1432875"/>
              <a:gd name="connsiteX45" fmla="*/ 1564849 w 1567991"/>
              <a:gd name="connsiteY45" fmla="*/ 615885 h 1432875"/>
              <a:gd name="connsiteX46" fmla="*/ 1545996 w 1567991"/>
              <a:gd name="connsiteY46" fmla="*/ 663019 h 1432875"/>
              <a:gd name="connsiteX47" fmla="*/ 1555422 w 1567991"/>
              <a:gd name="connsiteY47" fmla="*/ 719580 h 1432875"/>
              <a:gd name="connsiteX48" fmla="*/ 1567991 w 1567991"/>
              <a:gd name="connsiteY48" fmla="*/ 776141 h 1432875"/>
              <a:gd name="connsiteX49" fmla="*/ 1564849 w 1567991"/>
              <a:gd name="connsiteY49" fmla="*/ 864124 h 1432875"/>
              <a:gd name="connsiteX50" fmla="*/ 1520857 w 1567991"/>
              <a:gd name="connsiteY50" fmla="*/ 948965 h 1432875"/>
              <a:gd name="connsiteX51" fmla="*/ 1451728 w 1567991"/>
              <a:gd name="connsiteY51" fmla="*/ 1021238 h 1432875"/>
              <a:gd name="connsiteX52" fmla="*/ 1398309 w 1567991"/>
              <a:gd name="connsiteY52" fmla="*/ 1055802 h 1432875"/>
              <a:gd name="connsiteX53" fmla="*/ 1351175 w 1567991"/>
              <a:gd name="connsiteY53" fmla="*/ 1077798 h 1432875"/>
              <a:gd name="connsiteX54" fmla="*/ 1322895 w 1567991"/>
              <a:gd name="connsiteY54" fmla="*/ 1109221 h 1432875"/>
              <a:gd name="connsiteX55" fmla="*/ 1241196 w 1567991"/>
              <a:gd name="connsiteY55" fmla="*/ 1080941 h 1432875"/>
              <a:gd name="connsiteX56" fmla="*/ 1209773 w 1567991"/>
              <a:gd name="connsiteY56" fmla="*/ 1080941 h 1432875"/>
              <a:gd name="connsiteX57" fmla="*/ 1187777 w 1567991"/>
              <a:gd name="connsiteY57" fmla="*/ 1187778 h 1432875"/>
              <a:gd name="connsiteX58" fmla="*/ 1203488 w 1567991"/>
              <a:gd name="connsiteY58" fmla="*/ 1288330 h 1432875"/>
              <a:gd name="connsiteX59" fmla="*/ 1241196 w 1567991"/>
              <a:gd name="connsiteY59" fmla="*/ 1326038 h 1432875"/>
              <a:gd name="connsiteX60" fmla="*/ 1190919 w 1567991"/>
              <a:gd name="connsiteY60" fmla="*/ 1348033 h 1432875"/>
              <a:gd name="connsiteX61" fmla="*/ 1143785 w 1567991"/>
              <a:gd name="connsiteY61" fmla="*/ 1432875 h 1432875"/>
              <a:gd name="connsiteX62" fmla="*/ 1099794 w 1567991"/>
              <a:gd name="connsiteY62" fmla="*/ 1420306 h 1432875"/>
              <a:gd name="connsiteX63" fmla="*/ 1109220 w 1567991"/>
              <a:gd name="connsiteY63" fmla="*/ 1360602 h 1432875"/>
              <a:gd name="connsiteX64" fmla="*/ 1080940 w 1567991"/>
              <a:gd name="connsiteY64" fmla="*/ 1395167 h 1432875"/>
              <a:gd name="connsiteX65" fmla="*/ 1030664 w 1567991"/>
              <a:gd name="connsiteY65" fmla="*/ 1388883 h 1432875"/>
              <a:gd name="connsiteX66" fmla="*/ 1033806 w 1567991"/>
              <a:gd name="connsiteY66" fmla="*/ 1338607 h 1432875"/>
              <a:gd name="connsiteX67" fmla="*/ 1084082 w 1567991"/>
              <a:gd name="connsiteY67" fmla="*/ 1285188 h 1432875"/>
              <a:gd name="connsiteX68" fmla="*/ 1109220 w 1567991"/>
              <a:gd name="connsiteY68" fmla="*/ 1184635 h 1432875"/>
              <a:gd name="connsiteX69" fmla="*/ 1099794 w 1567991"/>
              <a:gd name="connsiteY69" fmla="*/ 1102936 h 1432875"/>
              <a:gd name="connsiteX70" fmla="*/ 1027521 w 1567991"/>
              <a:gd name="connsiteY70" fmla="*/ 1036949 h 1432875"/>
              <a:gd name="connsiteX71" fmla="*/ 967818 w 1567991"/>
              <a:gd name="connsiteY71" fmla="*/ 1008668 h 1432875"/>
              <a:gd name="connsiteX72" fmla="*/ 930111 w 1567991"/>
              <a:gd name="connsiteY72" fmla="*/ 1011811 h 1432875"/>
              <a:gd name="connsiteX73" fmla="*/ 917542 w 1567991"/>
              <a:gd name="connsiteY73" fmla="*/ 964677 h 1432875"/>
              <a:gd name="connsiteX74" fmla="*/ 857839 w 1567991"/>
              <a:gd name="connsiteY74" fmla="*/ 1018095 h 1432875"/>
              <a:gd name="connsiteX75" fmla="*/ 842128 w 1567991"/>
              <a:gd name="connsiteY75" fmla="*/ 1046376 h 1432875"/>
              <a:gd name="connsiteX76" fmla="*/ 832701 w 1567991"/>
              <a:gd name="connsiteY76" fmla="*/ 1055802 h 1432875"/>
              <a:gd name="connsiteX77" fmla="*/ 838985 w 1567991"/>
              <a:gd name="connsiteY77" fmla="*/ 1090367 h 1432875"/>
              <a:gd name="connsiteX78" fmla="*/ 842128 w 1567991"/>
              <a:gd name="connsiteY78" fmla="*/ 1131217 h 1432875"/>
              <a:gd name="connsiteX79" fmla="*/ 842128 w 1567991"/>
              <a:gd name="connsiteY79" fmla="*/ 1137501 h 1432875"/>
              <a:gd name="connsiteX80" fmla="*/ 854697 w 1567991"/>
              <a:gd name="connsiteY80" fmla="*/ 1175209 h 1432875"/>
              <a:gd name="connsiteX81" fmla="*/ 898688 w 1567991"/>
              <a:gd name="connsiteY81" fmla="*/ 1197205 h 1432875"/>
              <a:gd name="connsiteX82" fmla="*/ 920684 w 1567991"/>
              <a:gd name="connsiteY82" fmla="*/ 1225485 h 1432875"/>
              <a:gd name="connsiteX83" fmla="*/ 892404 w 1567991"/>
              <a:gd name="connsiteY83" fmla="*/ 1263192 h 1432875"/>
              <a:gd name="connsiteX84" fmla="*/ 864123 w 1567991"/>
              <a:gd name="connsiteY84" fmla="*/ 1278903 h 1432875"/>
              <a:gd name="connsiteX85" fmla="*/ 842128 w 1567991"/>
              <a:gd name="connsiteY85" fmla="*/ 1300899 h 1432875"/>
              <a:gd name="connsiteX86" fmla="*/ 785567 w 1567991"/>
              <a:gd name="connsiteY86" fmla="*/ 1307184 h 1432875"/>
              <a:gd name="connsiteX87" fmla="*/ 757286 w 1567991"/>
              <a:gd name="connsiteY87" fmla="*/ 1275761 h 1432875"/>
              <a:gd name="connsiteX88" fmla="*/ 719579 w 1567991"/>
              <a:gd name="connsiteY88" fmla="*/ 1319753 h 1432875"/>
              <a:gd name="connsiteX89" fmla="*/ 688156 w 1567991"/>
              <a:gd name="connsiteY89" fmla="*/ 1319753 h 1432875"/>
              <a:gd name="connsiteX90" fmla="*/ 694441 w 1567991"/>
              <a:gd name="connsiteY90" fmla="*/ 1291473 h 1432875"/>
              <a:gd name="connsiteX91" fmla="*/ 634738 w 1567991"/>
              <a:gd name="connsiteY91" fmla="*/ 1300899 h 1432875"/>
              <a:gd name="connsiteX0" fmla="*/ 618069 w 1551322"/>
              <a:gd name="connsiteY0" fmla="*/ 1300899 h 1432875"/>
              <a:gd name="connsiteX1" fmla="*/ 674630 w 1551322"/>
              <a:gd name="connsiteY1" fmla="*/ 1222343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18069 w 1551322"/>
              <a:gd name="connsiteY5" fmla="*/ 744718 h 1432875"/>
              <a:gd name="connsiteX6" fmla="*/ 583504 w 1551322"/>
              <a:gd name="connsiteY6" fmla="*/ 647308 h 1432875"/>
              <a:gd name="connsiteX7" fmla="*/ 602358 w 1551322"/>
              <a:gd name="connsiteY7" fmla="*/ 581320 h 1432875"/>
              <a:gd name="connsiteX8" fmla="*/ 545797 w 1551322"/>
              <a:gd name="connsiteY8" fmla="*/ 496479 h 1432875"/>
              <a:gd name="connsiteX9" fmla="*/ 514374 w 1551322"/>
              <a:gd name="connsiteY9" fmla="*/ 414780 h 1432875"/>
              <a:gd name="connsiteX10" fmla="*/ 514374 w 1551322"/>
              <a:gd name="connsiteY10" fmla="*/ 414780 h 1432875"/>
              <a:gd name="connsiteX11" fmla="*/ 482951 w 1551322"/>
              <a:gd name="connsiteY11" fmla="*/ 430491 h 1432875"/>
              <a:gd name="connsiteX12" fmla="*/ 457813 w 1551322"/>
              <a:gd name="connsiteY12" fmla="*/ 348792 h 1432875"/>
              <a:gd name="connsiteX13" fmla="*/ 416964 w 1551322"/>
              <a:gd name="connsiteY13" fmla="*/ 276520 h 1432875"/>
              <a:gd name="connsiteX14" fmla="*/ 354118 w 1551322"/>
              <a:gd name="connsiteY14" fmla="*/ 138260 h 1432875"/>
              <a:gd name="connsiteX15" fmla="*/ 288131 w 1551322"/>
              <a:gd name="connsiteY15" fmla="*/ 172825 h 1432875"/>
              <a:gd name="connsiteX16" fmla="*/ 316411 w 1551322"/>
              <a:gd name="connsiteY16" fmla="*/ 125691 h 1432875"/>
              <a:gd name="connsiteX17" fmla="*/ 108358 w 1551322"/>
              <a:gd name="connsiteY17" fmla="*/ 182056 h 1432875"/>
              <a:gd name="connsiteX18" fmla="*/ 252903 w 1551322"/>
              <a:gd name="connsiteY18" fmla="*/ 119505 h 1432875"/>
              <a:gd name="connsiteX19" fmla="*/ 0 w 1551322"/>
              <a:gd name="connsiteY19" fmla="*/ 114546 h 1432875"/>
              <a:gd name="connsiteX20" fmla="*/ 21234 w 1551322"/>
              <a:gd name="connsiteY20" fmla="*/ 94932 h 1432875"/>
              <a:gd name="connsiteX21" fmla="*/ 376114 w 1551322"/>
              <a:gd name="connsiteY21" fmla="*/ 100553 h 1432875"/>
              <a:gd name="connsiteX22" fmla="*/ 410679 w 1551322"/>
              <a:gd name="connsiteY22" fmla="*/ 65988 h 1432875"/>
              <a:gd name="connsiteX23" fmla="*/ 372972 w 1551322"/>
              <a:gd name="connsiteY23" fmla="*/ 0 h 1432875"/>
              <a:gd name="connsiteX24" fmla="*/ 508089 w 1551322"/>
              <a:gd name="connsiteY24" fmla="*/ 9427 h 1432875"/>
              <a:gd name="connsiteX25" fmla="*/ 696626 w 1551322"/>
              <a:gd name="connsiteY25" fmla="*/ 59703 h 1432875"/>
              <a:gd name="connsiteX26" fmla="*/ 756329 w 1551322"/>
              <a:gd name="connsiteY26" fmla="*/ 94268 h 1432875"/>
              <a:gd name="connsiteX27" fmla="*/ 860023 w 1551322"/>
              <a:gd name="connsiteY27" fmla="*/ 72273 h 1432875"/>
              <a:gd name="connsiteX28" fmla="*/ 907158 w 1551322"/>
              <a:gd name="connsiteY28" fmla="*/ 84842 h 1432875"/>
              <a:gd name="connsiteX29" fmla="*/ 922869 w 1551322"/>
              <a:gd name="connsiteY29" fmla="*/ 144545 h 1432875"/>
              <a:gd name="connsiteX30" fmla="*/ 891446 w 1551322"/>
              <a:gd name="connsiteY30" fmla="*/ 204248 h 1432875"/>
              <a:gd name="connsiteX31" fmla="*/ 957434 w 1551322"/>
              <a:gd name="connsiteY31" fmla="*/ 182252 h 1432875"/>
              <a:gd name="connsiteX32" fmla="*/ 1042275 w 1551322"/>
              <a:gd name="connsiteY32" fmla="*/ 169683 h 1432875"/>
              <a:gd name="connsiteX33" fmla="*/ 1114547 w 1551322"/>
              <a:gd name="connsiteY33" fmla="*/ 188536 h 1432875"/>
              <a:gd name="connsiteX34" fmla="*/ 1171108 w 1551322"/>
              <a:gd name="connsiteY34" fmla="*/ 238813 h 1432875"/>
              <a:gd name="connsiteX35" fmla="*/ 1171108 w 1551322"/>
              <a:gd name="connsiteY35" fmla="*/ 292231 h 1432875"/>
              <a:gd name="connsiteX36" fmla="*/ 1149112 w 1551322"/>
              <a:gd name="connsiteY36" fmla="*/ 348792 h 1432875"/>
              <a:gd name="connsiteX37" fmla="*/ 1130259 w 1551322"/>
              <a:gd name="connsiteY37" fmla="*/ 383357 h 1432875"/>
              <a:gd name="connsiteX38" fmla="*/ 1196246 w 1551322"/>
              <a:gd name="connsiteY38" fmla="*/ 377073 h 1432875"/>
              <a:gd name="connsiteX39" fmla="*/ 1224527 w 1551322"/>
              <a:gd name="connsiteY39" fmla="*/ 380215 h 1432875"/>
              <a:gd name="connsiteX40" fmla="*/ 1243380 w 1551322"/>
              <a:gd name="connsiteY40" fmla="*/ 395926 h 1432875"/>
              <a:gd name="connsiteX41" fmla="*/ 1312510 w 1551322"/>
              <a:gd name="connsiteY41" fmla="*/ 405353 h 1432875"/>
              <a:gd name="connsiteX42" fmla="*/ 1359644 w 1551322"/>
              <a:gd name="connsiteY42" fmla="*/ 417922 h 1432875"/>
              <a:gd name="connsiteX43" fmla="*/ 1441343 w 1551322"/>
              <a:gd name="connsiteY43" fmla="*/ 483910 h 1432875"/>
              <a:gd name="connsiteX44" fmla="*/ 1513615 w 1551322"/>
              <a:gd name="connsiteY44" fmla="*/ 559324 h 1432875"/>
              <a:gd name="connsiteX45" fmla="*/ 1548180 w 1551322"/>
              <a:gd name="connsiteY45" fmla="*/ 615885 h 1432875"/>
              <a:gd name="connsiteX46" fmla="*/ 1529327 w 1551322"/>
              <a:gd name="connsiteY46" fmla="*/ 663019 h 1432875"/>
              <a:gd name="connsiteX47" fmla="*/ 1538753 w 1551322"/>
              <a:gd name="connsiteY47" fmla="*/ 719580 h 1432875"/>
              <a:gd name="connsiteX48" fmla="*/ 1551322 w 1551322"/>
              <a:gd name="connsiteY48" fmla="*/ 776141 h 1432875"/>
              <a:gd name="connsiteX49" fmla="*/ 1548180 w 1551322"/>
              <a:gd name="connsiteY49" fmla="*/ 864124 h 1432875"/>
              <a:gd name="connsiteX50" fmla="*/ 1504188 w 1551322"/>
              <a:gd name="connsiteY50" fmla="*/ 948965 h 1432875"/>
              <a:gd name="connsiteX51" fmla="*/ 1435059 w 1551322"/>
              <a:gd name="connsiteY51" fmla="*/ 1021238 h 1432875"/>
              <a:gd name="connsiteX52" fmla="*/ 1381640 w 1551322"/>
              <a:gd name="connsiteY52" fmla="*/ 1055802 h 1432875"/>
              <a:gd name="connsiteX53" fmla="*/ 1334506 w 1551322"/>
              <a:gd name="connsiteY53" fmla="*/ 1077798 h 1432875"/>
              <a:gd name="connsiteX54" fmla="*/ 1306226 w 1551322"/>
              <a:gd name="connsiteY54" fmla="*/ 1109221 h 1432875"/>
              <a:gd name="connsiteX55" fmla="*/ 1224527 w 1551322"/>
              <a:gd name="connsiteY55" fmla="*/ 1080941 h 1432875"/>
              <a:gd name="connsiteX56" fmla="*/ 1193104 w 1551322"/>
              <a:gd name="connsiteY56" fmla="*/ 1080941 h 1432875"/>
              <a:gd name="connsiteX57" fmla="*/ 1171108 w 1551322"/>
              <a:gd name="connsiteY57" fmla="*/ 1187778 h 1432875"/>
              <a:gd name="connsiteX58" fmla="*/ 1186819 w 1551322"/>
              <a:gd name="connsiteY58" fmla="*/ 1288330 h 1432875"/>
              <a:gd name="connsiteX59" fmla="*/ 1224527 w 1551322"/>
              <a:gd name="connsiteY59" fmla="*/ 1326038 h 1432875"/>
              <a:gd name="connsiteX60" fmla="*/ 1174250 w 1551322"/>
              <a:gd name="connsiteY60" fmla="*/ 1348033 h 1432875"/>
              <a:gd name="connsiteX61" fmla="*/ 1127116 w 1551322"/>
              <a:gd name="connsiteY61" fmla="*/ 1432875 h 1432875"/>
              <a:gd name="connsiteX62" fmla="*/ 1083125 w 1551322"/>
              <a:gd name="connsiteY62" fmla="*/ 1420306 h 1432875"/>
              <a:gd name="connsiteX63" fmla="*/ 1092551 w 1551322"/>
              <a:gd name="connsiteY63" fmla="*/ 1360602 h 1432875"/>
              <a:gd name="connsiteX64" fmla="*/ 1064271 w 1551322"/>
              <a:gd name="connsiteY64" fmla="*/ 1395167 h 1432875"/>
              <a:gd name="connsiteX65" fmla="*/ 1013995 w 1551322"/>
              <a:gd name="connsiteY65" fmla="*/ 1388883 h 1432875"/>
              <a:gd name="connsiteX66" fmla="*/ 1017137 w 1551322"/>
              <a:gd name="connsiteY66" fmla="*/ 1338607 h 1432875"/>
              <a:gd name="connsiteX67" fmla="*/ 1067413 w 1551322"/>
              <a:gd name="connsiteY67" fmla="*/ 1285188 h 1432875"/>
              <a:gd name="connsiteX68" fmla="*/ 1092551 w 1551322"/>
              <a:gd name="connsiteY68" fmla="*/ 1184635 h 1432875"/>
              <a:gd name="connsiteX69" fmla="*/ 1083125 w 1551322"/>
              <a:gd name="connsiteY69" fmla="*/ 1102936 h 1432875"/>
              <a:gd name="connsiteX70" fmla="*/ 1010852 w 1551322"/>
              <a:gd name="connsiteY70" fmla="*/ 1036949 h 1432875"/>
              <a:gd name="connsiteX71" fmla="*/ 951149 w 1551322"/>
              <a:gd name="connsiteY71" fmla="*/ 1008668 h 1432875"/>
              <a:gd name="connsiteX72" fmla="*/ 913442 w 1551322"/>
              <a:gd name="connsiteY72" fmla="*/ 1011811 h 1432875"/>
              <a:gd name="connsiteX73" fmla="*/ 900873 w 1551322"/>
              <a:gd name="connsiteY73" fmla="*/ 964677 h 1432875"/>
              <a:gd name="connsiteX74" fmla="*/ 841170 w 1551322"/>
              <a:gd name="connsiteY74" fmla="*/ 1018095 h 1432875"/>
              <a:gd name="connsiteX75" fmla="*/ 825459 w 1551322"/>
              <a:gd name="connsiteY75" fmla="*/ 1046376 h 1432875"/>
              <a:gd name="connsiteX76" fmla="*/ 816032 w 1551322"/>
              <a:gd name="connsiteY76" fmla="*/ 1055802 h 1432875"/>
              <a:gd name="connsiteX77" fmla="*/ 822316 w 1551322"/>
              <a:gd name="connsiteY77" fmla="*/ 1090367 h 1432875"/>
              <a:gd name="connsiteX78" fmla="*/ 825459 w 1551322"/>
              <a:gd name="connsiteY78" fmla="*/ 1131217 h 1432875"/>
              <a:gd name="connsiteX79" fmla="*/ 825459 w 1551322"/>
              <a:gd name="connsiteY79" fmla="*/ 1137501 h 1432875"/>
              <a:gd name="connsiteX80" fmla="*/ 838028 w 1551322"/>
              <a:gd name="connsiteY80" fmla="*/ 1175209 h 1432875"/>
              <a:gd name="connsiteX81" fmla="*/ 882019 w 1551322"/>
              <a:gd name="connsiteY81" fmla="*/ 1197205 h 1432875"/>
              <a:gd name="connsiteX82" fmla="*/ 904015 w 1551322"/>
              <a:gd name="connsiteY82" fmla="*/ 1225485 h 1432875"/>
              <a:gd name="connsiteX83" fmla="*/ 875735 w 1551322"/>
              <a:gd name="connsiteY83" fmla="*/ 1263192 h 1432875"/>
              <a:gd name="connsiteX84" fmla="*/ 847454 w 1551322"/>
              <a:gd name="connsiteY84" fmla="*/ 1278903 h 1432875"/>
              <a:gd name="connsiteX85" fmla="*/ 825459 w 1551322"/>
              <a:gd name="connsiteY85" fmla="*/ 1300899 h 1432875"/>
              <a:gd name="connsiteX86" fmla="*/ 768898 w 1551322"/>
              <a:gd name="connsiteY86" fmla="*/ 1307184 h 1432875"/>
              <a:gd name="connsiteX87" fmla="*/ 740617 w 1551322"/>
              <a:gd name="connsiteY87" fmla="*/ 1275761 h 1432875"/>
              <a:gd name="connsiteX88" fmla="*/ 702910 w 1551322"/>
              <a:gd name="connsiteY88" fmla="*/ 1319753 h 1432875"/>
              <a:gd name="connsiteX89" fmla="*/ 671487 w 1551322"/>
              <a:gd name="connsiteY89" fmla="*/ 1319753 h 1432875"/>
              <a:gd name="connsiteX90" fmla="*/ 677772 w 1551322"/>
              <a:gd name="connsiteY90" fmla="*/ 1291473 h 1432875"/>
              <a:gd name="connsiteX91" fmla="*/ 618069 w 1551322"/>
              <a:gd name="connsiteY91" fmla="*/ 1300899 h 1432875"/>
              <a:gd name="connsiteX0" fmla="*/ 618069 w 1551322"/>
              <a:gd name="connsiteY0" fmla="*/ 1300899 h 1432875"/>
              <a:gd name="connsiteX1" fmla="*/ 674630 w 1551322"/>
              <a:gd name="connsiteY1" fmla="*/ 1222343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18069 w 1551322"/>
              <a:gd name="connsiteY5" fmla="*/ 744718 h 1432875"/>
              <a:gd name="connsiteX6" fmla="*/ 583504 w 1551322"/>
              <a:gd name="connsiteY6" fmla="*/ 647308 h 1432875"/>
              <a:gd name="connsiteX7" fmla="*/ 602358 w 1551322"/>
              <a:gd name="connsiteY7" fmla="*/ 581320 h 1432875"/>
              <a:gd name="connsiteX8" fmla="*/ 545797 w 1551322"/>
              <a:gd name="connsiteY8" fmla="*/ 496479 h 1432875"/>
              <a:gd name="connsiteX9" fmla="*/ 514374 w 1551322"/>
              <a:gd name="connsiteY9" fmla="*/ 414780 h 1432875"/>
              <a:gd name="connsiteX10" fmla="*/ 514374 w 1551322"/>
              <a:gd name="connsiteY10" fmla="*/ 414780 h 1432875"/>
              <a:gd name="connsiteX11" fmla="*/ 482951 w 1551322"/>
              <a:gd name="connsiteY11" fmla="*/ 430491 h 1432875"/>
              <a:gd name="connsiteX12" fmla="*/ 457813 w 1551322"/>
              <a:gd name="connsiteY12" fmla="*/ 348792 h 1432875"/>
              <a:gd name="connsiteX13" fmla="*/ 416964 w 1551322"/>
              <a:gd name="connsiteY13" fmla="*/ 250326 h 1432875"/>
              <a:gd name="connsiteX14" fmla="*/ 354118 w 1551322"/>
              <a:gd name="connsiteY14" fmla="*/ 138260 h 1432875"/>
              <a:gd name="connsiteX15" fmla="*/ 288131 w 1551322"/>
              <a:gd name="connsiteY15" fmla="*/ 172825 h 1432875"/>
              <a:gd name="connsiteX16" fmla="*/ 316411 w 1551322"/>
              <a:gd name="connsiteY16" fmla="*/ 125691 h 1432875"/>
              <a:gd name="connsiteX17" fmla="*/ 108358 w 1551322"/>
              <a:gd name="connsiteY17" fmla="*/ 182056 h 1432875"/>
              <a:gd name="connsiteX18" fmla="*/ 252903 w 1551322"/>
              <a:gd name="connsiteY18" fmla="*/ 119505 h 1432875"/>
              <a:gd name="connsiteX19" fmla="*/ 0 w 1551322"/>
              <a:gd name="connsiteY19" fmla="*/ 114546 h 1432875"/>
              <a:gd name="connsiteX20" fmla="*/ 21234 w 1551322"/>
              <a:gd name="connsiteY20" fmla="*/ 94932 h 1432875"/>
              <a:gd name="connsiteX21" fmla="*/ 376114 w 1551322"/>
              <a:gd name="connsiteY21" fmla="*/ 100553 h 1432875"/>
              <a:gd name="connsiteX22" fmla="*/ 410679 w 1551322"/>
              <a:gd name="connsiteY22" fmla="*/ 65988 h 1432875"/>
              <a:gd name="connsiteX23" fmla="*/ 372972 w 1551322"/>
              <a:gd name="connsiteY23" fmla="*/ 0 h 1432875"/>
              <a:gd name="connsiteX24" fmla="*/ 508089 w 1551322"/>
              <a:gd name="connsiteY24" fmla="*/ 9427 h 1432875"/>
              <a:gd name="connsiteX25" fmla="*/ 696626 w 1551322"/>
              <a:gd name="connsiteY25" fmla="*/ 59703 h 1432875"/>
              <a:gd name="connsiteX26" fmla="*/ 756329 w 1551322"/>
              <a:gd name="connsiteY26" fmla="*/ 94268 h 1432875"/>
              <a:gd name="connsiteX27" fmla="*/ 860023 w 1551322"/>
              <a:gd name="connsiteY27" fmla="*/ 72273 h 1432875"/>
              <a:gd name="connsiteX28" fmla="*/ 907158 w 1551322"/>
              <a:gd name="connsiteY28" fmla="*/ 84842 h 1432875"/>
              <a:gd name="connsiteX29" fmla="*/ 922869 w 1551322"/>
              <a:gd name="connsiteY29" fmla="*/ 144545 h 1432875"/>
              <a:gd name="connsiteX30" fmla="*/ 891446 w 1551322"/>
              <a:gd name="connsiteY30" fmla="*/ 204248 h 1432875"/>
              <a:gd name="connsiteX31" fmla="*/ 957434 w 1551322"/>
              <a:gd name="connsiteY31" fmla="*/ 182252 h 1432875"/>
              <a:gd name="connsiteX32" fmla="*/ 1042275 w 1551322"/>
              <a:gd name="connsiteY32" fmla="*/ 169683 h 1432875"/>
              <a:gd name="connsiteX33" fmla="*/ 1114547 w 1551322"/>
              <a:gd name="connsiteY33" fmla="*/ 188536 h 1432875"/>
              <a:gd name="connsiteX34" fmla="*/ 1171108 w 1551322"/>
              <a:gd name="connsiteY34" fmla="*/ 238813 h 1432875"/>
              <a:gd name="connsiteX35" fmla="*/ 1171108 w 1551322"/>
              <a:gd name="connsiteY35" fmla="*/ 292231 h 1432875"/>
              <a:gd name="connsiteX36" fmla="*/ 1149112 w 1551322"/>
              <a:gd name="connsiteY36" fmla="*/ 348792 h 1432875"/>
              <a:gd name="connsiteX37" fmla="*/ 1130259 w 1551322"/>
              <a:gd name="connsiteY37" fmla="*/ 383357 h 1432875"/>
              <a:gd name="connsiteX38" fmla="*/ 1196246 w 1551322"/>
              <a:gd name="connsiteY38" fmla="*/ 377073 h 1432875"/>
              <a:gd name="connsiteX39" fmla="*/ 1224527 w 1551322"/>
              <a:gd name="connsiteY39" fmla="*/ 380215 h 1432875"/>
              <a:gd name="connsiteX40" fmla="*/ 1243380 w 1551322"/>
              <a:gd name="connsiteY40" fmla="*/ 395926 h 1432875"/>
              <a:gd name="connsiteX41" fmla="*/ 1312510 w 1551322"/>
              <a:gd name="connsiteY41" fmla="*/ 405353 h 1432875"/>
              <a:gd name="connsiteX42" fmla="*/ 1359644 w 1551322"/>
              <a:gd name="connsiteY42" fmla="*/ 417922 h 1432875"/>
              <a:gd name="connsiteX43" fmla="*/ 1441343 w 1551322"/>
              <a:gd name="connsiteY43" fmla="*/ 483910 h 1432875"/>
              <a:gd name="connsiteX44" fmla="*/ 1513615 w 1551322"/>
              <a:gd name="connsiteY44" fmla="*/ 559324 h 1432875"/>
              <a:gd name="connsiteX45" fmla="*/ 1548180 w 1551322"/>
              <a:gd name="connsiteY45" fmla="*/ 615885 h 1432875"/>
              <a:gd name="connsiteX46" fmla="*/ 1529327 w 1551322"/>
              <a:gd name="connsiteY46" fmla="*/ 663019 h 1432875"/>
              <a:gd name="connsiteX47" fmla="*/ 1538753 w 1551322"/>
              <a:gd name="connsiteY47" fmla="*/ 719580 h 1432875"/>
              <a:gd name="connsiteX48" fmla="*/ 1551322 w 1551322"/>
              <a:gd name="connsiteY48" fmla="*/ 776141 h 1432875"/>
              <a:gd name="connsiteX49" fmla="*/ 1548180 w 1551322"/>
              <a:gd name="connsiteY49" fmla="*/ 864124 h 1432875"/>
              <a:gd name="connsiteX50" fmla="*/ 1504188 w 1551322"/>
              <a:gd name="connsiteY50" fmla="*/ 948965 h 1432875"/>
              <a:gd name="connsiteX51" fmla="*/ 1435059 w 1551322"/>
              <a:gd name="connsiteY51" fmla="*/ 1021238 h 1432875"/>
              <a:gd name="connsiteX52" fmla="*/ 1381640 w 1551322"/>
              <a:gd name="connsiteY52" fmla="*/ 1055802 h 1432875"/>
              <a:gd name="connsiteX53" fmla="*/ 1334506 w 1551322"/>
              <a:gd name="connsiteY53" fmla="*/ 1077798 h 1432875"/>
              <a:gd name="connsiteX54" fmla="*/ 1306226 w 1551322"/>
              <a:gd name="connsiteY54" fmla="*/ 1109221 h 1432875"/>
              <a:gd name="connsiteX55" fmla="*/ 1224527 w 1551322"/>
              <a:gd name="connsiteY55" fmla="*/ 1080941 h 1432875"/>
              <a:gd name="connsiteX56" fmla="*/ 1193104 w 1551322"/>
              <a:gd name="connsiteY56" fmla="*/ 1080941 h 1432875"/>
              <a:gd name="connsiteX57" fmla="*/ 1171108 w 1551322"/>
              <a:gd name="connsiteY57" fmla="*/ 1187778 h 1432875"/>
              <a:gd name="connsiteX58" fmla="*/ 1186819 w 1551322"/>
              <a:gd name="connsiteY58" fmla="*/ 1288330 h 1432875"/>
              <a:gd name="connsiteX59" fmla="*/ 1224527 w 1551322"/>
              <a:gd name="connsiteY59" fmla="*/ 1326038 h 1432875"/>
              <a:gd name="connsiteX60" fmla="*/ 1174250 w 1551322"/>
              <a:gd name="connsiteY60" fmla="*/ 1348033 h 1432875"/>
              <a:gd name="connsiteX61" fmla="*/ 1127116 w 1551322"/>
              <a:gd name="connsiteY61" fmla="*/ 1432875 h 1432875"/>
              <a:gd name="connsiteX62" fmla="*/ 1083125 w 1551322"/>
              <a:gd name="connsiteY62" fmla="*/ 1420306 h 1432875"/>
              <a:gd name="connsiteX63" fmla="*/ 1092551 w 1551322"/>
              <a:gd name="connsiteY63" fmla="*/ 1360602 h 1432875"/>
              <a:gd name="connsiteX64" fmla="*/ 1064271 w 1551322"/>
              <a:gd name="connsiteY64" fmla="*/ 1395167 h 1432875"/>
              <a:gd name="connsiteX65" fmla="*/ 1013995 w 1551322"/>
              <a:gd name="connsiteY65" fmla="*/ 1388883 h 1432875"/>
              <a:gd name="connsiteX66" fmla="*/ 1017137 w 1551322"/>
              <a:gd name="connsiteY66" fmla="*/ 1338607 h 1432875"/>
              <a:gd name="connsiteX67" fmla="*/ 1067413 w 1551322"/>
              <a:gd name="connsiteY67" fmla="*/ 1285188 h 1432875"/>
              <a:gd name="connsiteX68" fmla="*/ 1092551 w 1551322"/>
              <a:gd name="connsiteY68" fmla="*/ 1184635 h 1432875"/>
              <a:gd name="connsiteX69" fmla="*/ 1083125 w 1551322"/>
              <a:gd name="connsiteY69" fmla="*/ 1102936 h 1432875"/>
              <a:gd name="connsiteX70" fmla="*/ 1010852 w 1551322"/>
              <a:gd name="connsiteY70" fmla="*/ 1036949 h 1432875"/>
              <a:gd name="connsiteX71" fmla="*/ 951149 w 1551322"/>
              <a:gd name="connsiteY71" fmla="*/ 1008668 h 1432875"/>
              <a:gd name="connsiteX72" fmla="*/ 913442 w 1551322"/>
              <a:gd name="connsiteY72" fmla="*/ 1011811 h 1432875"/>
              <a:gd name="connsiteX73" fmla="*/ 900873 w 1551322"/>
              <a:gd name="connsiteY73" fmla="*/ 964677 h 1432875"/>
              <a:gd name="connsiteX74" fmla="*/ 841170 w 1551322"/>
              <a:gd name="connsiteY74" fmla="*/ 1018095 h 1432875"/>
              <a:gd name="connsiteX75" fmla="*/ 825459 w 1551322"/>
              <a:gd name="connsiteY75" fmla="*/ 1046376 h 1432875"/>
              <a:gd name="connsiteX76" fmla="*/ 816032 w 1551322"/>
              <a:gd name="connsiteY76" fmla="*/ 1055802 h 1432875"/>
              <a:gd name="connsiteX77" fmla="*/ 822316 w 1551322"/>
              <a:gd name="connsiteY77" fmla="*/ 1090367 h 1432875"/>
              <a:gd name="connsiteX78" fmla="*/ 825459 w 1551322"/>
              <a:gd name="connsiteY78" fmla="*/ 1131217 h 1432875"/>
              <a:gd name="connsiteX79" fmla="*/ 825459 w 1551322"/>
              <a:gd name="connsiteY79" fmla="*/ 1137501 h 1432875"/>
              <a:gd name="connsiteX80" fmla="*/ 838028 w 1551322"/>
              <a:gd name="connsiteY80" fmla="*/ 1175209 h 1432875"/>
              <a:gd name="connsiteX81" fmla="*/ 882019 w 1551322"/>
              <a:gd name="connsiteY81" fmla="*/ 1197205 h 1432875"/>
              <a:gd name="connsiteX82" fmla="*/ 904015 w 1551322"/>
              <a:gd name="connsiteY82" fmla="*/ 1225485 h 1432875"/>
              <a:gd name="connsiteX83" fmla="*/ 875735 w 1551322"/>
              <a:gd name="connsiteY83" fmla="*/ 1263192 h 1432875"/>
              <a:gd name="connsiteX84" fmla="*/ 847454 w 1551322"/>
              <a:gd name="connsiteY84" fmla="*/ 1278903 h 1432875"/>
              <a:gd name="connsiteX85" fmla="*/ 825459 w 1551322"/>
              <a:gd name="connsiteY85" fmla="*/ 1300899 h 1432875"/>
              <a:gd name="connsiteX86" fmla="*/ 768898 w 1551322"/>
              <a:gd name="connsiteY86" fmla="*/ 1307184 h 1432875"/>
              <a:gd name="connsiteX87" fmla="*/ 740617 w 1551322"/>
              <a:gd name="connsiteY87" fmla="*/ 1275761 h 1432875"/>
              <a:gd name="connsiteX88" fmla="*/ 702910 w 1551322"/>
              <a:gd name="connsiteY88" fmla="*/ 1319753 h 1432875"/>
              <a:gd name="connsiteX89" fmla="*/ 671487 w 1551322"/>
              <a:gd name="connsiteY89" fmla="*/ 1319753 h 1432875"/>
              <a:gd name="connsiteX90" fmla="*/ 677772 w 1551322"/>
              <a:gd name="connsiteY90" fmla="*/ 1291473 h 1432875"/>
              <a:gd name="connsiteX91" fmla="*/ 618069 w 1551322"/>
              <a:gd name="connsiteY91" fmla="*/ 1300899 h 1432875"/>
              <a:gd name="connsiteX0" fmla="*/ 618069 w 1551322"/>
              <a:gd name="connsiteY0" fmla="*/ 1300899 h 1432875"/>
              <a:gd name="connsiteX1" fmla="*/ 674630 w 1551322"/>
              <a:gd name="connsiteY1" fmla="*/ 1222343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18069 w 1551322"/>
              <a:gd name="connsiteY5" fmla="*/ 744718 h 1432875"/>
              <a:gd name="connsiteX6" fmla="*/ 583504 w 1551322"/>
              <a:gd name="connsiteY6" fmla="*/ 647308 h 1432875"/>
              <a:gd name="connsiteX7" fmla="*/ 602358 w 1551322"/>
              <a:gd name="connsiteY7" fmla="*/ 581320 h 1432875"/>
              <a:gd name="connsiteX8" fmla="*/ 545797 w 1551322"/>
              <a:gd name="connsiteY8" fmla="*/ 496479 h 1432875"/>
              <a:gd name="connsiteX9" fmla="*/ 514374 w 1551322"/>
              <a:gd name="connsiteY9" fmla="*/ 414780 h 1432875"/>
              <a:gd name="connsiteX10" fmla="*/ 514374 w 1551322"/>
              <a:gd name="connsiteY10" fmla="*/ 414780 h 1432875"/>
              <a:gd name="connsiteX11" fmla="*/ 482951 w 1551322"/>
              <a:gd name="connsiteY11" fmla="*/ 430491 h 1432875"/>
              <a:gd name="connsiteX12" fmla="*/ 469719 w 1551322"/>
              <a:gd name="connsiteY12" fmla="*/ 370223 h 1432875"/>
              <a:gd name="connsiteX13" fmla="*/ 416964 w 1551322"/>
              <a:gd name="connsiteY13" fmla="*/ 250326 h 1432875"/>
              <a:gd name="connsiteX14" fmla="*/ 354118 w 1551322"/>
              <a:gd name="connsiteY14" fmla="*/ 138260 h 1432875"/>
              <a:gd name="connsiteX15" fmla="*/ 288131 w 1551322"/>
              <a:gd name="connsiteY15" fmla="*/ 172825 h 1432875"/>
              <a:gd name="connsiteX16" fmla="*/ 316411 w 1551322"/>
              <a:gd name="connsiteY16" fmla="*/ 125691 h 1432875"/>
              <a:gd name="connsiteX17" fmla="*/ 108358 w 1551322"/>
              <a:gd name="connsiteY17" fmla="*/ 182056 h 1432875"/>
              <a:gd name="connsiteX18" fmla="*/ 252903 w 1551322"/>
              <a:gd name="connsiteY18" fmla="*/ 119505 h 1432875"/>
              <a:gd name="connsiteX19" fmla="*/ 0 w 1551322"/>
              <a:gd name="connsiteY19" fmla="*/ 114546 h 1432875"/>
              <a:gd name="connsiteX20" fmla="*/ 21234 w 1551322"/>
              <a:gd name="connsiteY20" fmla="*/ 94932 h 1432875"/>
              <a:gd name="connsiteX21" fmla="*/ 376114 w 1551322"/>
              <a:gd name="connsiteY21" fmla="*/ 100553 h 1432875"/>
              <a:gd name="connsiteX22" fmla="*/ 410679 w 1551322"/>
              <a:gd name="connsiteY22" fmla="*/ 65988 h 1432875"/>
              <a:gd name="connsiteX23" fmla="*/ 372972 w 1551322"/>
              <a:gd name="connsiteY23" fmla="*/ 0 h 1432875"/>
              <a:gd name="connsiteX24" fmla="*/ 508089 w 1551322"/>
              <a:gd name="connsiteY24" fmla="*/ 9427 h 1432875"/>
              <a:gd name="connsiteX25" fmla="*/ 696626 w 1551322"/>
              <a:gd name="connsiteY25" fmla="*/ 59703 h 1432875"/>
              <a:gd name="connsiteX26" fmla="*/ 756329 w 1551322"/>
              <a:gd name="connsiteY26" fmla="*/ 94268 h 1432875"/>
              <a:gd name="connsiteX27" fmla="*/ 860023 w 1551322"/>
              <a:gd name="connsiteY27" fmla="*/ 72273 h 1432875"/>
              <a:gd name="connsiteX28" fmla="*/ 907158 w 1551322"/>
              <a:gd name="connsiteY28" fmla="*/ 84842 h 1432875"/>
              <a:gd name="connsiteX29" fmla="*/ 922869 w 1551322"/>
              <a:gd name="connsiteY29" fmla="*/ 144545 h 1432875"/>
              <a:gd name="connsiteX30" fmla="*/ 891446 w 1551322"/>
              <a:gd name="connsiteY30" fmla="*/ 204248 h 1432875"/>
              <a:gd name="connsiteX31" fmla="*/ 957434 w 1551322"/>
              <a:gd name="connsiteY31" fmla="*/ 182252 h 1432875"/>
              <a:gd name="connsiteX32" fmla="*/ 1042275 w 1551322"/>
              <a:gd name="connsiteY32" fmla="*/ 169683 h 1432875"/>
              <a:gd name="connsiteX33" fmla="*/ 1114547 w 1551322"/>
              <a:gd name="connsiteY33" fmla="*/ 188536 h 1432875"/>
              <a:gd name="connsiteX34" fmla="*/ 1171108 w 1551322"/>
              <a:gd name="connsiteY34" fmla="*/ 238813 h 1432875"/>
              <a:gd name="connsiteX35" fmla="*/ 1171108 w 1551322"/>
              <a:gd name="connsiteY35" fmla="*/ 292231 h 1432875"/>
              <a:gd name="connsiteX36" fmla="*/ 1149112 w 1551322"/>
              <a:gd name="connsiteY36" fmla="*/ 348792 h 1432875"/>
              <a:gd name="connsiteX37" fmla="*/ 1130259 w 1551322"/>
              <a:gd name="connsiteY37" fmla="*/ 383357 h 1432875"/>
              <a:gd name="connsiteX38" fmla="*/ 1196246 w 1551322"/>
              <a:gd name="connsiteY38" fmla="*/ 377073 h 1432875"/>
              <a:gd name="connsiteX39" fmla="*/ 1224527 w 1551322"/>
              <a:gd name="connsiteY39" fmla="*/ 380215 h 1432875"/>
              <a:gd name="connsiteX40" fmla="*/ 1243380 w 1551322"/>
              <a:gd name="connsiteY40" fmla="*/ 395926 h 1432875"/>
              <a:gd name="connsiteX41" fmla="*/ 1312510 w 1551322"/>
              <a:gd name="connsiteY41" fmla="*/ 405353 h 1432875"/>
              <a:gd name="connsiteX42" fmla="*/ 1359644 w 1551322"/>
              <a:gd name="connsiteY42" fmla="*/ 417922 h 1432875"/>
              <a:gd name="connsiteX43" fmla="*/ 1441343 w 1551322"/>
              <a:gd name="connsiteY43" fmla="*/ 483910 h 1432875"/>
              <a:gd name="connsiteX44" fmla="*/ 1513615 w 1551322"/>
              <a:gd name="connsiteY44" fmla="*/ 559324 h 1432875"/>
              <a:gd name="connsiteX45" fmla="*/ 1548180 w 1551322"/>
              <a:gd name="connsiteY45" fmla="*/ 615885 h 1432875"/>
              <a:gd name="connsiteX46" fmla="*/ 1529327 w 1551322"/>
              <a:gd name="connsiteY46" fmla="*/ 663019 h 1432875"/>
              <a:gd name="connsiteX47" fmla="*/ 1538753 w 1551322"/>
              <a:gd name="connsiteY47" fmla="*/ 719580 h 1432875"/>
              <a:gd name="connsiteX48" fmla="*/ 1551322 w 1551322"/>
              <a:gd name="connsiteY48" fmla="*/ 776141 h 1432875"/>
              <a:gd name="connsiteX49" fmla="*/ 1548180 w 1551322"/>
              <a:gd name="connsiteY49" fmla="*/ 864124 h 1432875"/>
              <a:gd name="connsiteX50" fmla="*/ 1504188 w 1551322"/>
              <a:gd name="connsiteY50" fmla="*/ 948965 h 1432875"/>
              <a:gd name="connsiteX51" fmla="*/ 1435059 w 1551322"/>
              <a:gd name="connsiteY51" fmla="*/ 1021238 h 1432875"/>
              <a:gd name="connsiteX52" fmla="*/ 1381640 w 1551322"/>
              <a:gd name="connsiteY52" fmla="*/ 1055802 h 1432875"/>
              <a:gd name="connsiteX53" fmla="*/ 1334506 w 1551322"/>
              <a:gd name="connsiteY53" fmla="*/ 1077798 h 1432875"/>
              <a:gd name="connsiteX54" fmla="*/ 1306226 w 1551322"/>
              <a:gd name="connsiteY54" fmla="*/ 1109221 h 1432875"/>
              <a:gd name="connsiteX55" fmla="*/ 1224527 w 1551322"/>
              <a:gd name="connsiteY55" fmla="*/ 1080941 h 1432875"/>
              <a:gd name="connsiteX56" fmla="*/ 1193104 w 1551322"/>
              <a:gd name="connsiteY56" fmla="*/ 1080941 h 1432875"/>
              <a:gd name="connsiteX57" fmla="*/ 1171108 w 1551322"/>
              <a:gd name="connsiteY57" fmla="*/ 1187778 h 1432875"/>
              <a:gd name="connsiteX58" fmla="*/ 1186819 w 1551322"/>
              <a:gd name="connsiteY58" fmla="*/ 1288330 h 1432875"/>
              <a:gd name="connsiteX59" fmla="*/ 1224527 w 1551322"/>
              <a:gd name="connsiteY59" fmla="*/ 1326038 h 1432875"/>
              <a:gd name="connsiteX60" fmla="*/ 1174250 w 1551322"/>
              <a:gd name="connsiteY60" fmla="*/ 1348033 h 1432875"/>
              <a:gd name="connsiteX61" fmla="*/ 1127116 w 1551322"/>
              <a:gd name="connsiteY61" fmla="*/ 1432875 h 1432875"/>
              <a:gd name="connsiteX62" fmla="*/ 1083125 w 1551322"/>
              <a:gd name="connsiteY62" fmla="*/ 1420306 h 1432875"/>
              <a:gd name="connsiteX63" fmla="*/ 1092551 w 1551322"/>
              <a:gd name="connsiteY63" fmla="*/ 1360602 h 1432875"/>
              <a:gd name="connsiteX64" fmla="*/ 1064271 w 1551322"/>
              <a:gd name="connsiteY64" fmla="*/ 1395167 h 1432875"/>
              <a:gd name="connsiteX65" fmla="*/ 1013995 w 1551322"/>
              <a:gd name="connsiteY65" fmla="*/ 1388883 h 1432875"/>
              <a:gd name="connsiteX66" fmla="*/ 1017137 w 1551322"/>
              <a:gd name="connsiteY66" fmla="*/ 1338607 h 1432875"/>
              <a:gd name="connsiteX67" fmla="*/ 1067413 w 1551322"/>
              <a:gd name="connsiteY67" fmla="*/ 1285188 h 1432875"/>
              <a:gd name="connsiteX68" fmla="*/ 1092551 w 1551322"/>
              <a:gd name="connsiteY68" fmla="*/ 1184635 h 1432875"/>
              <a:gd name="connsiteX69" fmla="*/ 1083125 w 1551322"/>
              <a:gd name="connsiteY69" fmla="*/ 1102936 h 1432875"/>
              <a:gd name="connsiteX70" fmla="*/ 1010852 w 1551322"/>
              <a:gd name="connsiteY70" fmla="*/ 1036949 h 1432875"/>
              <a:gd name="connsiteX71" fmla="*/ 951149 w 1551322"/>
              <a:gd name="connsiteY71" fmla="*/ 1008668 h 1432875"/>
              <a:gd name="connsiteX72" fmla="*/ 913442 w 1551322"/>
              <a:gd name="connsiteY72" fmla="*/ 1011811 h 1432875"/>
              <a:gd name="connsiteX73" fmla="*/ 900873 w 1551322"/>
              <a:gd name="connsiteY73" fmla="*/ 964677 h 1432875"/>
              <a:gd name="connsiteX74" fmla="*/ 841170 w 1551322"/>
              <a:gd name="connsiteY74" fmla="*/ 1018095 h 1432875"/>
              <a:gd name="connsiteX75" fmla="*/ 825459 w 1551322"/>
              <a:gd name="connsiteY75" fmla="*/ 1046376 h 1432875"/>
              <a:gd name="connsiteX76" fmla="*/ 816032 w 1551322"/>
              <a:gd name="connsiteY76" fmla="*/ 1055802 h 1432875"/>
              <a:gd name="connsiteX77" fmla="*/ 822316 w 1551322"/>
              <a:gd name="connsiteY77" fmla="*/ 1090367 h 1432875"/>
              <a:gd name="connsiteX78" fmla="*/ 825459 w 1551322"/>
              <a:gd name="connsiteY78" fmla="*/ 1131217 h 1432875"/>
              <a:gd name="connsiteX79" fmla="*/ 825459 w 1551322"/>
              <a:gd name="connsiteY79" fmla="*/ 1137501 h 1432875"/>
              <a:gd name="connsiteX80" fmla="*/ 838028 w 1551322"/>
              <a:gd name="connsiteY80" fmla="*/ 1175209 h 1432875"/>
              <a:gd name="connsiteX81" fmla="*/ 882019 w 1551322"/>
              <a:gd name="connsiteY81" fmla="*/ 1197205 h 1432875"/>
              <a:gd name="connsiteX82" fmla="*/ 904015 w 1551322"/>
              <a:gd name="connsiteY82" fmla="*/ 1225485 h 1432875"/>
              <a:gd name="connsiteX83" fmla="*/ 875735 w 1551322"/>
              <a:gd name="connsiteY83" fmla="*/ 1263192 h 1432875"/>
              <a:gd name="connsiteX84" fmla="*/ 847454 w 1551322"/>
              <a:gd name="connsiteY84" fmla="*/ 1278903 h 1432875"/>
              <a:gd name="connsiteX85" fmla="*/ 825459 w 1551322"/>
              <a:gd name="connsiteY85" fmla="*/ 1300899 h 1432875"/>
              <a:gd name="connsiteX86" fmla="*/ 768898 w 1551322"/>
              <a:gd name="connsiteY86" fmla="*/ 1307184 h 1432875"/>
              <a:gd name="connsiteX87" fmla="*/ 740617 w 1551322"/>
              <a:gd name="connsiteY87" fmla="*/ 1275761 h 1432875"/>
              <a:gd name="connsiteX88" fmla="*/ 702910 w 1551322"/>
              <a:gd name="connsiteY88" fmla="*/ 1319753 h 1432875"/>
              <a:gd name="connsiteX89" fmla="*/ 671487 w 1551322"/>
              <a:gd name="connsiteY89" fmla="*/ 1319753 h 1432875"/>
              <a:gd name="connsiteX90" fmla="*/ 677772 w 1551322"/>
              <a:gd name="connsiteY90" fmla="*/ 1291473 h 1432875"/>
              <a:gd name="connsiteX91" fmla="*/ 618069 w 1551322"/>
              <a:gd name="connsiteY91" fmla="*/ 1300899 h 1432875"/>
              <a:gd name="connsiteX0" fmla="*/ 618069 w 1551322"/>
              <a:gd name="connsiteY0" fmla="*/ 1300899 h 1432875"/>
              <a:gd name="connsiteX1" fmla="*/ 674630 w 1551322"/>
              <a:gd name="connsiteY1" fmla="*/ 1222343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18069 w 1551322"/>
              <a:gd name="connsiteY5" fmla="*/ 744718 h 1432875"/>
              <a:gd name="connsiteX6" fmla="*/ 583504 w 1551322"/>
              <a:gd name="connsiteY6" fmla="*/ 647308 h 1432875"/>
              <a:gd name="connsiteX7" fmla="*/ 602358 w 1551322"/>
              <a:gd name="connsiteY7" fmla="*/ 581320 h 1432875"/>
              <a:gd name="connsiteX8" fmla="*/ 545797 w 1551322"/>
              <a:gd name="connsiteY8" fmla="*/ 496479 h 1432875"/>
              <a:gd name="connsiteX9" fmla="*/ 514374 w 1551322"/>
              <a:gd name="connsiteY9" fmla="*/ 414780 h 1432875"/>
              <a:gd name="connsiteX10" fmla="*/ 514374 w 1551322"/>
              <a:gd name="connsiteY10" fmla="*/ 414780 h 1432875"/>
              <a:gd name="connsiteX11" fmla="*/ 482951 w 1551322"/>
              <a:gd name="connsiteY11" fmla="*/ 430491 h 1432875"/>
              <a:gd name="connsiteX12" fmla="*/ 469719 w 1551322"/>
              <a:gd name="connsiteY12" fmla="*/ 370223 h 1432875"/>
              <a:gd name="connsiteX13" fmla="*/ 416964 w 1551322"/>
              <a:gd name="connsiteY13" fmla="*/ 250326 h 1432875"/>
              <a:gd name="connsiteX14" fmla="*/ 354118 w 1551322"/>
              <a:gd name="connsiteY14" fmla="*/ 138260 h 1432875"/>
              <a:gd name="connsiteX15" fmla="*/ 288131 w 1551322"/>
              <a:gd name="connsiteY15" fmla="*/ 172825 h 1432875"/>
              <a:gd name="connsiteX16" fmla="*/ 316411 w 1551322"/>
              <a:gd name="connsiteY16" fmla="*/ 125691 h 1432875"/>
              <a:gd name="connsiteX17" fmla="*/ 108358 w 1551322"/>
              <a:gd name="connsiteY17" fmla="*/ 182056 h 1432875"/>
              <a:gd name="connsiteX18" fmla="*/ 252903 w 1551322"/>
              <a:gd name="connsiteY18" fmla="*/ 119505 h 1432875"/>
              <a:gd name="connsiteX19" fmla="*/ 0 w 1551322"/>
              <a:gd name="connsiteY19" fmla="*/ 114546 h 1432875"/>
              <a:gd name="connsiteX20" fmla="*/ 21234 w 1551322"/>
              <a:gd name="connsiteY20" fmla="*/ 94932 h 1432875"/>
              <a:gd name="connsiteX21" fmla="*/ 376114 w 1551322"/>
              <a:gd name="connsiteY21" fmla="*/ 100553 h 1432875"/>
              <a:gd name="connsiteX22" fmla="*/ 410679 w 1551322"/>
              <a:gd name="connsiteY22" fmla="*/ 65988 h 1432875"/>
              <a:gd name="connsiteX23" fmla="*/ 372972 w 1551322"/>
              <a:gd name="connsiteY23" fmla="*/ 0 h 1432875"/>
              <a:gd name="connsiteX24" fmla="*/ 508089 w 1551322"/>
              <a:gd name="connsiteY24" fmla="*/ 9427 h 1432875"/>
              <a:gd name="connsiteX25" fmla="*/ 696626 w 1551322"/>
              <a:gd name="connsiteY25" fmla="*/ 59703 h 1432875"/>
              <a:gd name="connsiteX26" fmla="*/ 756329 w 1551322"/>
              <a:gd name="connsiteY26" fmla="*/ 94268 h 1432875"/>
              <a:gd name="connsiteX27" fmla="*/ 860023 w 1551322"/>
              <a:gd name="connsiteY27" fmla="*/ 72273 h 1432875"/>
              <a:gd name="connsiteX28" fmla="*/ 907158 w 1551322"/>
              <a:gd name="connsiteY28" fmla="*/ 84842 h 1432875"/>
              <a:gd name="connsiteX29" fmla="*/ 922869 w 1551322"/>
              <a:gd name="connsiteY29" fmla="*/ 144545 h 1432875"/>
              <a:gd name="connsiteX30" fmla="*/ 891446 w 1551322"/>
              <a:gd name="connsiteY30" fmla="*/ 204248 h 1432875"/>
              <a:gd name="connsiteX31" fmla="*/ 957434 w 1551322"/>
              <a:gd name="connsiteY31" fmla="*/ 182252 h 1432875"/>
              <a:gd name="connsiteX32" fmla="*/ 1042275 w 1551322"/>
              <a:gd name="connsiteY32" fmla="*/ 169683 h 1432875"/>
              <a:gd name="connsiteX33" fmla="*/ 1114547 w 1551322"/>
              <a:gd name="connsiteY33" fmla="*/ 188536 h 1432875"/>
              <a:gd name="connsiteX34" fmla="*/ 1171108 w 1551322"/>
              <a:gd name="connsiteY34" fmla="*/ 238813 h 1432875"/>
              <a:gd name="connsiteX35" fmla="*/ 1171108 w 1551322"/>
              <a:gd name="connsiteY35" fmla="*/ 292231 h 1432875"/>
              <a:gd name="connsiteX36" fmla="*/ 1149112 w 1551322"/>
              <a:gd name="connsiteY36" fmla="*/ 348792 h 1432875"/>
              <a:gd name="connsiteX37" fmla="*/ 1130259 w 1551322"/>
              <a:gd name="connsiteY37" fmla="*/ 383357 h 1432875"/>
              <a:gd name="connsiteX38" fmla="*/ 1196246 w 1551322"/>
              <a:gd name="connsiteY38" fmla="*/ 377073 h 1432875"/>
              <a:gd name="connsiteX39" fmla="*/ 1224527 w 1551322"/>
              <a:gd name="connsiteY39" fmla="*/ 380215 h 1432875"/>
              <a:gd name="connsiteX40" fmla="*/ 1243380 w 1551322"/>
              <a:gd name="connsiteY40" fmla="*/ 395926 h 1432875"/>
              <a:gd name="connsiteX41" fmla="*/ 1312510 w 1551322"/>
              <a:gd name="connsiteY41" fmla="*/ 405353 h 1432875"/>
              <a:gd name="connsiteX42" fmla="*/ 1359644 w 1551322"/>
              <a:gd name="connsiteY42" fmla="*/ 417922 h 1432875"/>
              <a:gd name="connsiteX43" fmla="*/ 1441343 w 1551322"/>
              <a:gd name="connsiteY43" fmla="*/ 483910 h 1432875"/>
              <a:gd name="connsiteX44" fmla="*/ 1513615 w 1551322"/>
              <a:gd name="connsiteY44" fmla="*/ 559324 h 1432875"/>
              <a:gd name="connsiteX45" fmla="*/ 1548180 w 1551322"/>
              <a:gd name="connsiteY45" fmla="*/ 615885 h 1432875"/>
              <a:gd name="connsiteX46" fmla="*/ 1529327 w 1551322"/>
              <a:gd name="connsiteY46" fmla="*/ 663019 h 1432875"/>
              <a:gd name="connsiteX47" fmla="*/ 1538753 w 1551322"/>
              <a:gd name="connsiteY47" fmla="*/ 719580 h 1432875"/>
              <a:gd name="connsiteX48" fmla="*/ 1551322 w 1551322"/>
              <a:gd name="connsiteY48" fmla="*/ 776141 h 1432875"/>
              <a:gd name="connsiteX49" fmla="*/ 1548180 w 1551322"/>
              <a:gd name="connsiteY49" fmla="*/ 864124 h 1432875"/>
              <a:gd name="connsiteX50" fmla="*/ 1504188 w 1551322"/>
              <a:gd name="connsiteY50" fmla="*/ 948965 h 1432875"/>
              <a:gd name="connsiteX51" fmla="*/ 1435059 w 1551322"/>
              <a:gd name="connsiteY51" fmla="*/ 1021238 h 1432875"/>
              <a:gd name="connsiteX52" fmla="*/ 1381640 w 1551322"/>
              <a:gd name="connsiteY52" fmla="*/ 1055802 h 1432875"/>
              <a:gd name="connsiteX53" fmla="*/ 1334506 w 1551322"/>
              <a:gd name="connsiteY53" fmla="*/ 1077798 h 1432875"/>
              <a:gd name="connsiteX54" fmla="*/ 1306226 w 1551322"/>
              <a:gd name="connsiteY54" fmla="*/ 1109221 h 1432875"/>
              <a:gd name="connsiteX55" fmla="*/ 1224527 w 1551322"/>
              <a:gd name="connsiteY55" fmla="*/ 1080941 h 1432875"/>
              <a:gd name="connsiteX56" fmla="*/ 1193104 w 1551322"/>
              <a:gd name="connsiteY56" fmla="*/ 1080941 h 1432875"/>
              <a:gd name="connsiteX57" fmla="*/ 1171108 w 1551322"/>
              <a:gd name="connsiteY57" fmla="*/ 1187778 h 1432875"/>
              <a:gd name="connsiteX58" fmla="*/ 1186819 w 1551322"/>
              <a:gd name="connsiteY58" fmla="*/ 1288330 h 1432875"/>
              <a:gd name="connsiteX59" fmla="*/ 1224527 w 1551322"/>
              <a:gd name="connsiteY59" fmla="*/ 1326038 h 1432875"/>
              <a:gd name="connsiteX60" fmla="*/ 1174250 w 1551322"/>
              <a:gd name="connsiteY60" fmla="*/ 1348033 h 1432875"/>
              <a:gd name="connsiteX61" fmla="*/ 1127116 w 1551322"/>
              <a:gd name="connsiteY61" fmla="*/ 1432875 h 1432875"/>
              <a:gd name="connsiteX62" fmla="*/ 1083125 w 1551322"/>
              <a:gd name="connsiteY62" fmla="*/ 1420306 h 1432875"/>
              <a:gd name="connsiteX63" fmla="*/ 1092551 w 1551322"/>
              <a:gd name="connsiteY63" fmla="*/ 1360602 h 1432875"/>
              <a:gd name="connsiteX64" fmla="*/ 1064271 w 1551322"/>
              <a:gd name="connsiteY64" fmla="*/ 1395167 h 1432875"/>
              <a:gd name="connsiteX65" fmla="*/ 1013995 w 1551322"/>
              <a:gd name="connsiteY65" fmla="*/ 1388883 h 1432875"/>
              <a:gd name="connsiteX66" fmla="*/ 1017137 w 1551322"/>
              <a:gd name="connsiteY66" fmla="*/ 1338607 h 1432875"/>
              <a:gd name="connsiteX67" fmla="*/ 1067413 w 1551322"/>
              <a:gd name="connsiteY67" fmla="*/ 1285188 h 1432875"/>
              <a:gd name="connsiteX68" fmla="*/ 1092551 w 1551322"/>
              <a:gd name="connsiteY68" fmla="*/ 1184635 h 1432875"/>
              <a:gd name="connsiteX69" fmla="*/ 1083125 w 1551322"/>
              <a:gd name="connsiteY69" fmla="*/ 1102936 h 1432875"/>
              <a:gd name="connsiteX70" fmla="*/ 1010852 w 1551322"/>
              <a:gd name="connsiteY70" fmla="*/ 1036949 h 1432875"/>
              <a:gd name="connsiteX71" fmla="*/ 951149 w 1551322"/>
              <a:gd name="connsiteY71" fmla="*/ 1008668 h 1432875"/>
              <a:gd name="connsiteX72" fmla="*/ 913442 w 1551322"/>
              <a:gd name="connsiteY72" fmla="*/ 1011811 h 1432875"/>
              <a:gd name="connsiteX73" fmla="*/ 900873 w 1551322"/>
              <a:gd name="connsiteY73" fmla="*/ 964677 h 1432875"/>
              <a:gd name="connsiteX74" fmla="*/ 841170 w 1551322"/>
              <a:gd name="connsiteY74" fmla="*/ 1018095 h 1432875"/>
              <a:gd name="connsiteX75" fmla="*/ 825459 w 1551322"/>
              <a:gd name="connsiteY75" fmla="*/ 1046376 h 1432875"/>
              <a:gd name="connsiteX76" fmla="*/ 816032 w 1551322"/>
              <a:gd name="connsiteY76" fmla="*/ 1055802 h 1432875"/>
              <a:gd name="connsiteX77" fmla="*/ 822316 w 1551322"/>
              <a:gd name="connsiteY77" fmla="*/ 1090367 h 1432875"/>
              <a:gd name="connsiteX78" fmla="*/ 825459 w 1551322"/>
              <a:gd name="connsiteY78" fmla="*/ 1131217 h 1432875"/>
              <a:gd name="connsiteX79" fmla="*/ 825459 w 1551322"/>
              <a:gd name="connsiteY79" fmla="*/ 1137501 h 1432875"/>
              <a:gd name="connsiteX80" fmla="*/ 838028 w 1551322"/>
              <a:gd name="connsiteY80" fmla="*/ 1175209 h 1432875"/>
              <a:gd name="connsiteX81" fmla="*/ 882019 w 1551322"/>
              <a:gd name="connsiteY81" fmla="*/ 1197205 h 1432875"/>
              <a:gd name="connsiteX82" fmla="*/ 904015 w 1551322"/>
              <a:gd name="connsiteY82" fmla="*/ 1225485 h 1432875"/>
              <a:gd name="connsiteX83" fmla="*/ 875735 w 1551322"/>
              <a:gd name="connsiteY83" fmla="*/ 1263192 h 1432875"/>
              <a:gd name="connsiteX84" fmla="*/ 847454 w 1551322"/>
              <a:gd name="connsiteY84" fmla="*/ 1278903 h 1432875"/>
              <a:gd name="connsiteX85" fmla="*/ 825459 w 1551322"/>
              <a:gd name="connsiteY85" fmla="*/ 1300899 h 1432875"/>
              <a:gd name="connsiteX86" fmla="*/ 768898 w 1551322"/>
              <a:gd name="connsiteY86" fmla="*/ 1307184 h 1432875"/>
              <a:gd name="connsiteX87" fmla="*/ 740617 w 1551322"/>
              <a:gd name="connsiteY87" fmla="*/ 1275761 h 1432875"/>
              <a:gd name="connsiteX88" fmla="*/ 702910 w 1551322"/>
              <a:gd name="connsiteY88" fmla="*/ 1319753 h 1432875"/>
              <a:gd name="connsiteX89" fmla="*/ 671487 w 1551322"/>
              <a:gd name="connsiteY89" fmla="*/ 1319753 h 1432875"/>
              <a:gd name="connsiteX90" fmla="*/ 677772 w 1551322"/>
              <a:gd name="connsiteY90" fmla="*/ 1291473 h 1432875"/>
              <a:gd name="connsiteX91" fmla="*/ 618069 w 1551322"/>
              <a:gd name="connsiteY91" fmla="*/ 1300899 h 1432875"/>
              <a:gd name="connsiteX0" fmla="*/ 618069 w 1551322"/>
              <a:gd name="connsiteY0" fmla="*/ 1300899 h 1432875"/>
              <a:gd name="connsiteX1" fmla="*/ 674630 w 1551322"/>
              <a:gd name="connsiteY1" fmla="*/ 1222343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83125 w 1551322"/>
              <a:gd name="connsiteY63" fmla="*/ 1420306 h 1432875"/>
              <a:gd name="connsiteX64" fmla="*/ 1092551 w 1551322"/>
              <a:gd name="connsiteY64" fmla="*/ 1360602 h 1432875"/>
              <a:gd name="connsiteX65" fmla="*/ 1064271 w 1551322"/>
              <a:gd name="connsiteY65" fmla="*/ 1395167 h 1432875"/>
              <a:gd name="connsiteX66" fmla="*/ 1013995 w 1551322"/>
              <a:gd name="connsiteY66" fmla="*/ 1388883 h 1432875"/>
              <a:gd name="connsiteX67" fmla="*/ 1017137 w 1551322"/>
              <a:gd name="connsiteY67" fmla="*/ 1338607 h 1432875"/>
              <a:gd name="connsiteX68" fmla="*/ 1067413 w 1551322"/>
              <a:gd name="connsiteY68" fmla="*/ 1285188 h 1432875"/>
              <a:gd name="connsiteX69" fmla="*/ 1092551 w 1551322"/>
              <a:gd name="connsiteY69" fmla="*/ 1184635 h 1432875"/>
              <a:gd name="connsiteX70" fmla="*/ 1083125 w 1551322"/>
              <a:gd name="connsiteY70" fmla="*/ 1102936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83125 w 1551322"/>
              <a:gd name="connsiteY63" fmla="*/ 1420306 h 1432875"/>
              <a:gd name="connsiteX64" fmla="*/ 1092551 w 1551322"/>
              <a:gd name="connsiteY64" fmla="*/ 1360602 h 1432875"/>
              <a:gd name="connsiteX65" fmla="*/ 1064271 w 1551322"/>
              <a:gd name="connsiteY65" fmla="*/ 1395167 h 1432875"/>
              <a:gd name="connsiteX66" fmla="*/ 1013995 w 1551322"/>
              <a:gd name="connsiteY66" fmla="*/ 1388883 h 1432875"/>
              <a:gd name="connsiteX67" fmla="*/ 1017137 w 1551322"/>
              <a:gd name="connsiteY67" fmla="*/ 1338607 h 1432875"/>
              <a:gd name="connsiteX68" fmla="*/ 1067413 w 1551322"/>
              <a:gd name="connsiteY68" fmla="*/ 1285188 h 1432875"/>
              <a:gd name="connsiteX69" fmla="*/ 1092551 w 1551322"/>
              <a:gd name="connsiteY69" fmla="*/ 1184635 h 1432875"/>
              <a:gd name="connsiteX70" fmla="*/ 1083125 w 1551322"/>
              <a:gd name="connsiteY70" fmla="*/ 1102936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83125 w 1551322"/>
              <a:gd name="connsiteY63" fmla="*/ 1420306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67413 w 1551322"/>
              <a:gd name="connsiteY68" fmla="*/ 1285188 h 1432875"/>
              <a:gd name="connsiteX69" fmla="*/ 1092551 w 1551322"/>
              <a:gd name="connsiteY69" fmla="*/ 1184635 h 1432875"/>
              <a:gd name="connsiteX70" fmla="*/ 1083125 w 1551322"/>
              <a:gd name="connsiteY70" fmla="*/ 1102936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83125 w 1551322"/>
              <a:gd name="connsiteY63" fmla="*/ 1420306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67413 w 1551322"/>
              <a:gd name="connsiteY68" fmla="*/ 1285188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83125 w 1551322"/>
              <a:gd name="connsiteY63" fmla="*/ 1420306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67413 w 1551322"/>
              <a:gd name="connsiteY68" fmla="*/ 1285188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83125 w 1551322"/>
              <a:gd name="connsiteY63" fmla="*/ 1420306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84082 w 1551322"/>
              <a:gd name="connsiteY68" fmla="*/ 1275663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1640 w 1551322"/>
              <a:gd name="connsiteY53" fmla="*/ 1055802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90268 w 1551322"/>
              <a:gd name="connsiteY63" fmla="*/ 1406019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84082 w 1551322"/>
              <a:gd name="connsiteY68" fmla="*/ 1275663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6403 w 1551322"/>
              <a:gd name="connsiteY53" fmla="*/ 1084377 h 1432875"/>
              <a:gd name="connsiteX54" fmla="*/ 1334506 w 1551322"/>
              <a:gd name="connsiteY54" fmla="*/ 1077798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90268 w 1551322"/>
              <a:gd name="connsiteY63" fmla="*/ 1406019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84082 w 1551322"/>
              <a:gd name="connsiteY68" fmla="*/ 1275663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86403 w 1551322"/>
              <a:gd name="connsiteY53" fmla="*/ 1084377 h 1432875"/>
              <a:gd name="connsiteX54" fmla="*/ 1336887 w 1551322"/>
              <a:gd name="connsiteY54" fmla="*/ 1065892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90268 w 1551322"/>
              <a:gd name="connsiteY63" fmla="*/ 1406019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84082 w 1551322"/>
              <a:gd name="connsiteY68" fmla="*/ 1275663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435059 w 1551322"/>
              <a:gd name="connsiteY52" fmla="*/ 1021238 h 1432875"/>
              <a:gd name="connsiteX53" fmla="*/ 1395928 w 1551322"/>
              <a:gd name="connsiteY53" fmla="*/ 1072470 h 1432875"/>
              <a:gd name="connsiteX54" fmla="*/ 1336887 w 1551322"/>
              <a:gd name="connsiteY54" fmla="*/ 1065892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90268 w 1551322"/>
              <a:gd name="connsiteY63" fmla="*/ 1406019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84082 w 1551322"/>
              <a:gd name="connsiteY68" fmla="*/ 1275663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51322"/>
              <a:gd name="connsiteY0" fmla="*/ 1300899 h 1432875"/>
              <a:gd name="connsiteX1" fmla="*/ 691298 w 1551322"/>
              <a:gd name="connsiteY1" fmla="*/ 1229486 h 1432875"/>
              <a:gd name="connsiteX2" fmla="*/ 724906 w 1551322"/>
              <a:gd name="connsiteY2" fmla="*/ 1187778 h 1432875"/>
              <a:gd name="connsiteX3" fmla="*/ 706052 w 1551322"/>
              <a:gd name="connsiteY3" fmla="*/ 1049518 h 1432875"/>
              <a:gd name="connsiteX4" fmla="*/ 655776 w 1551322"/>
              <a:gd name="connsiteY4" fmla="*/ 895547 h 1432875"/>
              <a:gd name="connsiteX5" fmla="*/ 645587 w 1551322"/>
              <a:gd name="connsiteY5" fmla="*/ 823717 h 1432875"/>
              <a:gd name="connsiteX6" fmla="*/ 618069 w 1551322"/>
              <a:gd name="connsiteY6" fmla="*/ 744718 h 1432875"/>
              <a:gd name="connsiteX7" fmla="*/ 583504 w 1551322"/>
              <a:gd name="connsiteY7" fmla="*/ 647308 h 1432875"/>
              <a:gd name="connsiteX8" fmla="*/ 602358 w 1551322"/>
              <a:gd name="connsiteY8" fmla="*/ 581320 h 1432875"/>
              <a:gd name="connsiteX9" fmla="*/ 545797 w 1551322"/>
              <a:gd name="connsiteY9" fmla="*/ 496479 h 1432875"/>
              <a:gd name="connsiteX10" fmla="*/ 514374 w 1551322"/>
              <a:gd name="connsiteY10" fmla="*/ 414780 h 1432875"/>
              <a:gd name="connsiteX11" fmla="*/ 514374 w 1551322"/>
              <a:gd name="connsiteY11" fmla="*/ 414780 h 1432875"/>
              <a:gd name="connsiteX12" fmla="*/ 482951 w 1551322"/>
              <a:gd name="connsiteY12" fmla="*/ 430491 h 1432875"/>
              <a:gd name="connsiteX13" fmla="*/ 469719 w 1551322"/>
              <a:gd name="connsiteY13" fmla="*/ 370223 h 1432875"/>
              <a:gd name="connsiteX14" fmla="*/ 416964 w 1551322"/>
              <a:gd name="connsiteY14" fmla="*/ 250326 h 1432875"/>
              <a:gd name="connsiteX15" fmla="*/ 354118 w 1551322"/>
              <a:gd name="connsiteY15" fmla="*/ 138260 h 1432875"/>
              <a:gd name="connsiteX16" fmla="*/ 288131 w 1551322"/>
              <a:gd name="connsiteY16" fmla="*/ 172825 h 1432875"/>
              <a:gd name="connsiteX17" fmla="*/ 316411 w 1551322"/>
              <a:gd name="connsiteY17" fmla="*/ 125691 h 1432875"/>
              <a:gd name="connsiteX18" fmla="*/ 108358 w 1551322"/>
              <a:gd name="connsiteY18" fmla="*/ 182056 h 1432875"/>
              <a:gd name="connsiteX19" fmla="*/ 252903 w 1551322"/>
              <a:gd name="connsiteY19" fmla="*/ 119505 h 1432875"/>
              <a:gd name="connsiteX20" fmla="*/ 0 w 1551322"/>
              <a:gd name="connsiteY20" fmla="*/ 114546 h 1432875"/>
              <a:gd name="connsiteX21" fmla="*/ 21234 w 1551322"/>
              <a:gd name="connsiteY21" fmla="*/ 94932 h 1432875"/>
              <a:gd name="connsiteX22" fmla="*/ 376114 w 1551322"/>
              <a:gd name="connsiteY22" fmla="*/ 100553 h 1432875"/>
              <a:gd name="connsiteX23" fmla="*/ 410679 w 1551322"/>
              <a:gd name="connsiteY23" fmla="*/ 65988 h 1432875"/>
              <a:gd name="connsiteX24" fmla="*/ 372972 w 1551322"/>
              <a:gd name="connsiteY24" fmla="*/ 0 h 1432875"/>
              <a:gd name="connsiteX25" fmla="*/ 508089 w 1551322"/>
              <a:gd name="connsiteY25" fmla="*/ 9427 h 1432875"/>
              <a:gd name="connsiteX26" fmla="*/ 696626 w 1551322"/>
              <a:gd name="connsiteY26" fmla="*/ 59703 h 1432875"/>
              <a:gd name="connsiteX27" fmla="*/ 756329 w 1551322"/>
              <a:gd name="connsiteY27" fmla="*/ 94268 h 1432875"/>
              <a:gd name="connsiteX28" fmla="*/ 860023 w 1551322"/>
              <a:gd name="connsiteY28" fmla="*/ 72273 h 1432875"/>
              <a:gd name="connsiteX29" fmla="*/ 907158 w 1551322"/>
              <a:gd name="connsiteY29" fmla="*/ 84842 h 1432875"/>
              <a:gd name="connsiteX30" fmla="*/ 922869 w 1551322"/>
              <a:gd name="connsiteY30" fmla="*/ 144545 h 1432875"/>
              <a:gd name="connsiteX31" fmla="*/ 891446 w 1551322"/>
              <a:gd name="connsiteY31" fmla="*/ 204248 h 1432875"/>
              <a:gd name="connsiteX32" fmla="*/ 957434 w 1551322"/>
              <a:gd name="connsiteY32" fmla="*/ 182252 h 1432875"/>
              <a:gd name="connsiteX33" fmla="*/ 1042275 w 1551322"/>
              <a:gd name="connsiteY33" fmla="*/ 169683 h 1432875"/>
              <a:gd name="connsiteX34" fmla="*/ 1114547 w 1551322"/>
              <a:gd name="connsiteY34" fmla="*/ 188536 h 1432875"/>
              <a:gd name="connsiteX35" fmla="*/ 1171108 w 1551322"/>
              <a:gd name="connsiteY35" fmla="*/ 238813 h 1432875"/>
              <a:gd name="connsiteX36" fmla="*/ 1171108 w 1551322"/>
              <a:gd name="connsiteY36" fmla="*/ 292231 h 1432875"/>
              <a:gd name="connsiteX37" fmla="*/ 1149112 w 1551322"/>
              <a:gd name="connsiteY37" fmla="*/ 348792 h 1432875"/>
              <a:gd name="connsiteX38" fmla="*/ 1130259 w 1551322"/>
              <a:gd name="connsiteY38" fmla="*/ 383357 h 1432875"/>
              <a:gd name="connsiteX39" fmla="*/ 1196246 w 1551322"/>
              <a:gd name="connsiteY39" fmla="*/ 377073 h 1432875"/>
              <a:gd name="connsiteX40" fmla="*/ 1224527 w 1551322"/>
              <a:gd name="connsiteY40" fmla="*/ 380215 h 1432875"/>
              <a:gd name="connsiteX41" fmla="*/ 1243380 w 1551322"/>
              <a:gd name="connsiteY41" fmla="*/ 395926 h 1432875"/>
              <a:gd name="connsiteX42" fmla="*/ 1312510 w 1551322"/>
              <a:gd name="connsiteY42" fmla="*/ 405353 h 1432875"/>
              <a:gd name="connsiteX43" fmla="*/ 1359644 w 1551322"/>
              <a:gd name="connsiteY43" fmla="*/ 417922 h 1432875"/>
              <a:gd name="connsiteX44" fmla="*/ 1441343 w 1551322"/>
              <a:gd name="connsiteY44" fmla="*/ 483910 h 1432875"/>
              <a:gd name="connsiteX45" fmla="*/ 1513615 w 1551322"/>
              <a:gd name="connsiteY45" fmla="*/ 559324 h 1432875"/>
              <a:gd name="connsiteX46" fmla="*/ 1548180 w 1551322"/>
              <a:gd name="connsiteY46" fmla="*/ 615885 h 1432875"/>
              <a:gd name="connsiteX47" fmla="*/ 1529327 w 1551322"/>
              <a:gd name="connsiteY47" fmla="*/ 663019 h 1432875"/>
              <a:gd name="connsiteX48" fmla="*/ 1538753 w 1551322"/>
              <a:gd name="connsiteY48" fmla="*/ 719580 h 1432875"/>
              <a:gd name="connsiteX49" fmla="*/ 1551322 w 1551322"/>
              <a:gd name="connsiteY49" fmla="*/ 776141 h 1432875"/>
              <a:gd name="connsiteX50" fmla="*/ 1548180 w 1551322"/>
              <a:gd name="connsiteY50" fmla="*/ 864124 h 1432875"/>
              <a:gd name="connsiteX51" fmla="*/ 1504188 w 1551322"/>
              <a:gd name="connsiteY51" fmla="*/ 948965 h 1432875"/>
              <a:gd name="connsiteX52" fmla="*/ 1389815 w 1551322"/>
              <a:gd name="connsiteY52" fmla="*/ 1047432 h 1432875"/>
              <a:gd name="connsiteX53" fmla="*/ 1395928 w 1551322"/>
              <a:gd name="connsiteY53" fmla="*/ 1072470 h 1432875"/>
              <a:gd name="connsiteX54" fmla="*/ 1336887 w 1551322"/>
              <a:gd name="connsiteY54" fmla="*/ 1065892 h 1432875"/>
              <a:gd name="connsiteX55" fmla="*/ 1306226 w 1551322"/>
              <a:gd name="connsiteY55" fmla="*/ 1109221 h 1432875"/>
              <a:gd name="connsiteX56" fmla="*/ 1224527 w 1551322"/>
              <a:gd name="connsiteY56" fmla="*/ 1080941 h 1432875"/>
              <a:gd name="connsiteX57" fmla="*/ 1193104 w 1551322"/>
              <a:gd name="connsiteY57" fmla="*/ 1080941 h 1432875"/>
              <a:gd name="connsiteX58" fmla="*/ 1171108 w 1551322"/>
              <a:gd name="connsiteY58" fmla="*/ 1187778 h 1432875"/>
              <a:gd name="connsiteX59" fmla="*/ 1186819 w 1551322"/>
              <a:gd name="connsiteY59" fmla="*/ 1288330 h 1432875"/>
              <a:gd name="connsiteX60" fmla="*/ 1224527 w 1551322"/>
              <a:gd name="connsiteY60" fmla="*/ 1326038 h 1432875"/>
              <a:gd name="connsiteX61" fmla="*/ 1174250 w 1551322"/>
              <a:gd name="connsiteY61" fmla="*/ 1348033 h 1432875"/>
              <a:gd name="connsiteX62" fmla="*/ 1127116 w 1551322"/>
              <a:gd name="connsiteY62" fmla="*/ 1432875 h 1432875"/>
              <a:gd name="connsiteX63" fmla="*/ 1090268 w 1551322"/>
              <a:gd name="connsiteY63" fmla="*/ 1406019 h 1432875"/>
              <a:gd name="connsiteX64" fmla="*/ 1092551 w 1551322"/>
              <a:gd name="connsiteY64" fmla="*/ 1360602 h 1432875"/>
              <a:gd name="connsiteX65" fmla="*/ 1064271 w 1551322"/>
              <a:gd name="connsiteY65" fmla="*/ 1395167 h 1432875"/>
              <a:gd name="connsiteX66" fmla="*/ 1040189 w 1551322"/>
              <a:gd name="connsiteY66" fmla="*/ 1355546 h 1432875"/>
              <a:gd name="connsiteX67" fmla="*/ 1017137 w 1551322"/>
              <a:gd name="connsiteY67" fmla="*/ 1338607 h 1432875"/>
              <a:gd name="connsiteX68" fmla="*/ 1084082 w 1551322"/>
              <a:gd name="connsiteY68" fmla="*/ 1275663 h 1432875"/>
              <a:gd name="connsiteX69" fmla="*/ 1092551 w 1551322"/>
              <a:gd name="connsiteY69" fmla="*/ 1184635 h 1432875"/>
              <a:gd name="connsiteX70" fmla="*/ 1106938 w 1551322"/>
              <a:gd name="connsiteY70" fmla="*/ 1124367 h 1432875"/>
              <a:gd name="connsiteX71" fmla="*/ 1010852 w 1551322"/>
              <a:gd name="connsiteY71" fmla="*/ 1036949 h 1432875"/>
              <a:gd name="connsiteX72" fmla="*/ 951149 w 1551322"/>
              <a:gd name="connsiteY72" fmla="*/ 1008668 h 1432875"/>
              <a:gd name="connsiteX73" fmla="*/ 913442 w 1551322"/>
              <a:gd name="connsiteY73" fmla="*/ 1011811 h 1432875"/>
              <a:gd name="connsiteX74" fmla="*/ 900873 w 1551322"/>
              <a:gd name="connsiteY74" fmla="*/ 964677 h 1432875"/>
              <a:gd name="connsiteX75" fmla="*/ 841170 w 1551322"/>
              <a:gd name="connsiteY75" fmla="*/ 1018095 h 1432875"/>
              <a:gd name="connsiteX76" fmla="*/ 825459 w 1551322"/>
              <a:gd name="connsiteY76" fmla="*/ 1046376 h 1432875"/>
              <a:gd name="connsiteX77" fmla="*/ 816032 w 1551322"/>
              <a:gd name="connsiteY77" fmla="*/ 1055802 h 1432875"/>
              <a:gd name="connsiteX78" fmla="*/ 822316 w 1551322"/>
              <a:gd name="connsiteY78" fmla="*/ 1090367 h 1432875"/>
              <a:gd name="connsiteX79" fmla="*/ 825459 w 1551322"/>
              <a:gd name="connsiteY79" fmla="*/ 1131217 h 1432875"/>
              <a:gd name="connsiteX80" fmla="*/ 825459 w 1551322"/>
              <a:gd name="connsiteY80" fmla="*/ 1137501 h 1432875"/>
              <a:gd name="connsiteX81" fmla="*/ 838028 w 1551322"/>
              <a:gd name="connsiteY81" fmla="*/ 1175209 h 1432875"/>
              <a:gd name="connsiteX82" fmla="*/ 882019 w 1551322"/>
              <a:gd name="connsiteY82" fmla="*/ 1197205 h 1432875"/>
              <a:gd name="connsiteX83" fmla="*/ 904015 w 1551322"/>
              <a:gd name="connsiteY83" fmla="*/ 1225485 h 1432875"/>
              <a:gd name="connsiteX84" fmla="*/ 875735 w 1551322"/>
              <a:gd name="connsiteY84" fmla="*/ 1263192 h 1432875"/>
              <a:gd name="connsiteX85" fmla="*/ 847454 w 1551322"/>
              <a:gd name="connsiteY85" fmla="*/ 1278903 h 1432875"/>
              <a:gd name="connsiteX86" fmla="*/ 825459 w 1551322"/>
              <a:gd name="connsiteY86" fmla="*/ 1300899 h 1432875"/>
              <a:gd name="connsiteX87" fmla="*/ 768898 w 1551322"/>
              <a:gd name="connsiteY87" fmla="*/ 1307184 h 1432875"/>
              <a:gd name="connsiteX88" fmla="*/ 740617 w 1551322"/>
              <a:gd name="connsiteY88" fmla="*/ 1275761 h 1432875"/>
              <a:gd name="connsiteX89" fmla="*/ 702910 w 1551322"/>
              <a:gd name="connsiteY89" fmla="*/ 1319753 h 1432875"/>
              <a:gd name="connsiteX90" fmla="*/ 671487 w 1551322"/>
              <a:gd name="connsiteY90" fmla="*/ 1319753 h 1432875"/>
              <a:gd name="connsiteX91" fmla="*/ 677772 w 1551322"/>
              <a:gd name="connsiteY91" fmla="*/ 1291473 h 1432875"/>
              <a:gd name="connsiteX92" fmla="*/ 618069 w 1551322"/>
              <a:gd name="connsiteY92" fmla="*/ 1300899 h 1432875"/>
              <a:gd name="connsiteX0" fmla="*/ 618069 w 1548180"/>
              <a:gd name="connsiteY0" fmla="*/ 1300899 h 1432875"/>
              <a:gd name="connsiteX1" fmla="*/ 691298 w 1548180"/>
              <a:gd name="connsiteY1" fmla="*/ 1229486 h 1432875"/>
              <a:gd name="connsiteX2" fmla="*/ 724906 w 1548180"/>
              <a:gd name="connsiteY2" fmla="*/ 1187778 h 1432875"/>
              <a:gd name="connsiteX3" fmla="*/ 706052 w 1548180"/>
              <a:gd name="connsiteY3" fmla="*/ 1049518 h 1432875"/>
              <a:gd name="connsiteX4" fmla="*/ 655776 w 1548180"/>
              <a:gd name="connsiteY4" fmla="*/ 895547 h 1432875"/>
              <a:gd name="connsiteX5" fmla="*/ 645587 w 1548180"/>
              <a:gd name="connsiteY5" fmla="*/ 823717 h 1432875"/>
              <a:gd name="connsiteX6" fmla="*/ 618069 w 1548180"/>
              <a:gd name="connsiteY6" fmla="*/ 744718 h 1432875"/>
              <a:gd name="connsiteX7" fmla="*/ 583504 w 1548180"/>
              <a:gd name="connsiteY7" fmla="*/ 647308 h 1432875"/>
              <a:gd name="connsiteX8" fmla="*/ 602358 w 1548180"/>
              <a:gd name="connsiteY8" fmla="*/ 581320 h 1432875"/>
              <a:gd name="connsiteX9" fmla="*/ 545797 w 1548180"/>
              <a:gd name="connsiteY9" fmla="*/ 496479 h 1432875"/>
              <a:gd name="connsiteX10" fmla="*/ 514374 w 1548180"/>
              <a:gd name="connsiteY10" fmla="*/ 414780 h 1432875"/>
              <a:gd name="connsiteX11" fmla="*/ 514374 w 1548180"/>
              <a:gd name="connsiteY11" fmla="*/ 414780 h 1432875"/>
              <a:gd name="connsiteX12" fmla="*/ 482951 w 1548180"/>
              <a:gd name="connsiteY12" fmla="*/ 430491 h 1432875"/>
              <a:gd name="connsiteX13" fmla="*/ 469719 w 1548180"/>
              <a:gd name="connsiteY13" fmla="*/ 370223 h 1432875"/>
              <a:gd name="connsiteX14" fmla="*/ 416964 w 1548180"/>
              <a:gd name="connsiteY14" fmla="*/ 250326 h 1432875"/>
              <a:gd name="connsiteX15" fmla="*/ 354118 w 1548180"/>
              <a:gd name="connsiteY15" fmla="*/ 138260 h 1432875"/>
              <a:gd name="connsiteX16" fmla="*/ 288131 w 1548180"/>
              <a:gd name="connsiteY16" fmla="*/ 172825 h 1432875"/>
              <a:gd name="connsiteX17" fmla="*/ 316411 w 1548180"/>
              <a:gd name="connsiteY17" fmla="*/ 125691 h 1432875"/>
              <a:gd name="connsiteX18" fmla="*/ 108358 w 1548180"/>
              <a:gd name="connsiteY18" fmla="*/ 182056 h 1432875"/>
              <a:gd name="connsiteX19" fmla="*/ 252903 w 1548180"/>
              <a:gd name="connsiteY19" fmla="*/ 119505 h 1432875"/>
              <a:gd name="connsiteX20" fmla="*/ 0 w 1548180"/>
              <a:gd name="connsiteY20" fmla="*/ 114546 h 1432875"/>
              <a:gd name="connsiteX21" fmla="*/ 21234 w 1548180"/>
              <a:gd name="connsiteY21" fmla="*/ 94932 h 1432875"/>
              <a:gd name="connsiteX22" fmla="*/ 376114 w 1548180"/>
              <a:gd name="connsiteY22" fmla="*/ 100553 h 1432875"/>
              <a:gd name="connsiteX23" fmla="*/ 410679 w 1548180"/>
              <a:gd name="connsiteY23" fmla="*/ 65988 h 1432875"/>
              <a:gd name="connsiteX24" fmla="*/ 372972 w 1548180"/>
              <a:gd name="connsiteY24" fmla="*/ 0 h 1432875"/>
              <a:gd name="connsiteX25" fmla="*/ 508089 w 1548180"/>
              <a:gd name="connsiteY25" fmla="*/ 9427 h 1432875"/>
              <a:gd name="connsiteX26" fmla="*/ 696626 w 1548180"/>
              <a:gd name="connsiteY26" fmla="*/ 59703 h 1432875"/>
              <a:gd name="connsiteX27" fmla="*/ 756329 w 1548180"/>
              <a:gd name="connsiteY27" fmla="*/ 94268 h 1432875"/>
              <a:gd name="connsiteX28" fmla="*/ 860023 w 1548180"/>
              <a:gd name="connsiteY28" fmla="*/ 72273 h 1432875"/>
              <a:gd name="connsiteX29" fmla="*/ 907158 w 1548180"/>
              <a:gd name="connsiteY29" fmla="*/ 84842 h 1432875"/>
              <a:gd name="connsiteX30" fmla="*/ 922869 w 1548180"/>
              <a:gd name="connsiteY30" fmla="*/ 144545 h 1432875"/>
              <a:gd name="connsiteX31" fmla="*/ 891446 w 1548180"/>
              <a:gd name="connsiteY31" fmla="*/ 204248 h 1432875"/>
              <a:gd name="connsiteX32" fmla="*/ 957434 w 1548180"/>
              <a:gd name="connsiteY32" fmla="*/ 182252 h 1432875"/>
              <a:gd name="connsiteX33" fmla="*/ 1042275 w 1548180"/>
              <a:gd name="connsiteY33" fmla="*/ 169683 h 1432875"/>
              <a:gd name="connsiteX34" fmla="*/ 1114547 w 1548180"/>
              <a:gd name="connsiteY34" fmla="*/ 188536 h 1432875"/>
              <a:gd name="connsiteX35" fmla="*/ 1171108 w 1548180"/>
              <a:gd name="connsiteY35" fmla="*/ 238813 h 1432875"/>
              <a:gd name="connsiteX36" fmla="*/ 1171108 w 1548180"/>
              <a:gd name="connsiteY36" fmla="*/ 292231 h 1432875"/>
              <a:gd name="connsiteX37" fmla="*/ 1149112 w 1548180"/>
              <a:gd name="connsiteY37" fmla="*/ 348792 h 1432875"/>
              <a:gd name="connsiteX38" fmla="*/ 1130259 w 1548180"/>
              <a:gd name="connsiteY38" fmla="*/ 383357 h 1432875"/>
              <a:gd name="connsiteX39" fmla="*/ 1196246 w 1548180"/>
              <a:gd name="connsiteY39" fmla="*/ 377073 h 1432875"/>
              <a:gd name="connsiteX40" fmla="*/ 1224527 w 1548180"/>
              <a:gd name="connsiteY40" fmla="*/ 380215 h 1432875"/>
              <a:gd name="connsiteX41" fmla="*/ 1243380 w 1548180"/>
              <a:gd name="connsiteY41" fmla="*/ 395926 h 1432875"/>
              <a:gd name="connsiteX42" fmla="*/ 1312510 w 1548180"/>
              <a:gd name="connsiteY42" fmla="*/ 405353 h 1432875"/>
              <a:gd name="connsiteX43" fmla="*/ 1359644 w 1548180"/>
              <a:gd name="connsiteY43" fmla="*/ 417922 h 1432875"/>
              <a:gd name="connsiteX44" fmla="*/ 1441343 w 1548180"/>
              <a:gd name="connsiteY44" fmla="*/ 483910 h 1432875"/>
              <a:gd name="connsiteX45" fmla="*/ 1513615 w 1548180"/>
              <a:gd name="connsiteY45" fmla="*/ 559324 h 1432875"/>
              <a:gd name="connsiteX46" fmla="*/ 1548180 w 1548180"/>
              <a:gd name="connsiteY46" fmla="*/ 615885 h 1432875"/>
              <a:gd name="connsiteX47" fmla="*/ 1529327 w 1548180"/>
              <a:gd name="connsiteY47" fmla="*/ 663019 h 1432875"/>
              <a:gd name="connsiteX48" fmla="*/ 1538753 w 1548180"/>
              <a:gd name="connsiteY48" fmla="*/ 719580 h 1432875"/>
              <a:gd name="connsiteX49" fmla="*/ 1546560 w 1548180"/>
              <a:gd name="connsiteY49" fmla="*/ 790429 h 1432875"/>
              <a:gd name="connsiteX50" fmla="*/ 1548180 w 1548180"/>
              <a:gd name="connsiteY50" fmla="*/ 864124 h 1432875"/>
              <a:gd name="connsiteX51" fmla="*/ 1504188 w 1548180"/>
              <a:gd name="connsiteY51" fmla="*/ 948965 h 1432875"/>
              <a:gd name="connsiteX52" fmla="*/ 1389815 w 1548180"/>
              <a:gd name="connsiteY52" fmla="*/ 1047432 h 1432875"/>
              <a:gd name="connsiteX53" fmla="*/ 1395928 w 1548180"/>
              <a:gd name="connsiteY53" fmla="*/ 1072470 h 1432875"/>
              <a:gd name="connsiteX54" fmla="*/ 1336887 w 1548180"/>
              <a:gd name="connsiteY54" fmla="*/ 1065892 h 1432875"/>
              <a:gd name="connsiteX55" fmla="*/ 1306226 w 1548180"/>
              <a:gd name="connsiteY55" fmla="*/ 1109221 h 1432875"/>
              <a:gd name="connsiteX56" fmla="*/ 1224527 w 1548180"/>
              <a:gd name="connsiteY56" fmla="*/ 1080941 h 1432875"/>
              <a:gd name="connsiteX57" fmla="*/ 1193104 w 1548180"/>
              <a:gd name="connsiteY57" fmla="*/ 1080941 h 1432875"/>
              <a:gd name="connsiteX58" fmla="*/ 1171108 w 1548180"/>
              <a:gd name="connsiteY58" fmla="*/ 1187778 h 1432875"/>
              <a:gd name="connsiteX59" fmla="*/ 1186819 w 1548180"/>
              <a:gd name="connsiteY59" fmla="*/ 1288330 h 1432875"/>
              <a:gd name="connsiteX60" fmla="*/ 1224527 w 1548180"/>
              <a:gd name="connsiteY60" fmla="*/ 1326038 h 1432875"/>
              <a:gd name="connsiteX61" fmla="*/ 1174250 w 1548180"/>
              <a:gd name="connsiteY61" fmla="*/ 1348033 h 1432875"/>
              <a:gd name="connsiteX62" fmla="*/ 1127116 w 1548180"/>
              <a:gd name="connsiteY62" fmla="*/ 1432875 h 1432875"/>
              <a:gd name="connsiteX63" fmla="*/ 1090268 w 1548180"/>
              <a:gd name="connsiteY63" fmla="*/ 1406019 h 1432875"/>
              <a:gd name="connsiteX64" fmla="*/ 1092551 w 1548180"/>
              <a:gd name="connsiteY64" fmla="*/ 1360602 h 1432875"/>
              <a:gd name="connsiteX65" fmla="*/ 1064271 w 1548180"/>
              <a:gd name="connsiteY65" fmla="*/ 1395167 h 1432875"/>
              <a:gd name="connsiteX66" fmla="*/ 1040189 w 1548180"/>
              <a:gd name="connsiteY66" fmla="*/ 1355546 h 1432875"/>
              <a:gd name="connsiteX67" fmla="*/ 1017137 w 1548180"/>
              <a:gd name="connsiteY67" fmla="*/ 1338607 h 1432875"/>
              <a:gd name="connsiteX68" fmla="*/ 1084082 w 1548180"/>
              <a:gd name="connsiteY68" fmla="*/ 1275663 h 1432875"/>
              <a:gd name="connsiteX69" fmla="*/ 1092551 w 1548180"/>
              <a:gd name="connsiteY69" fmla="*/ 1184635 h 1432875"/>
              <a:gd name="connsiteX70" fmla="*/ 1106938 w 1548180"/>
              <a:gd name="connsiteY70" fmla="*/ 1124367 h 1432875"/>
              <a:gd name="connsiteX71" fmla="*/ 1010852 w 1548180"/>
              <a:gd name="connsiteY71" fmla="*/ 1036949 h 1432875"/>
              <a:gd name="connsiteX72" fmla="*/ 951149 w 1548180"/>
              <a:gd name="connsiteY72" fmla="*/ 1008668 h 1432875"/>
              <a:gd name="connsiteX73" fmla="*/ 913442 w 1548180"/>
              <a:gd name="connsiteY73" fmla="*/ 1011811 h 1432875"/>
              <a:gd name="connsiteX74" fmla="*/ 900873 w 1548180"/>
              <a:gd name="connsiteY74" fmla="*/ 964677 h 1432875"/>
              <a:gd name="connsiteX75" fmla="*/ 841170 w 1548180"/>
              <a:gd name="connsiteY75" fmla="*/ 1018095 h 1432875"/>
              <a:gd name="connsiteX76" fmla="*/ 825459 w 1548180"/>
              <a:gd name="connsiteY76" fmla="*/ 1046376 h 1432875"/>
              <a:gd name="connsiteX77" fmla="*/ 816032 w 1548180"/>
              <a:gd name="connsiteY77" fmla="*/ 1055802 h 1432875"/>
              <a:gd name="connsiteX78" fmla="*/ 822316 w 1548180"/>
              <a:gd name="connsiteY78" fmla="*/ 1090367 h 1432875"/>
              <a:gd name="connsiteX79" fmla="*/ 825459 w 1548180"/>
              <a:gd name="connsiteY79" fmla="*/ 1131217 h 1432875"/>
              <a:gd name="connsiteX80" fmla="*/ 825459 w 1548180"/>
              <a:gd name="connsiteY80" fmla="*/ 1137501 h 1432875"/>
              <a:gd name="connsiteX81" fmla="*/ 838028 w 1548180"/>
              <a:gd name="connsiteY81" fmla="*/ 1175209 h 1432875"/>
              <a:gd name="connsiteX82" fmla="*/ 882019 w 1548180"/>
              <a:gd name="connsiteY82" fmla="*/ 1197205 h 1432875"/>
              <a:gd name="connsiteX83" fmla="*/ 904015 w 1548180"/>
              <a:gd name="connsiteY83" fmla="*/ 1225485 h 1432875"/>
              <a:gd name="connsiteX84" fmla="*/ 875735 w 1548180"/>
              <a:gd name="connsiteY84" fmla="*/ 1263192 h 1432875"/>
              <a:gd name="connsiteX85" fmla="*/ 847454 w 1548180"/>
              <a:gd name="connsiteY85" fmla="*/ 1278903 h 1432875"/>
              <a:gd name="connsiteX86" fmla="*/ 825459 w 1548180"/>
              <a:gd name="connsiteY86" fmla="*/ 1300899 h 1432875"/>
              <a:gd name="connsiteX87" fmla="*/ 768898 w 1548180"/>
              <a:gd name="connsiteY87" fmla="*/ 1307184 h 1432875"/>
              <a:gd name="connsiteX88" fmla="*/ 740617 w 1548180"/>
              <a:gd name="connsiteY88" fmla="*/ 1275761 h 1432875"/>
              <a:gd name="connsiteX89" fmla="*/ 702910 w 1548180"/>
              <a:gd name="connsiteY89" fmla="*/ 1319753 h 1432875"/>
              <a:gd name="connsiteX90" fmla="*/ 671487 w 1548180"/>
              <a:gd name="connsiteY90" fmla="*/ 1319753 h 1432875"/>
              <a:gd name="connsiteX91" fmla="*/ 677772 w 1548180"/>
              <a:gd name="connsiteY91" fmla="*/ 1291473 h 1432875"/>
              <a:gd name="connsiteX92" fmla="*/ 618069 w 1548180"/>
              <a:gd name="connsiteY92" fmla="*/ 1300899 h 1432875"/>
              <a:gd name="connsiteX0" fmla="*/ 618069 w 1548180"/>
              <a:gd name="connsiteY0" fmla="*/ 1300899 h 1432875"/>
              <a:gd name="connsiteX1" fmla="*/ 691298 w 1548180"/>
              <a:gd name="connsiteY1" fmla="*/ 1229486 h 1432875"/>
              <a:gd name="connsiteX2" fmla="*/ 724906 w 1548180"/>
              <a:gd name="connsiteY2" fmla="*/ 1187778 h 1432875"/>
              <a:gd name="connsiteX3" fmla="*/ 706052 w 1548180"/>
              <a:gd name="connsiteY3" fmla="*/ 1049518 h 1432875"/>
              <a:gd name="connsiteX4" fmla="*/ 655776 w 1548180"/>
              <a:gd name="connsiteY4" fmla="*/ 895547 h 1432875"/>
              <a:gd name="connsiteX5" fmla="*/ 645587 w 1548180"/>
              <a:gd name="connsiteY5" fmla="*/ 823717 h 1432875"/>
              <a:gd name="connsiteX6" fmla="*/ 618069 w 1548180"/>
              <a:gd name="connsiteY6" fmla="*/ 744718 h 1432875"/>
              <a:gd name="connsiteX7" fmla="*/ 583504 w 1548180"/>
              <a:gd name="connsiteY7" fmla="*/ 647308 h 1432875"/>
              <a:gd name="connsiteX8" fmla="*/ 602358 w 1548180"/>
              <a:gd name="connsiteY8" fmla="*/ 581320 h 1432875"/>
              <a:gd name="connsiteX9" fmla="*/ 545797 w 1548180"/>
              <a:gd name="connsiteY9" fmla="*/ 496479 h 1432875"/>
              <a:gd name="connsiteX10" fmla="*/ 514374 w 1548180"/>
              <a:gd name="connsiteY10" fmla="*/ 414780 h 1432875"/>
              <a:gd name="connsiteX11" fmla="*/ 514374 w 1548180"/>
              <a:gd name="connsiteY11" fmla="*/ 414780 h 1432875"/>
              <a:gd name="connsiteX12" fmla="*/ 482951 w 1548180"/>
              <a:gd name="connsiteY12" fmla="*/ 430491 h 1432875"/>
              <a:gd name="connsiteX13" fmla="*/ 469719 w 1548180"/>
              <a:gd name="connsiteY13" fmla="*/ 370223 h 1432875"/>
              <a:gd name="connsiteX14" fmla="*/ 416964 w 1548180"/>
              <a:gd name="connsiteY14" fmla="*/ 250326 h 1432875"/>
              <a:gd name="connsiteX15" fmla="*/ 354118 w 1548180"/>
              <a:gd name="connsiteY15" fmla="*/ 138260 h 1432875"/>
              <a:gd name="connsiteX16" fmla="*/ 288131 w 1548180"/>
              <a:gd name="connsiteY16" fmla="*/ 172825 h 1432875"/>
              <a:gd name="connsiteX17" fmla="*/ 316411 w 1548180"/>
              <a:gd name="connsiteY17" fmla="*/ 125691 h 1432875"/>
              <a:gd name="connsiteX18" fmla="*/ 108358 w 1548180"/>
              <a:gd name="connsiteY18" fmla="*/ 182056 h 1432875"/>
              <a:gd name="connsiteX19" fmla="*/ 252903 w 1548180"/>
              <a:gd name="connsiteY19" fmla="*/ 119505 h 1432875"/>
              <a:gd name="connsiteX20" fmla="*/ 0 w 1548180"/>
              <a:gd name="connsiteY20" fmla="*/ 114546 h 1432875"/>
              <a:gd name="connsiteX21" fmla="*/ 21234 w 1548180"/>
              <a:gd name="connsiteY21" fmla="*/ 94932 h 1432875"/>
              <a:gd name="connsiteX22" fmla="*/ 376114 w 1548180"/>
              <a:gd name="connsiteY22" fmla="*/ 100553 h 1432875"/>
              <a:gd name="connsiteX23" fmla="*/ 410679 w 1548180"/>
              <a:gd name="connsiteY23" fmla="*/ 65988 h 1432875"/>
              <a:gd name="connsiteX24" fmla="*/ 372972 w 1548180"/>
              <a:gd name="connsiteY24" fmla="*/ 0 h 1432875"/>
              <a:gd name="connsiteX25" fmla="*/ 508089 w 1548180"/>
              <a:gd name="connsiteY25" fmla="*/ 9427 h 1432875"/>
              <a:gd name="connsiteX26" fmla="*/ 696626 w 1548180"/>
              <a:gd name="connsiteY26" fmla="*/ 59703 h 1432875"/>
              <a:gd name="connsiteX27" fmla="*/ 756329 w 1548180"/>
              <a:gd name="connsiteY27" fmla="*/ 94268 h 1432875"/>
              <a:gd name="connsiteX28" fmla="*/ 860023 w 1548180"/>
              <a:gd name="connsiteY28" fmla="*/ 72273 h 1432875"/>
              <a:gd name="connsiteX29" fmla="*/ 907158 w 1548180"/>
              <a:gd name="connsiteY29" fmla="*/ 84842 h 1432875"/>
              <a:gd name="connsiteX30" fmla="*/ 922869 w 1548180"/>
              <a:gd name="connsiteY30" fmla="*/ 144545 h 1432875"/>
              <a:gd name="connsiteX31" fmla="*/ 891446 w 1548180"/>
              <a:gd name="connsiteY31" fmla="*/ 204248 h 1432875"/>
              <a:gd name="connsiteX32" fmla="*/ 957434 w 1548180"/>
              <a:gd name="connsiteY32" fmla="*/ 182252 h 1432875"/>
              <a:gd name="connsiteX33" fmla="*/ 1042275 w 1548180"/>
              <a:gd name="connsiteY33" fmla="*/ 169683 h 1432875"/>
              <a:gd name="connsiteX34" fmla="*/ 1114547 w 1548180"/>
              <a:gd name="connsiteY34" fmla="*/ 188536 h 1432875"/>
              <a:gd name="connsiteX35" fmla="*/ 1171108 w 1548180"/>
              <a:gd name="connsiteY35" fmla="*/ 238813 h 1432875"/>
              <a:gd name="connsiteX36" fmla="*/ 1171108 w 1548180"/>
              <a:gd name="connsiteY36" fmla="*/ 292231 h 1432875"/>
              <a:gd name="connsiteX37" fmla="*/ 1149112 w 1548180"/>
              <a:gd name="connsiteY37" fmla="*/ 348792 h 1432875"/>
              <a:gd name="connsiteX38" fmla="*/ 1130259 w 1548180"/>
              <a:gd name="connsiteY38" fmla="*/ 383357 h 1432875"/>
              <a:gd name="connsiteX39" fmla="*/ 1196246 w 1548180"/>
              <a:gd name="connsiteY39" fmla="*/ 377073 h 1432875"/>
              <a:gd name="connsiteX40" fmla="*/ 1224527 w 1548180"/>
              <a:gd name="connsiteY40" fmla="*/ 380215 h 1432875"/>
              <a:gd name="connsiteX41" fmla="*/ 1243380 w 1548180"/>
              <a:gd name="connsiteY41" fmla="*/ 395926 h 1432875"/>
              <a:gd name="connsiteX42" fmla="*/ 1312510 w 1548180"/>
              <a:gd name="connsiteY42" fmla="*/ 405353 h 1432875"/>
              <a:gd name="connsiteX43" fmla="*/ 1359644 w 1548180"/>
              <a:gd name="connsiteY43" fmla="*/ 417922 h 1432875"/>
              <a:gd name="connsiteX44" fmla="*/ 1434200 w 1548180"/>
              <a:gd name="connsiteY44" fmla="*/ 500578 h 1432875"/>
              <a:gd name="connsiteX45" fmla="*/ 1513615 w 1548180"/>
              <a:gd name="connsiteY45" fmla="*/ 559324 h 1432875"/>
              <a:gd name="connsiteX46" fmla="*/ 1548180 w 1548180"/>
              <a:gd name="connsiteY46" fmla="*/ 615885 h 1432875"/>
              <a:gd name="connsiteX47" fmla="*/ 1529327 w 1548180"/>
              <a:gd name="connsiteY47" fmla="*/ 663019 h 1432875"/>
              <a:gd name="connsiteX48" fmla="*/ 1538753 w 1548180"/>
              <a:gd name="connsiteY48" fmla="*/ 719580 h 1432875"/>
              <a:gd name="connsiteX49" fmla="*/ 1546560 w 1548180"/>
              <a:gd name="connsiteY49" fmla="*/ 790429 h 1432875"/>
              <a:gd name="connsiteX50" fmla="*/ 1548180 w 1548180"/>
              <a:gd name="connsiteY50" fmla="*/ 864124 h 1432875"/>
              <a:gd name="connsiteX51" fmla="*/ 1504188 w 1548180"/>
              <a:gd name="connsiteY51" fmla="*/ 948965 h 1432875"/>
              <a:gd name="connsiteX52" fmla="*/ 1389815 w 1548180"/>
              <a:gd name="connsiteY52" fmla="*/ 1047432 h 1432875"/>
              <a:gd name="connsiteX53" fmla="*/ 1395928 w 1548180"/>
              <a:gd name="connsiteY53" fmla="*/ 1072470 h 1432875"/>
              <a:gd name="connsiteX54" fmla="*/ 1336887 w 1548180"/>
              <a:gd name="connsiteY54" fmla="*/ 1065892 h 1432875"/>
              <a:gd name="connsiteX55" fmla="*/ 1306226 w 1548180"/>
              <a:gd name="connsiteY55" fmla="*/ 1109221 h 1432875"/>
              <a:gd name="connsiteX56" fmla="*/ 1224527 w 1548180"/>
              <a:gd name="connsiteY56" fmla="*/ 1080941 h 1432875"/>
              <a:gd name="connsiteX57" fmla="*/ 1193104 w 1548180"/>
              <a:gd name="connsiteY57" fmla="*/ 1080941 h 1432875"/>
              <a:gd name="connsiteX58" fmla="*/ 1171108 w 1548180"/>
              <a:gd name="connsiteY58" fmla="*/ 1187778 h 1432875"/>
              <a:gd name="connsiteX59" fmla="*/ 1186819 w 1548180"/>
              <a:gd name="connsiteY59" fmla="*/ 1288330 h 1432875"/>
              <a:gd name="connsiteX60" fmla="*/ 1224527 w 1548180"/>
              <a:gd name="connsiteY60" fmla="*/ 1326038 h 1432875"/>
              <a:gd name="connsiteX61" fmla="*/ 1174250 w 1548180"/>
              <a:gd name="connsiteY61" fmla="*/ 1348033 h 1432875"/>
              <a:gd name="connsiteX62" fmla="*/ 1127116 w 1548180"/>
              <a:gd name="connsiteY62" fmla="*/ 1432875 h 1432875"/>
              <a:gd name="connsiteX63" fmla="*/ 1090268 w 1548180"/>
              <a:gd name="connsiteY63" fmla="*/ 1406019 h 1432875"/>
              <a:gd name="connsiteX64" fmla="*/ 1092551 w 1548180"/>
              <a:gd name="connsiteY64" fmla="*/ 1360602 h 1432875"/>
              <a:gd name="connsiteX65" fmla="*/ 1064271 w 1548180"/>
              <a:gd name="connsiteY65" fmla="*/ 1395167 h 1432875"/>
              <a:gd name="connsiteX66" fmla="*/ 1040189 w 1548180"/>
              <a:gd name="connsiteY66" fmla="*/ 1355546 h 1432875"/>
              <a:gd name="connsiteX67" fmla="*/ 1017137 w 1548180"/>
              <a:gd name="connsiteY67" fmla="*/ 1338607 h 1432875"/>
              <a:gd name="connsiteX68" fmla="*/ 1084082 w 1548180"/>
              <a:gd name="connsiteY68" fmla="*/ 1275663 h 1432875"/>
              <a:gd name="connsiteX69" fmla="*/ 1092551 w 1548180"/>
              <a:gd name="connsiteY69" fmla="*/ 1184635 h 1432875"/>
              <a:gd name="connsiteX70" fmla="*/ 1106938 w 1548180"/>
              <a:gd name="connsiteY70" fmla="*/ 1124367 h 1432875"/>
              <a:gd name="connsiteX71" fmla="*/ 1010852 w 1548180"/>
              <a:gd name="connsiteY71" fmla="*/ 1036949 h 1432875"/>
              <a:gd name="connsiteX72" fmla="*/ 951149 w 1548180"/>
              <a:gd name="connsiteY72" fmla="*/ 1008668 h 1432875"/>
              <a:gd name="connsiteX73" fmla="*/ 913442 w 1548180"/>
              <a:gd name="connsiteY73" fmla="*/ 1011811 h 1432875"/>
              <a:gd name="connsiteX74" fmla="*/ 900873 w 1548180"/>
              <a:gd name="connsiteY74" fmla="*/ 964677 h 1432875"/>
              <a:gd name="connsiteX75" fmla="*/ 841170 w 1548180"/>
              <a:gd name="connsiteY75" fmla="*/ 1018095 h 1432875"/>
              <a:gd name="connsiteX76" fmla="*/ 825459 w 1548180"/>
              <a:gd name="connsiteY76" fmla="*/ 1046376 h 1432875"/>
              <a:gd name="connsiteX77" fmla="*/ 816032 w 1548180"/>
              <a:gd name="connsiteY77" fmla="*/ 1055802 h 1432875"/>
              <a:gd name="connsiteX78" fmla="*/ 822316 w 1548180"/>
              <a:gd name="connsiteY78" fmla="*/ 1090367 h 1432875"/>
              <a:gd name="connsiteX79" fmla="*/ 825459 w 1548180"/>
              <a:gd name="connsiteY79" fmla="*/ 1131217 h 1432875"/>
              <a:gd name="connsiteX80" fmla="*/ 825459 w 1548180"/>
              <a:gd name="connsiteY80" fmla="*/ 1137501 h 1432875"/>
              <a:gd name="connsiteX81" fmla="*/ 838028 w 1548180"/>
              <a:gd name="connsiteY81" fmla="*/ 1175209 h 1432875"/>
              <a:gd name="connsiteX82" fmla="*/ 882019 w 1548180"/>
              <a:gd name="connsiteY82" fmla="*/ 1197205 h 1432875"/>
              <a:gd name="connsiteX83" fmla="*/ 904015 w 1548180"/>
              <a:gd name="connsiteY83" fmla="*/ 1225485 h 1432875"/>
              <a:gd name="connsiteX84" fmla="*/ 875735 w 1548180"/>
              <a:gd name="connsiteY84" fmla="*/ 1263192 h 1432875"/>
              <a:gd name="connsiteX85" fmla="*/ 847454 w 1548180"/>
              <a:gd name="connsiteY85" fmla="*/ 1278903 h 1432875"/>
              <a:gd name="connsiteX86" fmla="*/ 825459 w 1548180"/>
              <a:gd name="connsiteY86" fmla="*/ 1300899 h 1432875"/>
              <a:gd name="connsiteX87" fmla="*/ 768898 w 1548180"/>
              <a:gd name="connsiteY87" fmla="*/ 1307184 h 1432875"/>
              <a:gd name="connsiteX88" fmla="*/ 740617 w 1548180"/>
              <a:gd name="connsiteY88" fmla="*/ 1275761 h 1432875"/>
              <a:gd name="connsiteX89" fmla="*/ 702910 w 1548180"/>
              <a:gd name="connsiteY89" fmla="*/ 1319753 h 1432875"/>
              <a:gd name="connsiteX90" fmla="*/ 671487 w 1548180"/>
              <a:gd name="connsiteY90" fmla="*/ 1319753 h 1432875"/>
              <a:gd name="connsiteX91" fmla="*/ 677772 w 1548180"/>
              <a:gd name="connsiteY91" fmla="*/ 1291473 h 1432875"/>
              <a:gd name="connsiteX92" fmla="*/ 618069 w 1548180"/>
              <a:gd name="connsiteY92" fmla="*/ 1300899 h 1432875"/>
              <a:gd name="connsiteX0" fmla="*/ 618069 w 1548180"/>
              <a:gd name="connsiteY0" fmla="*/ 1300899 h 1432875"/>
              <a:gd name="connsiteX1" fmla="*/ 691298 w 1548180"/>
              <a:gd name="connsiteY1" fmla="*/ 1229486 h 1432875"/>
              <a:gd name="connsiteX2" fmla="*/ 724906 w 1548180"/>
              <a:gd name="connsiteY2" fmla="*/ 1187778 h 1432875"/>
              <a:gd name="connsiteX3" fmla="*/ 706052 w 1548180"/>
              <a:gd name="connsiteY3" fmla="*/ 1049518 h 1432875"/>
              <a:gd name="connsiteX4" fmla="*/ 655776 w 1548180"/>
              <a:gd name="connsiteY4" fmla="*/ 895547 h 1432875"/>
              <a:gd name="connsiteX5" fmla="*/ 645587 w 1548180"/>
              <a:gd name="connsiteY5" fmla="*/ 823717 h 1432875"/>
              <a:gd name="connsiteX6" fmla="*/ 618069 w 1548180"/>
              <a:gd name="connsiteY6" fmla="*/ 744718 h 1432875"/>
              <a:gd name="connsiteX7" fmla="*/ 583504 w 1548180"/>
              <a:gd name="connsiteY7" fmla="*/ 647308 h 1432875"/>
              <a:gd name="connsiteX8" fmla="*/ 602358 w 1548180"/>
              <a:gd name="connsiteY8" fmla="*/ 581320 h 1432875"/>
              <a:gd name="connsiteX9" fmla="*/ 545797 w 1548180"/>
              <a:gd name="connsiteY9" fmla="*/ 496479 h 1432875"/>
              <a:gd name="connsiteX10" fmla="*/ 514374 w 1548180"/>
              <a:gd name="connsiteY10" fmla="*/ 414780 h 1432875"/>
              <a:gd name="connsiteX11" fmla="*/ 514374 w 1548180"/>
              <a:gd name="connsiteY11" fmla="*/ 414780 h 1432875"/>
              <a:gd name="connsiteX12" fmla="*/ 482951 w 1548180"/>
              <a:gd name="connsiteY12" fmla="*/ 430491 h 1432875"/>
              <a:gd name="connsiteX13" fmla="*/ 469719 w 1548180"/>
              <a:gd name="connsiteY13" fmla="*/ 370223 h 1432875"/>
              <a:gd name="connsiteX14" fmla="*/ 416964 w 1548180"/>
              <a:gd name="connsiteY14" fmla="*/ 250326 h 1432875"/>
              <a:gd name="connsiteX15" fmla="*/ 354118 w 1548180"/>
              <a:gd name="connsiteY15" fmla="*/ 138260 h 1432875"/>
              <a:gd name="connsiteX16" fmla="*/ 288131 w 1548180"/>
              <a:gd name="connsiteY16" fmla="*/ 172825 h 1432875"/>
              <a:gd name="connsiteX17" fmla="*/ 316411 w 1548180"/>
              <a:gd name="connsiteY17" fmla="*/ 125691 h 1432875"/>
              <a:gd name="connsiteX18" fmla="*/ 108358 w 1548180"/>
              <a:gd name="connsiteY18" fmla="*/ 182056 h 1432875"/>
              <a:gd name="connsiteX19" fmla="*/ 252903 w 1548180"/>
              <a:gd name="connsiteY19" fmla="*/ 119505 h 1432875"/>
              <a:gd name="connsiteX20" fmla="*/ 0 w 1548180"/>
              <a:gd name="connsiteY20" fmla="*/ 114546 h 1432875"/>
              <a:gd name="connsiteX21" fmla="*/ 21234 w 1548180"/>
              <a:gd name="connsiteY21" fmla="*/ 94932 h 1432875"/>
              <a:gd name="connsiteX22" fmla="*/ 376114 w 1548180"/>
              <a:gd name="connsiteY22" fmla="*/ 100553 h 1432875"/>
              <a:gd name="connsiteX23" fmla="*/ 410679 w 1548180"/>
              <a:gd name="connsiteY23" fmla="*/ 65988 h 1432875"/>
              <a:gd name="connsiteX24" fmla="*/ 372972 w 1548180"/>
              <a:gd name="connsiteY24" fmla="*/ 0 h 1432875"/>
              <a:gd name="connsiteX25" fmla="*/ 508089 w 1548180"/>
              <a:gd name="connsiteY25" fmla="*/ 9427 h 1432875"/>
              <a:gd name="connsiteX26" fmla="*/ 696626 w 1548180"/>
              <a:gd name="connsiteY26" fmla="*/ 59703 h 1432875"/>
              <a:gd name="connsiteX27" fmla="*/ 756329 w 1548180"/>
              <a:gd name="connsiteY27" fmla="*/ 94268 h 1432875"/>
              <a:gd name="connsiteX28" fmla="*/ 860023 w 1548180"/>
              <a:gd name="connsiteY28" fmla="*/ 72273 h 1432875"/>
              <a:gd name="connsiteX29" fmla="*/ 907158 w 1548180"/>
              <a:gd name="connsiteY29" fmla="*/ 84842 h 1432875"/>
              <a:gd name="connsiteX30" fmla="*/ 922869 w 1548180"/>
              <a:gd name="connsiteY30" fmla="*/ 144545 h 1432875"/>
              <a:gd name="connsiteX31" fmla="*/ 891446 w 1548180"/>
              <a:gd name="connsiteY31" fmla="*/ 204248 h 1432875"/>
              <a:gd name="connsiteX32" fmla="*/ 957434 w 1548180"/>
              <a:gd name="connsiteY32" fmla="*/ 182252 h 1432875"/>
              <a:gd name="connsiteX33" fmla="*/ 1025606 w 1548180"/>
              <a:gd name="connsiteY33" fmla="*/ 160158 h 1432875"/>
              <a:gd name="connsiteX34" fmla="*/ 1114547 w 1548180"/>
              <a:gd name="connsiteY34" fmla="*/ 188536 h 1432875"/>
              <a:gd name="connsiteX35" fmla="*/ 1171108 w 1548180"/>
              <a:gd name="connsiteY35" fmla="*/ 238813 h 1432875"/>
              <a:gd name="connsiteX36" fmla="*/ 1171108 w 1548180"/>
              <a:gd name="connsiteY36" fmla="*/ 292231 h 1432875"/>
              <a:gd name="connsiteX37" fmla="*/ 1149112 w 1548180"/>
              <a:gd name="connsiteY37" fmla="*/ 348792 h 1432875"/>
              <a:gd name="connsiteX38" fmla="*/ 1130259 w 1548180"/>
              <a:gd name="connsiteY38" fmla="*/ 383357 h 1432875"/>
              <a:gd name="connsiteX39" fmla="*/ 1196246 w 1548180"/>
              <a:gd name="connsiteY39" fmla="*/ 377073 h 1432875"/>
              <a:gd name="connsiteX40" fmla="*/ 1224527 w 1548180"/>
              <a:gd name="connsiteY40" fmla="*/ 380215 h 1432875"/>
              <a:gd name="connsiteX41" fmla="*/ 1243380 w 1548180"/>
              <a:gd name="connsiteY41" fmla="*/ 395926 h 1432875"/>
              <a:gd name="connsiteX42" fmla="*/ 1312510 w 1548180"/>
              <a:gd name="connsiteY42" fmla="*/ 405353 h 1432875"/>
              <a:gd name="connsiteX43" fmla="*/ 1359644 w 1548180"/>
              <a:gd name="connsiteY43" fmla="*/ 417922 h 1432875"/>
              <a:gd name="connsiteX44" fmla="*/ 1434200 w 1548180"/>
              <a:gd name="connsiteY44" fmla="*/ 500578 h 1432875"/>
              <a:gd name="connsiteX45" fmla="*/ 1513615 w 1548180"/>
              <a:gd name="connsiteY45" fmla="*/ 559324 h 1432875"/>
              <a:gd name="connsiteX46" fmla="*/ 1548180 w 1548180"/>
              <a:gd name="connsiteY46" fmla="*/ 615885 h 1432875"/>
              <a:gd name="connsiteX47" fmla="*/ 1529327 w 1548180"/>
              <a:gd name="connsiteY47" fmla="*/ 663019 h 1432875"/>
              <a:gd name="connsiteX48" fmla="*/ 1538753 w 1548180"/>
              <a:gd name="connsiteY48" fmla="*/ 719580 h 1432875"/>
              <a:gd name="connsiteX49" fmla="*/ 1546560 w 1548180"/>
              <a:gd name="connsiteY49" fmla="*/ 790429 h 1432875"/>
              <a:gd name="connsiteX50" fmla="*/ 1548180 w 1548180"/>
              <a:gd name="connsiteY50" fmla="*/ 864124 h 1432875"/>
              <a:gd name="connsiteX51" fmla="*/ 1504188 w 1548180"/>
              <a:gd name="connsiteY51" fmla="*/ 948965 h 1432875"/>
              <a:gd name="connsiteX52" fmla="*/ 1389815 w 1548180"/>
              <a:gd name="connsiteY52" fmla="*/ 1047432 h 1432875"/>
              <a:gd name="connsiteX53" fmla="*/ 1395928 w 1548180"/>
              <a:gd name="connsiteY53" fmla="*/ 1072470 h 1432875"/>
              <a:gd name="connsiteX54" fmla="*/ 1336887 w 1548180"/>
              <a:gd name="connsiteY54" fmla="*/ 1065892 h 1432875"/>
              <a:gd name="connsiteX55" fmla="*/ 1306226 w 1548180"/>
              <a:gd name="connsiteY55" fmla="*/ 1109221 h 1432875"/>
              <a:gd name="connsiteX56" fmla="*/ 1224527 w 1548180"/>
              <a:gd name="connsiteY56" fmla="*/ 1080941 h 1432875"/>
              <a:gd name="connsiteX57" fmla="*/ 1193104 w 1548180"/>
              <a:gd name="connsiteY57" fmla="*/ 1080941 h 1432875"/>
              <a:gd name="connsiteX58" fmla="*/ 1171108 w 1548180"/>
              <a:gd name="connsiteY58" fmla="*/ 1187778 h 1432875"/>
              <a:gd name="connsiteX59" fmla="*/ 1186819 w 1548180"/>
              <a:gd name="connsiteY59" fmla="*/ 1288330 h 1432875"/>
              <a:gd name="connsiteX60" fmla="*/ 1224527 w 1548180"/>
              <a:gd name="connsiteY60" fmla="*/ 1326038 h 1432875"/>
              <a:gd name="connsiteX61" fmla="*/ 1174250 w 1548180"/>
              <a:gd name="connsiteY61" fmla="*/ 1348033 h 1432875"/>
              <a:gd name="connsiteX62" fmla="*/ 1127116 w 1548180"/>
              <a:gd name="connsiteY62" fmla="*/ 1432875 h 1432875"/>
              <a:gd name="connsiteX63" fmla="*/ 1090268 w 1548180"/>
              <a:gd name="connsiteY63" fmla="*/ 1406019 h 1432875"/>
              <a:gd name="connsiteX64" fmla="*/ 1092551 w 1548180"/>
              <a:gd name="connsiteY64" fmla="*/ 1360602 h 1432875"/>
              <a:gd name="connsiteX65" fmla="*/ 1064271 w 1548180"/>
              <a:gd name="connsiteY65" fmla="*/ 1395167 h 1432875"/>
              <a:gd name="connsiteX66" fmla="*/ 1040189 w 1548180"/>
              <a:gd name="connsiteY66" fmla="*/ 1355546 h 1432875"/>
              <a:gd name="connsiteX67" fmla="*/ 1017137 w 1548180"/>
              <a:gd name="connsiteY67" fmla="*/ 1338607 h 1432875"/>
              <a:gd name="connsiteX68" fmla="*/ 1084082 w 1548180"/>
              <a:gd name="connsiteY68" fmla="*/ 1275663 h 1432875"/>
              <a:gd name="connsiteX69" fmla="*/ 1092551 w 1548180"/>
              <a:gd name="connsiteY69" fmla="*/ 1184635 h 1432875"/>
              <a:gd name="connsiteX70" fmla="*/ 1106938 w 1548180"/>
              <a:gd name="connsiteY70" fmla="*/ 1124367 h 1432875"/>
              <a:gd name="connsiteX71" fmla="*/ 1010852 w 1548180"/>
              <a:gd name="connsiteY71" fmla="*/ 1036949 h 1432875"/>
              <a:gd name="connsiteX72" fmla="*/ 951149 w 1548180"/>
              <a:gd name="connsiteY72" fmla="*/ 1008668 h 1432875"/>
              <a:gd name="connsiteX73" fmla="*/ 913442 w 1548180"/>
              <a:gd name="connsiteY73" fmla="*/ 1011811 h 1432875"/>
              <a:gd name="connsiteX74" fmla="*/ 900873 w 1548180"/>
              <a:gd name="connsiteY74" fmla="*/ 964677 h 1432875"/>
              <a:gd name="connsiteX75" fmla="*/ 841170 w 1548180"/>
              <a:gd name="connsiteY75" fmla="*/ 1018095 h 1432875"/>
              <a:gd name="connsiteX76" fmla="*/ 825459 w 1548180"/>
              <a:gd name="connsiteY76" fmla="*/ 1046376 h 1432875"/>
              <a:gd name="connsiteX77" fmla="*/ 816032 w 1548180"/>
              <a:gd name="connsiteY77" fmla="*/ 1055802 h 1432875"/>
              <a:gd name="connsiteX78" fmla="*/ 822316 w 1548180"/>
              <a:gd name="connsiteY78" fmla="*/ 1090367 h 1432875"/>
              <a:gd name="connsiteX79" fmla="*/ 825459 w 1548180"/>
              <a:gd name="connsiteY79" fmla="*/ 1131217 h 1432875"/>
              <a:gd name="connsiteX80" fmla="*/ 825459 w 1548180"/>
              <a:gd name="connsiteY80" fmla="*/ 1137501 h 1432875"/>
              <a:gd name="connsiteX81" fmla="*/ 838028 w 1548180"/>
              <a:gd name="connsiteY81" fmla="*/ 1175209 h 1432875"/>
              <a:gd name="connsiteX82" fmla="*/ 882019 w 1548180"/>
              <a:gd name="connsiteY82" fmla="*/ 1197205 h 1432875"/>
              <a:gd name="connsiteX83" fmla="*/ 904015 w 1548180"/>
              <a:gd name="connsiteY83" fmla="*/ 1225485 h 1432875"/>
              <a:gd name="connsiteX84" fmla="*/ 875735 w 1548180"/>
              <a:gd name="connsiteY84" fmla="*/ 1263192 h 1432875"/>
              <a:gd name="connsiteX85" fmla="*/ 847454 w 1548180"/>
              <a:gd name="connsiteY85" fmla="*/ 1278903 h 1432875"/>
              <a:gd name="connsiteX86" fmla="*/ 825459 w 1548180"/>
              <a:gd name="connsiteY86" fmla="*/ 1300899 h 1432875"/>
              <a:gd name="connsiteX87" fmla="*/ 768898 w 1548180"/>
              <a:gd name="connsiteY87" fmla="*/ 1307184 h 1432875"/>
              <a:gd name="connsiteX88" fmla="*/ 740617 w 1548180"/>
              <a:gd name="connsiteY88" fmla="*/ 1275761 h 1432875"/>
              <a:gd name="connsiteX89" fmla="*/ 702910 w 1548180"/>
              <a:gd name="connsiteY89" fmla="*/ 1319753 h 1432875"/>
              <a:gd name="connsiteX90" fmla="*/ 671487 w 1548180"/>
              <a:gd name="connsiteY90" fmla="*/ 1319753 h 1432875"/>
              <a:gd name="connsiteX91" fmla="*/ 677772 w 1548180"/>
              <a:gd name="connsiteY91" fmla="*/ 1291473 h 1432875"/>
              <a:gd name="connsiteX92" fmla="*/ 618069 w 1548180"/>
              <a:gd name="connsiteY92" fmla="*/ 1300899 h 1432875"/>
              <a:gd name="connsiteX0" fmla="*/ 618069 w 1548180"/>
              <a:gd name="connsiteY0" fmla="*/ 1300899 h 1432875"/>
              <a:gd name="connsiteX1" fmla="*/ 691298 w 1548180"/>
              <a:gd name="connsiteY1" fmla="*/ 1229486 h 1432875"/>
              <a:gd name="connsiteX2" fmla="*/ 724906 w 1548180"/>
              <a:gd name="connsiteY2" fmla="*/ 1187778 h 1432875"/>
              <a:gd name="connsiteX3" fmla="*/ 706052 w 1548180"/>
              <a:gd name="connsiteY3" fmla="*/ 1049518 h 1432875"/>
              <a:gd name="connsiteX4" fmla="*/ 655776 w 1548180"/>
              <a:gd name="connsiteY4" fmla="*/ 895547 h 1432875"/>
              <a:gd name="connsiteX5" fmla="*/ 645587 w 1548180"/>
              <a:gd name="connsiteY5" fmla="*/ 823717 h 1432875"/>
              <a:gd name="connsiteX6" fmla="*/ 618069 w 1548180"/>
              <a:gd name="connsiteY6" fmla="*/ 744718 h 1432875"/>
              <a:gd name="connsiteX7" fmla="*/ 583504 w 1548180"/>
              <a:gd name="connsiteY7" fmla="*/ 647308 h 1432875"/>
              <a:gd name="connsiteX8" fmla="*/ 602358 w 1548180"/>
              <a:gd name="connsiteY8" fmla="*/ 581320 h 1432875"/>
              <a:gd name="connsiteX9" fmla="*/ 545797 w 1548180"/>
              <a:gd name="connsiteY9" fmla="*/ 496479 h 1432875"/>
              <a:gd name="connsiteX10" fmla="*/ 514374 w 1548180"/>
              <a:gd name="connsiteY10" fmla="*/ 414780 h 1432875"/>
              <a:gd name="connsiteX11" fmla="*/ 514374 w 1548180"/>
              <a:gd name="connsiteY11" fmla="*/ 414780 h 1432875"/>
              <a:gd name="connsiteX12" fmla="*/ 482951 w 1548180"/>
              <a:gd name="connsiteY12" fmla="*/ 430491 h 1432875"/>
              <a:gd name="connsiteX13" fmla="*/ 469719 w 1548180"/>
              <a:gd name="connsiteY13" fmla="*/ 370223 h 1432875"/>
              <a:gd name="connsiteX14" fmla="*/ 416964 w 1548180"/>
              <a:gd name="connsiteY14" fmla="*/ 250326 h 1432875"/>
              <a:gd name="connsiteX15" fmla="*/ 354118 w 1548180"/>
              <a:gd name="connsiteY15" fmla="*/ 138260 h 1432875"/>
              <a:gd name="connsiteX16" fmla="*/ 288131 w 1548180"/>
              <a:gd name="connsiteY16" fmla="*/ 172825 h 1432875"/>
              <a:gd name="connsiteX17" fmla="*/ 316411 w 1548180"/>
              <a:gd name="connsiteY17" fmla="*/ 125691 h 1432875"/>
              <a:gd name="connsiteX18" fmla="*/ 108358 w 1548180"/>
              <a:gd name="connsiteY18" fmla="*/ 182056 h 1432875"/>
              <a:gd name="connsiteX19" fmla="*/ 252903 w 1548180"/>
              <a:gd name="connsiteY19" fmla="*/ 119505 h 1432875"/>
              <a:gd name="connsiteX20" fmla="*/ 0 w 1548180"/>
              <a:gd name="connsiteY20" fmla="*/ 114546 h 1432875"/>
              <a:gd name="connsiteX21" fmla="*/ 21234 w 1548180"/>
              <a:gd name="connsiteY21" fmla="*/ 94932 h 1432875"/>
              <a:gd name="connsiteX22" fmla="*/ 376114 w 1548180"/>
              <a:gd name="connsiteY22" fmla="*/ 100553 h 1432875"/>
              <a:gd name="connsiteX23" fmla="*/ 410679 w 1548180"/>
              <a:gd name="connsiteY23" fmla="*/ 65988 h 1432875"/>
              <a:gd name="connsiteX24" fmla="*/ 372972 w 1548180"/>
              <a:gd name="connsiteY24" fmla="*/ 0 h 1432875"/>
              <a:gd name="connsiteX25" fmla="*/ 508089 w 1548180"/>
              <a:gd name="connsiteY25" fmla="*/ 9427 h 1432875"/>
              <a:gd name="connsiteX26" fmla="*/ 696626 w 1548180"/>
              <a:gd name="connsiteY26" fmla="*/ 59703 h 1432875"/>
              <a:gd name="connsiteX27" fmla="*/ 756329 w 1548180"/>
              <a:gd name="connsiteY27" fmla="*/ 94268 h 1432875"/>
              <a:gd name="connsiteX28" fmla="*/ 860023 w 1548180"/>
              <a:gd name="connsiteY28" fmla="*/ 72273 h 1432875"/>
              <a:gd name="connsiteX29" fmla="*/ 907158 w 1548180"/>
              <a:gd name="connsiteY29" fmla="*/ 84842 h 1432875"/>
              <a:gd name="connsiteX30" fmla="*/ 922869 w 1548180"/>
              <a:gd name="connsiteY30" fmla="*/ 144545 h 1432875"/>
              <a:gd name="connsiteX31" fmla="*/ 891446 w 1548180"/>
              <a:gd name="connsiteY31" fmla="*/ 204248 h 1432875"/>
              <a:gd name="connsiteX32" fmla="*/ 952671 w 1548180"/>
              <a:gd name="connsiteY32" fmla="*/ 179871 h 1432875"/>
              <a:gd name="connsiteX33" fmla="*/ 1025606 w 1548180"/>
              <a:gd name="connsiteY33" fmla="*/ 160158 h 1432875"/>
              <a:gd name="connsiteX34" fmla="*/ 1114547 w 1548180"/>
              <a:gd name="connsiteY34" fmla="*/ 188536 h 1432875"/>
              <a:gd name="connsiteX35" fmla="*/ 1171108 w 1548180"/>
              <a:gd name="connsiteY35" fmla="*/ 238813 h 1432875"/>
              <a:gd name="connsiteX36" fmla="*/ 1171108 w 1548180"/>
              <a:gd name="connsiteY36" fmla="*/ 292231 h 1432875"/>
              <a:gd name="connsiteX37" fmla="*/ 1149112 w 1548180"/>
              <a:gd name="connsiteY37" fmla="*/ 348792 h 1432875"/>
              <a:gd name="connsiteX38" fmla="*/ 1130259 w 1548180"/>
              <a:gd name="connsiteY38" fmla="*/ 383357 h 1432875"/>
              <a:gd name="connsiteX39" fmla="*/ 1196246 w 1548180"/>
              <a:gd name="connsiteY39" fmla="*/ 377073 h 1432875"/>
              <a:gd name="connsiteX40" fmla="*/ 1224527 w 1548180"/>
              <a:gd name="connsiteY40" fmla="*/ 380215 h 1432875"/>
              <a:gd name="connsiteX41" fmla="*/ 1243380 w 1548180"/>
              <a:gd name="connsiteY41" fmla="*/ 395926 h 1432875"/>
              <a:gd name="connsiteX42" fmla="*/ 1312510 w 1548180"/>
              <a:gd name="connsiteY42" fmla="*/ 405353 h 1432875"/>
              <a:gd name="connsiteX43" fmla="*/ 1359644 w 1548180"/>
              <a:gd name="connsiteY43" fmla="*/ 417922 h 1432875"/>
              <a:gd name="connsiteX44" fmla="*/ 1434200 w 1548180"/>
              <a:gd name="connsiteY44" fmla="*/ 500578 h 1432875"/>
              <a:gd name="connsiteX45" fmla="*/ 1513615 w 1548180"/>
              <a:gd name="connsiteY45" fmla="*/ 559324 h 1432875"/>
              <a:gd name="connsiteX46" fmla="*/ 1548180 w 1548180"/>
              <a:gd name="connsiteY46" fmla="*/ 615885 h 1432875"/>
              <a:gd name="connsiteX47" fmla="*/ 1529327 w 1548180"/>
              <a:gd name="connsiteY47" fmla="*/ 663019 h 1432875"/>
              <a:gd name="connsiteX48" fmla="*/ 1538753 w 1548180"/>
              <a:gd name="connsiteY48" fmla="*/ 719580 h 1432875"/>
              <a:gd name="connsiteX49" fmla="*/ 1546560 w 1548180"/>
              <a:gd name="connsiteY49" fmla="*/ 790429 h 1432875"/>
              <a:gd name="connsiteX50" fmla="*/ 1548180 w 1548180"/>
              <a:gd name="connsiteY50" fmla="*/ 864124 h 1432875"/>
              <a:gd name="connsiteX51" fmla="*/ 1504188 w 1548180"/>
              <a:gd name="connsiteY51" fmla="*/ 948965 h 1432875"/>
              <a:gd name="connsiteX52" fmla="*/ 1389815 w 1548180"/>
              <a:gd name="connsiteY52" fmla="*/ 1047432 h 1432875"/>
              <a:gd name="connsiteX53" fmla="*/ 1395928 w 1548180"/>
              <a:gd name="connsiteY53" fmla="*/ 1072470 h 1432875"/>
              <a:gd name="connsiteX54" fmla="*/ 1336887 w 1548180"/>
              <a:gd name="connsiteY54" fmla="*/ 1065892 h 1432875"/>
              <a:gd name="connsiteX55" fmla="*/ 1306226 w 1548180"/>
              <a:gd name="connsiteY55" fmla="*/ 1109221 h 1432875"/>
              <a:gd name="connsiteX56" fmla="*/ 1224527 w 1548180"/>
              <a:gd name="connsiteY56" fmla="*/ 1080941 h 1432875"/>
              <a:gd name="connsiteX57" fmla="*/ 1193104 w 1548180"/>
              <a:gd name="connsiteY57" fmla="*/ 1080941 h 1432875"/>
              <a:gd name="connsiteX58" fmla="*/ 1171108 w 1548180"/>
              <a:gd name="connsiteY58" fmla="*/ 1187778 h 1432875"/>
              <a:gd name="connsiteX59" fmla="*/ 1186819 w 1548180"/>
              <a:gd name="connsiteY59" fmla="*/ 1288330 h 1432875"/>
              <a:gd name="connsiteX60" fmla="*/ 1224527 w 1548180"/>
              <a:gd name="connsiteY60" fmla="*/ 1326038 h 1432875"/>
              <a:gd name="connsiteX61" fmla="*/ 1174250 w 1548180"/>
              <a:gd name="connsiteY61" fmla="*/ 1348033 h 1432875"/>
              <a:gd name="connsiteX62" fmla="*/ 1127116 w 1548180"/>
              <a:gd name="connsiteY62" fmla="*/ 1432875 h 1432875"/>
              <a:gd name="connsiteX63" fmla="*/ 1090268 w 1548180"/>
              <a:gd name="connsiteY63" fmla="*/ 1406019 h 1432875"/>
              <a:gd name="connsiteX64" fmla="*/ 1092551 w 1548180"/>
              <a:gd name="connsiteY64" fmla="*/ 1360602 h 1432875"/>
              <a:gd name="connsiteX65" fmla="*/ 1064271 w 1548180"/>
              <a:gd name="connsiteY65" fmla="*/ 1395167 h 1432875"/>
              <a:gd name="connsiteX66" fmla="*/ 1040189 w 1548180"/>
              <a:gd name="connsiteY66" fmla="*/ 1355546 h 1432875"/>
              <a:gd name="connsiteX67" fmla="*/ 1017137 w 1548180"/>
              <a:gd name="connsiteY67" fmla="*/ 1338607 h 1432875"/>
              <a:gd name="connsiteX68" fmla="*/ 1084082 w 1548180"/>
              <a:gd name="connsiteY68" fmla="*/ 1275663 h 1432875"/>
              <a:gd name="connsiteX69" fmla="*/ 1092551 w 1548180"/>
              <a:gd name="connsiteY69" fmla="*/ 1184635 h 1432875"/>
              <a:gd name="connsiteX70" fmla="*/ 1106938 w 1548180"/>
              <a:gd name="connsiteY70" fmla="*/ 1124367 h 1432875"/>
              <a:gd name="connsiteX71" fmla="*/ 1010852 w 1548180"/>
              <a:gd name="connsiteY71" fmla="*/ 1036949 h 1432875"/>
              <a:gd name="connsiteX72" fmla="*/ 951149 w 1548180"/>
              <a:gd name="connsiteY72" fmla="*/ 1008668 h 1432875"/>
              <a:gd name="connsiteX73" fmla="*/ 913442 w 1548180"/>
              <a:gd name="connsiteY73" fmla="*/ 1011811 h 1432875"/>
              <a:gd name="connsiteX74" fmla="*/ 900873 w 1548180"/>
              <a:gd name="connsiteY74" fmla="*/ 964677 h 1432875"/>
              <a:gd name="connsiteX75" fmla="*/ 841170 w 1548180"/>
              <a:gd name="connsiteY75" fmla="*/ 1018095 h 1432875"/>
              <a:gd name="connsiteX76" fmla="*/ 825459 w 1548180"/>
              <a:gd name="connsiteY76" fmla="*/ 1046376 h 1432875"/>
              <a:gd name="connsiteX77" fmla="*/ 816032 w 1548180"/>
              <a:gd name="connsiteY77" fmla="*/ 1055802 h 1432875"/>
              <a:gd name="connsiteX78" fmla="*/ 822316 w 1548180"/>
              <a:gd name="connsiteY78" fmla="*/ 1090367 h 1432875"/>
              <a:gd name="connsiteX79" fmla="*/ 825459 w 1548180"/>
              <a:gd name="connsiteY79" fmla="*/ 1131217 h 1432875"/>
              <a:gd name="connsiteX80" fmla="*/ 825459 w 1548180"/>
              <a:gd name="connsiteY80" fmla="*/ 1137501 h 1432875"/>
              <a:gd name="connsiteX81" fmla="*/ 838028 w 1548180"/>
              <a:gd name="connsiteY81" fmla="*/ 1175209 h 1432875"/>
              <a:gd name="connsiteX82" fmla="*/ 882019 w 1548180"/>
              <a:gd name="connsiteY82" fmla="*/ 1197205 h 1432875"/>
              <a:gd name="connsiteX83" fmla="*/ 904015 w 1548180"/>
              <a:gd name="connsiteY83" fmla="*/ 1225485 h 1432875"/>
              <a:gd name="connsiteX84" fmla="*/ 875735 w 1548180"/>
              <a:gd name="connsiteY84" fmla="*/ 1263192 h 1432875"/>
              <a:gd name="connsiteX85" fmla="*/ 847454 w 1548180"/>
              <a:gd name="connsiteY85" fmla="*/ 1278903 h 1432875"/>
              <a:gd name="connsiteX86" fmla="*/ 825459 w 1548180"/>
              <a:gd name="connsiteY86" fmla="*/ 1300899 h 1432875"/>
              <a:gd name="connsiteX87" fmla="*/ 768898 w 1548180"/>
              <a:gd name="connsiteY87" fmla="*/ 1307184 h 1432875"/>
              <a:gd name="connsiteX88" fmla="*/ 740617 w 1548180"/>
              <a:gd name="connsiteY88" fmla="*/ 1275761 h 1432875"/>
              <a:gd name="connsiteX89" fmla="*/ 702910 w 1548180"/>
              <a:gd name="connsiteY89" fmla="*/ 1319753 h 1432875"/>
              <a:gd name="connsiteX90" fmla="*/ 671487 w 1548180"/>
              <a:gd name="connsiteY90" fmla="*/ 1319753 h 1432875"/>
              <a:gd name="connsiteX91" fmla="*/ 677772 w 1548180"/>
              <a:gd name="connsiteY91" fmla="*/ 1291473 h 1432875"/>
              <a:gd name="connsiteX92" fmla="*/ 618069 w 1548180"/>
              <a:gd name="connsiteY92" fmla="*/ 1300899 h 1432875"/>
              <a:gd name="connsiteX0" fmla="*/ 618069 w 1548180"/>
              <a:gd name="connsiteY0" fmla="*/ 1300899 h 1432875"/>
              <a:gd name="connsiteX1" fmla="*/ 691298 w 1548180"/>
              <a:gd name="connsiteY1" fmla="*/ 1229486 h 1432875"/>
              <a:gd name="connsiteX2" fmla="*/ 724906 w 1548180"/>
              <a:gd name="connsiteY2" fmla="*/ 1187778 h 1432875"/>
              <a:gd name="connsiteX3" fmla="*/ 706052 w 1548180"/>
              <a:gd name="connsiteY3" fmla="*/ 1049518 h 1432875"/>
              <a:gd name="connsiteX4" fmla="*/ 655776 w 1548180"/>
              <a:gd name="connsiteY4" fmla="*/ 895547 h 1432875"/>
              <a:gd name="connsiteX5" fmla="*/ 645587 w 1548180"/>
              <a:gd name="connsiteY5" fmla="*/ 823717 h 1432875"/>
              <a:gd name="connsiteX6" fmla="*/ 618069 w 1548180"/>
              <a:gd name="connsiteY6" fmla="*/ 744718 h 1432875"/>
              <a:gd name="connsiteX7" fmla="*/ 583504 w 1548180"/>
              <a:gd name="connsiteY7" fmla="*/ 647308 h 1432875"/>
              <a:gd name="connsiteX8" fmla="*/ 602358 w 1548180"/>
              <a:gd name="connsiteY8" fmla="*/ 581320 h 1432875"/>
              <a:gd name="connsiteX9" fmla="*/ 545797 w 1548180"/>
              <a:gd name="connsiteY9" fmla="*/ 496479 h 1432875"/>
              <a:gd name="connsiteX10" fmla="*/ 514374 w 1548180"/>
              <a:gd name="connsiteY10" fmla="*/ 414780 h 1432875"/>
              <a:gd name="connsiteX11" fmla="*/ 514374 w 1548180"/>
              <a:gd name="connsiteY11" fmla="*/ 414780 h 1432875"/>
              <a:gd name="connsiteX12" fmla="*/ 482951 w 1548180"/>
              <a:gd name="connsiteY12" fmla="*/ 430491 h 1432875"/>
              <a:gd name="connsiteX13" fmla="*/ 469719 w 1548180"/>
              <a:gd name="connsiteY13" fmla="*/ 370223 h 1432875"/>
              <a:gd name="connsiteX14" fmla="*/ 416964 w 1548180"/>
              <a:gd name="connsiteY14" fmla="*/ 250326 h 1432875"/>
              <a:gd name="connsiteX15" fmla="*/ 354118 w 1548180"/>
              <a:gd name="connsiteY15" fmla="*/ 138260 h 1432875"/>
              <a:gd name="connsiteX16" fmla="*/ 288131 w 1548180"/>
              <a:gd name="connsiteY16" fmla="*/ 172825 h 1432875"/>
              <a:gd name="connsiteX17" fmla="*/ 316411 w 1548180"/>
              <a:gd name="connsiteY17" fmla="*/ 125691 h 1432875"/>
              <a:gd name="connsiteX18" fmla="*/ 108358 w 1548180"/>
              <a:gd name="connsiteY18" fmla="*/ 182056 h 1432875"/>
              <a:gd name="connsiteX19" fmla="*/ 252903 w 1548180"/>
              <a:gd name="connsiteY19" fmla="*/ 119505 h 1432875"/>
              <a:gd name="connsiteX20" fmla="*/ 0 w 1548180"/>
              <a:gd name="connsiteY20" fmla="*/ 114546 h 1432875"/>
              <a:gd name="connsiteX21" fmla="*/ 21234 w 1548180"/>
              <a:gd name="connsiteY21" fmla="*/ 94932 h 1432875"/>
              <a:gd name="connsiteX22" fmla="*/ 376114 w 1548180"/>
              <a:gd name="connsiteY22" fmla="*/ 100553 h 1432875"/>
              <a:gd name="connsiteX23" fmla="*/ 410679 w 1548180"/>
              <a:gd name="connsiteY23" fmla="*/ 65988 h 1432875"/>
              <a:gd name="connsiteX24" fmla="*/ 372972 w 1548180"/>
              <a:gd name="connsiteY24" fmla="*/ 0 h 1432875"/>
              <a:gd name="connsiteX25" fmla="*/ 508089 w 1548180"/>
              <a:gd name="connsiteY25" fmla="*/ 9427 h 1432875"/>
              <a:gd name="connsiteX26" fmla="*/ 696626 w 1548180"/>
              <a:gd name="connsiteY26" fmla="*/ 59703 h 1432875"/>
              <a:gd name="connsiteX27" fmla="*/ 756329 w 1548180"/>
              <a:gd name="connsiteY27" fmla="*/ 94268 h 1432875"/>
              <a:gd name="connsiteX28" fmla="*/ 860023 w 1548180"/>
              <a:gd name="connsiteY28" fmla="*/ 72273 h 1432875"/>
              <a:gd name="connsiteX29" fmla="*/ 916683 w 1548180"/>
              <a:gd name="connsiteY29" fmla="*/ 91986 h 1432875"/>
              <a:gd name="connsiteX30" fmla="*/ 922869 w 1548180"/>
              <a:gd name="connsiteY30" fmla="*/ 144545 h 1432875"/>
              <a:gd name="connsiteX31" fmla="*/ 891446 w 1548180"/>
              <a:gd name="connsiteY31" fmla="*/ 204248 h 1432875"/>
              <a:gd name="connsiteX32" fmla="*/ 952671 w 1548180"/>
              <a:gd name="connsiteY32" fmla="*/ 179871 h 1432875"/>
              <a:gd name="connsiteX33" fmla="*/ 1025606 w 1548180"/>
              <a:gd name="connsiteY33" fmla="*/ 160158 h 1432875"/>
              <a:gd name="connsiteX34" fmla="*/ 1114547 w 1548180"/>
              <a:gd name="connsiteY34" fmla="*/ 188536 h 1432875"/>
              <a:gd name="connsiteX35" fmla="*/ 1171108 w 1548180"/>
              <a:gd name="connsiteY35" fmla="*/ 238813 h 1432875"/>
              <a:gd name="connsiteX36" fmla="*/ 1171108 w 1548180"/>
              <a:gd name="connsiteY36" fmla="*/ 292231 h 1432875"/>
              <a:gd name="connsiteX37" fmla="*/ 1149112 w 1548180"/>
              <a:gd name="connsiteY37" fmla="*/ 348792 h 1432875"/>
              <a:gd name="connsiteX38" fmla="*/ 1130259 w 1548180"/>
              <a:gd name="connsiteY38" fmla="*/ 383357 h 1432875"/>
              <a:gd name="connsiteX39" fmla="*/ 1196246 w 1548180"/>
              <a:gd name="connsiteY39" fmla="*/ 377073 h 1432875"/>
              <a:gd name="connsiteX40" fmla="*/ 1224527 w 1548180"/>
              <a:gd name="connsiteY40" fmla="*/ 380215 h 1432875"/>
              <a:gd name="connsiteX41" fmla="*/ 1243380 w 1548180"/>
              <a:gd name="connsiteY41" fmla="*/ 395926 h 1432875"/>
              <a:gd name="connsiteX42" fmla="*/ 1312510 w 1548180"/>
              <a:gd name="connsiteY42" fmla="*/ 405353 h 1432875"/>
              <a:gd name="connsiteX43" fmla="*/ 1359644 w 1548180"/>
              <a:gd name="connsiteY43" fmla="*/ 417922 h 1432875"/>
              <a:gd name="connsiteX44" fmla="*/ 1434200 w 1548180"/>
              <a:gd name="connsiteY44" fmla="*/ 500578 h 1432875"/>
              <a:gd name="connsiteX45" fmla="*/ 1513615 w 1548180"/>
              <a:gd name="connsiteY45" fmla="*/ 559324 h 1432875"/>
              <a:gd name="connsiteX46" fmla="*/ 1548180 w 1548180"/>
              <a:gd name="connsiteY46" fmla="*/ 615885 h 1432875"/>
              <a:gd name="connsiteX47" fmla="*/ 1529327 w 1548180"/>
              <a:gd name="connsiteY47" fmla="*/ 663019 h 1432875"/>
              <a:gd name="connsiteX48" fmla="*/ 1538753 w 1548180"/>
              <a:gd name="connsiteY48" fmla="*/ 719580 h 1432875"/>
              <a:gd name="connsiteX49" fmla="*/ 1546560 w 1548180"/>
              <a:gd name="connsiteY49" fmla="*/ 790429 h 1432875"/>
              <a:gd name="connsiteX50" fmla="*/ 1548180 w 1548180"/>
              <a:gd name="connsiteY50" fmla="*/ 864124 h 1432875"/>
              <a:gd name="connsiteX51" fmla="*/ 1504188 w 1548180"/>
              <a:gd name="connsiteY51" fmla="*/ 948965 h 1432875"/>
              <a:gd name="connsiteX52" fmla="*/ 1389815 w 1548180"/>
              <a:gd name="connsiteY52" fmla="*/ 1047432 h 1432875"/>
              <a:gd name="connsiteX53" fmla="*/ 1395928 w 1548180"/>
              <a:gd name="connsiteY53" fmla="*/ 1072470 h 1432875"/>
              <a:gd name="connsiteX54" fmla="*/ 1336887 w 1548180"/>
              <a:gd name="connsiteY54" fmla="*/ 1065892 h 1432875"/>
              <a:gd name="connsiteX55" fmla="*/ 1306226 w 1548180"/>
              <a:gd name="connsiteY55" fmla="*/ 1109221 h 1432875"/>
              <a:gd name="connsiteX56" fmla="*/ 1224527 w 1548180"/>
              <a:gd name="connsiteY56" fmla="*/ 1080941 h 1432875"/>
              <a:gd name="connsiteX57" fmla="*/ 1193104 w 1548180"/>
              <a:gd name="connsiteY57" fmla="*/ 1080941 h 1432875"/>
              <a:gd name="connsiteX58" fmla="*/ 1171108 w 1548180"/>
              <a:gd name="connsiteY58" fmla="*/ 1187778 h 1432875"/>
              <a:gd name="connsiteX59" fmla="*/ 1186819 w 1548180"/>
              <a:gd name="connsiteY59" fmla="*/ 1288330 h 1432875"/>
              <a:gd name="connsiteX60" fmla="*/ 1224527 w 1548180"/>
              <a:gd name="connsiteY60" fmla="*/ 1326038 h 1432875"/>
              <a:gd name="connsiteX61" fmla="*/ 1174250 w 1548180"/>
              <a:gd name="connsiteY61" fmla="*/ 1348033 h 1432875"/>
              <a:gd name="connsiteX62" fmla="*/ 1127116 w 1548180"/>
              <a:gd name="connsiteY62" fmla="*/ 1432875 h 1432875"/>
              <a:gd name="connsiteX63" fmla="*/ 1090268 w 1548180"/>
              <a:gd name="connsiteY63" fmla="*/ 1406019 h 1432875"/>
              <a:gd name="connsiteX64" fmla="*/ 1092551 w 1548180"/>
              <a:gd name="connsiteY64" fmla="*/ 1360602 h 1432875"/>
              <a:gd name="connsiteX65" fmla="*/ 1064271 w 1548180"/>
              <a:gd name="connsiteY65" fmla="*/ 1395167 h 1432875"/>
              <a:gd name="connsiteX66" fmla="*/ 1040189 w 1548180"/>
              <a:gd name="connsiteY66" fmla="*/ 1355546 h 1432875"/>
              <a:gd name="connsiteX67" fmla="*/ 1017137 w 1548180"/>
              <a:gd name="connsiteY67" fmla="*/ 1338607 h 1432875"/>
              <a:gd name="connsiteX68" fmla="*/ 1084082 w 1548180"/>
              <a:gd name="connsiteY68" fmla="*/ 1275663 h 1432875"/>
              <a:gd name="connsiteX69" fmla="*/ 1092551 w 1548180"/>
              <a:gd name="connsiteY69" fmla="*/ 1184635 h 1432875"/>
              <a:gd name="connsiteX70" fmla="*/ 1106938 w 1548180"/>
              <a:gd name="connsiteY70" fmla="*/ 1124367 h 1432875"/>
              <a:gd name="connsiteX71" fmla="*/ 1010852 w 1548180"/>
              <a:gd name="connsiteY71" fmla="*/ 1036949 h 1432875"/>
              <a:gd name="connsiteX72" fmla="*/ 951149 w 1548180"/>
              <a:gd name="connsiteY72" fmla="*/ 1008668 h 1432875"/>
              <a:gd name="connsiteX73" fmla="*/ 913442 w 1548180"/>
              <a:gd name="connsiteY73" fmla="*/ 1011811 h 1432875"/>
              <a:gd name="connsiteX74" fmla="*/ 900873 w 1548180"/>
              <a:gd name="connsiteY74" fmla="*/ 964677 h 1432875"/>
              <a:gd name="connsiteX75" fmla="*/ 841170 w 1548180"/>
              <a:gd name="connsiteY75" fmla="*/ 1018095 h 1432875"/>
              <a:gd name="connsiteX76" fmla="*/ 825459 w 1548180"/>
              <a:gd name="connsiteY76" fmla="*/ 1046376 h 1432875"/>
              <a:gd name="connsiteX77" fmla="*/ 816032 w 1548180"/>
              <a:gd name="connsiteY77" fmla="*/ 1055802 h 1432875"/>
              <a:gd name="connsiteX78" fmla="*/ 822316 w 1548180"/>
              <a:gd name="connsiteY78" fmla="*/ 1090367 h 1432875"/>
              <a:gd name="connsiteX79" fmla="*/ 825459 w 1548180"/>
              <a:gd name="connsiteY79" fmla="*/ 1131217 h 1432875"/>
              <a:gd name="connsiteX80" fmla="*/ 825459 w 1548180"/>
              <a:gd name="connsiteY80" fmla="*/ 1137501 h 1432875"/>
              <a:gd name="connsiteX81" fmla="*/ 838028 w 1548180"/>
              <a:gd name="connsiteY81" fmla="*/ 1175209 h 1432875"/>
              <a:gd name="connsiteX82" fmla="*/ 882019 w 1548180"/>
              <a:gd name="connsiteY82" fmla="*/ 1197205 h 1432875"/>
              <a:gd name="connsiteX83" fmla="*/ 904015 w 1548180"/>
              <a:gd name="connsiteY83" fmla="*/ 1225485 h 1432875"/>
              <a:gd name="connsiteX84" fmla="*/ 875735 w 1548180"/>
              <a:gd name="connsiteY84" fmla="*/ 1263192 h 1432875"/>
              <a:gd name="connsiteX85" fmla="*/ 847454 w 1548180"/>
              <a:gd name="connsiteY85" fmla="*/ 1278903 h 1432875"/>
              <a:gd name="connsiteX86" fmla="*/ 825459 w 1548180"/>
              <a:gd name="connsiteY86" fmla="*/ 1300899 h 1432875"/>
              <a:gd name="connsiteX87" fmla="*/ 768898 w 1548180"/>
              <a:gd name="connsiteY87" fmla="*/ 1307184 h 1432875"/>
              <a:gd name="connsiteX88" fmla="*/ 740617 w 1548180"/>
              <a:gd name="connsiteY88" fmla="*/ 1275761 h 1432875"/>
              <a:gd name="connsiteX89" fmla="*/ 702910 w 1548180"/>
              <a:gd name="connsiteY89" fmla="*/ 1319753 h 1432875"/>
              <a:gd name="connsiteX90" fmla="*/ 671487 w 1548180"/>
              <a:gd name="connsiteY90" fmla="*/ 1319753 h 1432875"/>
              <a:gd name="connsiteX91" fmla="*/ 677772 w 1548180"/>
              <a:gd name="connsiteY91" fmla="*/ 1291473 h 1432875"/>
              <a:gd name="connsiteX92" fmla="*/ 618069 w 1548180"/>
              <a:gd name="connsiteY92" fmla="*/ 1300899 h 1432875"/>
              <a:gd name="connsiteX0" fmla="*/ 618069 w 1548180"/>
              <a:gd name="connsiteY0" fmla="*/ 1300899 h 1432875"/>
              <a:gd name="connsiteX1" fmla="*/ 691298 w 1548180"/>
              <a:gd name="connsiteY1" fmla="*/ 1229486 h 1432875"/>
              <a:gd name="connsiteX2" fmla="*/ 724906 w 1548180"/>
              <a:gd name="connsiteY2" fmla="*/ 1187778 h 1432875"/>
              <a:gd name="connsiteX3" fmla="*/ 706052 w 1548180"/>
              <a:gd name="connsiteY3" fmla="*/ 1049518 h 1432875"/>
              <a:gd name="connsiteX4" fmla="*/ 655776 w 1548180"/>
              <a:gd name="connsiteY4" fmla="*/ 895547 h 1432875"/>
              <a:gd name="connsiteX5" fmla="*/ 645587 w 1548180"/>
              <a:gd name="connsiteY5" fmla="*/ 823717 h 1432875"/>
              <a:gd name="connsiteX6" fmla="*/ 618069 w 1548180"/>
              <a:gd name="connsiteY6" fmla="*/ 744718 h 1432875"/>
              <a:gd name="connsiteX7" fmla="*/ 583504 w 1548180"/>
              <a:gd name="connsiteY7" fmla="*/ 647308 h 1432875"/>
              <a:gd name="connsiteX8" fmla="*/ 602358 w 1548180"/>
              <a:gd name="connsiteY8" fmla="*/ 581320 h 1432875"/>
              <a:gd name="connsiteX9" fmla="*/ 545797 w 1548180"/>
              <a:gd name="connsiteY9" fmla="*/ 496479 h 1432875"/>
              <a:gd name="connsiteX10" fmla="*/ 514374 w 1548180"/>
              <a:gd name="connsiteY10" fmla="*/ 414780 h 1432875"/>
              <a:gd name="connsiteX11" fmla="*/ 514374 w 1548180"/>
              <a:gd name="connsiteY11" fmla="*/ 414780 h 1432875"/>
              <a:gd name="connsiteX12" fmla="*/ 482951 w 1548180"/>
              <a:gd name="connsiteY12" fmla="*/ 430491 h 1432875"/>
              <a:gd name="connsiteX13" fmla="*/ 469719 w 1548180"/>
              <a:gd name="connsiteY13" fmla="*/ 370223 h 1432875"/>
              <a:gd name="connsiteX14" fmla="*/ 416964 w 1548180"/>
              <a:gd name="connsiteY14" fmla="*/ 250326 h 1432875"/>
              <a:gd name="connsiteX15" fmla="*/ 354118 w 1548180"/>
              <a:gd name="connsiteY15" fmla="*/ 138260 h 1432875"/>
              <a:gd name="connsiteX16" fmla="*/ 288131 w 1548180"/>
              <a:gd name="connsiteY16" fmla="*/ 172825 h 1432875"/>
              <a:gd name="connsiteX17" fmla="*/ 316411 w 1548180"/>
              <a:gd name="connsiteY17" fmla="*/ 125691 h 1432875"/>
              <a:gd name="connsiteX18" fmla="*/ 108358 w 1548180"/>
              <a:gd name="connsiteY18" fmla="*/ 182056 h 1432875"/>
              <a:gd name="connsiteX19" fmla="*/ 252903 w 1548180"/>
              <a:gd name="connsiteY19" fmla="*/ 119505 h 1432875"/>
              <a:gd name="connsiteX20" fmla="*/ 0 w 1548180"/>
              <a:gd name="connsiteY20" fmla="*/ 114546 h 1432875"/>
              <a:gd name="connsiteX21" fmla="*/ 21234 w 1548180"/>
              <a:gd name="connsiteY21" fmla="*/ 94932 h 1432875"/>
              <a:gd name="connsiteX22" fmla="*/ 376114 w 1548180"/>
              <a:gd name="connsiteY22" fmla="*/ 100553 h 1432875"/>
              <a:gd name="connsiteX23" fmla="*/ 410679 w 1548180"/>
              <a:gd name="connsiteY23" fmla="*/ 65988 h 1432875"/>
              <a:gd name="connsiteX24" fmla="*/ 372972 w 1548180"/>
              <a:gd name="connsiteY24" fmla="*/ 0 h 1432875"/>
              <a:gd name="connsiteX25" fmla="*/ 508089 w 1548180"/>
              <a:gd name="connsiteY25" fmla="*/ 9427 h 1432875"/>
              <a:gd name="connsiteX26" fmla="*/ 689483 w 1548180"/>
              <a:gd name="connsiteY26" fmla="*/ 66847 h 1432875"/>
              <a:gd name="connsiteX27" fmla="*/ 756329 w 1548180"/>
              <a:gd name="connsiteY27" fmla="*/ 94268 h 1432875"/>
              <a:gd name="connsiteX28" fmla="*/ 860023 w 1548180"/>
              <a:gd name="connsiteY28" fmla="*/ 72273 h 1432875"/>
              <a:gd name="connsiteX29" fmla="*/ 916683 w 1548180"/>
              <a:gd name="connsiteY29" fmla="*/ 91986 h 1432875"/>
              <a:gd name="connsiteX30" fmla="*/ 922869 w 1548180"/>
              <a:gd name="connsiteY30" fmla="*/ 144545 h 1432875"/>
              <a:gd name="connsiteX31" fmla="*/ 891446 w 1548180"/>
              <a:gd name="connsiteY31" fmla="*/ 204248 h 1432875"/>
              <a:gd name="connsiteX32" fmla="*/ 952671 w 1548180"/>
              <a:gd name="connsiteY32" fmla="*/ 179871 h 1432875"/>
              <a:gd name="connsiteX33" fmla="*/ 1025606 w 1548180"/>
              <a:gd name="connsiteY33" fmla="*/ 160158 h 1432875"/>
              <a:gd name="connsiteX34" fmla="*/ 1114547 w 1548180"/>
              <a:gd name="connsiteY34" fmla="*/ 188536 h 1432875"/>
              <a:gd name="connsiteX35" fmla="*/ 1171108 w 1548180"/>
              <a:gd name="connsiteY35" fmla="*/ 238813 h 1432875"/>
              <a:gd name="connsiteX36" fmla="*/ 1171108 w 1548180"/>
              <a:gd name="connsiteY36" fmla="*/ 292231 h 1432875"/>
              <a:gd name="connsiteX37" fmla="*/ 1149112 w 1548180"/>
              <a:gd name="connsiteY37" fmla="*/ 348792 h 1432875"/>
              <a:gd name="connsiteX38" fmla="*/ 1130259 w 1548180"/>
              <a:gd name="connsiteY38" fmla="*/ 383357 h 1432875"/>
              <a:gd name="connsiteX39" fmla="*/ 1196246 w 1548180"/>
              <a:gd name="connsiteY39" fmla="*/ 377073 h 1432875"/>
              <a:gd name="connsiteX40" fmla="*/ 1224527 w 1548180"/>
              <a:gd name="connsiteY40" fmla="*/ 380215 h 1432875"/>
              <a:gd name="connsiteX41" fmla="*/ 1243380 w 1548180"/>
              <a:gd name="connsiteY41" fmla="*/ 395926 h 1432875"/>
              <a:gd name="connsiteX42" fmla="*/ 1312510 w 1548180"/>
              <a:gd name="connsiteY42" fmla="*/ 405353 h 1432875"/>
              <a:gd name="connsiteX43" fmla="*/ 1359644 w 1548180"/>
              <a:gd name="connsiteY43" fmla="*/ 417922 h 1432875"/>
              <a:gd name="connsiteX44" fmla="*/ 1434200 w 1548180"/>
              <a:gd name="connsiteY44" fmla="*/ 500578 h 1432875"/>
              <a:gd name="connsiteX45" fmla="*/ 1513615 w 1548180"/>
              <a:gd name="connsiteY45" fmla="*/ 559324 h 1432875"/>
              <a:gd name="connsiteX46" fmla="*/ 1548180 w 1548180"/>
              <a:gd name="connsiteY46" fmla="*/ 615885 h 1432875"/>
              <a:gd name="connsiteX47" fmla="*/ 1529327 w 1548180"/>
              <a:gd name="connsiteY47" fmla="*/ 663019 h 1432875"/>
              <a:gd name="connsiteX48" fmla="*/ 1538753 w 1548180"/>
              <a:gd name="connsiteY48" fmla="*/ 719580 h 1432875"/>
              <a:gd name="connsiteX49" fmla="*/ 1546560 w 1548180"/>
              <a:gd name="connsiteY49" fmla="*/ 790429 h 1432875"/>
              <a:gd name="connsiteX50" fmla="*/ 1548180 w 1548180"/>
              <a:gd name="connsiteY50" fmla="*/ 864124 h 1432875"/>
              <a:gd name="connsiteX51" fmla="*/ 1504188 w 1548180"/>
              <a:gd name="connsiteY51" fmla="*/ 948965 h 1432875"/>
              <a:gd name="connsiteX52" fmla="*/ 1389815 w 1548180"/>
              <a:gd name="connsiteY52" fmla="*/ 1047432 h 1432875"/>
              <a:gd name="connsiteX53" fmla="*/ 1395928 w 1548180"/>
              <a:gd name="connsiteY53" fmla="*/ 1072470 h 1432875"/>
              <a:gd name="connsiteX54" fmla="*/ 1336887 w 1548180"/>
              <a:gd name="connsiteY54" fmla="*/ 1065892 h 1432875"/>
              <a:gd name="connsiteX55" fmla="*/ 1306226 w 1548180"/>
              <a:gd name="connsiteY55" fmla="*/ 1109221 h 1432875"/>
              <a:gd name="connsiteX56" fmla="*/ 1224527 w 1548180"/>
              <a:gd name="connsiteY56" fmla="*/ 1080941 h 1432875"/>
              <a:gd name="connsiteX57" fmla="*/ 1193104 w 1548180"/>
              <a:gd name="connsiteY57" fmla="*/ 1080941 h 1432875"/>
              <a:gd name="connsiteX58" fmla="*/ 1171108 w 1548180"/>
              <a:gd name="connsiteY58" fmla="*/ 1187778 h 1432875"/>
              <a:gd name="connsiteX59" fmla="*/ 1186819 w 1548180"/>
              <a:gd name="connsiteY59" fmla="*/ 1288330 h 1432875"/>
              <a:gd name="connsiteX60" fmla="*/ 1224527 w 1548180"/>
              <a:gd name="connsiteY60" fmla="*/ 1326038 h 1432875"/>
              <a:gd name="connsiteX61" fmla="*/ 1174250 w 1548180"/>
              <a:gd name="connsiteY61" fmla="*/ 1348033 h 1432875"/>
              <a:gd name="connsiteX62" fmla="*/ 1127116 w 1548180"/>
              <a:gd name="connsiteY62" fmla="*/ 1432875 h 1432875"/>
              <a:gd name="connsiteX63" fmla="*/ 1090268 w 1548180"/>
              <a:gd name="connsiteY63" fmla="*/ 1406019 h 1432875"/>
              <a:gd name="connsiteX64" fmla="*/ 1092551 w 1548180"/>
              <a:gd name="connsiteY64" fmla="*/ 1360602 h 1432875"/>
              <a:gd name="connsiteX65" fmla="*/ 1064271 w 1548180"/>
              <a:gd name="connsiteY65" fmla="*/ 1395167 h 1432875"/>
              <a:gd name="connsiteX66" fmla="*/ 1040189 w 1548180"/>
              <a:gd name="connsiteY66" fmla="*/ 1355546 h 1432875"/>
              <a:gd name="connsiteX67" fmla="*/ 1017137 w 1548180"/>
              <a:gd name="connsiteY67" fmla="*/ 1338607 h 1432875"/>
              <a:gd name="connsiteX68" fmla="*/ 1084082 w 1548180"/>
              <a:gd name="connsiteY68" fmla="*/ 1275663 h 1432875"/>
              <a:gd name="connsiteX69" fmla="*/ 1092551 w 1548180"/>
              <a:gd name="connsiteY69" fmla="*/ 1184635 h 1432875"/>
              <a:gd name="connsiteX70" fmla="*/ 1106938 w 1548180"/>
              <a:gd name="connsiteY70" fmla="*/ 1124367 h 1432875"/>
              <a:gd name="connsiteX71" fmla="*/ 1010852 w 1548180"/>
              <a:gd name="connsiteY71" fmla="*/ 1036949 h 1432875"/>
              <a:gd name="connsiteX72" fmla="*/ 951149 w 1548180"/>
              <a:gd name="connsiteY72" fmla="*/ 1008668 h 1432875"/>
              <a:gd name="connsiteX73" fmla="*/ 913442 w 1548180"/>
              <a:gd name="connsiteY73" fmla="*/ 1011811 h 1432875"/>
              <a:gd name="connsiteX74" fmla="*/ 900873 w 1548180"/>
              <a:gd name="connsiteY74" fmla="*/ 964677 h 1432875"/>
              <a:gd name="connsiteX75" fmla="*/ 841170 w 1548180"/>
              <a:gd name="connsiteY75" fmla="*/ 1018095 h 1432875"/>
              <a:gd name="connsiteX76" fmla="*/ 825459 w 1548180"/>
              <a:gd name="connsiteY76" fmla="*/ 1046376 h 1432875"/>
              <a:gd name="connsiteX77" fmla="*/ 816032 w 1548180"/>
              <a:gd name="connsiteY77" fmla="*/ 1055802 h 1432875"/>
              <a:gd name="connsiteX78" fmla="*/ 822316 w 1548180"/>
              <a:gd name="connsiteY78" fmla="*/ 1090367 h 1432875"/>
              <a:gd name="connsiteX79" fmla="*/ 825459 w 1548180"/>
              <a:gd name="connsiteY79" fmla="*/ 1131217 h 1432875"/>
              <a:gd name="connsiteX80" fmla="*/ 825459 w 1548180"/>
              <a:gd name="connsiteY80" fmla="*/ 1137501 h 1432875"/>
              <a:gd name="connsiteX81" fmla="*/ 838028 w 1548180"/>
              <a:gd name="connsiteY81" fmla="*/ 1175209 h 1432875"/>
              <a:gd name="connsiteX82" fmla="*/ 882019 w 1548180"/>
              <a:gd name="connsiteY82" fmla="*/ 1197205 h 1432875"/>
              <a:gd name="connsiteX83" fmla="*/ 904015 w 1548180"/>
              <a:gd name="connsiteY83" fmla="*/ 1225485 h 1432875"/>
              <a:gd name="connsiteX84" fmla="*/ 875735 w 1548180"/>
              <a:gd name="connsiteY84" fmla="*/ 1263192 h 1432875"/>
              <a:gd name="connsiteX85" fmla="*/ 847454 w 1548180"/>
              <a:gd name="connsiteY85" fmla="*/ 1278903 h 1432875"/>
              <a:gd name="connsiteX86" fmla="*/ 825459 w 1548180"/>
              <a:gd name="connsiteY86" fmla="*/ 1300899 h 1432875"/>
              <a:gd name="connsiteX87" fmla="*/ 768898 w 1548180"/>
              <a:gd name="connsiteY87" fmla="*/ 1307184 h 1432875"/>
              <a:gd name="connsiteX88" fmla="*/ 740617 w 1548180"/>
              <a:gd name="connsiteY88" fmla="*/ 1275761 h 1432875"/>
              <a:gd name="connsiteX89" fmla="*/ 702910 w 1548180"/>
              <a:gd name="connsiteY89" fmla="*/ 1319753 h 1432875"/>
              <a:gd name="connsiteX90" fmla="*/ 671487 w 1548180"/>
              <a:gd name="connsiteY90" fmla="*/ 1319753 h 1432875"/>
              <a:gd name="connsiteX91" fmla="*/ 677772 w 1548180"/>
              <a:gd name="connsiteY91" fmla="*/ 1291473 h 1432875"/>
              <a:gd name="connsiteX92" fmla="*/ 618069 w 1548180"/>
              <a:gd name="connsiteY92" fmla="*/ 1300899 h 1432875"/>
              <a:gd name="connsiteX0" fmla="*/ 618069 w 1548180"/>
              <a:gd name="connsiteY0" fmla="*/ 1291472 h 1423448"/>
              <a:gd name="connsiteX1" fmla="*/ 691298 w 1548180"/>
              <a:gd name="connsiteY1" fmla="*/ 1220059 h 1423448"/>
              <a:gd name="connsiteX2" fmla="*/ 724906 w 1548180"/>
              <a:gd name="connsiteY2" fmla="*/ 1178351 h 1423448"/>
              <a:gd name="connsiteX3" fmla="*/ 706052 w 1548180"/>
              <a:gd name="connsiteY3" fmla="*/ 1040091 h 1423448"/>
              <a:gd name="connsiteX4" fmla="*/ 655776 w 1548180"/>
              <a:gd name="connsiteY4" fmla="*/ 886120 h 1423448"/>
              <a:gd name="connsiteX5" fmla="*/ 645587 w 1548180"/>
              <a:gd name="connsiteY5" fmla="*/ 814290 h 1423448"/>
              <a:gd name="connsiteX6" fmla="*/ 618069 w 1548180"/>
              <a:gd name="connsiteY6" fmla="*/ 735291 h 1423448"/>
              <a:gd name="connsiteX7" fmla="*/ 583504 w 1548180"/>
              <a:gd name="connsiteY7" fmla="*/ 637881 h 1423448"/>
              <a:gd name="connsiteX8" fmla="*/ 602358 w 1548180"/>
              <a:gd name="connsiteY8" fmla="*/ 571893 h 1423448"/>
              <a:gd name="connsiteX9" fmla="*/ 545797 w 1548180"/>
              <a:gd name="connsiteY9" fmla="*/ 487052 h 1423448"/>
              <a:gd name="connsiteX10" fmla="*/ 514374 w 1548180"/>
              <a:gd name="connsiteY10" fmla="*/ 405353 h 1423448"/>
              <a:gd name="connsiteX11" fmla="*/ 514374 w 1548180"/>
              <a:gd name="connsiteY11" fmla="*/ 405353 h 1423448"/>
              <a:gd name="connsiteX12" fmla="*/ 482951 w 1548180"/>
              <a:gd name="connsiteY12" fmla="*/ 421064 h 1423448"/>
              <a:gd name="connsiteX13" fmla="*/ 469719 w 1548180"/>
              <a:gd name="connsiteY13" fmla="*/ 360796 h 1423448"/>
              <a:gd name="connsiteX14" fmla="*/ 416964 w 1548180"/>
              <a:gd name="connsiteY14" fmla="*/ 240899 h 1423448"/>
              <a:gd name="connsiteX15" fmla="*/ 354118 w 1548180"/>
              <a:gd name="connsiteY15" fmla="*/ 128833 h 1423448"/>
              <a:gd name="connsiteX16" fmla="*/ 288131 w 1548180"/>
              <a:gd name="connsiteY16" fmla="*/ 163398 h 1423448"/>
              <a:gd name="connsiteX17" fmla="*/ 316411 w 1548180"/>
              <a:gd name="connsiteY17" fmla="*/ 116264 h 1423448"/>
              <a:gd name="connsiteX18" fmla="*/ 108358 w 1548180"/>
              <a:gd name="connsiteY18" fmla="*/ 172629 h 1423448"/>
              <a:gd name="connsiteX19" fmla="*/ 252903 w 1548180"/>
              <a:gd name="connsiteY19" fmla="*/ 110078 h 1423448"/>
              <a:gd name="connsiteX20" fmla="*/ 0 w 1548180"/>
              <a:gd name="connsiteY20" fmla="*/ 105119 h 1423448"/>
              <a:gd name="connsiteX21" fmla="*/ 21234 w 1548180"/>
              <a:gd name="connsiteY21" fmla="*/ 85505 h 1423448"/>
              <a:gd name="connsiteX22" fmla="*/ 376114 w 1548180"/>
              <a:gd name="connsiteY22" fmla="*/ 91126 h 1423448"/>
              <a:gd name="connsiteX23" fmla="*/ 410679 w 1548180"/>
              <a:gd name="connsiteY23" fmla="*/ 56561 h 1423448"/>
              <a:gd name="connsiteX24" fmla="*/ 365828 w 1548180"/>
              <a:gd name="connsiteY24" fmla="*/ 9623 h 1423448"/>
              <a:gd name="connsiteX25" fmla="*/ 508089 w 1548180"/>
              <a:gd name="connsiteY25" fmla="*/ 0 h 1423448"/>
              <a:gd name="connsiteX26" fmla="*/ 689483 w 1548180"/>
              <a:gd name="connsiteY26" fmla="*/ 57420 h 1423448"/>
              <a:gd name="connsiteX27" fmla="*/ 756329 w 1548180"/>
              <a:gd name="connsiteY27" fmla="*/ 84841 h 1423448"/>
              <a:gd name="connsiteX28" fmla="*/ 860023 w 1548180"/>
              <a:gd name="connsiteY28" fmla="*/ 62846 h 1423448"/>
              <a:gd name="connsiteX29" fmla="*/ 916683 w 1548180"/>
              <a:gd name="connsiteY29" fmla="*/ 82559 h 1423448"/>
              <a:gd name="connsiteX30" fmla="*/ 922869 w 1548180"/>
              <a:gd name="connsiteY30" fmla="*/ 135118 h 1423448"/>
              <a:gd name="connsiteX31" fmla="*/ 891446 w 1548180"/>
              <a:gd name="connsiteY31" fmla="*/ 194821 h 1423448"/>
              <a:gd name="connsiteX32" fmla="*/ 952671 w 1548180"/>
              <a:gd name="connsiteY32" fmla="*/ 170444 h 1423448"/>
              <a:gd name="connsiteX33" fmla="*/ 1025606 w 1548180"/>
              <a:gd name="connsiteY33" fmla="*/ 150731 h 1423448"/>
              <a:gd name="connsiteX34" fmla="*/ 1114547 w 1548180"/>
              <a:gd name="connsiteY34" fmla="*/ 179109 h 1423448"/>
              <a:gd name="connsiteX35" fmla="*/ 1171108 w 1548180"/>
              <a:gd name="connsiteY35" fmla="*/ 229386 h 1423448"/>
              <a:gd name="connsiteX36" fmla="*/ 1171108 w 1548180"/>
              <a:gd name="connsiteY36" fmla="*/ 282804 h 1423448"/>
              <a:gd name="connsiteX37" fmla="*/ 1149112 w 1548180"/>
              <a:gd name="connsiteY37" fmla="*/ 339365 h 1423448"/>
              <a:gd name="connsiteX38" fmla="*/ 1130259 w 1548180"/>
              <a:gd name="connsiteY38" fmla="*/ 373930 h 1423448"/>
              <a:gd name="connsiteX39" fmla="*/ 1196246 w 1548180"/>
              <a:gd name="connsiteY39" fmla="*/ 367646 h 1423448"/>
              <a:gd name="connsiteX40" fmla="*/ 1224527 w 1548180"/>
              <a:gd name="connsiteY40" fmla="*/ 370788 h 1423448"/>
              <a:gd name="connsiteX41" fmla="*/ 1243380 w 1548180"/>
              <a:gd name="connsiteY41" fmla="*/ 386499 h 1423448"/>
              <a:gd name="connsiteX42" fmla="*/ 1312510 w 1548180"/>
              <a:gd name="connsiteY42" fmla="*/ 395926 h 1423448"/>
              <a:gd name="connsiteX43" fmla="*/ 1359644 w 1548180"/>
              <a:gd name="connsiteY43" fmla="*/ 408495 h 1423448"/>
              <a:gd name="connsiteX44" fmla="*/ 1434200 w 1548180"/>
              <a:gd name="connsiteY44" fmla="*/ 491151 h 1423448"/>
              <a:gd name="connsiteX45" fmla="*/ 1513615 w 1548180"/>
              <a:gd name="connsiteY45" fmla="*/ 549897 h 1423448"/>
              <a:gd name="connsiteX46" fmla="*/ 1548180 w 1548180"/>
              <a:gd name="connsiteY46" fmla="*/ 606458 h 1423448"/>
              <a:gd name="connsiteX47" fmla="*/ 1529327 w 1548180"/>
              <a:gd name="connsiteY47" fmla="*/ 653592 h 1423448"/>
              <a:gd name="connsiteX48" fmla="*/ 1538753 w 1548180"/>
              <a:gd name="connsiteY48" fmla="*/ 710153 h 1423448"/>
              <a:gd name="connsiteX49" fmla="*/ 1546560 w 1548180"/>
              <a:gd name="connsiteY49" fmla="*/ 781002 h 1423448"/>
              <a:gd name="connsiteX50" fmla="*/ 1548180 w 1548180"/>
              <a:gd name="connsiteY50" fmla="*/ 854697 h 1423448"/>
              <a:gd name="connsiteX51" fmla="*/ 1504188 w 1548180"/>
              <a:gd name="connsiteY51" fmla="*/ 939538 h 1423448"/>
              <a:gd name="connsiteX52" fmla="*/ 1389815 w 1548180"/>
              <a:gd name="connsiteY52" fmla="*/ 1038005 h 1423448"/>
              <a:gd name="connsiteX53" fmla="*/ 1395928 w 1548180"/>
              <a:gd name="connsiteY53" fmla="*/ 1063043 h 1423448"/>
              <a:gd name="connsiteX54" fmla="*/ 1336887 w 1548180"/>
              <a:gd name="connsiteY54" fmla="*/ 1056465 h 1423448"/>
              <a:gd name="connsiteX55" fmla="*/ 1306226 w 1548180"/>
              <a:gd name="connsiteY55" fmla="*/ 1099794 h 1423448"/>
              <a:gd name="connsiteX56" fmla="*/ 1224527 w 1548180"/>
              <a:gd name="connsiteY56" fmla="*/ 1071514 h 1423448"/>
              <a:gd name="connsiteX57" fmla="*/ 1193104 w 1548180"/>
              <a:gd name="connsiteY57" fmla="*/ 1071514 h 1423448"/>
              <a:gd name="connsiteX58" fmla="*/ 1171108 w 1548180"/>
              <a:gd name="connsiteY58" fmla="*/ 1178351 h 1423448"/>
              <a:gd name="connsiteX59" fmla="*/ 1186819 w 1548180"/>
              <a:gd name="connsiteY59" fmla="*/ 1278903 h 1423448"/>
              <a:gd name="connsiteX60" fmla="*/ 1224527 w 1548180"/>
              <a:gd name="connsiteY60" fmla="*/ 1316611 h 1423448"/>
              <a:gd name="connsiteX61" fmla="*/ 1174250 w 1548180"/>
              <a:gd name="connsiteY61" fmla="*/ 1338606 h 1423448"/>
              <a:gd name="connsiteX62" fmla="*/ 1127116 w 1548180"/>
              <a:gd name="connsiteY62" fmla="*/ 1423448 h 1423448"/>
              <a:gd name="connsiteX63" fmla="*/ 1090268 w 1548180"/>
              <a:gd name="connsiteY63" fmla="*/ 1396592 h 1423448"/>
              <a:gd name="connsiteX64" fmla="*/ 1092551 w 1548180"/>
              <a:gd name="connsiteY64" fmla="*/ 1351175 h 1423448"/>
              <a:gd name="connsiteX65" fmla="*/ 1064271 w 1548180"/>
              <a:gd name="connsiteY65" fmla="*/ 1385740 h 1423448"/>
              <a:gd name="connsiteX66" fmla="*/ 1040189 w 1548180"/>
              <a:gd name="connsiteY66" fmla="*/ 1346119 h 1423448"/>
              <a:gd name="connsiteX67" fmla="*/ 1017137 w 1548180"/>
              <a:gd name="connsiteY67" fmla="*/ 1329180 h 1423448"/>
              <a:gd name="connsiteX68" fmla="*/ 1084082 w 1548180"/>
              <a:gd name="connsiteY68" fmla="*/ 1266236 h 1423448"/>
              <a:gd name="connsiteX69" fmla="*/ 1092551 w 1548180"/>
              <a:gd name="connsiteY69" fmla="*/ 1175208 h 1423448"/>
              <a:gd name="connsiteX70" fmla="*/ 1106938 w 1548180"/>
              <a:gd name="connsiteY70" fmla="*/ 1114940 h 1423448"/>
              <a:gd name="connsiteX71" fmla="*/ 1010852 w 1548180"/>
              <a:gd name="connsiteY71" fmla="*/ 1027522 h 1423448"/>
              <a:gd name="connsiteX72" fmla="*/ 951149 w 1548180"/>
              <a:gd name="connsiteY72" fmla="*/ 999241 h 1423448"/>
              <a:gd name="connsiteX73" fmla="*/ 913442 w 1548180"/>
              <a:gd name="connsiteY73" fmla="*/ 1002384 h 1423448"/>
              <a:gd name="connsiteX74" fmla="*/ 900873 w 1548180"/>
              <a:gd name="connsiteY74" fmla="*/ 955250 h 1423448"/>
              <a:gd name="connsiteX75" fmla="*/ 841170 w 1548180"/>
              <a:gd name="connsiteY75" fmla="*/ 1008668 h 1423448"/>
              <a:gd name="connsiteX76" fmla="*/ 825459 w 1548180"/>
              <a:gd name="connsiteY76" fmla="*/ 1036949 h 1423448"/>
              <a:gd name="connsiteX77" fmla="*/ 816032 w 1548180"/>
              <a:gd name="connsiteY77" fmla="*/ 1046375 h 1423448"/>
              <a:gd name="connsiteX78" fmla="*/ 822316 w 1548180"/>
              <a:gd name="connsiteY78" fmla="*/ 1080940 h 1423448"/>
              <a:gd name="connsiteX79" fmla="*/ 825459 w 1548180"/>
              <a:gd name="connsiteY79" fmla="*/ 1121790 h 1423448"/>
              <a:gd name="connsiteX80" fmla="*/ 825459 w 1548180"/>
              <a:gd name="connsiteY80" fmla="*/ 1128074 h 1423448"/>
              <a:gd name="connsiteX81" fmla="*/ 838028 w 1548180"/>
              <a:gd name="connsiteY81" fmla="*/ 1165782 h 1423448"/>
              <a:gd name="connsiteX82" fmla="*/ 882019 w 1548180"/>
              <a:gd name="connsiteY82" fmla="*/ 1187778 h 1423448"/>
              <a:gd name="connsiteX83" fmla="*/ 904015 w 1548180"/>
              <a:gd name="connsiteY83" fmla="*/ 1216058 h 1423448"/>
              <a:gd name="connsiteX84" fmla="*/ 875735 w 1548180"/>
              <a:gd name="connsiteY84" fmla="*/ 1253765 h 1423448"/>
              <a:gd name="connsiteX85" fmla="*/ 847454 w 1548180"/>
              <a:gd name="connsiteY85" fmla="*/ 1269476 h 1423448"/>
              <a:gd name="connsiteX86" fmla="*/ 825459 w 1548180"/>
              <a:gd name="connsiteY86" fmla="*/ 1291472 h 1423448"/>
              <a:gd name="connsiteX87" fmla="*/ 768898 w 1548180"/>
              <a:gd name="connsiteY87" fmla="*/ 1297757 h 1423448"/>
              <a:gd name="connsiteX88" fmla="*/ 740617 w 1548180"/>
              <a:gd name="connsiteY88" fmla="*/ 1266334 h 1423448"/>
              <a:gd name="connsiteX89" fmla="*/ 702910 w 1548180"/>
              <a:gd name="connsiteY89" fmla="*/ 1310326 h 1423448"/>
              <a:gd name="connsiteX90" fmla="*/ 671487 w 1548180"/>
              <a:gd name="connsiteY90" fmla="*/ 1310326 h 1423448"/>
              <a:gd name="connsiteX91" fmla="*/ 677772 w 1548180"/>
              <a:gd name="connsiteY91" fmla="*/ 1282046 h 1423448"/>
              <a:gd name="connsiteX92" fmla="*/ 618069 w 1548180"/>
              <a:gd name="connsiteY92" fmla="*/ 1291472 h 1423448"/>
              <a:gd name="connsiteX0" fmla="*/ 618069 w 1548180"/>
              <a:gd name="connsiteY0" fmla="*/ 1301096 h 1433072"/>
              <a:gd name="connsiteX1" fmla="*/ 691298 w 1548180"/>
              <a:gd name="connsiteY1" fmla="*/ 1229683 h 1433072"/>
              <a:gd name="connsiteX2" fmla="*/ 724906 w 1548180"/>
              <a:gd name="connsiteY2" fmla="*/ 1187975 h 1433072"/>
              <a:gd name="connsiteX3" fmla="*/ 706052 w 1548180"/>
              <a:gd name="connsiteY3" fmla="*/ 1049715 h 1433072"/>
              <a:gd name="connsiteX4" fmla="*/ 655776 w 1548180"/>
              <a:gd name="connsiteY4" fmla="*/ 895744 h 1433072"/>
              <a:gd name="connsiteX5" fmla="*/ 645587 w 1548180"/>
              <a:gd name="connsiteY5" fmla="*/ 823914 h 1433072"/>
              <a:gd name="connsiteX6" fmla="*/ 618069 w 1548180"/>
              <a:gd name="connsiteY6" fmla="*/ 744915 h 1433072"/>
              <a:gd name="connsiteX7" fmla="*/ 583504 w 1548180"/>
              <a:gd name="connsiteY7" fmla="*/ 647505 h 1433072"/>
              <a:gd name="connsiteX8" fmla="*/ 602358 w 1548180"/>
              <a:gd name="connsiteY8" fmla="*/ 581517 h 1433072"/>
              <a:gd name="connsiteX9" fmla="*/ 545797 w 1548180"/>
              <a:gd name="connsiteY9" fmla="*/ 496676 h 1433072"/>
              <a:gd name="connsiteX10" fmla="*/ 514374 w 1548180"/>
              <a:gd name="connsiteY10" fmla="*/ 414977 h 1433072"/>
              <a:gd name="connsiteX11" fmla="*/ 514374 w 1548180"/>
              <a:gd name="connsiteY11" fmla="*/ 414977 h 1433072"/>
              <a:gd name="connsiteX12" fmla="*/ 482951 w 1548180"/>
              <a:gd name="connsiteY12" fmla="*/ 430688 h 1433072"/>
              <a:gd name="connsiteX13" fmla="*/ 469719 w 1548180"/>
              <a:gd name="connsiteY13" fmla="*/ 370420 h 1433072"/>
              <a:gd name="connsiteX14" fmla="*/ 416964 w 1548180"/>
              <a:gd name="connsiteY14" fmla="*/ 250523 h 1433072"/>
              <a:gd name="connsiteX15" fmla="*/ 354118 w 1548180"/>
              <a:gd name="connsiteY15" fmla="*/ 138457 h 1433072"/>
              <a:gd name="connsiteX16" fmla="*/ 288131 w 1548180"/>
              <a:gd name="connsiteY16" fmla="*/ 173022 h 1433072"/>
              <a:gd name="connsiteX17" fmla="*/ 316411 w 1548180"/>
              <a:gd name="connsiteY17" fmla="*/ 125888 h 1433072"/>
              <a:gd name="connsiteX18" fmla="*/ 108358 w 1548180"/>
              <a:gd name="connsiteY18" fmla="*/ 182253 h 1433072"/>
              <a:gd name="connsiteX19" fmla="*/ 252903 w 1548180"/>
              <a:gd name="connsiteY19" fmla="*/ 119702 h 1433072"/>
              <a:gd name="connsiteX20" fmla="*/ 0 w 1548180"/>
              <a:gd name="connsiteY20" fmla="*/ 114743 h 1433072"/>
              <a:gd name="connsiteX21" fmla="*/ 21234 w 1548180"/>
              <a:gd name="connsiteY21" fmla="*/ 95129 h 1433072"/>
              <a:gd name="connsiteX22" fmla="*/ 376114 w 1548180"/>
              <a:gd name="connsiteY22" fmla="*/ 100750 h 1433072"/>
              <a:gd name="connsiteX23" fmla="*/ 410679 w 1548180"/>
              <a:gd name="connsiteY23" fmla="*/ 66185 h 1433072"/>
              <a:gd name="connsiteX24" fmla="*/ 365828 w 1548180"/>
              <a:gd name="connsiteY24" fmla="*/ 19247 h 1433072"/>
              <a:gd name="connsiteX25" fmla="*/ 431275 w 1548180"/>
              <a:gd name="connsiteY25" fmla="*/ 0 h 1433072"/>
              <a:gd name="connsiteX26" fmla="*/ 508089 w 1548180"/>
              <a:gd name="connsiteY26" fmla="*/ 9624 h 1433072"/>
              <a:gd name="connsiteX27" fmla="*/ 689483 w 1548180"/>
              <a:gd name="connsiteY27" fmla="*/ 67044 h 1433072"/>
              <a:gd name="connsiteX28" fmla="*/ 756329 w 1548180"/>
              <a:gd name="connsiteY28" fmla="*/ 94465 h 1433072"/>
              <a:gd name="connsiteX29" fmla="*/ 860023 w 1548180"/>
              <a:gd name="connsiteY29" fmla="*/ 72470 h 1433072"/>
              <a:gd name="connsiteX30" fmla="*/ 916683 w 1548180"/>
              <a:gd name="connsiteY30" fmla="*/ 92183 h 1433072"/>
              <a:gd name="connsiteX31" fmla="*/ 922869 w 1548180"/>
              <a:gd name="connsiteY31" fmla="*/ 144742 h 1433072"/>
              <a:gd name="connsiteX32" fmla="*/ 891446 w 1548180"/>
              <a:gd name="connsiteY32" fmla="*/ 204445 h 1433072"/>
              <a:gd name="connsiteX33" fmla="*/ 952671 w 1548180"/>
              <a:gd name="connsiteY33" fmla="*/ 180068 h 1433072"/>
              <a:gd name="connsiteX34" fmla="*/ 1025606 w 1548180"/>
              <a:gd name="connsiteY34" fmla="*/ 160355 h 1433072"/>
              <a:gd name="connsiteX35" fmla="*/ 1114547 w 1548180"/>
              <a:gd name="connsiteY35" fmla="*/ 188733 h 1433072"/>
              <a:gd name="connsiteX36" fmla="*/ 1171108 w 1548180"/>
              <a:gd name="connsiteY36" fmla="*/ 239010 h 1433072"/>
              <a:gd name="connsiteX37" fmla="*/ 1171108 w 1548180"/>
              <a:gd name="connsiteY37" fmla="*/ 292428 h 1433072"/>
              <a:gd name="connsiteX38" fmla="*/ 1149112 w 1548180"/>
              <a:gd name="connsiteY38" fmla="*/ 348989 h 1433072"/>
              <a:gd name="connsiteX39" fmla="*/ 1130259 w 1548180"/>
              <a:gd name="connsiteY39" fmla="*/ 383554 h 1433072"/>
              <a:gd name="connsiteX40" fmla="*/ 1196246 w 1548180"/>
              <a:gd name="connsiteY40" fmla="*/ 377270 h 1433072"/>
              <a:gd name="connsiteX41" fmla="*/ 1224527 w 1548180"/>
              <a:gd name="connsiteY41" fmla="*/ 380412 h 1433072"/>
              <a:gd name="connsiteX42" fmla="*/ 1243380 w 1548180"/>
              <a:gd name="connsiteY42" fmla="*/ 396123 h 1433072"/>
              <a:gd name="connsiteX43" fmla="*/ 1312510 w 1548180"/>
              <a:gd name="connsiteY43" fmla="*/ 405550 h 1433072"/>
              <a:gd name="connsiteX44" fmla="*/ 1359644 w 1548180"/>
              <a:gd name="connsiteY44" fmla="*/ 418119 h 1433072"/>
              <a:gd name="connsiteX45" fmla="*/ 1434200 w 1548180"/>
              <a:gd name="connsiteY45" fmla="*/ 500775 h 1433072"/>
              <a:gd name="connsiteX46" fmla="*/ 1513615 w 1548180"/>
              <a:gd name="connsiteY46" fmla="*/ 559521 h 1433072"/>
              <a:gd name="connsiteX47" fmla="*/ 1548180 w 1548180"/>
              <a:gd name="connsiteY47" fmla="*/ 616082 h 1433072"/>
              <a:gd name="connsiteX48" fmla="*/ 1529327 w 1548180"/>
              <a:gd name="connsiteY48" fmla="*/ 663216 h 1433072"/>
              <a:gd name="connsiteX49" fmla="*/ 1538753 w 1548180"/>
              <a:gd name="connsiteY49" fmla="*/ 719777 h 1433072"/>
              <a:gd name="connsiteX50" fmla="*/ 1546560 w 1548180"/>
              <a:gd name="connsiteY50" fmla="*/ 790626 h 1433072"/>
              <a:gd name="connsiteX51" fmla="*/ 1548180 w 1548180"/>
              <a:gd name="connsiteY51" fmla="*/ 864321 h 1433072"/>
              <a:gd name="connsiteX52" fmla="*/ 1504188 w 1548180"/>
              <a:gd name="connsiteY52" fmla="*/ 949162 h 1433072"/>
              <a:gd name="connsiteX53" fmla="*/ 1389815 w 1548180"/>
              <a:gd name="connsiteY53" fmla="*/ 1047629 h 1433072"/>
              <a:gd name="connsiteX54" fmla="*/ 1395928 w 1548180"/>
              <a:gd name="connsiteY54" fmla="*/ 1072667 h 1433072"/>
              <a:gd name="connsiteX55" fmla="*/ 1336887 w 1548180"/>
              <a:gd name="connsiteY55" fmla="*/ 1066089 h 1433072"/>
              <a:gd name="connsiteX56" fmla="*/ 1306226 w 1548180"/>
              <a:gd name="connsiteY56" fmla="*/ 1109418 h 1433072"/>
              <a:gd name="connsiteX57" fmla="*/ 1224527 w 1548180"/>
              <a:gd name="connsiteY57" fmla="*/ 1081138 h 1433072"/>
              <a:gd name="connsiteX58" fmla="*/ 1193104 w 1548180"/>
              <a:gd name="connsiteY58" fmla="*/ 1081138 h 1433072"/>
              <a:gd name="connsiteX59" fmla="*/ 1171108 w 1548180"/>
              <a:gd name="connsiteY59" fmla="*/ 1187975 h 1433072"/>
              <a:gd name="connsiteX60" fmla="*/ 1186819 w 1548180"/>
              <a:gd name="connsiteY60" fmla="*/ 1288527 h 1433072"/>
              <a:gd name="connsiteX61" fmla="*/ 1224527 w 1548180"/>
              <a:gd name="connsiteY61" fmla="*/ 1326235 h 1433072"/>
              <a:gd name="connsiteX62" fmla="*/ 1174250 w 1548180"/>
              <a:gd name="connsiteY62" fmla="*/ 1348230 h 1433072"/>
              <a:gd name="connsiteX63" fmla="*/ 1127116 w 1548180"/>
              <a:gd name="connsiteY63" fmla="*/ 1433072 h 1433072"/>
              <a:gd name="connsiteX64" fmla="*/ 1090268 w 1548180"/>
              <a:gd name="connsiteY64" fmla="*/ 1406216 h 1433072"/>
              <a:gd name="connsiteX65" fmla="*/ 1092551 w 1548180"/>
              <a:gd name="connsiteY65" fmla="*/ 1360799 h 1433072"/>
              <a:gd name="connsiteX66" fmla="*/ 1064271 w 1548180"/>
              <a:gd name="connsiteY66" fmla="*/ 1395364 h 1433072"/>
              <a:gd name="connsiteX67" fmla="*/ 1040189 w 1548180"/>
              <a:gd name="connsiteY67" fmla="*/ 1355743 h 1433072"/>
              <a:gd name="connsiteX68" fmla="*/ 1017137 w 1548180"/>
              <a:gd name="connsiteY68" fmla="*/ 1338804 h 1433072"/>
              <a:gd name="connsiteX69" fmla="*/ 1084082 w 1548180"/>
              <a:gd name="connsiteY69" fmla="*/ 1275860 h 1433072"/>
              <a:gd name="connsiteX70" fmla="*/ 1092551 w 1548180"/>
              <a:gd name="connsiteY70" fmla="*/ 1184832 h 1433072"/>
              <a:gd name="connsiteX71" fmla="*/ 1106938 w 1548180"/>
              <a:gd name="connsiteY71" fmla="*/ 1124564 h 1433072"/>
              <a:gd name="connsiteX72" fmla="*/ 1010852 w 1548180"/>
              <a:gd name="connsiteY72" fmla="*/ 1037146 h 1433072"/>
              <a:gd name="connsiteX73" fmla="*/ 951149 w 1548180"/>
              <a:gd name="connsiteY73" fmla="*/ 1008865 h 1433072"/>
              <a:gd name="connsiteX74" fmla="*/ 913442 w 1548180"/>
              <a:gd name="connsiteY74" fmla="*/ 1012008 h 1433072"/>
              <a:gd name="connsiteX75" fmla="*/ 900873 w 1548180"/>
              <a:gd name="connsiteY75" fmla="*/ 964874 h 1433072"/>
              <a:gd name="connsiteX76" fmla="*/ 841170 w 1548180"/>
              <a:gd name="connsiteY76" fmla="*/ 1018292 h 1433072"/>
              <a:gd name="connsiteX77" fmla="*/ 825459 w 1548180"/>
              <a:gd name="connsiteY77" fmla="*/ 1046573 h 1433072"/>
              <a:gd name="connsiteX78" fmla="*/ 816032 w 1548180"/>
              <a:gd name="connsiteY78" fmla="*/ 1055999 h 1433072"/>
              <a:gd name="connsiteX79" fmla="*/ 822316 w 1548180"/>
              <a:gd name="connsiteY79" fmla="*/ 1090564 h 1433072"/>
              <a:gd name="connsiteX80" fmla="*/ 825459 w 1548180"/>
              <a:gd name="connsiteY80" fmla="*/ 1131414 h 1433072"/>
              <a:gd name="connsiteX81" fmla="*/ 825459 w 1548180"/>
              <a:gd name="connsiteY81" fmla="*/ 1137698 h 1433072"/>
              <a:gd name="connsiteX82" fmla="*/ 838028 w 1548180"/>
              <a:gd name="connsiteY82" fmla="*/ 1175406 h 1433072"/>
              <a:gd name="connsiteX83" fmla="*/ 882019 w 1548180"/>
              <a:gd name="connsiteY83" fmla="*/ 1197402 h 1433072"/>
              <a:gd name="connsiteX84" fmla="*/ 904015 w 1548180"/>
              <a:gd name="connsiteY84" fmla="*/ 1225682 h 1433072"/>
              <a:gd name="connsiteX85" fmla="*/ 875735 w 1548180"/>
              <a:gd name="connsiteY85" fmla="*/ 1263389 h 1433072"/>
              <a:gd name="connsiteX86" fmla="*/ 847454 w 1548180"/>
              <a:gd name="connsiteY86" fmla="*/ 1279100 h 1433072"/>
              <a:gd name="connsiteX87" fmla="*/ 825459 w 1548180"/>
              <a:gd name="connsiteY87" fmla="*/ 1301096 h 1433072"/>
              <a:gd name="connsiteX88" fmla="*/ 768898 w 1548180"/>
              <a:gd name="connsiteY88" fmla="*/ 1307381 h 1433072"/>
              <a:gd name="connsiteX89" fmla="*/ 740617 w 1548180"/>
              <a:gd name="connsiteY89" fmla="*/ 1275958 h 1433072"/>
              <a:gd name="connsiteX90" fmla="*/ 702910 w 1548180"/>
              <a:gd name="connsiteY90" fmla="*/ 1319950 h 1433072"/>
              <a:gd name="connsiteX91" fmla="*/ 671487 w 1548180"/>
              <a:gd name="connsiteY91" fmla="*/ 1319950 h 1433072"/>
              <a:gd name="connsiteX92" fmla="*/ 677772 w 1548180"/>
              <a:gd name="connsiteY92" fmla="*/ 1291670 h 1433072"/>
              <a:gd name="connsiteX93" fmla="*/ 618069 w 1548180"/>
              <a:gd name="connsiteY93" fmla="*/ 1301096 h 14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548180" h="1433072">
                <a:moveTo>
                  <a:pt x="618069" y="1301096"/>
                </a:moveTo>
                <a:lnTo>
                  <a:pt x="691298" y="1229683"/>
                </a:lnTo>
                <a:lnTo>
                  <a:pt x="724906" y="1187975"/>
                </a:lnTo>
                <a:lnTo>
                  <a:pt x="706052" y="1049715"/>
                </a:lnTo>
                <a:lnTo>
                  <a:pt x="655776" y="895744"/>
                </a:lnTo>
                <a:cubicBezTo>
                  <a:pt x="647617" y="871801"/>
                  <a:pt x="653746" y="847857"/>
                  <a:pt x="645587" y="823914"/>
                </a:cubicBezTo>
                <a:lnTo>
                  <a:pt x="618069" y="744915"/>
                </a:lnTo>
                <a:lnTo>
                  <a:pt x="583504" y="647505"/>
                </a:lnTo>
                <a:lnTo>
                  <a:pt x="602358" y="581517"/>
                </a:lnTo>
                <a:lnTo>
                  <a:pt x="545797" y="496676"/>
                </a:lnTo>
                <a:lnTo>
                  <a:pt x="514374" y="414977"/>
                </a:lnTo>
                <a:lnTo>
                  <a:pt x="514374" y="414977"/>
                </a:lnTo>
                <a:lnTo>
                  <a:pt x="482951" y="430688"/>
                </a:lnTo>
                <a:lnTo>
                  <a:pt x="469719" y="370420"/>
                </a:lnTo>
                <a:lnTo>
                  <a:pt x="416964" y="250523"/>
                </a:lnTo>
                <a:lnTo>
                  <a:pt x="354118" y="138457"/>
                </a:lnTo>
                <a:lnTo>
                  <a:pt x="288131" y="173022"/>
                </a:lnTo>
                <a:lnTo>
                  <a:pt x="316411" y="125888"/>
                </a:lnTo>
                <a:lnTo>
                  <a:pt x="108358" y="182253"/>
                </a:lnTo>
                <a:lnTo>
                  <a:pt x="252903" y="119702"/>
                </a:lnTo>
                <a:lnTo>
                  <a:pt x="0" y="114743"/>
                </a:lnTo>
                <a:lnTo>
                  <a:pt x="21234" y="95129"/>
                </a:lnTo>
                <a:lnTo>
                  <a:pt x="376114" y="100750"/>
                </a:lnTo>
                <a:lnTo>
                  <a:pt x="410679" y="66185"/>
                </a:lnTo>
                <a:lnTo>
                  <a:pt x="365828" y="19247"/>
                </a:lnTo>
                <a:cubicBezTo>
                  <a:pt x="391612" y="17594"/>
                  <a:pt x="405491" y="1653"/>
                  <a:pt x="431275" y="0"/>
                </a:cubicBezTo>
                <a:lnTo>
                  <a:pt x="508089" y="9624"/>
                </a:lnTo>
                <a:lnTo>
                  <a:pt x="689483" y="67044"/>
                </a:lnTo>
                <a:lnTo>
                  <a:pt x="756329" y="94465"/>
                </a:lnTo>
                <a:lnTo>
                  <a:pt x="860023" y="72470"/>
                </a:lnTo>
                <a:lnTo>
                  <a:pt x="916683" y="92183"/>
                </a:lnTo>
                <a:lnTo>
                  <a:pt x="922869" y="144742"/>
                </a:lnTo>
                <a:lnTo>
                  <a:pt x="891446" y="204445"/>
                </a:lnTo>
                <a:lnTo>
                  <a:pt x="952671" y="180068"/>
                </a:lnTo>
                <a:lnTo>
                  <a:pt x="1025606" y="160355"/>
                </a:lnTo>
                <a:lnTo>
                  <a:pt x="1114547" y="188733"/>
                </a:lnTo>
                <a:lnTo>
                  <a:pt x="1171108" y="239010"/>
                </a:lnTo>
                <a:lnTo>
                  <a:pt x="1171108" y="292428"/>
                </a:lnTo>
                <a:lnTo>
                  <a:pt x="1149112" y="348989"/>
                </a:lnTo>
                <a:lnTo>
                  <a:pt x="1130259" y="383554"/>
                </a:lnTo>
                <a:lnTo>
                  <a:pt x="1196246" y="377270"/>
                </a:lnTo>
                <a:lnTo>
                  <a:pt x="1224527" y="380412"/>
                </a:lnTo>
                <a:lnTo>
                  <a:pt x="1243380" y="396123"/>
                </a:lnTo>
                <a:lnTo>
                  <a:pt x="1312510" y="405550"/>
                </a:lnTo>
                <a:lnTo>
                  <a:pt x="1359644" y="418119"/>
                </a:lnTo>
                <a:lnTo>
                  <a:pt x="1434200" y="500775"/>
                </a:lnTo>
                <a:lnTo>
                  <a:pt x="1513615" y="559521"/>
                </a:lnTo>
                <a:lnTo>
                  <a:pt x="1548180" y="616082"/>
                </a:lnTo>
                <a:lnTo>
                  <a:pt x="1529327" y="663216"/>
                </a:lnTo>
                <a:lnTo>
                  <a:pt x="1538753" y="719777"/>
                </a:lnTo>
                <a:lnTo>
                  <a:pt x="1546560" y="790626"/>
                </a:lnTo>
                <a:lnTo>
                  <a:pt x="1548180" y="864321"/>
                </a:lnTo>
                <a:lnTo>
                  <a:pt x="1504188" y="949162"/>
                </a:lnTo>
                <a:lnTo>
                  <a:pt x="1389815" y="1047629"/>
                </a:lnTo>
                <a:lnTo>
                  <a:pt x="1395928" y="1072667"/>
                </a:lnTo>
                <a:lnTo>
                  <a:pt x="1336887" y="1066089"/>
                </a:lnTo>
                <a:lnTo>
                  <a:pt x="1306226" y="1109418"/>
                </a:lnTo>
                <a:lnTo>
                  <a:pt x="1224527" y="1081138"/>
                </a:lnTo>
                <a:lnTo>
                  <a:pt x="1193104" y="1081138"/>
                </a:lnTo>
                <a:lnTo>
                  <a:pt x="1171108" y="1187975"/>
                </a:lnTo>
                <a:lnTo>
                  <a:pt x="1186819" y="1288527"/>
                </a:lnTo>
                <a:lnTo>
                  <a:pt x="1224527" y="1326235"/>
                </a:lnTo>
                <a:lnTo>
                  <a:pt x="1174250" y="1348230"/>
                </a:lnTo>
                <a:lnTo>
                  <a:pt x="1127116" y="1433072"/>
                </a:lnTo>
                <a:lnTo>
                  <a:pt x="1090268" y="1406216"/>
                </a:lnTo>
                <a:lnTo>
                  <a:pt x="1092551" y="1360799"/>
                </a:lnTo>
                <a:lnTo>
                  <a:pt x="1064271" y="1395364"/>
                </a:lnTo>
                <a:lnTo>
                  <a:pt x="1040189" y="1355743"/>
                </a:lnTo>
                <a:lnTo>
                  <a:pt x="1017137" y="1338804"/>
                </a:lnTo>
                <a:lnTo>
                  <a:pt x="1084082" y="1275860"/>
                </a:lnTo>
                <a:lnTo>
                  <a:pt x="1092551" y="1184832"/>
                </a:lnTo>
                <a:lnTo>
                  <a:pt x="1106938" y="1124564"/>
                </a:lnTo>
                <a:lnTo>
                  <a:pt x="1010852" y="1037146"/>
                </a:lnTo>
                <a:lnTo>
                  <a:pt x="951149" y="1008865"/>
                </a:lnTo>
                <a:lnTo>
                  <a:pt x="913442" y="1012008"/>
                </a:lnTo>
                <a:lnTo>
                  <a:pt x="900873" y="964874"/>
                </a:lnTo>
                <a:lnTo>
                  <a:pt x="841170" y="1018292"/>
                </a:lnTo>
                <a:cubicBezTo>
                  <a:pt x="835933" y="1027719"/>
                  <a:pt x="831441" y="1037600"/>
                  <a:pt x="825459" y="1046573"/>
                </a:cubicBezTo>
                <a:cubicBezTo>
                  <a:pt x="822994" y="1050270"/>
                  <a:pt x="816032" y="1055999"/>
                  <a:pt x="816032" y="1055999"/>
                </a:cubicBezTo>
                <a:lnTo>
                  <a:pt x="822316" y="1090564"/>
                </a:lnTo>
                <a:cubicBezTo>
                  <a:pt x="825772" y="1125114"/>
                  <a:pt x="825459" y="1111460"/>
                  <a:pt x="825459" y="1131414"/>
                </a:cubicBezTo>
                <a:lnTo>
                  <a:pt x="825459" y="1137698"/>
                </a:lnTo>
                <a:lnTo>
                  <a:pt x="838028" y="1175406"/>
                </a:lnTo>
                <a:lnTo>
                  <a:pt x="882019" y="1197402"/>
                </a:lnTo>
                <a:lnTo>
                  <a:pt x="904015" y="1225682"/>
                </a:lnTo>
                <a:lnTo>
                  <a:pt x="875735" y="1263389"/>
                </a:lnTo>
                <a:lnTo>
                  <a:pt x="847454" y="1279100"/>
                </a:lnTo>
                <a:lnTo>
                  <a:pt x="825459" y="1301096"/>
                </a:lnTo>
                <a:lnTo>
                  <a:pt x="768898" y="1307381"/>
                </a:lnTo>
                <a:lnTo>
                  <a:pt x="740617" y="1275958"/>
                </a:lnTo>
                <a:lnTo>
                  <a:pt x="702910" y="1319950"/>
                </a:lnTo>
                <a:lnTo>
                  <a:pt x="671487" y="1319950"/>
                </a:lnTo>
                <a:lnTo>
                  <a:pt x="677772" y="1291670"/>
                </a:lnTo>
                <a:lnTo>
                  <a:pt x="618069" y="1301096"/>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302964" y="622453"/>
            <a:ext cx="8538072" cy="332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27000">
                    <a:srgbClr val="333399">
                      <a:satMod val="175000"/>
                      <a:alpha val="6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Frightened Rats  or Bold as Lions?</a:t>
            </a:r>
            <a:endParaRPr kumimoji="0" lang="en-US" sz="8800" b="1" i="1" u="none" strike="noStrike" kern="1200" cap="none" spc="50" normalizeH="0" baseline="0" noProof="0" dirty="0">
              <a:ln w="11430"/>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27000">
                  <a:srgbClr val="333399">
                    <a:satMod val="175000"/>
                    <a:alpha val="6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5400" b="1" spc="50" dirty="0">
                <a:ln w="11430"/>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27000">
                    <a:srgbClr val="333399">
                      <a:satMod val="175000"/>
                      <a:alpha val="60000"/>
                    </a:srgbClr>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2313188" y="4946120"/>
            <a:ext cx="4839159"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spc="50" dirty="0">
                <a:ln w="11430"/>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27000">
                    <a:srgbClr val="333399">
                      <a:satMod val="175000"/>
                      <a:alpha val="60000"/>
                    </a:srgbClr>
                  </a:glow>
                  <a:outerShdw blurRad="76200" dist="50800" dir="5400000" algn="tl" rotWithShape="0">
                    <a:srgbClr val="000000">
                      <a:alpha val="65000"/>
                    </a:srgbClr>
                  </a:outerShdw>
                </a:effectLst>
                <a:latin typeface="Calibri" panose="020F0502020204030204" pitchFamily="34" charset="0"/>
              </a:rPr>
              <a:t>February 2 , 2020</a:t>
            </a:r>
          </a:p>
        </p:txBody>
      </p:sp>
      <p:sp>
        <p:nvSpPr>
          <p:cNvPr id="7" name="Rectangle 4">
            <a:extLst>
              <a:ext uri="{FF2B5EF4-FFF2-40B4-BE49-F238E27FC236}">
                <a16:creationId xmlns:a16="http://schemas.microsoft.com/office/drawing/2014/main" id="{3986C373-6121-4FE8-BF31-50EBA4A2CACD}"/>
              </a:ext>
            </a:extLst>
          </p:cNvPr>
          <p:cNvSpPr>
            <a:spLocks noChangeArrowheads="1"/>
          </p:cNvSpPr>
          <p:nvPr/>
        </p:nvSpPr>
        <p:spPr bwMode="auto">
          <a:xfrm>
            <a:off x="4216400" y="3530600"/>
            <a:ext cx="1409700" cy="156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27000">
                    <a:srgbClr val="333399">
                      <a:satMod val="175000"/>
                      <a:alpha val="6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8800" b="1" i="1" u="none" strike="noStrike" kern="1200" cap="none" spc="50" normalizeH="0" baseline="0" noProof="0" dirty="0">
              <a:ln w="11430"/>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27000">
                  <a:srgbClr val="333399">
                    <a:satMod val="175000"/>
                    <a:alpha val="60000"/>
                  </a:srgbClr>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173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5" fill="hold">
                            <p:stCondLst>
                              <p:cond delay="1000"/>
                            </p:stCondLst>
                            <p:childTnLst>
                              <p:par>
                                <p:cTn id="16" presetID="39" presetClass="entr" presetSubtype="0" ac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39" presetClass="entr" presetSubtype="0" accel="100000" fill="hold" grpId="0" nodeType="afterEffect">
                                  <p:stCondLst>
                                    <p:cond delay="25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3250"/>
                            </p:stCondLst>
                            <p:childTnLst>
                              <p:par>
                                <p:cTn id="30" presetID="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30160" fill="hold"/>
                                        <p:tgtEl>
                                          <p:spTgt spid="11"/>
                                        </p:tgtEl>
                                      </p:cBhvr>
                                    </p:cmd>
                                  </p:childTnLst>
                                </p:cTn>
                              </p:par>
                              <p:par>
                                <p:cTn id="34" presetID="1" presetClass="exit" presetSubtype="0" fill="hold" nodeType="withEffect">
                                  <p:stCondLst>
                                    <p:cond delay="0"/>
                                  </p:stCondLst>
                                  <p:childTnLst>
                                    <p:set>
                                      <p:cBhvr>
                                        <p:cTn id="35" dur="1" fill="hold">
                                          <p:stCondLst>
                                            <p:cond delay="0"/>
                                          </p:stCondLst>
                                        </p:cTn>
                                        <p:tgtEl>
                                          <p:spTgt spid="3"/>
                                        </p:tgtEl>
                                        <p:attrNameLst>
                                          <p:attrName>style.visibility</p:attrName>
                                        </p:attrNameLst>
                                      </p:cBhvr>
                                      <p:to>
                                        <p:strVal val="hidden"/>
                                      </p:to>
                                    </p:set>
                                  </p:childTnLst>
                                </p:cTn>
                              </p:par>
                              <p:par>
                                <p:cTn id="36" presetID="10" presetClass="exit" presetSubtype="0" fill="hold" grpId="4"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3"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3"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5"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entr" presetSubtype="0" fill="hold" grpId="3" nodeType="withEffect">
                                  <p:stCondLst>
                                    <p:cond delay="0"/>
                                  </p:stCondLst>
                                  <p:childTnLst>
                                    <p:set>
                                      <p:cBhvr>
                                        <p:cTn id="53" dur="1" fill="hold">
                                          <p:stCondLst>
                                            <p:cond delay="0"/>
                                          </p:stCondLst>
                                        </p:cTn>
                                        <p:tgtEl>
                                          <p:spTgt spid="7"/>
                                        </p:tgtEl>
                                        <p:attrNameLst>
                                          <p:attrName>style.visibility</p:attrName>
                                        </p:attrNameLst>
                                      </p:cBhvr>
                                      <p:to>
                                        <p:strVal val="visible"/>
                                      </p:to>
                                    </p:set>
                                  </p:childTnLst>
                                </p:cTn>
                              </p:par>
                              <p:par>
                                <p:cTn id="54" presetID="1" presetClass="entr" presetSubtype="0" fill="hold" grpId="4" nodeType="with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4" nodeType="with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1"/>
                                        </p:tgtEl>
                                        <p:attrNameLst>
                                          <p:attrName>style.visibility</p:attrName>
                                        </p:attrNameLst>
                                      </p:cBhvr>
                                      <p:to>
                                        <p:strVal val="hidden"/>
                                      </p:to>
                                    </p:set>
                                    <p:cmd type="call" cmd="stop">
                                      <p:cBhvr>
                                        <p:cTn id="64" dur="1">
                                          <p:stCondLst>
                                            <p:cond delay="0"/>
                                          </p:stCondLst>
                                        </p:cTn>
                                        <p:tgtEl>
                                          <p:spTgt spid="11"/>
                                        </p:tgtEl>
                                      </p:cBhvr>
                                    </p:cmd>
                                  </p:childTnLst>
                                </p:cTn>
                              </p:par>
                              <p:par>
                                <p:cTn id="65" presetID="0" presetClass="exit" presetSubtype="0" fill="hold" grpId="1" nodeType="withEffect">
                                  <p:stCondLst>
                                    <p:cond delay="0"/>
                                  </p:stCondLst>
                                  <p:childTnLst>
                                    <p:set>
                                      <p:cBhvr>
                                        <p:cTn id="66" dur="1" fill="hold">
                                          <p:stCondLst>
                                            <p:cond delay="999"/>
                                          </p:stCondLst>
                                        </p:cTn>
                                        <p:tgtEl>
                                          <p:spTgt spid="4"/>
                                        </p:tgtEl>
                                        <p:attrNameLst>
                                          <p:attrName>style.visibility</p:attrName>
                                        </p:attrNameLst>
                                      </p:cBhvr>
                                      <p:to>
                                        <p:strVal val="hidden"/>
                                      </p:to>
                                    </p:set>
                                    <p:animEffect transition="out" filter="dissolve">
                                      <p:cBhvr>
                                        <p:cTn id="67" dur="1000">
                                          <p:stCondLst>
                                            <p:cond delay="0"/>
                                          </p:stCondLst>
                                        </p:cTn>
                                        <p:tgtEl>
                                          <p:spTgt spid="4"/>
                                        </p:tgtEl>
                                      </p:cBhvr>
                                    </p:animEffect>
                                    <p:anim to="" calcmode="lin" valueType="num">
                                      <p:cBhvr>
                                        <p:cTn id="6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6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70" presetID="8" presetClass="emph" presetSubtype="0" fill="hold" grpId="2" nodeType="withEffect">
                                  <p:stCondLst>
                                    <p:cond delay="0"/>
                                  </p:stCondLst>
                                  <p:childTnLst>
                                    <p:animRot by="2100000">
                                      <p:cBhvr>
                                        <p:cTn id="71" dur="1000" fill="hold"/>
                                        <p:tgtEl>
                                          <p:spTgt spid="4"/>
                                        </p:tgtEl>
                                        <p:attrNameLst>
                                          <p:attrName>r</p:attrName>
                                        </p:attrNameLst>
                                      </p:cBhvr>
                                    </p:animRot>
                                  </p:childTnLst>
                                </p:cTn>
                              </p:par>
                              <p:par>
                                <p:cTn id="72" presetID="42" presetClass="path" presetSubtype="0" accel="50000" decel="50000" fill="hold" grpId="3" nodeType="withEffect">
                                  <p:stCondLst>
                                    <p:cond delay="0"/>
                                  </p:stCondLst>
                                  <p:childTnLst>
                                    <p:animMotion origin="layout" path="M 0 -3.33333E-6 L 0.07951 0.23866 " pathEditMode="relative" rAng="0" ptsTypes="AA">
                                      <p:cBhvr>
                                        <p:cTn id="73" dur="1000" fill="hold"/>
                                        <p:tgtEl>
                                          <p:spTgt spid="4"/>
                                        </p:tgtEl>
                                        <p:attrNameLst>
                                          <p:attrName>ppt_x</p:attrName>
                                          <p:attrName>ppt_y</p:attrName>
                                        </p:attrNameLst>
                                      </p:cBhvr>
                                      <p:rCtr x="3976" y="11921"/>
                                    </p:animMotion>
                                  </p:childTnLst>
                                </p:cTn>
                              </p:par>
                              <p:par>
                                <p:cTn id="74" presetID="9" presetClass="exit" presetSubtype="0" fill="hold" grpId="1" nodeType="withEffect">
                                  <p:stCondLst>
                                    <p:cond delay="500"/>
                                  </p:stCondLst>
                                  <p:childTnLst>
                                    <p:animEffect transition="out" filter="dissolve">
                                      <p:cBhvr>
                                        <p:cTn id="75" dur="1500"/>
                                        <p:tgtEl>
                                          <p:spTgt spid="5"/>
                                        </p:tgtEl>
                                      </p:cBhvr>
                                    </p:animEffect>
                                    <p:set>
                                      <p:cBhvr>
                                        <p:cTn id="76" dur="1" fill="hold">
                                          <p:stCondLst>
                                            <p:cond delay="1499"/>
                                          </p:stCondLst>
                                        </p:cTn>
                                        <p:tgtEl>
                                          <p:spTgt spid="5"/>
                                        </p:tgtEl>
                                        <p:attrNameLst>
                                          <p:attrName>style.visibility</p:attrName>
                                        </p:attrNameLst>
                                      </p:cBhvr>
                                      <p:to>
                                        <p:strVal val="hidden"/>
                                      </p:to>
                                    </p:set>
                                  </p:childTnLst>
                                </p:cTn>
                              </p:par>
                              <p:par>
                                <p:cTn id="77" presetID="0" presetClass="path" presetSubtype="0" accel="50000" decel="50000" fill="hold" grpId="2" nodeType="withEffect">
                                  <p:stCondLst>
                                    <p:cond delay="500"/>
                                  </p:stCondLst>
                                  <p:childTnLst>
                                    <p:animMotion origin="layout" path="M 3.33333E-6 3.13599E-6 L 3.33333E-6 0.23034 " pathEditMode="relative" rAng="0" ptsTypes="AA">
                                      <p:cBhvr>
                                        <p:cTn id="78" dur="1500" fill="hold"/>
                                        <p:tgtEl>
                                          <p:spTgt spid="5"/>
                                        </p:tgtEl>
                                        <p:attrNameLst>
                                          <p:attrName>ppt_x</p:attrName>
                                          <p:attrName>ppt_y</p:attrName>
                                        </p:attrNameLst>
                                      </p:cBhvr>
                                      <p:rCtr x="0" y="11517"/>
                                    </p:animMotion>
                                  </p:childTnLst>
                                </p:cTn>
                              </p:par>
                              <p:par>
                                <p:cTn id="79" presetID="31" presetClass="exit" presetSubtype="0" fill="hold" grpId="1" nodeType="withEffect">
                                  <p:stCondLst>
                                    <p:cond delay="1250"/>
                                  </p:stCondLst>
                                  <p:childTnLst>
                                    <p:anim calcmode="lin" valueType="num">
                                      <p:cBhvr>
                                        <p:cTn id="80" dur="1000"/>
                                        <p:tgtEl>
                                          <p:spTgt spid="6"/>
                                        </p:tgtEl>
                                        <p:attrNameLst>
                                          <p:attrName>ppt_w</p:attrName>
                                        </p:attrNameLst>
                                      </p:cBhvr>
                                      <p:tavLst>
                                        <p:tav tm="0">
                                          <p:val>
                                            <p:strVal val="ppt_w"/>
                                          </p:val>
                                        </p:tav>
                                        <p:tav tm="100000">
                                          <p:val>
                                            <p:fltVal val="0"/>
                                          </p:val>
                                        </p:tav>
                                      </p:tavLst>
                                    </p:anim>
                                    <p:anim calcmode="lin" valueType="num">
                                      <p:cBhvr>
                                        <p:cTn id="81" dur="1000"/>
                                        <p:tgtEl>
                                          <p:spTgt spid="6"/>
                                        </p:tgtEl>
                                        <p:attrNameLst>
                                          <p:attrName>ppt_h</p:attrName>
                                        </p:attrNameLst>
                                      </p:cBhvr>
                                      <p:tavLst>
                                        <p:tav tm="0">
                                          <p:val>
                                            <p:strVal val="ppt_h"/>
                                          </p:val>
                                        </p:tav>
                                        <p:tav tm="100000">
                                          <p:val>
                                            <p:fltVal val="0"/>
                                          </p:val>
                                        </p:tav>
                                      </p:tavLst>
                                    </p:anim>
                                    <p:anim calcmode="lin" valueType="num">
                                      <p:cBhvr>
                                        <p:cTn id="82" dur="1000"/>
                                        <p:tgtEl>
                                          <p:spTgt spid="6"/>
                                        </p:tgtEl>
                                        <p:attrNameLst>
                                          <p:attrName>style.rotation</p:attrName>
                                        </p:attrNameLst>
                                      </p:cBhvr>
                                      <p:tavLst>
                                        <p:tav tm="0">
                                          <p:val>
                                            <p:fltVal val="0"/>
                                          </p:val>
                                        </p:tav>
                                        <p:tav tm="100000">
                                          <p:val>
                                            <p:fltVal val="90"/>
                                          </p:val>
                                        </p:tav>
                                      </p:tavLst>
                                    </p:anim>
                                    <p:animEffect transition="out" filter="fade">
                                      <p:cBhvr>
                                        <p:cTn id="83" dur="1000"/>
                                        <p:tgtEl>
                                          <p:spTgt spid="6"/>
                                        </p:tgtEl>
                                      </p:cBhvr>
                                    </p:animEffect>
                                    <p:set>
                                      <p:cBhvr>
                                        <p:cTn id="84" dur="1" fill="hold">
                                          <p:stCondLst>
                                            <p:cond delay="999"/>
                                          </p:stCondLst>
                                        </p:cTn>
                                        <p:tgtEl>
                                          <p:spTgt spid="6"/>
                                        </p:tgtEl>
                                        <p:attrNameLst>
                                          <p:attrName>style.visibility</p:attrName>
                                        </p:attrNameLst>
                                      </p:cBhvr>
                                      <p:to>
                                        <p:strVal val="hidden"/>
                                      </p:to>
                                    </p:set>
                                  </p:childTnLst>
                                </p:cTn>
                              </p:par>
                              <p:par>
                                <p:cTn id="85" presetID="42" presetClass="path" presetSubtype="0" accel="50000" decel="50000" fill="hold" grpId="2" nodeType="withEffect">
                                  <p:stCondLst>
                                    <p:cond delay="1250"/>
                                  </p:stCondLst>
                                  <p:childTnLst>
                                    <p:animMotion origin="layout" path="M -4.72222E-6 -4.07407E-6 L 0.09393 -0.32314 " pathEditMode="relative" rAng="0" ptsTypes="AA">
                                      <p:cBhvr>
                                        <p:cTn id="86" dur="1000" fill="hold"/>
                                        <p:tgtEl>
                                          <p:spTgt spid="6"/>
                                        </p:tgtEl>
                                        <p:attrNameLst>
                                          <p:attrName>ppt_x</p:attrName>
                                          <p:attrName>ppt_y</p:attrName>
                                        </p:attrNameLst>
                                      </p:cBhvr>
                                      <p:rCtr x="4688" y="-16157"/>
                                    </p:animMotion>
                                  </p:childTnLst>
                                </p:cTn>
                              </p:par>
                              <p:par>
                                <p:cTn id="87" presetID="2" presetClass="exit" presetSubtype="2" fill="hold" grpId="1" nodeType="withEffect">
                                  <p:stCondLst>
                                    <p:cond delay="750"/>
                                  </p:stCondLst>
                                  <p:childTnLst>
                                    <p:anim calcmode="lin" valueType="num">
                                      <p:cBhvr additive="base">
                                        <p:cTn id="88" dur="500"/>
                                        <p:tgtEl>
                                          <p:spTgt spid="7"/>
                                        </p:tgtEl>
                                        <p:attrNameLst>
                                          <p:attrName>ppt_x</p:attrName>
                                        </p:attrNameLst>
                                      </p:cBhvr>
                                      <p:tavLst>
                                        <p:tav tm="0">
                                          <p:val>
                                            <p:strVal val="ppt_x"/>
                                          </p:val>
                                        </p:tav>
                                        <p:tav tm="100000">
                                          <p:val>
                                            <p:strVal val="1+ppt_w/2"/>
                                          </p:val>
                                        </p:tav>
                                      </p:tavLst>
                                    </p:anim>
                                    <p:anim calcmode="lin" valueType="num">
                                      <p:cBhvr additive="base">
                                        <p:cTn id="89" dur="500"/>
                                        <p:tgtEl>
                                          <p:spTgt spid="7"/>
                                        </p:tgtEl>
                                        <p:attrNameLst>
                                          <p:attrName>ppt_y</p:attrName>
                                        </p:attrNameLst>
                                      </p:cBhvr>
                                      <p:tavLst>
                                        <p:tav tm="0">
                                          <p:val>
                                            <p:strVal val="ppt_y"/>
                                          </p:val>
                                        </p:tav>
                                        <p:tav tm="100000">
                                          <p:val>
                                            <p:strVal val="ppt_y"/>
                                          </p:val>
                                        </p:tav>
                                      </p:tavLst>
                                    </p:anim>
                                    <p:set>
                                      <p:cBhvr>
                                        <p:cTn id="9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1" repeatCount="indefinite" fill="hold" display="0">
                  <p:stCondLst>
                    <p:cond delay="indefinite"/>
                  </p:stCondLst>
                </p:cTn>
                <p:tgtEl>
                  <p:spTgt spid="11"/>
                </p:tgtEl>
              </p:cMediaNode>
            </p:video>
          </p:childTnLst>
        </p:cTn>
      </p:par>
    </p:tnLst>
    <p:bldLst>
      <p:bldP spid="4" grpId="0"/>
      <p:bldP spid="4" grpId="1"/>
      <p:bldP spid="4" grpId="2"/>
      <p:bldP spid="4" grpId="3"/>
      <p:bldP spid="4" grpId="4"/>
      <p:bldP spid="4" grpId="5"/>
      <p:bldP spid="5" grpId="0"/>
      <p:bldP spid="5" grpId="1"/>
      <p:bldP spid="5" grpId="2"/>
      <p:bldP spid="5" grpId="3"/>
      <p:bldP spid="5" grpId="4"/>
      <p:bldP spid="6" grpId="0"/>
      <p:bldP spid="6" grpId="1"/>
      <p:bldP spid="6" grpId="2"/>
      <p:bldP spid="6" grpId="3"/>
      <p:bldP spid="6" grpId="4"/>
      <p:bldP spid="7" grpId="0"/>
      <p:bldP spid="7" grpId="1"/>
      <p:bldP spid="7" grpId="2"/>
      <p:bldP spid="7" grpId="3"/>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61B1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4E801-088C-45B9-B277-343743CAA0DA}"/>
              </a:ext>
            </a:extLst>
          </p:cNvPr>
          <p:cNvPicPr>
            <a:picLocks noChangeAspect="1"/>
          </p:cNvPicPr>
          <p:nvPr/>
        </p:nvPicPr>
        <p:blipFill rotWithShape="1">
          <a:blip r:embed="rId3">
            <a:extLst>
              <a:ext uri="{28A0092B-C50C-407E-A947-70E740481C1C}">
                <a14:useLocalDpi xmlns:a14="http://schemas.microsoft.com/office/drawing/2010/main" val="0"/>
              </a:ext>
            </a:extLst>
          </a:blip>
          <a:srcRect l="8952" r="16000"/>
          <a:stretch/>
        </p:blipFill>
        <p:spPr>
          <a:xfrm>
            <a:off x="1" y="0"/>
            <a:ext cx="9144000" cy="6858000"/>
          </a:xfrm>
          <a:prstGeom prst="rect">
            <a:avLst/>
          </a:prstGeom>
        </p:spPr>
      </p:pic>
      <p:sp>
        <p:nvSpPr>
          <p:cNvPr id="12" name="!!Mouse">
            <a:extLst>
              <a:ext uri="{FF2B5EF4-FFF2-40B4-BE49-F238E27FC236}">
                <a16:creationId xmlns:a16="http://schemas.microsoft.com/office/drawing/2014/main" id="{F67E5222-3EFA-4D54-9992-962FC3DCF66F}"/>
              </a:ext>
            </a:extLst>
          </p:cNvPr>
          <p:cNvSpPr/>
          <p:nvPr/>
        </p:nvSpPr>
        <p:spPr>
          <a:xfrm>
            <a:off x="4592478" y="2834640"/>
            <a:ext cx="573881" cy="1820704"/>
          </a:xfrm>
          <a:custGeom>
            <a:avLst/>
            <a:gdLst>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3810 w 590550"/>
              <a:gd name="connsiteY12" fmla="*/ 316230 h 1824990"/>
              <a:gd name="connsiteX13" fmla="*/ 95250 w 590550"/>
              <a:gd name="connsiteY13" fmla="*/ 281940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308610 w 590550"/>
              <a:gd name="connsiteY19" fmla="*/ 34290 h 1824990"/>
              <a:gd name="connsiteX20" fmla="*/ 335280 w 590550"/>
              <a:gd name="connsiteY20" fmla="*/ 137160 h 1824990"/>
              <a:gd name="connsiteX21" fmla="*/ 323850 w 590550"/>
              <a:gd name="connsiteY21" fmla="*/ 201930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44830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3810 w 590550"/>
              <a:gd name="connsiteY12" fmla="*/ 316230 h 1824990"/>
              <a:gd name="connsiteX13" fmla="*/ 95250 w 590550"/>
              <a:gd name="connsiteY13" fmla="*/ 281940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308610 w 590550"/>
              <a:gd name="connsiteY19" fmla="*/ 34290 h 1824990"/>
              <a:gd name="connsiteX20" fmla="*/ 335280 w 590550"/>
              <a:gd name="connsiteY20" fmla="*/ 137160 h 1824990"/>
              <a:gd name="connsiteX21" fmla="*/ 323850 w 590550"/>
              <a:gd name="connsiteY21" fmla="*/ 201930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35305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3810 w 590550"/>
              <a:gd name="connsiteY12" fmla="*/ 316230 h 1824990"/>
              <a:gd name="connsiteX13" fmla="*/ 121444 w 590550"/>
              <a:gd name="connsiteY13" fmla="*/ 289083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308610 w 590550"/>
              <a:gd name="connsiteY19" fmla="*/ 34290 h 1824990"/>
              <a:gd name="connsiteX20" fmla="*/ 335280 w 590550"/>
              <a:gd name="connsiteY20" fmla="*/ 137160 h 1824990"/>
              <a:gd name="connsiteX21" fmla="*/ 323850 w 590550"/>
              <a:gd name="connsiteY21" fmla="*/ 201930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35305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10954 w 590550"/>
              <a:gd name="connsiteY12" fmla="*/ 320993 h 1824990"/>
              <a:gd name="connsiteX13" fmla="*/ 121444 w 590550"/>
              <a:gd name="connsiteY13" fmla="*/ 289083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308610 w 590550"/>
              <a:gd name="connsiteY19" fmla="*/ 34290 h 1824990"/>
              <a:gd name="connsiteX20" fmla="*/ 335280 w 590550"/>
              <a:gd name="connsiteY20" fmla="*/ 137160 h 1824990"/>
              <a:gd name="connsiteX21" fmla="*/ 323850 w 590550"/>
              <a:gd name="connsiteY21" fmla="*/ 201930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35305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10954 w 590550"/>
              <a:gd name="connsiteY12" fmla="*/ 320993 h 1824990"/>
              <a:gd name="connsiteX13" fmla="*/ 121444 w 590550"/>
              <a:gd name="connsiteY13" fmla="*/ 289083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308610 w 590550"/>
              <a:gd name="connsiteY19" fmla="*/ 34290 h 1824990"/>
              <a:gd name="connsiteX20" fmla="*/ 335280 w 590550"/>
              <a:gd name="connsiteY20" fmla="*/ 137160 h 1824990"/>
              <a:gd name="connsiteX21" fmla="*/ 311943 w 590550"/>
              <a:gd name="connsiteY21" fmla="*/ 192405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35305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10954 w 590550"/>
              <a:gd name="connsiteY12" fmla="*/ 320993 h 1824990"/>
              <a:gd name="connsiteX13" fmla="*/ 121444 w 590550"/>
              <a:gd name="connsiteY13" fmla="*/ 289083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296704 w 590550"/>
              <a:gd name="connsiteY19" fmla="*/ 39052 h 1824990"/>
              <a:gd name="connsiteX20" fmla="*/ 335280 w 590550"/>
              <a:gd name="connsiteY20" fmla="*/ 137160 h 1824990"/>
              <a:gd name="connsiteX21" fmla="*/ 311943 w 590550"/>
              <a:gd name="connsiteY21" fmla="*/ 192405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35305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21180 h 1824990"/>
              <a:gd name="connsiteX1" fmla="*/ 194310 w 590550"/>
              <a:gd name="connsiteY1" fmla="*/ 1824990 h 1824990"/>
              <a:gd name="connsiteX2" fmla="*/ 87630 w 590550"/>
              <a:gd name="connsiteY2" fmla="*/ 1821180 h 1824990"/>
              <a:gd name="connsiteX3" fmla="*/ 76200 w 590550"/>
              <a:gd name="connsiteY3" fmla="*/ 1653540 h 1824990"/>
              <a:gd name="connsiteX4" fmla="*/ 68580 w 590550"/>
              <a:gd name="connsiteY4" fmla="*/ 1398270 h 1824990"/>
              <a:gd name="connsiteX5" fmla="*/ 80010 w 590550"/>
              <a:gd name="connsiteY5" fmla="*/ 1154430 h 1824990"/>
              <a:gd name="connsiteX6" fmla="*/ 80010 w 590550"/>
              <a:gd name="connsiteY6" fmla="*/ 1116330 h 1824990"/>
              <a:gd name="connsiteX7" fmla="*/ 68580 w 590550"/>
              <a:gd name="connsiteY7" fmla="*/ 937260 h 1824990"/>
              <a:gd name="connsiteX8" fmla="*/ 64770 w 590550"/>
              <a:gd name="connsiteY8" fmla="*/ 868680 h 1824990"/>
              <a:gd name="connsiteX9" fmla="*/ 102870 w 590550"/>
              <a:gd name="connsiteY9" fmla="*/ 666750 h 1824990"/>
              <a:gd name="connsiteX10" fmla="*/ 41910 w 590550"/>
              <a:gd name="connsiteY10" fmla="*/ 601980 h 1824990"/>
              <a:gd name="connsiteX11" fmla="*/ 0 w 590550"/>
              <a:gd name="connsiteY11" fmla="*/ 529590 h 1824990"/>
              <a:gd name="connsiteX12" fmla="*/ 10954 w 590550"/>
              <a:gd name="connsiteY12" fmla="*/ 320993 h 1824990"/>
              <a:gd name="connsiteX13" fmla="*/ 121444 w 590550"/>
              <a:gd name="connsiteY13" fmla="*/ 289083 h 1824990"/>
              <a:gd name="connsiteX14" fmla="*/ 163830 w 590550"/>
              <a:gd name="connsiteY14" fmla="*/ 232410 h 1824990"/>
              <a:gd name="connsiteX15" fmla="*/ 137160 w 590550"/>
              <a:gd name="connsiteY15" fmla="*/ 175260 h 1824990"/>
              <a:gd name="connsiteX16" fmla="*/ 148590 w 590550"/>
              <a:gd name="connsiteY16" fmla="*/ 68580 h 1824990"/>
              <a:gd name="connsiteX17" fmla="*/ 182880 w 590550"/>
              <a:gd name="connsiteY17" fmla="*/ 7620 h 1824990"/>
              <a:gd name="connsiteX18" fmla="*/ 209550 w 590550"/>
              <a:gd name="connsiteY18" fmla="*/ 0 h 1824990"/>
              <a:gd name="connsiteX19" fmla="*/ 296704 w 590550"/>
              <a:gd name="connsiteY19" fmla="*/ 39052 h 1824990"/>
              <a:gd name="connsiteX20" fmla="*/ 335280 w 590550"/>
              <a:gd name="connsiteY20" fmla="*/ 137160 h 1824990"/>
              <a:gd name="connsiteX21" fmla="*/ 311943 w 590550"/>
              <a:gd name="connsiteY21" fmla="*/ 192405 h 1824990"/>
              <a:gd name="connsiteX22" fmla="*/ 293370 w 590550"/>
              <a:gd name="connsiteY22" fmla="*/ 243840 h 1824990"/>
              <a:gd name="connsiteX23" fmla="*/ 342900 w 590550"/>
              <a:gd name="connsiteY23" fmla="*/ 304800 h 1824990"/>
              <a:gd name="connsiteX24" fmla="*/ 430530 w 590550"/>
              <a:gd name="connsiteY24" fmla="*/ 320040 h 1824990"/>
              <a:gd name="connsiteX25" fmla="*/ 480060 w 590550"/>
              <a:gd name="connsiteY25" fmla="*/ 377190 h 1824990"/>
              <a:gd name="connsiteX26" fmla="*/ 535305 w 590550"/>
              <a:gd name="connsiteY26" fmla="*/ 521970 h 1824990"/>
              <a:gd name="connsiteX27" fmla="*/ 590550 w 590550"/>
              <a:gd name="connsiteY27" fmla="*/ 628650 h 1824990"/>
              <a:gd name="connsiteX28" fmla="*/ 560070 w 590550"/>
              <a:gd name="connsiteY28" fmla="*/ 708660 h 1824990"/>
              <a:gd name="connsiteX29" fmla="*/ 552450 w 590550"/>
              <a:gd name="connsiteY29" fmla="*/ 750570 h 1824990"/>
              <a:gd name="connsiteX30" fmla="*/ 499110 w 590550"/>
              <a:gd name="connsiteY30" fmla="*/ 845820 h 1824990"/>
              <a:gd name="connsiteX31" fmla="*/ 453390 w 590550"/>
              <a:gd name="connsiteY31" fmla="*/ 857250 h 1824990"/>
              <a:gd name="connsiteX32" fmla="*/ 480060 w 590550"/>
              <a:gd name="connsiteY32" fmla="*/ 933450 h 1824990"/>
              <a:gd name="connsiteX33" fmla="*/ 457200 w 590550"/>
              <a:gd name="connsiteY33" fmla="*/ 982980 h 1824990"/>
              <a:gd name="connsiteX34" fmla="*/ 487680 w 590550"/>
              <a:gd name="connsiteY34" fmla="*/ 1024890 h 1824990"/>
              <a:gd name="connsiteX35" fmla="*/ 487680 w 590550"/>
              <a:gd name="connsiteY35" fmla="*/ 1139190 h 1824990"/>
              <a:gd name="connsiteX36" fmla="*/ 487680 w 590550"/>
              <a:gd name="connsiteY36" fmla="*/ 1291590 h 1824990"/>
              <a:gd name="connsiteX37" fmla="*/ 483870 w 590550"/>
              <a:gd name="connsiteY37" fmla="*/ 1333500 h 1824990"/>
              <a:gd name="connsiteX38" fmla="*/ 480060 w 590550"/>
              <a:gd name="connsiteY38" fmla="*/ 1413510 h 1824990"/>
              <a:gd name="connsiteX39" fmla="*/ 495300 w 590550"/>
              <a:gd name="connsiteY39" fmla="*/ 1524000 h 1824990"/>
              <a:gd name="connsiteX40" fmla="*/ 506730 w 590550"/>
              <a:gd name="connsiteY40" fmla="*/ 1638300 h 1824990"/>
              <a:gd name="connsiteX41" fmla="*/ 491490 w 590550"/>
              <a:gd name="connsiteY41" fmla="*/ 1729740 h 1824990"/>
              <a:gd name="connsiteX42" fmla="*/ 537210 w 590550"/>
              <a:gd name="connsiteY42" fmla="*/ 1741170 h 1824990"/>
              <a:gd name="connsiteX43" fmla="*/ 472440 w 590550"/>
              <a:gd name="connsiteY43" fmla="*/ 1783080 h 1824990"/>
              <a:gd name="connsiteX44" fmla="*/ 377190 w 590550"/>
              <a:gd name="connsiteY44" fmla="*/ 1790700 h 1824990"/>
              <a:gd name="connsiteX45" fmla="*/ 342900 w 590550"/>
              <a:gd name="connsiteY45" fmla="*/ 1695450 h 1824990"/>
              <a:gd name="connsiteX46" fmla="*/ 327660 w 590550"/>
              <a:gd name="connsiteY46" fmla="*/ 1588770 h 1824990"/>
              <a:gd name="connsiteX47" fmla="*/ 350520 w 590550"/>
              <a:gd name="connsiteY47" fmla="*/ 1493520 h 1824990"/>
              <a:gd name="connsiteX48" fmla="*/ 323850 w 590550"/>
              <a:gd name="connsiteY48" fmla="*/ 1398270 h 1824990"/>
              <a:gd name="connsiteX49" fmla="*/ 297180 w 590550"/>
              <a:gd name="connsiteY49" fmla="*/ 1283970 h 1824990"/>
              <a:gd name="connsiteX50" fmla="*/ 285750 w 590550"/>
              <a:gd name="connsiteY50" fmla="*/ 1181100 h 1824990"/>
              <a:gd name="connsiteX51" fmla="*/ 251460 w 590550"/>
              <a:gd name="connsiteY51" fmla="*/ 1341120 h 1824990"/>
              <a:gd name="connsiteX52" fmla="*/ 228600 w 590550"/>
              <a:gd name="connsiteY52" fmla="*/ 1466850 h 1824990"/>
              <a:gd name="connsiteX53" fmla="*/ 224790 w 590550"/>
              <a:gd name="connsiteY53" fmla="*/ 1638300 h 1824990"/>
              <a:gd name="connsiteX54" fmla="*/ 247650 w 590550"/>
              <a:gd name="connsiteY54" fmla="*/ 1821180 h 1824990"/>
              <a:gd name="connsiteX0" fmla="*/ 247650 w 590550"/>
              <a:gd name="connsiteY0" fmla="*/ 1813560 h 1817370"/>
              <a:gd name="connsiteX1" fmla="*/ 194310 w 590550"/>
              <a:gd name="connsiteY1" fmla="*/ 1817370 h 1817370"/>
              <a:gd name="connsiteX2" fmla="*/ 87630 w 590550"/>
              <a:gd name="connsiteY2" fmla="*/ 1813560 h 1817370"/>
              <a:gd name="connsiteX3" fmla="*/ 76200 w 590550"/>
              <a:gd name="connsiteY3" fmla="*/ 1645920 h 1817370"/>
              <a:gd name="connsiteX4" fmla="*/ 68580 w 590550"/>
              <a:gd name="connsiteY4" fmla="*/ 1390650 h 1817370"/>
              <a:gd name="connsiteX5" fmla="*/ 80010 w 590550"/>
              <a:gd name="connsiteY5" fmla="*/ 1146810 h 1817370"/>
              <a:gd name="connsiteX6" fmla="*/ 80010 w 590550"/>
              <a:gd name="connsiteY6" fmla="*/ 1108710 h 1817370"/>
              <a:gd name="connsiteX7" fmla="*/ 68580 w 590550"/>
              <a:gd name="connsiteY7" fmla="*/ 929640 h 1817370"/>
              <a:gd name="connsiteX8" fmla="*/ 64770 w 590550"/>
              <a:gd name="connsiteY8" fmla="*/ 861060 h 1817370"/>
              <a:gd name="connsiteX9" fmla="*/ 102870 w 590550"/>
              <a:gd name="connsiteY9" fmla="*/ 659130 h 1817370"/>
              <a:gd name="connsiteX10" fmla="*/ 41910 w 590550"/>
              <a:gd name="connsiteY10" fmla="*/ 594360 h 1817370"/>
              <a:gd name="connsiteX11" fmla="*/ 0 w 590550"/>
              <a:gd name="connsiteY11" fmla="*/ 521970 h 1817370"/>
              <a:gd name="connsiteX12" fmla="*/ 10954 w 590550"/>
              <a:gd name="connsiteY12" fmla="*/ 313373 h 1817370"/>
              <a:gd name="connsiteX13" fmla="*/ 121444 w 590550"/>
              <a:gd name="connsiteY13" fmla="*/ 281463 h 1817370"/>
              <a:gd name="connsiteX14" fmla="*/ 163830 w 590550"/>
              <a:gd name="connsiteY14" fmla="*/ 224790 h 1817370"/>
              <a:gd name="connsiteX15" fmla="*/ 137160 w 590550"/>
              <a:gd name="connsiteY15" fmla="*/ 167640 h 1817370"/>
              <a:gd name="connsiteX16" fmla="*/ 148590 w 590550"/>
              <a:gd name="connsiteY16" fmla="*/ 60960 h 1817370"/>
              <a:gd name="connsiteX17" fmla="*/ 182880 w 590550"/>
              <a:gd name="connsiteY17" fmla="*/ 0 h 1817370"/>
              <a:gd name="connsiteX18" fmla="*/ 242888 w 590550"/>
              <a:gd name="connsiteY18" fmla="*/ 4286 h 1817370"/>
              <a:gd name="connsiteX19" fmla="*/ 296704 w 590550"/>
              <a:gd name="connsiteY19" fmla="*/ 31432 h 1817370"/>
              <a:gd name="connsiteX20" fmla="*/ 335280 w 590550"/>
              <a:gd name="connsiteY20" fmla="*/ 129540 h 1817370"/>
              <a:gd name="connsiteX21" fmla="*/ 311943 w 590550"/>
              <a:gd name="connsiteY21" fmla="*/ 184785 h 1817370"/>
              <a:gd name="connsiteX22" fmla="*/ 293370 w 590550"/>
              <a:gd name="connsiteY22" fmla="*/ 236220 h 1817370"/>
              <a:gd name="connsiteX23" fmla="*/ 342900 w 590550"/>
              <a:gd name="connsiteY23" fmla="*/ 297180 h 1817370"/>
              <a:gd name="connsiteX24" fmla="*/ 430530 w 590550"/>
              <a:gd name="connsiteY24" fmla="*/ 312420 h 1817370"/>
              <a:gd name="connsiteX25" fmla="*/ 480060 w 590550"/>
              <a:gd name="connsiteY25" fmla="*/ 369570 h 1817370"/>
              <a:gd name="connsiteX26" fmla="*/ 535305 w 590550"/>
              <a:gd name="connsiteY26" fmla="*/ 514350 h 1817370"/>
              <a:gd name="connsiteX27" fmla="*/ 590550 w 590550"/>
              <a:gd name="connsiteY27" fmla="*/ 621030 h 1817370"/>
              <a:gd name="connsiteX28" fmla="*/ 560070 w 590550"/>
              <a:gd name="connsiteY28" fmla="*/ 701040 h 1817370"/>
              <a:gd name="connsiteX29" fmla="*/ 552450 w 590550"/>
              <a:gd name="connsiteY29" fmla="*/ 742950 h 1817370"/>
              <a:gd name="connsiteX30" fmla="*/ 499110 w 590550"/>
              <a:gd name="connsiteY30" fmla="*/ 838200 h 1817370"/>
              <a:gd name="connsiteX31" fmla="*/ 453390 w 590550"/>
              <a:gd name="connsiteY31" fmla="*/ 849630 h 1817370"/>
              <a:gd name="connsiteX32" fmla="*/ 480060 w 590550"/>
              <a:gd name="connsiteY32" fmla="*/ 925830 h 1817370"/>
              <a:gd name="connsiteX33" fmla="*/ 457200 w 590550"/>
              <a:gd name="connsiteY33" fmla="*/ 975360 h 1817370"/>
              <a:gd name="connsiteX34" fmla="*/ 487680 w 590550"/>
              <a:gd name="connsiteY34" fmla="*/ 1017270 h 1817370"/>
              <a:gd name="connsiteX35" fmla="*/ 487680 w 590550"/>
              <a:gd name="connsiteY35" fmla="*/ 1131570 h 1817370"/>
              <a:gd name="connsiteX36" fmla="*/ 487680 w 590550"/>
              <a:gd name="connsiteY36" fmla="*/ 1283970 h 1817370"/>
              <a:gd name="connsiteX37" fmla="*/ 483870 w 590550"/>
              <a:gd name="connsiteY37" fmla="*/ 1325880 h 1817370"/>
              <a:gd name="connsiteX38" fmla="*/ 480060 w 590550"/>
              <a:gd name="connsiteY38" fmla="*/ 1405890 h 1817370"/>
              <a:gd name="connsiteX39" fmla="*/ 495300 w 590550"/>
              <a:gd name="connsiteY39" fmla="*/ 1516380 h 1817370"/>
              <a:gd name="connsiteX40" fmla="*/ 506730 w 590550"/>
              <a:gd name="connsiteY40" fmla="*/ 1630680 h 1817370"/>
              <a:gd name="connsiteX41" fmla="*/ 491490 w 590550"/>
              <a:gd name="connsiteY41" fmla="*/ 1722120 h 1817370"/>
              <a:gd name="connsiteX42" fmla="*/ 537210 w 590550"/>
              <a:gd name="connsiteY42" fmla="*/ 1733550 h 1817370"/>
              <a:gd name="connsiteX43" fmla="*/ 472440 w 590550"/>
              <a:gd name="connsiteY43" fmla="*/ 1775460 h 1817370"/>
              <a:gd name="connsiteX44" fmla="*/ 377190 w 590550"/>
              <a:gd name="connsiteY44" fmla="*/ 1783080 h 1817370"/>
              <a:gd name="connsiteX45" fmla="*/ 342900 w 590550"/>
              <a:gd name="connsiteY45" fmla="*/ 1687830 h 1817370"/>
              <a:gd name="connsiteX46" fmla="*/ 327660 w 590550"/>
              <a:gd name="connsiteY46" fmla="*/ 1581150 h 1817370"/>
              <a:gd name="connsiteX47" fmla="*/ 350520 w 590550"/>
              <a:gd name="connsiteY47" fmla="*/ 1485900 h 1817370"/>
              <a:gd name="connsiteX48" fmla="*/ 323850 w 590550"/>
              <a:gd name="connsiteY48" fmla="*/ 1390650 h 1817370"/>
              <a:gd name="connsiteX49" fmla="*/ 297180 w 590550"/>
              <a:gd name="connsiteY49" fmla="*/ 1276350 h 1817370"/>
              <a:gd name="connsiteX50" fmla="*/ 285750 w 590550"/>
              <a:gd name="connsiteY50" fmla="*/ 1173480 h 1817370"/>
              <a:gd name="connsiteX51" fmla="*/ 251460 w 590550"/>
              <a:gd name="connsiteY51" fmla="*/ 1333500 h 1817370"/>
              <a:gd name="connsiteX52" fmla="*/ 228600 w 590550"/>
              <a:gd name="connsiteY52" fmla="*/ 1459230 h 1817370"/>
              <a:gd name="connsiteX53" fmla="*/ 224790 w 590550"/>
              <a:gd name="connsiteY53" fmla="*/ 1630680 h 1817370"/>
              <a:gd name="connsiteX54" fmla="*/ 247650 w 590550"/>
              <a:gd name="connsiteY54" fmla="*/ 1813560 h 1817370"/>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7160 w 590550"/>
              <a:gd name="connsiteY15" fmla="*/ 165259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499110 w 590550"/>
              <a:gd name="connsiteY30" fmla="*/ 835819 h 1814989"/>
              <a:gd name="connsiteX31" fmla="*/ 453390 w 590550"/>
              <a:gd name="connsiteY31" fmla="*/ 847249 h 1814989"/>
              <a:gd name="connsiteX32" fmla="*/ 480060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297180 w 590550"/>
              <a:gd name="connsiteY49" fmla="*/ 1273969 h 1814989"/>
              <a:gd name="connsiteX50" fmla="*/ 285750 w 590550"/>
              <a:gd name="connsiteY50" fmla="*/ 1171099 h 1814989"/>
              <a:gd name="connsiteX51" fmla="*/ 251460 w 590550"/>
              <a:gd name="connsiteY51" fmla="*/ 1331119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499110 w 590550"/>
              <a:gd name="connsiteY30" fmla="*/ 835819 h 1814989"/>
              <a:gd name="connsiteX31" fmla="*/ 453390 w 590550"/>
              <a:gd name="connsiteY31" fmla="*/ 847249 h 1814989"/>
              <a:gd name="connsiteX32" fmla="*/ 480060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297180 w 590550"/>
              <a:gd name="connsiteY49" fmla="*/ 1273969 h 1814989"/>
              <a:gd name="connsiteX50" fmla="*/ 285750 w 590550"/>
              <a:gd name="connsiteY50" fmla="*/ 1171099 h 1814989"/>
              <a:gd name="connsiteX51" fmla="*/ 251460 w 590550"/>
              <a:gd name="connsiteY51" fmla="*/ 1331119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47249 h 1814989"/>
              <a:gd name="connsiteX32" fmla="*/ 480060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297180 w 590550"/>
              <a:gd name="connsiteY49" fmla="*/ 1273969 h 1814989"/>
              <a:gd name="connsiteX50" fmla="*/ 285750 w 590550"/>
              <a:gd name="connsiteY50" fmla="*/ 1171099 h 1814989"/>
              <a:gd name="connsiteX51" fmla="*/ 251460 w 590550"/>
              <a:gd name="connsiteY51" fmla="*/ 1331119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80060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297180 w 590550"/>
              <a:gd name="connsiteY49" fmla="*/ 1273969 h 1814989"/>
              <a:gd name="connsiteX50" fmla="*/ 285750 w 590550"/>
              <a:gd name="connsiteY50" fmla="*/ 1171099 h 1814989"/>
              <a:gd name="connsiteX51" fmla="*/ 251460 w 590550"/>
              <a:gd name="connsiteY51" fmla="*/ 1331119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75298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297180 w 590550"/>
              <a:gd name="connsiteY49" fmla="*/ 1273969 h 1814989"/>
              <a:gd name="connsiteX50" fmla="*/ 285750 w 590550"/>
              <a:gd name="connsiteY50" fmla="*/ 1171099 h 1814989"/>
              <a:gd name="connsiteX51" fmla="*/ 251460 w 590550"/>
              <a:gd name="connsiteY51" fmla="*/ 1331119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75298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297180 w 590550"/>
              <a:gd name="connsiteY49" fmla="*/ 1273969 h 1814989"/>
              <a:gd name="connsiteX50" fmla="*/ 285750 w 590550"/>
              <a:gd name="connsiteY50" fmla="*/ 1171099 h 1814989"/>
              <a:gd name="connsiteX51" fmla="*/ 241935 w 590550"/>
              <a:gd name="connsiteY51" fmla="*/ 1328738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75298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27660 w 590550"/>
              <a:gd name="connsiteY46" fmla="*/ 1578769 h 1814989"/>
              <a:gd name="connsiteX47" fmla="*/ 350520 w 590550"/>
              <a:gd name="connsiteY47" fmla="*/ 1483519 h 1814989"/>
              <a:gd name="connsiteX48" fmla="*/ 323850 w 590550"/>
              <a:gd name="connsiteY48" fmla="*/ 1388269 h 1814989"/>
              <a:gd name="connsiteX49" fmla="*/ 306705 w 590550"/>
              <a:gd name="connsiteY49" fmla="*/ 1273969 h 1814989"/>
              <a:gd name="connsiteX50" fmla="*/ 285750 w 590550"/>
              <a:gd name="connsiteY50" fmla="*/ 1171099 h 1814989"/>
              <a:gd name="connsiteX51" fmla="*/ 241935 w 590550"/>
              <a:gd name="connsiteY51" fmla="*/ 1328738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75298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32422 w 590550"/>
              <a:gd name="connsiteY46" fmla="*/ 1578769 h 1814989"/>
              <a:gd name="connsiteX47" fmla="*/ 350520 w 590550"/>
              <a:gd name="connsiteY47" fmla="*/ 1483519 h 1814989"/>
              <a:gd name="connsiteX48" fmla="*/ 323850 w 590550"/>
              <a:gd name="connsiteY48" fmla="*/ 1388269 h 1814989"/>
              <a:gd name="connsiteX49" fmla="*/ 306705 w 590550"/>
              <a:gd name="connsiteY49" fmla="*/ 1273969 h 1814989"/>
              <a:gd name="connsiteX50" fmla="*/ 285750 w 590550"/>
              <a:gd name="connsiteY50" fmla="*/ 1171099 h 1814989"/>
              <a:gd name="connsiteX51" fmla="*/ 241935 w 590550"/>
              <a:gd name="connsiteY51" fmla="*/ 1328738 h 1814989"/>
              <a:gd name="connsiteX52" fmla="*/ 228600 w 590550"/>
              <a:gd name="connsiteY52" fmla="*/ 1456849 h 1814989"/>
              <a:gd name="connsiteX53" fmla="*/ 224790 w 590550"/>
              <a:gd name="connsiteY53" fmla="*/ 1628299 h 1814989"/>
              <a:gd name="connsiteX54" fmla="*/ 247650 w 590550"/>
              <a:gd name="connsiteY54"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75298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32422 w 590550"/>
              <a:gd name="connsiteY46" fmla="*/ 1578769 h 1814989"/>
              <a:gd name="connsiteX47" fmla="*/ 350520 w 590550"/>
              <a:gd name="connsiteY47" fmla="*/ 1483519 h 1814989"/>
              <a:gd name="connsiteX48" fmla="*/ 323850 w 590550"/>
              <a:gd name="connsiteY48" fmla="*/ 1388269 h 1814989"/>
              <a:gd name="connsiteX49" fmla="*/ 306705 w 590550"/>
              <a:gd name="connsiteY49" fmla="*/ 1273969 h 1814989"/>
              <a:gd name="connsiteX50" fmla="*/ 285750 w 590550"/>
              <a:gd name="connsiteY50" fmla="*/ 1171099 h 1814989"/>
              <a:gd name="connsiteX51" fmla="*/ 241935 w 590550"/>
              <a:gd name="connsiteY51" fmla="*/ 1328738 h 1814989"/>
              <a:gd name="connsiteX52" fmla="*/ 228600 w 590550"/>
              <a:gd name="connsiteY52" fmla="*/ 1456849 h 1814989"/>
              <a:gd name="connsiteX53" fmla="*/ 224790 w 590550"/>
              <a:gd name="connsiteY53" fmla="*/ 1628299 h 1814989"/>
              <a:gd name="connsiteX54" fmla="*/ 274796 w 590550"/>
              <a:gd name="connsiteY54" fmla="*/ 1773079 h 1814989"/>
              <a:gd name="connsiteX55" fmla="*/ 247650 w 590550"/>
              <a:gd name="connsiteY55" fmla="*/ 1811179 h 1814989"/>
              <a:gd name="connsiteX0" fmla="*/ 247650 w 590550"/>
              <a:gd name="connsiteY0" fmla="*/ 1811179 h 1814989"/>
              <a:gd name="connsiteX1" fmla="*/ 194310 w 590550"/>
              <a:gd name="connsiteY1" fmla="*/ 1814989 h 1814989"/>
              <a:gd name="connsiteX2" fmla="*/ 87630 w 590550"/>
              <a:gd name="connsiteY2" fmla="*/ 1811179 h 1814989"/>
              <a:gd name="connsiteX3" fmla="*/ 76200 w 590550"/>
              <a:gd name="connsiteY3" fmla="*/ 1643539 h 1814989"/>
              <a:gd name="connsiteX4" fmla="*/ 68580 w 590550"/>
              <a:gd name="connsiteY4" fmla="*/ 1388269 h 1814989"/>
              <a:gd name="connsiteX5" fmla="*/ 80010 w 590550"/>
              <a:gd name="connsiteY5" fmla="*/ 1144429 h 1814989"/>
              <a:gd name="connsiteX6" fmla="*/ 80010 w 590550"/>
              <a:gd name="connsiteY6" fmla="*/ 1106329 h 1814989"/>
              <a:gd name="connsiteX7" fmla="*/ 68580 w 590550"/>
              <a:gd name="connsiteY7" fmla="*/ 927259 h 1814989"/>
              <a:gd name="connsiteX8" fmla="*/ 64770 w 590550"/>
              <a:gd name="connsiteY8" fmla="*/ 858679 h 1814989"/>
              <a:gd name="connsiteX9" fmla="*/ 102870 w 590550"/>
              <a:gd name="connsiteY9" fmla="*/ 656749 h 1814989"/>
              <a:gd name="connsiteX10" fmla="*/ 41910 w 590550"/>
              <a:gd name="connsiteY10" fmla="*/ 591979 h 1814989"/>
              <a:gd name="connsiteX11" fmla="*/ 0 w 590550"/>
              <a:gd name="connsiteY11" fmla="*/ 519589 h 1814989"/>
              <a:gd name="connsiteX12" fmla="*/ 10954 w 590550"/>
              <a:gd name="connsiteY12" fmla="*/ 310992 h 1814989"/>
              <a:gd name="connsiteX13" fmla="*/ 121444 w 590550"/>
              <a:gd name="connsiteY13" fmla="*/ 279082 h 1814989"/>
              <a:gd name="connsiteX14" fmla="*/ 163830 w 590550"/>
              <a:gd name="connsiteY14" fmla="*/ 222409 h 1814989"/>
              <a:gd name="connsiteX15" fmla="*/ 139542 w 590550"/>
              <a:gd name="connsiteY15" fmla="*/ 158116 h 1814989"/>
              <a:gd name="connsiteX16" fmla="*/ 148590 w 590550"/>
              <a:gd name="connsiteY16" fmla="*/ 58579 h 1814989"/>
              <a:gd name="connsiteX17" fmla="*/ 192405 w 590550"/>
              <a:gd name="connsiteY17" fmla="*/ 0 h 1814989"/>
              <a:gd name="connsiteX18" fmla="*/ 242888 w 590550"/>
              <a:gd name="connsiteY18" fmla="*/ 1905 h 1814989"/>
              <a:gd name="connsiteX19" fmla="*/ 296704 w 590550"/>
              <a:gd name="connsiteY19" fmla="*/ 29051 h 1814989"/>
              <a:gd name="connsiteX20" fmla="*/ 335280 w 590550"/>
              <a:gd name="connsiteY20" fmla="*/ 127159 h 1814989"/>
              <a:gd name="connsiteX21" fmla="*/ 311943 w 590550"/>
              <a:gd name="connsiteY21" fmla="*/ 182404 h 1814989"/>
              <a:gd name="connsiteX22" fmla="*/ 293370 w 590550"/>
              <a:gd name="connsiteY22" fmla="*/ 233839 h 1814989"/>
              <a:gd name="connsiteX23" fmla="*/ 342900 w 590550"/>
              <a:gd name="connsiteY23" fmla="*/ 294799 h 1814989"/>
              <a:gd name="connsiteX24" fmla="*/ 430530 w 590550"/>
              <a:gd name="connsiteY24" fmla="*/ 310039 h 1814989"/>
              <a:gd name="connsiteX25" fmla="*/ 480060 w 590550"/>
              <a:gd name="connsiteY25" fmla="*/ 367189 h 1814989"/>
              <a:gd name="connsiteX26" fmla="*/ 535305 w 590550"/>
              <a:gd name="connsiteY26" fmla="*/ 511969 h 1814989"/>
              <a:gd name="connsiteX27" fmla="*/ 590550 w 590550"/>
              <a:gd name="connsiteY27" fmla="*/ 618649 h 1814989"/>
              <a:gd name="connsiteX28" fmla="*/ 560070 w 590550"/>
              <a:gd name="connsiteY28" fmla="*/ 698659 h 1814989"/>
              <a:gd name="connsiteX29" fmla="*/ 552450 w 590550"/>
              <a:gd name="connsiteY29" fmla="*/ 740569 h 1814989"/>
              <a:gd name="connsiteX30" fmla="*/ 503872 w 590550"/>
              <a:gd name="connsiteY30" fmla="*/ 826294 h 1814989"/>
              <a:gd name="connsiteX31" fmla="*/ 453390 w 590550"/>
              <a:gd name="connsiteY31" fmla="*/ 837724 h 1814989"/>
              <a:gd name="connsiteX32" fmla="*/ 475298 w 590550"/>
              <a:gd name="connsiteY32" fmla="*/ 923449 h 1814989"/>
              <a:gd name="connsiteX33" fmla="*/ 457200 w 590550"/>
              <a:gd name="connsiteY33" fmla="*/ 972979 h 1814989"/>
              <a:gd name="connsiteX34" fmla="*/ 487680 w 590550"/>
              <a:gd name="connsiteY34" fmla="*/ 1014889 h 1814989"/>
              <a:gd name="connsiteX35" fmla="*/ 487680 w 590550"/>
              <a:gd name="connsiteY35" fmla="*/ 1129189 h 1814989"/>
              <a:gd name="connsiteX36" fmla="*/ 487680 w 590550"/>
              <a:gd name="connsiteY36" fmla="*/ 1281589 h 1814989"/>
              <a:gd name="connsiteX37" fmla="*/ 483870 w 590550"/>
              <a:gd name="connsiteY37" fmla="*/ 1323499 h 1814989"/>
              <a:gd name="connsiteX38" fmla="*/ 480060 w 590550"/>
              <a:gd name="connsiteY38" fmla="*/ 1403509 h 1814989"/>
              <a:gd name="connsiteX39" fmla="*/ 495300 w 590550"/>
              <a:gd name="connsiteY39" fmla="*/ 1513999 h 1814989"/>
              <a:gd name="connsiteX40" fmla="*/ 506730 w 590550"/>
              <a:gd name="connsiteY40" fmla="*/ 1628299 h 1814989"/>
              <a:gd name="connsiteX41" fmla="*/ 491490 w 590550"/>
              <a:gd name="connsiteY41" fmla="*/ 1719739 h 1814989"/>
              <a:gd name="connsiteX42" fmla="*/ 537210 w 590550"/>
              <a:gd name="connsiteY42" fmla="*/ 1731169 h 1814989"/>
              <a:gd name="connsiteX43" fmla="*/ 472440 w 590550"/>
              <a:gd name="connsiteY43" fmla="*/ 1773079 h 1814989"/>
              <a:gd name="connsiteX44" fmla="*/ 377190 w 590550"/>
              <a:gd name="connsiteY44" fmla="*/ 1780699 h 1814989"/>
              <a:gd name="connsiteX45" fmla="*/ 342900 w 590550"/>
              <a:gd name="connsiteY45" fmla="*/ 1685449 h 1814989"/>
              <a:gd name="connsiteX46" fmla="*/ 332422 w 590550"/>
              <a:gd name="connsiteY46" fmla="*/ 1578769 h 1814989"/>
              <a:gd name="connsiteX47" fmla="*/ 350520 w 590550"/>
              <a:gd name="connsiteY47" fmla="*/ 1483519 h 1814989"/>
              <a:gd name="connsiteX48" fmla="*/ 323850 w 590550"/>
              <a:gd name="connsiteY48" fmla="*/ 1388269 h 1814989"/>
              <a:gd name="connsiteX49" fmla="*/ 306705 w 590550"/>
              <a:gd name="connsiteY49" fmla="*/ 1273969 h 1814989"/>
              <a:gd name="connsiteX50" fmla="*/ 285750 w 590550"/>
              <a:gd name="connsiteY50" fmla="*/ 1171099 h 1814989"/>
              <a:gd name="connsiteX51" fmla="*/ 241935 w 590550"/>
              <a:gd name="connsiteY51" fmla="*/ 1328738 h 1814989"/>
              <a:gd name="connsiteX52" fmla="*/ 228600 w 590550"/>
              <a:gd name="connsiteY52" fmla="*/ 1456849 h 1814989"/>
              <a:gd name="connsiteX53" fmla="*/ 224790 w 590550"/>
              <a:gd name="connsiteY53" fmla="*/ 1628299 h 1814989"/>
              <a:gd name="connsiteX54" fmla="*/ 241459 w 590550"/>
              <a:gd name="connsiteY54" fmla="*/ 1765935 h 1814989"/>
              <a:gd name="connsiteX55" fmla="*/ 274796 w 590550"/>
              <a:gd name="connsiteY55" fmla="*/ 1773079 h 1814989"/>
              <a:gd name="connsiteX56" fmla="*/ 247650 w 590550"/>
              <a:gd name="connsiteY56" fmla="*/ 1811179 h 1814989"/>
              <a:gd name="connsiteX0" fmla="*/ 247650 w 590550"/>
              <a:gd name="connsiteY0" fmla="*/ 1811179 h 1820704"/>
              <a:gd name="connsiteX1" fmla="*/ 194310 w 590550"/>
              <a:gd name="connsiteY1" fmla="*/ 1814989 h 1820704"/>
              <a:gd name="connsiteX2" fmla="*/ 92393 w 590550"/>
              <a:gd name="connsiteY2" fmla="*/ 1820704 h 1820704"/>
              <a:gd name="connsiteX3" fmla="*/ 76200 w 590550"/>
              <a:gd name="connsiteY3" fmla="*/ 1643539 h 1820704"/>
              <a:gd name="connsiteX4" fmla="*/ 68580 w 590550"/>
              <a:gd name="connsiteY4" fmla="*/ 1388269 h 1820704"/>
              <a:gd name="connsiteX5" fmla="*/ 80010 w 590550"/>
              <a:gd name="connsiteY5" fmla="*/ 1144429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74796 w 590550"/>
              <a:gd name="connsiteY55" fmla="*/ 1773079 h 1820704"/>
              <a:gd name="connsiteX56" fmla="*/ 247650 w 590550"/>
              <a:gd name="connsiteY56" fmla="*/ 1811179 h 1820704"/>
              <a:gd name="connsiteX0" fmla="*/ 297656 w 590550"/>
              <a:gd name="connsiteY0" fmla="*/ 1806416 h 1820704"/>
              <a:gd name="connsiteX1" fmla="*/ 194310 w 590550"/>
              <a:gd name="connsiteY1" fmla="*/ 1814989 h 1820704"/>
              <a:gd name="connsiteX2" fmla="*/ 92393 w 590550"/>
              <a:gd name="connsiteY2" fmla="*/ 1820704 h 1820704"/>
              <a:gd name="connsiteX3" fmla="*/ 76200 w 590550"/>
              <a:gd name="connsiteY3" fmla="*/ 1643539 h 1820704"/>
              <a:gd name="connsiteX4" fmla="*/ 68580 w 590550"/>
              <a:gd name="connsiteY4" fmla="*/ 1388269 h 1820704"/>
              <a:gd name="connsiteX5" fmla="*/ 80010 w 590550"/>
              <a:gd name="connsiteY5" fmla="*/ 1144429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74796 w 590550"/>
              <a:gd name="connsiteY55" fmla="*/ 1773079 h 1820704"/>
              <a:gd name="connsiteX56" fmla="*/ 297656 w 590550"/>
              <a:gd name="connsiteY56" fmla="*/ 1806416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6200 w 590550"/>
              <a:gd name="connsiteY3" fmla="*/ 1643539 h 1820704"/>
              <a:gd name="connsiteX4" fmla="*/ 68580 w 590550"/>
              <a:gd name="connsiteY4" fmla="*/ 1388269 h 1820704"/>
              <a:gd name="connsiteX5" fmla="*/ 80010 w 590550"/>
              <a:gd name="connsiteY5" fmla="*/ 1144429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7479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6200 w 590550"/>
              <a:gd name="connsiteY3" fmla="*/ 1643539 h 1820704"/>
              <a:gd name="connsiteX4" fmla="*/ 68580 w 590550"/>
              <a:gd name="connsiteY4" fmla="*/ 1388269 h 1820704"/>
              <a:gd name="connsiteX5" fmla="*/ 80010 w 590550"/>
              <a:gd name="connsiteY5" fmla="*/ 1144429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68580 w 590550"/>
              <a:gd name="connsiteY4" fmla="*/ 1388269 h 1820704"/>
              <a:gd name="connsiteX5" fmla="*/ 80010 w 590550"/>
              <a:gd name="connsiteY5" fmla="*/ 1144429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0010 w 590550"/>
              <a:gd name="connsiteY5" fmla="*/ 1144429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9535 w 590550"/>
              <a:gd name="connsiteY5" fmla="*/ 1199198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87680 w 590550"/>
              <a:gd name="connsiteY34" fmla="*/ 1014889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9535 w 590550"/>
              <a:gd name="connsiteY5" fmla="*/ 1199198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75774 w 590550"/>
              <a:gd name="connsiteY34" fmla="*/ 1022033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80060 w 590550"/>
              <a:gd name="connsiteY38" fmla="*/ 1403509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9535 w 590550"/>
              <a:gd name="connsiteY5" fmla="*/ 1199198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41910 w 590550"/>
              <a:gd name="connsiteY10" fmla="*/ 591979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75774 w 590550"/>
              <a:gd name="connsiteY34" fmla="*/ 1022033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70535 w 590550"/>
              <a:gd name="connsiteY38" fmla="*/ 1413034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9535 w 590550"/>
              <a:gd name="connsiteY5" fmla="*/ 1199198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22860 w 590550"/>
              <a:gd name="connsiteY10" fmla="*/ 615792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42900 w 590550"/>
              <a:gd name="connsiteY23" fmla="*/ 294799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75774 w 590550"/>
              <a:gd name="connsiteY34" fmla="*/ 1022033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70535 w 590550"/>
              <a:gd name="connsiteY38" fmla="*/ 1413034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9535 w 590550"/>
              <a:gd name="connsiteY5" fmla="*/ 1199198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22860 w 590550"/>
              <a:gd name="connsiteY10" fmla="*/ 615792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293370 w 590550"/>
              <a:gd name="connsiteY22" fmla="*/ 233839 h 1820704"/>
              <a:gd name="connsiteX23" fmla="*/ 350044 w 590550"/>
              <a:gd name="connsiteY23" fmla="*/ 290036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75774 w 590550"/>
              <a:gd name="connsiteY34" fmla="*/ 1022033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70535 w 590550"/>
              <a:gd name="connsiteY38" fmla="*/ 1413034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90550"/>
              <a:gd name="connsiteY0" fmla="*/ 1808797 h 1820704"/>
              <a:gd name="connsiteX1" fmla="*/ 194310 w 590550"/>
              <a:gd name="connsiteY1" fmla="*/ 1814989 h 1820704"/>
              <a:gd name="connsiteX2" fmla="*/ 92393 w 590550"/>
              <a:gd name="connsiteY2" fmla="*/ 1820704 h 1820704"/>
              <a:gd name="connsiteX3" fmla="*/ 78582 w 590550"/>
              <a:gd name="connsiteY3" fmla="*/ 1641158 h 1820704"/>
              <a:gd name="connsiteX4" fmla="*/ 73342 w 590550"/>
              <a:gd name="connsiteY4" fmla="*/ 1393032 h 1820704"/>
              <a:gd name="connsiteX5" fmla="*/ 89535 w 590550"/>
              <a:gd name="connsiteY5" fmla="*/ 1199198 h 1820704"/>
              <a:gd name="connsiteX6" fmla="*/ 80010 w 590550"/>
              <a:gd name="connsiteY6" fmla="*/ 1106329 h 1820704"/>
              <a:gd name="connsiteX7" fmla="*/ 68580 w 590550"/>
              <a:gd name="connsiteY7" fmla="*/ 927259 h 1820704"/>
              <a:gd name="connsiteX8" fmla="*/ 64770 w 590550"/>
              <a:gd name="connsiteY8" fmla="*/ 858679 h 1820704"/>
              <a:gd name="connsiteX9" fmla="*/ 102870 w 590550"/>
              <a:gd name="connsiteY9" fmla="*/ 656749 h 1820704"/>
              <a:gd name="connsiteX10" fmla="*/ 22860 w 590550"/>
              <a:gd name="connsiteY10" fmla="*/ 615792 h 1820704"/>
              <a:gd name="connsiteX11" fmla="*/ 0 w 590550"/>
              <a:gd name="connsiteY11" fmla="*/ 519589 h 1820704"/>
              <a:gd name="connsiteX12" fmla="*/ 10954 w 590550"/>
              <a:gd name="connsiteY12" fmla="*/ 310992 h 1820704"/>
              <a:gd name="connsiteX13" fmla="*/ 121444 w 590550"/>
              <a:gd name="connsiteY13" fmla="*/ 279082 h 1820704"/>
              <a:gd name="connsiteX14" fmla="*/ 163830 w 590550"/>
              <a:gd name="connsiteY14" fmla="*/ 222409 h 1820704"/>
              <a:gd name="connsiteX15" fmla="*/ 139542 w 590550"/>
              <a:gd name="connsiteY15" fmla="*/ 158116 h 1820704"/>
              <a:gd name="connsiteX16" fmla="*/ 148590 w 590550"/>
              <a:gd name="connsiteY16" fmla="*/ 58579 h 1820704"/>
              <a:gd name="connsiteX17" fmla="*/ 192405 w 590550"/>
              <a:gd name="connsiteY17" fmla="*/ 0 h 1820704"/>
              <a:gd name="connsiteX18" fmla="*/ 242888 w 590550"/>
              <a:gd name="connsiteY18" fmla="*/ 1905 h 1820704"/>
              <a:gd name="connsiteX19" fmla="*/ 296704 w 590550"/>
              <a:gd name="connsiteY19" fmla="*/ 29051 h 1820704"/>
              <a:gd name="connsiteX20" fmla="*/ 335280 w 590550"/>
              <a:gd name="connsiteY20" fmla="*/ 127159 h 1820704"/>
              <a:gd name="connsiteX21" fmla="*/ 311943 w 590550"/>
              <a:gd name="connsiteY21" fmla="*/ 182404 h 1820704"/>
              <a:gd name="connsiteX22" fmla="*/ 310039 w 590550"/>
              <a:gd name="connsiteY22" fmla="*/ 231457 h 1820704"/>
              <a:gd name="connsiteX23" fmla="*/ 350044 w 590550"/>
              <a:gd name="connsiteY23" fmla="*/ 290036 h 1820704"/>
              <a:gd name="connsiteX24" fmla="*/ 430530 w 590550"/>
              <a:gd name="connsiteY24" fmla="*/ 310039 h 1820704"/>
              <a:gd name="connsiteX25" fmla="*/ 480060 w 590550"/>
              <a:gd name="connsiteY25" fmla="*/ 367189 h 1820704"/>
              <a:gd name="connsiteX26" fmla="*/ 535305 w 590550"/>
              <a:gd name="connsiteY26" fmla="*/ 511969 h 1820704"/>
              <a:gd name="connsiteX27" fmla="*/ 590550 w 590550"/>
              <a:gd name="connsiteY27" fmla="*/ 618649 h 1820704"/>
              <a:gd name="connsiteX28" fmla="*/ 560070 w 590550"/>
              <a:gd name="connsiteY28" fmla="*/ 698659 h 1820704"/>
              <a:gd name="connsiteX29" fmla="*/ 552450 w 590550"/>
              <a:gd name="connsiteY29" fmla="*/ 740569 h 1820704"/>
              <a:gd name="connsiteX30" fmla="*/ 503872 w 590550"/>
              <a:gd name="connsiteY30" fmla="*/ 826294 h 1820704"/>
              <a:gd name="connsiteX31" fmla="*/ 453390 w 590550"/>
              <a:gd name="connsiteY31" fmla="*/ 837724 h 1820704"/>
              <a:gd name="connsiteX32" fmla="*/ 475298 w 590550"/>
              <a:gd name="connsiteY32" fmla="*/ 923449 h 1820704"/>
              <a:gd name="connsiteX33" fmla="*/ 457200 w 590550"/>
              <a:gd name="connsiteY33" fmla="*/ 972979 h 1820704"/>
              <a:gd name="connsiteX34" fmla="*/ 475774 w 590550"/>
              <a:gd name="connsiteY34" fmla="*/ 1022033 h 1820704"/>
              <a:gd name="connsiteX35" fmla="*/ 487680 w 590550"/>
              <a:gd name="connsiteY35" fmla="*/ 1129189 h 1820704"/>
              <a:gd name="connsiteX36" fmla="*/ 487680 w 590550"/>
              <a:gd name="connsiteY36" fmla="*/ 1281589 h 1820704"/>
              <a:gd name="connsiteX37" fmla="*/ 483870 w 590550"/>
              <a:gd name="connsiteY37" fmla="*/ 1323499 h 1820704"/>
              <a:gd name="connsiteX38" fmla="*/ 470535 w 590550"/>
              <a:gd name="connsiteY38" fmla="*/ 1413034 h 1820704"/>
              <a:gd name="connsiteX39" fmla="*/ 495300 w 590550"/>
              <a:gd name="connsiteY39" fmla="*/ 1513999 h 1820704"/>
              <a:gd name="connsiteX40" fmla="*/ 506730 w 590550"/>
              <a:gd name="connsiteY40" fmla="*/ 1628299 h 1820704"/>
              <a:gd name="connsiteX41" fmla="*/ 491490 w 590550"/>
              <a:gd name="connsiteY41" fmla="*/ 1719739 h 1820704"/>
              <a:gd name="connsiteX42" fmla="*/ 537210 w 590550"/>
              <a:gd name="connsiteY42" fmla="*/ 1731169 h 1820704"/>
              <a:gd name="connsiteX43" fmla="*/ 472440 w 590550"/>
              <a:gd name="connsiteY43" fmla="*/ 1773079 h 1820704"/>
              <a:gd name="connsiteX44" fmla="*/ 377190 w 590550"/>
              <a:gd name="connsiteY44" fmla="*/ 1780699 h 1820704"/>
              <a:gd name="connsiteX45" fmla="*/ 342900 w 590550"/>
              <a:gd name="connsiteY45" fmla="*/ 1685449 h 1820704"/>
              <a:gd name="connsiteX46" fmla="*/ 332422 w 590550"/>
              <a:gd name="connsiteY46" fmla="*/ 1578769 h 1820704"/>
              <a:gd name="connsiteX47" fmla="*/ 350520 w 590550"/>
              <a:gd name="connsiteY47" fmla="*/ 1483519 h 1820704"/>
              <a:gd name="connsiteX48" fmla="*/ 323850 w 590550"/>
              <a:gd name="connsiteY48" fmla="*/ 1388269 h 1820704"/>
              <a:gd name="connsiteX49" fmla="*/ 306705 w 590550"/>
              <a:gd name="connsiteY49" fmla="*/ 1273969 h 1820704"/>
              <a:gd name="connsiteX50" fmla="*/ 285750 w 590550"/>
              <a:gd name="connsiteY50" fmla="*/ 1171099 h 1820704"/>
              <a:gd name="connsiteX51" fmla="*/ 241935 w 590550"/>
              <a:gd name="connsiteY51" fmla="*/ 1328738 h 1820704"/>
              <a:gd name="connsiteX52" fmla="*/ 228600 w 590550"/>
              <a:gd name="connsiteY52" fmla="*/ 1456849 h 1820704"/>
              <a:gd name="connsiteX53" fmla="*/ 224790 w 590550"/>
              <a:gd name="connsiteY53" fmla="*/ 1628299 h 1820704"/>
              <a:gd name="connsiteX54" fmla="*/ 241459 w 590550"/>
              <a:gd name="connsiteY54" fmla="*/ 1765935 h 1820704"/>
              <a:gd name="connsiteX55" fmla="*/ 293846 w 590550"/>
              <a:gd name="connsiteY55" fmla="*/ 1773079 h 1820704"/>
              <a:gd name="connsiteX56" fmla="*/ 292893 w 590550"/>
              <a:gd name="connsiteY56" fmla="*/ 1808797 h 1820704"/>
              <a:gd name="connsiteX0" fmla="*/ 292893 w 573881"/>
              <a:gd name="connsiteY0" fmla="*/ 1808797 h 1820704"/>
              <a:gd name="connsiteX1" fmla="*/ 194310 w 573881"/>
              <a:gd name="connsiteY1" fmla="*/ 1814989 h 1820704"/>
              <a:gd name="connsiteX2" fmla="*/ 92393 w 573881"/>
              <a:gd name="connsiteY2" fmla="*/ 1820704 h 1820704"/>
              <a:gd name="connsiteX3" fmla="*/ 78582 w 573881"/>
              <a:gd name="connsiteY3" fmla="*/ 1641158 h 1820704"/>
              <a:gd name="connsiteX4" fmla="*/ 73342 w 573881"/>
              <a:gd name="connsiteY4" fmla="*/ 1393032 h 1820704"/>
              <a:gd name="connsiteX5" fmla="*/ 89535 w 573881"/>
              <a:gd name="connsiteY5" fmla="*/ 1199198 h 1820704"/>
              <a:gd name="connsiteX6" fmla="*/ 80010 w 573881"/>
              <a:gd name="connsiteY6" fmla="*/ 1106329 h 1820704"/>
              <a:gd name="connsiteX7" fmla="*/ 68580 w 573881"/>
              <a:gd name="connsiteY7" fmla="*/ 927259 h 1820704"/>
              <a:gd name="connsiteX8" fmla="*/ 64770 w 573881"/>
              <a:gd name="connsiteY8" fmla="*/ 858679 h 1820704"/>
              <a:gd name="connsiteX9" fmla="*/ 102870 w 573881"/>
              <a:gd name="connsiteY9" fmla="*/ 656749 h 1820704"/>
              <a:gd name="connsiteX10" fmla="*/ 22860 w 573881"/>
              <a:gd name="connsiteY10" fmla="*/ 615792 h 1820704"/>
              <a:gd name="connsiteX11" fmla="*/ 0 w 573881"/>
              <a:gd name="connsiteY11" fmla="*/ 519589 h 1820704"/>
              <a:gd name="connsiteX12" fmla="*/ 10954 w 573881"/>
              <a:gd name="connsiteY12" fmla="*/ 310992 h 1820704"/>
              <a:gd name="connsiteX13" fmla="*/ 121444 w 573881"/>
              <a:gd name="connsiteY13" fmla="*/ 279082 h 1820704"/>
              <a:gd name="connsiteX14" fmla="*/ 163830 w 573881"/>
              <a:gd name="connsiteY14" fmla="*/ 222409 h 1820704"/>
              <a:gd name="connsiteX15" fmla="*/ 139542 w 573881"/>
              <a:gd name="connsiteY15" fmla="*/ 158116 h 1820704"/>
              <a:gd name="connsiteX16" fmla="*/ 148590 w 573881"/>
              <a:gd name="connsiteY16" fmla="*/ 58579 h 1820704"/>
              <a:gd name="connsiteX17" fmla="*/ 192405 w 573881"/>
              <a:gd name="connsiteY17" fmla="*/ 0 h 1820704"/>
              <a:gd name="connsiteX18" fmla="*/ 242888 w 573881"/>
              <a:gd name="connsiteY18" fmla="*/ 1905 h 1820704"/>
              <a:gd name="connsiteX19" fmla="*/ 296704 w 573881"/>
              <a:gd name="connsiteY19" fmla="*/ 29051 h 1820704"/>
              <a:gd name="connsiteX20" fmla="*/ 335280 w 573881"/>
              <a:gd name="connsiteY20" fmla="*/ 127159 h 1820704"/>
              <a:gd name="connsiteX21" fmla="*/ 311943 w 573881"/>
              <a:gd name="connsiteY21" fmla="*/ 182404 h 1820704"/>
              <a:gd name="connsiteX22" fmla="*/ 310039 w 573881"/>
              <a:gd name="connsiteY22" fmla="*/ 231457 h 1820704"/>
              <a:gd name="connsiteX23" fmla="*/ 350044 w 573881"/>
              <a:gd name="connsiteY23" fmla="*/ 290036 h 1820704"/>
              <a:gd name="connsiteX24" fmla="*/ 430530 w 573881"/>
              <a:gd name="connsiteY24" fmla="*/ 310039 h 1820704"/>
              <a:gd name="connsiteX25" fmla="*/ 480060 w 573881"/>
              <a:gd name="connsiteY25" fmla="*/ 367189 h 1820704"/>
              <a:gd name="connsiteX26" fmla="*/ 535305 w 573881"/>
              <a:gd name="connsiteY26" fmla="*/ 511969 h 1820704"/>
              <a:gd name="connsiteX27" fmla="*/ 573881 w 573881"/>
              <a:gd name="connsiteY27" fmla="*/ 623411 h 1820704"/>
              <a:gd name="connsiteX28" fmla="*/ 560070 w 573881"/>
              <a:gd name="connsiteY28" fmla="*/ 698659 h 1820704"/>
              <a:gd name="connsiteX29" fmla="*/ 552450 w 573881"/>
              <a:gd name="connsiteY29" fmla="*/ 740569 h 1820704"/>
              <a:gd name="connsiteX30" fmla="*/ 503872 w 573881"/>
              <a:gd name="connsiteY30" fmla="*/ 826294 h 1820704"/>
              <a:gd name="connsiteX31" fmla="*/ 453390 w 573881"/>
              <a:gd name="connsiteY31" fmla="*/ 837724 h 1820704"/>
              <a:gd name="connsiteX32" fmla="*/ 475298 w 573881"/>
              <a:gd name="connsiteY32" fmla="*/ 923449 h 1820704"/>
              <a:gd name="connsiteX33" fmla="*/ 457200 w 573881"/>
              <a:gd name="connsiteY33" fmla="*/ 972979 h 1820704"/>
              <a:gd name="connsiteX34" fmla="*/ 475774 w 573881"/>
              <a:gd name="connsiteY34" fmla="*/ 1022033 h 1820704"/>
              <a:gd name="connsiteX35" fmla="*/ 487680 w 573881"/>
              <a:gd name="connsiteY35" fmla="*/ 1129189 h 1820704"/>
              <a:gd name="connsiteX36" fmla="*/ 487680 w 573881"/>
              <a:gd name="connsiteY36" fmla="*/ 1281589 h 1820704"/>
              <a:gd name="connsiteX37" fmla="*/ 483870 w 573881"/>
              <a:gd name="connsiteY37" fmla="*/ 1323499 h 1820704"/>
              <a:gd name="connsiteX38" fmla="*/ 470535 w 573881"/>
              <a:gd name="connsiteY38" fmla="*/ 1413034 h 1820704"/>
              <a:gd name="connsiteX39" fmla="*/ 495300 w 573881"/>
              <a:gd name="connsiteY39" fmla="*/ 1513999 h 1820704"/>
              <a:gd name="connsiteX40" fmla="*/ 506730 w 573881"/>
              <a:gd name="connsiteY40" fmla="*/ 1628299 h 1820704"/>
              <a:gd name="connsiteX41" fmla="*/ 491490 w 573881"/>
              <a:gd name="connsiteY41" fmla="*/ 1719739 h 1820704"/>
              <a:gd name="connsiteX42" fmla="*/ 537210 w 573881"/>
              <a:gd name="connsiteY42" fmla="*/ 1731169 h 1820704"/>
              <a:gd name="connsiteX43" fmla="*/ 472440 w 573881"/>
              <a:gd name="connsiteY43" fmla="*/ 1773079 h 1820704"/>
              <a:gd name="connsiteX44" fmla="*/ 377190 w 573881"/>
              <a:gd name="connsiteY44" fmla="*/ 1780699 h 1820704"/>
              <a:gd name="connsiteX45" fmla="*/ 342900 w 573881"/>
              <a:gd name="connsiteY45" fmla="*/ 1685449 h 1820704"/>
              <a:gd name="connsiteX46" fmla="*/ 332422 w 573881"/>
              <a:gd name="connsiteY46" fmla="*/ 1578769 h 1820704"/>
              <a:gd name="connsiteX47" fmla="*/ 350520 w 573881"/>
              <a:gd name="connsiteY47" fmla="*/ 1483519 h 1820704"/>
              <a:gd name="connsiteX48" fmla="*/ 323850 w 573881"/>
              <a:gd name="connsiteY48" fmla="*/ 1388269 h 1820704"/>
              <a:gd name="connsiteX49" fmla="*/ 306705 w 573881"/>
              <a:gd name="connsiteY49" fmla="*/ 1273969 h 1820704"/>
              <a:gd name="connsiteX50" fmla="*/ 285750 w 573881"/>
              <a:gd name="connsiteY50" fmla="*/ 1171099 h 1820704"/>
              <a:gd name="connsiteX51" fmla="*/ 241935 w 573881"/>
              <a:gd name="connsiteY51" fmla="*/ 1328738 h 1820704"/>
              <a:gd name="connsiteX52" fmla="*/ 228600 w 573881"/>
              <a:gd name="connsiteY52" fmla="*/ 1456849 h 1820704"/>
              <a:gd name="connsiteX53" fmla="*/ 224790 w 573881"/>
              <a:gd name="connsiteY53" fmla="*/ 1628299 h 1820704"/>
              <a:gd name="connsiteX54" fmla="*/ 241459 w 573881"/>
              <a:gd name="connsiteY54" fmla="*/ 1765935 h 1820704"/>
              <a:gd name="connsiteX55" fmla="*/ 293846 w 573881"/>
              <a:gd name="connsiteY55" fmla="*/ 1773079 h 1820704"/>
              <a:gd name="connsiteX56" fmla="*/ 292893 w 573881"/>
              <a:gd name="connsiteY56" fmla="*/ 1808797 h 182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3881" h="1820704">
                <a:moveTo>
                  <a:pt x="292893" y="1808797"/>
                </a:moveTo>
                <a:lnTo>
                  <a:pt x="194310" y="1814989"/>
                </a:lnTo>
                <a:lnTo>
                  <a:pt x="92393" y="1820704"/>
                </a:lnTo>
                <a:lnTo>
                  <a:pt x="78582" y="1641158"/>
                </a:lnTo>
                <a:lnTo>
                  <a:pt x="73342" y="1393032"/>
                </a:lnTo>
                <a:lnTo>
                  <a:pt x="89535" y="1199198"/>
                </a:lnTo>
                <a:lnTo>
                  <a:pt x="80010" y="1106329"/>
                </a:lnTo>
                <a:lnTo>
                  <a:pt x="68580" y="927259"/>
                </a:lnTo>
                <a:lnTo>
                  <a:pt x="64770" y="858679"/>
                </a:lnTo>
                <a:lnTo>
                  <a:pt x="102870" y="656749"/>
                </a:lnTo>
                <a:lnTo>
                  <a:pt x="22860" y="615792"/>
                </a:lnTo>
                <a:lnTo>
                  <a:pt x="0" y="519589"/>
                </a:lnTo>
                <a:lnTo>
                  <a:pt x="10954" y="310992"/>
                </a:lnTo>
                <a:lnTo>
                  <a:pt x="121444" y="279082"/>
                </a:lnTo>
                <a:lnTo>
                  <a:pt x="163830" y="222409"/>
                </a:lnTo>
                <a:lnTo>
                  <a:pt x="139542" y="158116"/>
                </a:lnTo>
                <a:lnTo>
                  <a:pt x="148590" y="58579"/>
                </a:lnTo>
                <a:lnTo>
                  <a:pt x="192405" y="0"/>
                </a:lnTo>
                <a:lnTo>
                  <a:pt x="242888" y="1905"/>
                </a:lnTo>
                <a:lnTo>
                  <a:pt x="296704" y="29051"/>
                </a:lnTo>
                <a:lnTo>
                  <a:pt x="335280" y="127159"/>
                </a:lnTo>
                <a:lnTo>
                  <a:pt x="311943" y="182404"/>
                </a:lnTo>
                <a:cubicBezTo>
                  <a:pt x="311308" y="198755"/>
                  <a:pt x="310674" y="215106"/>
                  <a:pt x="310039" y="231457"/>
                </a:cubicBezTo>
                <a:lnTo>
                  <a:pt x="350044" y="290036"/>
                </a:lnTo>
                <a:lnTo>
                  <a:pt x="430530" y="310039"/>
                </a:lnTo>
                <a:lnTo>
                  <a:pt x="480060" y="367189"/>
                </a:lnTo>
                <a:lnTo>
                  <a:pt x="535305" y="511969"/>
                </a:lnTo>
                <a:lnTo>
                  <a:pt x="573881" y="623411"/>
                </a:lnTo>
                <a:lnTo>
                  <a:pt x="560070" y="698659"/>
                </a:lnTo>
                <a:lnTo>
                  <a:pt x="552450" y="740569"/>
                </a:lnTo>
                <a:lnTo>
                  <a:pt x="503872" y="826294"/>
                </a:lnTo>
                <a:lnTo>
                  <a:pt x="453390" y="837724"/>
                </a:lnTo>
                <a:lnTo>
                  <a:pt x="475298" y="923449"/>
                </a:lnTo>
                <a:lnTo>
                  <a:pt x="457200" y="972979"/>
                </a:lnTo>
                <a:lnTo>
                  <a:pt x="475774" y="1022033"/>
                </a:lnTo>
                <a:cubicBezTo>
                  <a:pt x="479743" y="1057752"/>
                  <a:pt x="485696" y="1085930"/>
                  <a:pt x="487680" y="1129189"/>
                </a:cubicBezTo>
                <a:cubicBezTo>
                  <a:pt x="489664" y="1172448"/>
                  <a:pt x="487680" y="1230789"/>
                  <a:pt x="487680" y="1281589"/>
                </a:cubicBezTo>
                <a:cubicBezTo>
                  <a:pt x="483590" y="1318403"/>
                  <a:pt x="483870" y="1304379"/>
                  <a:pt x="483870" y="1323499"/>
                </a:cubicBezTo>
                <a:lnTo>
                  <a:pt x="470535" y="1413034"/>
                </a:lnTo>
                <a:lnTo>
                  <a:pt x="495300" y="1513999"/>
                </a:lnTo>
                <a:lnTo>
                  <a:pt x="506730" y="1628299"/>
                </a:lnTo>
                <a:lnTo>
                  <a:pt x="491490" y="1719739"/>
                </a:lnTo>
                <a:lnTo>
                  <a:pt x="537210" y="1731169"/>
                </a:lnTo>
                <a:lnTo>
                  <a:pt x="472440" y="1773079"/>
                </a:lnTo>
                <a:lnTo>
                  <a:pt x="377190" y="1780699"/>
                </a:lnTo>
                <a:lnTo>
                  <a:pt x="342900" y="1685449"/>
                </a:lnTo>
                <a:lnTo>
                  <a:pt x="332422" y="1578769"/>
                </a:lnTo>
                <a:lnTo>
                  <a:pt x="350520" y="1483519"/>
                </a:lnTo>
                <a:lnTo>
                  <a:pt x="323850" y="1388269"/>
                </a:lnTo>
                <a:lnTo>
                  <a:pt x="306705" y="1273969"/>
                </a:lnTo>
                <a:lnTo>
                  <a:pt x="285750" y="1171099"/>
                </a:lnTo>
                <a:lnTo>
                  <a:pt x="241935" y="1328738"/>
                </a:lnTo>
                <a:lnTo>
                  <a:pt x="228600" y="1456849"/>
                </a:lnTo>
                <a:lnTo>
                  <a:pt x="224790" y="1628299"/>
                </a:lnTo>
                <a:cubicBezTo>
                  <a:pt x="228521" y="1671479"/>
                  <a:pt x="233125" y="1741805"/>
                  <a:pt x="241459" y="1765935"/>
                </a:cubicBezTo>
                <a:cubicBezTo>
                  <a:pt x="249793" y="1790065"/>
                  <a:pt x="294402" y="1757204"/>
                  <a:pt x="293846" y="1773079"/>
                </a:cubicBezTo>
                <a:cubicBezTo>
                  <a:pt x="293528" y="1784985"/>
                  <a:pt x="293211" y="1796891"/>
                  <a:pt x="292893" y="1808797"/>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2134126"/>
            <a:ext cx="8229600" cy="22812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 has not given us a spirit of fear, but of power and of love and of a sound mind.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1:7</a:t>
            </a:r>
          </a:p>
        </p:txBody>
      </p:sp>
      <p:sp>
        <p:nvSpPr>
          <p:cNvPr id="4" name="Rectangle 2">
            <a:extLst>
              <a:ext uri="{FF2B5EF4-FFF2-40B4-BE49-F238E27FC236}">
                <a16:creationId xmlns:a16="http://schemas.microsoft.com/office/drawing/2014/main" id="{BED8EC9D-977A-4129-B6C1-5EA6E310B265}"/>
              </a:ext>
            </a:extLst>
          </p:cNvPr>
          <p:cNvSpPr txBox="1">
            <a:spLocks noChangeArrowheads="1"/>
          </p:cNvSpPr>
          <p:nvPr/>
        </p:nvSpPr>
        <p:spPr bwMode="auto">
          <a:xfrm>
            <a:off x="967946" y="321277"/>
            <a:ext cx="7335794" cy="302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 has given us a spirit:</a:t>
            </a:r>
          </a:p>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of love </a:t>
            </a:r>
          </a:p>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 power </a:t>
            </a:r>
          </a:p>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a sound mind</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8421E17-12A4-428A-8ABE-7FDAB31F3097}"/>
              </a:ext>
            </a:extLst>
          </p:cNvPr>
          <p:cNvSpPr txBox="1">
            <a:spLocks noChangeArrowheads="1"/>
          </p:cNvSpPr>
          <p:nvPr/>
        </p:nvSpPr>
        <p:spPr bwMode="auto">
          <a:xfrm>
            <a:off x="1218743" y="2201893"/>
            <a:ext cx="232005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 has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F9DB454-B6BD-4FDF-96F8-37F4E214846B}"/>
              </a:ext>
            </a:extLst>
          </p:cNvPr>
          <p:cNvSpPr txBox="1">
            <a:spLocks noChangeArrowheads="1"/>
          </p:cNvSpPr>
          <p:nvPr/>
        </p:nvSpPr>
        <p:spPr bwMode="auto">
          <a:xfrm>
            <a:off x="4189577" y="2197581"/>
            <a:ext cx="3975858"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given us a spirit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D168CE8-B751-476F-B9DC-7B4DDA54FDBD}"/>
              </a:ext>
            </a:extLst>
          </p:cNvPr>
          <p:cNvSpPr txBox="1">
            <a:spLocks noChangeArrowheads="1"/>
          </p:cNvSpPr>
          <p:nvPr/>
        </p:nvSpPr>
        <p:spPr bwMode="auto">
          <a:xfrm>
            <a:off x="5837151" y="2872439"/>
            <a:ext cx="1828798"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love</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070A17F-9C7D-400E-BA00-93FE29425269}"/>
              </a:ext>
            </a:extLst>
          </p:cNvPr>
          <p:cNvSpPr txBox="1">
            <a:spLocks noChangeArrowheads="1"/>
          </p:cNvSpPr>
          <p:nvPr/>
        </p:nvSpPr>
        <p:spPr bwMode="auto">
          <a:xfrm>
            <a:off x="2477652" y="2868128"/>
            <a:ext cx="259190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power</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8A163F3-3A42-4405-958D-E859782BEAB6}"/>
              </a:ext>
            </a:extLst>
          </p:cNvPr>
          <p:cNvSpPr txBox="1">
            <a:spLocks noChangeArrowheads="1"/>
          </p:cNvSpPr>
          <p:nvPr/>
        </p:nvSpPr>
        <p:spPr bwMode="auto">
          <a:xfrm>
            <a:off x="828538" y="3542988"/>
            <a:ext cx="41488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a sound mind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80C33070-5007-46CC-A0CB-A08D47BBCCED}"/>
              </a:ext>
            </a:extLst>
          </p:cNvPr>
          <p:cNvSpPr>
            <a:spLocks noChangeArrowheads="1"/>
          </p:cNvSpPr>
          <p:nvPr/>
        </p:nvSpPr>
        <p:spPr bwMode="auto">
          <a:xfrm>
            <a:off x="5213265" y="2341336"/>
            <a:ext cx="29094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w="17780" cmpd="sng">
                  <a:solidFill>
                    <a:srgbClr val="FFFFFF"/>
                  </a:solidFill>
                  <a:prstDash val="solid"/>
                  <a:miter lim="800000"/>
                </a:ln>
                <a:solidFill>
                  <a:srgbClr val="9933FF"/>
                </a:solidFill>
                <a:effectLst>
                  <a:glow rad="127000">
                    <a:schemeClr val="tx1"/>
                  </a:glow>
                  <a:outerShdw blurRad="50800" algn="tl" rotWithShape="0">
                    <a:srgbClr val="000000"/>
                  </a:outerShdw>
                </a:effectLst>
                <a:latin typeface="Liberation Sans" panose="020B0604020202020204" pitchFamily="34" charset="0"/>
                <a:ea typeface="Liberation Sans" panose="020B0604020202020204" pitchFamily="34" charset="0"/>
                <a:cs typeface="Liberation Sans" panose="020B0604020202020204" pitchFamily="34" charset="0"/>
              </a:rPr>
              <a:t>security</a:t>
            </a:r>
          </a:p>
        </p:txBody>
      </p:sp>
      <p:sp>
        <p:nvSpPr>
          <p:cNvPr id="14" name="Rectangle 13">
            <a:extLst>
              <a:ext uri="{FF2B5EF4-FFF2-40B4-BE49-F238E27FC236}">
                <a16:creationId xmlns:a16="http://schemas.microsoft.com/office/drawing/2014/main" id="{E169DCBB-709B-4842-B093-DF3DF0FDD8BB}"/>
              </a:ext>
            </a:extLst>
          </p:cNvPr>
          <p:cNvSpPr>
            <a:spLocks noChangeArrowheads="1"/>
          </p:cNvSpPr>
          <p:nvPr/>
        </p:nvSpPr>
        <p:spPr bwMode="auto">
          <a:xfrm>
            <a:off x="4782457" y="1664442"/>
            <a:ext cx="33909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w="17780" cmpd="sng">
                  <a:solidFill>
                    <a:srgbClr val="FFFFFF"/>
                  </a:solidFill>
                  <a:prstDash val="solid"/>
                  <a:miter lim="800000"/>
                </a:ln>
                <a:solidFill>
                  <a:srgbClr val="9933FF"/>
                </a:solidFill>
                <a:effectLst>
                  <a:glow rad="127000">
                    <a:schemeClr val="tx1"/>
                  </a:glow>
                  <a:outerShdw blurRad="50800" algn="tl" rotWithShape="0">
                    <a:srgbClr val="000000"/>
                  </a:outerShdw>
                </a:effectLst>
                <a:latin typeface="Calibri" panose="020F0502020204030204" pitchFamily="34" charset="0"/>
                <a:ea typeface="+mj-ea"/>
                <a:cs typeface="+mj-cs"/>
              </a:rPr>
              <a:t>confidence</a:t>
            </a:r>
          </a:p>
        </p:txBody>
      </p:sp>
      <p:sp>
        <p:nvSpPr>
          <p:cNvPr id="13" name="Rectangle 12">
            <a:extLst>
              <a:ext uri="{FF2B5EF4-FFF2-40B4-BE49-F238E27FC236}">
                <a16:creationId xmlns:a16="http://schemas.microsoft.com/office/drawing/2014/main" id="{B7138533-D710-47EB-BCB7-A2A88BAC2AC4}"/>
              </a:ext>
            </a:extLst>
          </p:cNvPr>
          <p:cNvSpPr>
            <a:spLocks noChangeArrowheads="1"/>
          </p:cNvSpPr>
          <p:nvPr/>
        </p:nvSpPr>
        <p:spPr bwMode="auto">
          <a:xfrm>
            <a:off x="4782457" y="1664442"/>
            <a:ext cx="33909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w="17780" cmpd="sng">
                  <a:solidFill>
                    <a:srgbClr val="FFFFFF"/>
                  </a:solidFill>
                  <a:prstDash val="solid"/>
                  <a:miter lim="800000"/>
                </a:ln>
                <a:solidFill>
                  <a:srgbClr val="9933FF"/>
                </a:solidFill>
                <a:effectLst>
                  <a:glow rad="127000">
                    <a:schemeClr val="tx1"/>
                  </a:glow>
                  <a:outerShdw blurRad="50800" algn="tl" rotWithShape="0">
                    <a:srgbClr val="000000"/>
                  </a:outerShdw>
                </a:effectLst>
                <a:latin typeface="Calibri" panose="020F0502020204030204" pitchFamily="34" charset="0"/>
                <a:ea typeface="+mj-ea"/>
                <a:cs typeface="+mj-cs"/>
              </a:rPr>
              <a:t>confidence</a:t>
            </a:r>
          </a:p>
        </p:txBody>
      </p:sp>
      <p:sp>
        <p:nvSpPr>
          <p:cNvPr id="15" name="Rectangle 12">
            <a:extLst>
              <a:ext uri="{FF2B5EF4-FFF2-40B4-BE49-F238E27FC236}">
                <a16:creationId xmlns:a16="http://schemas.microsoft.com/office/drawing/2014/main" id="{BFD21226-CB60-4D2D-AB80-56C7E51361BE}"/>
              </a:ext>
            </a:extLst>
          </p:cNvPr>
          <p:cNvSpPr>
            <a:spLocks noChangeArrowheads="1"/>
          </p:cNvSpPr>
          <p:nvPr/>
        </p:nvSpPr>
        <p:spPr bwMode="auto">
          <a:xfrm>
            <a:off x="5213265" y="2341336"/>
            <a:ext cx="29094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ln w="17780" cmpd="sng">
                  <a:solidFill>
                    <a:srgbClr val="FFFFFF"/>
                  </a:solidFill>
                  <a:prstDash val="solid"/>
                  <a:miter lim="800000"/>
                </a:ln>
                <a:solidFill>
                  <a:srgbClr val="9933FF"/>
                </a:solidFill>
                <a:effectLst>
                  <a:glow rad="127000">
                    <a:schemeClr val="tx1"/>
                  </a:glow>
                  <a:outerShdw blurRad="50800" algn="tl" rotWithShape="0">
                    <a:srgbClr val="000000"/>
                  </a:outerShdw>
                </a:effectLst>
                <a:latin typeface="Liberation Sans" panose="020B0604020202020204" pitchFamily="34" charset="0"/>
                <a:ea typeface="Liberation Sans" panose="020B0604020202020204" pitchFamily="34" charset="0"/>
                <a:cs typeface="Liberation Sans" panose="020B0604020202020204" pitchFamily="34" charset="0"/>
              </a:rPr>
              <a:t>security</a:t>
            </a:r>
          </a:p>
        </p:txBody>
      </p:sp>
      <p:sp>
        <p:nvSpPr>
          <p:cNvPr id="16" name="Rectangle 2">
            <a:extLst>
              <a:ext uri="{FF2B5EF4-FFF2-40B4-BE49-F238E27FC236}">
                <a16:creationId xmlns:a16="http://schemas.microsoft.com/office/drawing/2014/main" id="{16C5E838-BE46-47E3-B657-3C991A19AB39}"/>
              </a:ext>
            </a:extLst>
          </p:cNvPr>
          <p:cNvSpPr txBox="1">
            <a:spLocks noChangeArrowheads="1"/>
          </p:cNvSpPr>
          <p:nvPr/>
        </p:nvSpPr>
        <p:spPr bwMode="auto">
          <a:xfrm>
            <a:off x="3554211" y="1115953"/>
            <a:ext cx="785903" cy="75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932DE92-4C2F-4F84-89AC-D8F772543265}"/>
              </a:ext>
            </a:extLst>
          </p:cNvPr>
          <p:cNvSpPr txBox="1">
            <a:spLocks noChangeArrowheads="1"/>
          </p:cNvSpPr>
          <p:nvPr/>
        </p:nvSpPr>
        <p:spPr bwMode="auto">
          <a:xfrm>
            <a:off x="3554209" y="1815985"/>
            <a:ext cx="785903" cy="75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E8E28FE4-EBFA-4C7F-87E6-839DF68185BD}"/>
              </a:ext>
            </a:extLst>
          </p:cNvPr>
          <p:cNvSpPr txBox="1">
            <a:spLocks noChangeArrowheads="1"/>
          </p:cNvSpPr>
          <p:nvPr/>
        </p:nvSpPr>
        <p:spPr bwMode="auto">
          <a:xfrm>
            <a:off x="3539213" y="2491857"/>
            <a:ext cx="785903" cy="75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7048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42" presetClass="path" presetSubtype="0" accel="50000" decel="50000" fill="hold" grpId="1" nodeType="withEffect">
                                  <p:stCondLst>
                                    <p:cond delay="0"/>
                                  </p:stCondLst>
                                  <p:childTnLst>
                                    <p:animMotion origin="layout" path="M 5.55556E-7 3.7037E-7 L -0.04063 -0.25833 " pathEditMode="relative" rAng="0" ptsTypes="AA">
                                      <p:cBhvr>
                                        <p:cTn id="26" dur="1750" fill="hold"/>
                                        <p:tgtEl>
                                          <p:spTgt spid="5"/>
                                        </p:tgtEl>
                                        <p:attrNameLst>
                                          <p:attrName>ppt_x</p:attrName>
                                          <p:attrName>ppt_y</p:attrName>
                                        </p:attrNameLst>
                                      </p:cBhvr>
                                      <p:rCtr x="-2031" y="-12917"/>
                                    </p:animMotion>
                                  </p:childTnLst>
                                </p:cTn>
                              </p:par>
                              <p:par>
                                <p:cTn id="27" presetID="42" presetClass="path" presetSubtype="0" accel="50000" decel="50000" fill="hold" grpId="1" nodeType="withEffect">
                                  <p:stCondLst>
                                    <p:cond delay="0"/>
                                  </p:stCondLst>
                                  <p:childTnLst>
                                    <p:animMotion origin="layout" path="M -8.33333E-7 4.81481E-6 L -0.14201 -0.25811 " pathEditMode="relative" rAng="0" ptsTypes="AA">
                                      <p:cBhvr>
                                        <p:cTn id="28" dur="1750" fill="hold"/>
                                        <p:tgtEl>
                                          <p:spTgt spid="6"/>
                                        </p:tgtEl>
                                        <p:attrNameLst>
                                          <p:attrName>ppt_x</p:attrName>
                                          <p:attrName>ppt_y</p:attrName>
                                        </p:attrNameLst>
                                      </p:cBhvr>
                                      <p:rCtr x="-7101" y="-12917"/>
                                    </p:animMotion>
                                  </p:childTnLst>
                                </p:cTn>
                              </p:par>
                              <p:par>
                                <p:cTn id="29" presetID="42" presetClass="path" presetSubtype="0" accel="50000" decel="50000" fill="hold" grpId="1" nodeType="withEffect">
                                  <p:stCondLst>
                                    <p:cond delay="0"/>
                                  </p:stCondLst>
                                  <p:childTnLst>
                                    <p:animMotion origin="layout" path="M 1.94444E-6 -4.81481E-6 L -0.18316 -0.25856 " pathEditMode="relative" rAng="0" ptsTypes="AA">
                                      <p:cBhvr>
                                        <p:cTn id="30" dur="1750" fill="hold"/>
                                        <p:tgtEl>
                                          <p:spTgt spid="7"/>
                                        </p:tgtEl>
                                        <p:attrNameLst>
                                          <p:attrName>ppt_x</p:attrName>
                                          <p:attrName>ppt_y</p:attrName>
                                        </p:attrNameLst>
                                      </p:cBhvr>
                                      <p:rCtr x="-9167" y="-12940"/>
                                    </p:animMotion>
                                  </p:childTnLst>
                                </p:cTn>
                              </p:par>
                              <p:par>
                                <p:cTn id="31" presetID="42" presetClass="path" presetSubtype="0" accel="50000" decel="50000" fill="hold" grpId="1" nodeType="withEffect">
                                  <p:stCondLst>
                                    <p:cond delay="0"/>
                                  </p:stCondLst>
                                  <p:childTnLst>
                                    <p:animMotion origin="layout" path="M -3.61111E-6 -1.85185E-6 L 0.16841 -0.16088 " pathEditMode="relative" rAng="0" ptsTypes="AA">
                                      <p:cBhvr>
                                        <p:cTn id="32" dur="1750" fill="hold"/>
                                        <p:tgtEl>
                                          <p:spTgt spid="8"/>
                                        </p:tgtEl>
                                        <p:attrNameLst>
                                          <p:attrName>ppt_x</p:attrName>
                                          <p:attrName>ppt_y</p:attrName>
                                        </p:attrNameLst>
                                      </p:cBhvr>
                                      <p:rCtr x="8420" y="-8056"/>
                                    </p:animMotion>
                                  </p:childTnLst>
                                </p:cTn>
                              </p:par>
                              <p:par>
                                <p:cTn id="33" presetID="42" presetClass="path" presetSubtype="0" accel="50000" decel="50000" fill="hold" grpId="1" nodeType="withEffect">
                                  <p:stCondLst>
                                    <p:cond delay="0"/>
                                  </p:stCondLst>
                                  <p:childTnLst>
                                    <p:animMotion origin="layout" path="M -1.11111E-6 -1.48148E-6 L 0.35226 -0.16111 " pathEditMode="relative" rAng="0" ptsTypes="AA">
                                      <p:cBhvr>
                                        <p:cTn id="34" dur="1750" fill="hold"/>
                                        <p:tgtEl>
                                          <p:spTgt spid="9"/>
                                        </p:tgtEl>
                                        <p:attrNameLst>
                                          <p:attrName>ppt_x</p:attrName>
                                          <p:attrName>ppt_y</p:attrName>
                                        </p:attrNameLst>
                                      </p:cBhvr>
                                      <p:rCtr x="17604" y="-8056"/>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175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2250"/>
                            </p:stCondLst>
                            <p:childTnLst>
                              <p:par>
                                <p:cTn id="58" presetID="2" presetClass="entr" presetSubtype="8"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0-#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25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0-#ppt_w/2"/>
                                          </p:val>
                                        </p:tav>
                                        <p:tav tm="100000">
                                          <p:val>
                                            <p:strVal val="#ppt_x"/>
                                          </p:val>
                                        </p:tav>
                                      </p:tavLst>
                                    </p:anim>
                                    <p:anim calcmode="lin" valueType="num">
                                      <p:cBhvr additive="base">
                                        <p:cTn id="65" dur="500" fill="hold"/>
                                        <p:tgtEl>
                                          <p:spTgt spid="18"/>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50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0-#ppt_w/2"/>
                                          </p:val>
                                        </p:tav>
                                        <p:tav tm="100000">
                                          <p:val>
                                            <p:strVal val="#ppt_x"/>
                                          </p:val>
                                        </p:tav>
                                      </p:tavLst>
                                    </p:anim>
                                    <p:anim calcmode="lin" valueType="num">
                                      <p:cBhvr additive="base">
                                        <p:cTn id="6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0"/>
                                  </p:iterate>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par>
                                <p:cTn id="75" presetID="22" presetClass="entr" presetSubtype="8" fill="hold" grpId="0" nodeType="withEffect">
                                  <p:stCondLst>
                                    <p:cond delay="250"/>
                                  </p:stCondLst>
                                  <p:childTnLst>
                                    <p:set>
                                      <p:cBhvr>
                                        <p:cTn id="76" dur="1" fill="hold">
                                          <p:stCondLst>
                                            <p:cond delay="0"/>
                                          </p:stCondLst>
                                        </p:cTn>
                                        <p:tgtEl>
                                          <p:spTgt spid="14"/>
                                        </p:tgtEl>
                                        <p:attrNameLst>
                                          <p:attrName>style.visibility</p:attrName>
                                        </p:attrNameLst>
                                      </p:cBhvr>
                                      <p:to>
                                        <p:strVal val="visible"/>
                                      </p:to>
                                    </p:set>
                                    <p:animEffect transition="in" filter="wipe(left)">
                                      <p:cBhvr>
                                        <p:cTn id="77" dur="750"/>
                                        <p:tgtEl>
                                          <p:spTgt spid="14"/>
                                        </p:tgtEl>
                                      </p:cBhvr>
                                    </p:animEffect>
                                  </p:childTnLst>
                                </p:cTn>
                              </p:par>
                              <p:par>
                                <p:cTn id="78" presetID="34" presetClass="emph" presetSubtype="0" fill="hold" grpId="1" nodeType="withEffect">
                                  <p:stCondLst>
                                    <p:cond delay="0"/>
                                  </p:stCondLst>
                                  <p:iterate type="lt">
                                    <p:tmPct val="10000"/>
                                  </p:iterate>
                                  <p:childTnLst>
                                    <p:animMotion origin="layout" path="M 3.05556E-6 2.96296E-6 L 0.09896 0.00277 " pathEditMode="relative" rAng="0" ptsTypes="AA">
                                      <p:cBhvr>
                                        <p:cTn id="79" dur="250" accel="50000" decel="50000" autoRev="1" fill="hold">
                                          <p:stCondLst>
                                            <p:cond delay="0"/>
                                          </p:stCondLst>
                                        </p:cTn>
                                        <p:tgtEl>
                                          <p:spTgt spid="13"/>
                                        </p:tgtEl>
                                        <p:attrNameLst>
                                          <p:attrName>ppt_x</p:attrName>
                                          <p:attrName>ppt_y</p:attrName>
                                        </p:attrNameLst>
                                      </p:cBhvr>
                                      <p:rCtr x="4948" y="139"/>
                                    </p:animMotion>
                                    <p:animRot by="1500000">
                                      <p:cBhvr>
                                        <p:cTn id="80" dur="125" fill="hold">
                                          <p:stCondLst>
                                            <p:cond delay="0"/>
                                          </p:stCondLst>
                                        </p:cTn>
                                        <p:tgtEl>
                                          <p:spTgt spid="13"/>
                                        </p:tgtEl>
                                        <p:attrNameLst>
                                          <p:attrName>r</p:attrName>
                                        </p:attrNameLst>
                                      </p:cBhvr>
                                    </p:animRot>
                                    <p:animRot by="-1500000">
                                      <p:cBhvr>
                                        <p:cTn id="81" dur="125" fill="hold">
                                          <p:stCondLst>
                                            <p:cond delay="125"/>
                                          </p:stCondLst>
                                        </p:cTn>
                                        <p:tgtEl>
                                          <p:spTgt spid="13"/>
                                        </p:tgtEl>
                                        <p:attrNameLst>
                                          <p:attrName>r</p:attrName>
                                        </p:attrNameLst>
                                      </p:cBhvr>
                                    </p:animRot>
                                    <p:animRot by="-1500000">
                                      <p:cBhvr>
                                        <p:cTn id="82" dur="125" fill="hold">
                                          <p:stCondLst>
                                            <p:cond delay="250"/>
                                          </p:stCondLst>
                                        </p:cTn>
                                        <p:tgtEl>
                                          <p:spTgt spid="13"/>
                                        </p:tgtEl>
                                        <p:attrNameLst>
                                          <p:attrName>r</p:attrName>
                                        </p:attrNameLst>
                                      </p:cBhvr>
                                    </p:animRot>
                                    <p:animRot by="1500000">
                                      <p:cBhvr>
                                        <p:cTn id="83" dur="125" fill="hold">
                                          <p:stCondLst>
                                            <p:cond delay="375"/>
                                          </p:stCondLst>
                                        </p:cTn>
                                        <p:tgtEl>
                                          <p:spTgt spid="13"/>
                                        </p:tgtEl>
                                        <p:attrNameLst>
                                          <p:attrName>r</p:attrName>
                                        </p:attrNameLst>
                                      </p:cBhvr>
                                    </p:animRot>
                                  </p:childTnLst>
                                </p:cTn>
                              </p:par>
                              <p:par>
                                <p:cTn id="84" presetID="10" presetClass="exit" presetSubtype="0" fill="hold" grpId="2" nodeType="withEffect">
                                  <p:stCondLst>
                                    <p:cond delay="750"/>
                                  </p:stCondLst>
                                  <p:iterate type="lt">
                                    <p:tmPct val="0"/>
                                  </p:iterate>
                                  <p:childTnLst>
                                    <p:animEffect transition="out" filter="fade">
                                      <p:cBhvr>
                                        <p:cTn id="85" dur="250"/>
                                        <p:tgtEl>
                                          <p:spTgt spid="13"/>
                                        </p:tgtEl>
                                      </p:cBhvr>
                                    </p:animEffect>
                                    <p:set>
                                      <p:cBhvr>
                                        <p:cTn id="86" dur="1" fill="hold">
                                          <p:stCondLst>
                                            <p:cond delay="249"/>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iterate type="lt">
                                    <p:tmPct val="0"/>
                                  </p:iterate>
                                  <p:childTnLst>
                                    <p:set>
                                      <p:cBhvr>
                                        <p:cTn id="90" dur="1" fill="hold">
                                          <p:stCondLst>
                                            <p:cond delay="0"/>
                                          </p:stCondLst>
                                        </p:cTn>
                                        <p:tgtEl>
                                          <p:spTgt spid="11"/>
                                        </p:tgtEl>
                                        <p:attrNameLst>
                                          <p:attrName>style.visibility</p:attrName>
                                        </p:attrNameLst>
                                      </p:cBhvr>
                                      <p:to>
                                        <p:strVal val="visible"/>
                                      </p:to>
                                    </p:set>
                                    <p:animEffect transition="in" filter="wipe(left)">
                                      <p:cBhvr>
                                        <p:cTn id="91" dur="500"/>
                                        <p:tgtEl>
                                          <p:spTgt spid="11"/>
                                        </p:tgtEl>
                                      </p:cBhvr>
                                    </p:animEffect>
                                  </p:childTnLst>
                                </p:cTn>
                              </p:par>
                              <p:par>
                                <p:cTn id="92" presetID="22" presetClass="entr" presetSubtype="8" fill="hold" grpId="0" nodeType="withEffect">
                                  <p:stCondLst>
                                    <p:cond delay="25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750"/>
                                        <p:tgtEl>
                                          <p:spTgt spid="15"/>
                                        </p:tgtEl>
                                      </p:cBhvr>
                                    </p:animEffect>
                                  </p:childTnLst>
                                </p:cTn>
                              </p:par>
                              <p:par>
                                <p:cTn id="95" presetID="34" presetClass="emph" presetSubtype="0" fill="hold" grpId="1" nodeType="withEffect">
                                  <p:stCondLst>
                                    <p:cond delay="0"/>
                                  </p:stCondLst>
                                  <p:iterate type="lt">
                                    <p:tmPct val="10000"/>
                                  </p:iterate>
                                  <p:childTnLst>
                                    <p:animMotion origin="layout" path="M 3.33333E-6 3.7037E-7 L 0.09896 0.00278 " pathEditMode="relative" rAng="0" ptsTypes="AA">
                                      <p:cBhvr>
                                        <p:cTn id="96" dur="250" accel="50000" decel="50000" autoRev="1" fill="hold">
                                          <p:stCondLst>
                                            <p:cond delay="0"/>
                                          </p:stCondLst>
                                        </p:cTn>
                                        <p:tgtEl>
                                          <p:spTgt spid="11"/>
                                        </p:tgtEl>
                                        <p:attrNameLst>
                                          <p:attrName>ppt_x</p:attrName>
                                          <p:attrName>ppt_y</p:attrName>
                                        </p:attrNameLst>
                                      </p:cBhvr>
                                      <p:rCtr x="4948" y="139"/>
                                    </p:animMotion>
                                    <p:animRot by="1500000">
                                      <p:cBhvr>
                                        <p:cTn id="97" dur="125" fill="hold">
                                          <p:stCondLst>
                                            <p:cond delay="0"/>
                                          </p:stCondLst>
                                        </p:cTn>
                                        <p:tgtEl>
                                          <p:spTgt spid="11"/>
                                        </p:tgtEl>
                                        <p:attrNameLst>
                                          <p:attrName>r</p:attrName>
                                        </p:attrNameLst>
                                      </p:cBhvr>
                                    </p:animRot>
                                    <p:animRot by="-1500000">
                                      <p:cBhvr>
                                        <p:cTn id="98" dur="125" fill="hold">
                                          <p:stCondLst>
                                            <p:cond delay="125"/>
                                          </p:stCondLst>
                                        </p:cTn>
                                        <p:tgtEl>
                                          <p:spTgt spid="11"/>
                                        </p:tgtEl>
                                        <p:attrNameLst>
                                          <p:attrName>r</p:attrName>
                                        </p:attrNameLst>
                                      </p:cBhvr>
                                    </p:animRot>
                                    <p:animRot by="-1500000">
                                      <p:cBhvr>
                                        <p:cTn id="99" dur="125" fill="hold">
                                          <p:stCondLst>
                                            <p:cond delay="250"/>
                                          </p:stCondLst>
                                        </p:cTn>
                                        <p:tgtEl>
                                          <p:spTgt spid="11"/>
                                        </p:tgtEl>
                                        <p:attrNameLst>
                                          <p:attrName>r</p:attrName>
                                        </p:attrNameLst>
                                      </p:cBhvr>
                                    </p:animRot>
                                    <p:animRot by="1500000">
                                      <p:cBhvr>
                                        <p:cTn id="100" dur="125" fill="hold">
                                          <p:stCondLst>
                                            <p:cond delay="375"/>
                                          </p:stCondLst>
                                        </p:cTn>
                                        <p:tgtEl>
                                          <p:spTgt spid="11"/>
                                        </p:tgtEl>
                                        <p:attrNameLst>
                                          <p:attrName>r</p:attrName>
                                        </p:attrNameLst>
                                      </p:cBhvr>
                                    </p:animRot>
                                  </p:childTnLst>
                                </p:cTn>
                              </p:par>
                              <p:par>
                                <p:cTn id="101" presetID="10" presetClass="exit" presetSubtype="0" fill="hold" grpId="2" nodeType="withEffect">
                                  <p:stCondLst>
                                    <p:cond delay="750"/>
                                  </p:stCondLst>
                                  <p:iterate type="lt">
                                    <p:tmPct val="0"/>
                                  </p:iterate>
                                  <p:childTnLst>
                                    <p:animEffect transition="out" filter="fade">
                                      <p:cBhvr>
                                        <p:cTn id="102" dur="250"/>
                                        <p:tgtEl>
                                          <p:spTgt spid="11"/>
                                        </p:tgtEl>
                                      </p:cBhvr>
                                    </p:animEffect>
                                    <p:set>
                                      <p:cBhvr>
                                        <p:cTn id="103"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1" grpId="0"/>
      <p:bldP spid="11" grpId="1"/>
      <p:bldP spid="11" grpId="2"/>
      <p:bldP spid="14" grpId="0"/>
      <p:bldP spid="13" grpId="0"/>
      <p:bldP spid="13" grpId="1"/>
      <p:bldP spid="13" grpId="2"/>
      <p:bldP spid="15" grpId="0"/>
      <p:bldP spid="16"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7499D-8254-4149-81A6-B58C6A027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0228FE2-05F4-4C70-94C6-AB58ACA0679E}"/>
              </a:ext>
            </a:extLst>
          </p:cNvPr>
          <p:cNvSpPr txBox="1">
            <a:spLocks/>
          </p:cNvSpPr>
          <p:nvPr/>
        </p:nvSpPr>
        <p:spPr>
          <a:xfrm>
            <a:off x="951358" y="3423747"/>
            <a:ext cx="1768735" cy="7841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a:t>
            </a:r>
          </a:p>
        </p:txBody>
      </p:sp>
      <p:sp>
        <p:nvSpPr>
          <p:cNvPr id="8" name="Rectangle 2">
            <a:extLst>
              <a:ext uri="{FF2B5EF4-FFF2-40B4-BE49-F238E27FC236}">
                <a16:creationId xmlns:a16="http://schemas.microsoft.com/office/drawing/2014/main" id="{2C146CC4-AD97-4760-B866-72F160553694}"/>
              </a:ext>
            </a:extLst>
          </p:cNvPr>
          <p:cNvSpPr txBox="1">
            <a:spLocks noChangeArrowheads="1"/>
          </p:cNvSpPr>
          <p:nvPr/>
        </p:nvSpPr>
        <p:spPr bwMode="auto">
          <a:xfrm>
            <a:off x="910652" y="3396080"/>
            <a:ext cx="179258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Follow</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8BAB8B2-91D0-4E8E-84D0-2B63F05810C8}"/>
              </a:ext>
            </a:extLst>
          </p:cNvPr>
          <p:cNvSpPr txBox="1">
            <a:spLocks noChangeArrowheads="1"/>
          </p:cNvSpPr>
          <p:nvPr/>
        </p:nvSpPr>
        <p:spPr bwMode="auto">
          <a:xfrm>
            <a:off x="4713307" y="2717292"/>
            <a:ext cx="101860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52348"/>
            <a:ext cx="8229600" cy="29533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a certain scribe came        and said to Him, "Teacher, I will follow You wherever You go."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8:19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a:extLst>
              <a:ext uri="{FF2B5EF4-FFF2-40B4-BE49-F238E27FC236}">
                <a16:creationId xmlns:a16="http://schemas.microsoft.com/office/drawing/2014/main" id="{29B4ED2A-2AEF-4CE7-AC5F-1536A0B51ECD}"/>
              </a:ext>
            </a:extLst>
          </p:cNvPr>
          <p:cNvSpPr>
            <a:spLocks noChangeArrowheads="1"/>
          </p:cNvSpPr>
          <p:nvPr/>
        </p:nvSpPr>
        <p:spPr bwMode="auto">
          <a:xfrm>
            <a:off x="1425112" y="406727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contourW="19050" prstMaterial="plastic">
              <a:bevelT w="63500" h="63500"/>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dirty="0">
                <a:ln w="11430"/>
                <a:solidFill>
                  <a:srgbClr val="FF0000"/>
                </a:solidFill>
                <a:effectLst>
                  <a:glow rad="63500">
                    <a:schemeClr val="tx1"/>
                  </a:glow>
                  <a:outerShdw blurRad="50800" dist="39000" dir="5460000" algn="tl">
                    <a:srgbClr val="000000">
                      <a:alpha val="38000"/>
                    </a:srgbClr>
                  </a:outerShdw>
                </a:effectLst>
                <a:latin typeface="Wide Latin" panose="020A0A07050505020404" pitchFamily="18" charset="0"/>
                <a:ea typeface="+mj-ea"/>
                <a:cs typeface="+mj-cs"/>
              </a:rPr>
              <a:t>?</a:t>
            </a:r>
          </a:p>
        </p:txBody>
      </p:sp>
      <p:sp>
        <p:nvSpPr>
          <p:cNvPr id="6" name="Rectangle 2" hidden="1">
            <a:extLst>
              <a:ext uri="{FF2B5EF4-FFF2-40B4-BE49-F238E27FC236}">
                <a16:creationId xmlns:a16="http://schemas.microsoft.com/office/drawing/2014/main" id="{11CAC9CF-72B9-48FF-AB82-52BAFB2AB76E}"/>
              </a:ext>
            </a:extLst>
          </p:cNvPr>
          <p:cNvSpPr txBox="1">
            <a:spLocks noChangeArrowheads="1"/>
          </p:cNvSpPr>
          <p:nvPr/>
        </p:nvSpPr>
        <p:spPr bwMode="auto">
          <a:xfrm>
            <a:off x="2714693" y="2722349"/>
            <a:ext cx="2873828"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Follow Me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31A0603-1CD7-4800-B01A-0922EB6D83A4}"/>
              </a:ext>
            </a:extLst>
          </p:cNvPr>
          <p:cNvSpPr txBox="1">
            <a:spLocks noChangeArrowheads="1"/>
          </p:cNvSpPr>
          <p:nvPr/>
        </p:nvSpPr>
        <p:spPr bwMode="auto">
          <a:xfrm>
            <a:off x="894801" y="3421436"/>
            <a:ext cx="18745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follow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587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stCondLst>
                                            <p:cond delay="0"/>
                                          </p:stCondLst>
                                        </p:cTn>
                                        <p:tgtEl>
                                          <p:spTgt spid="5"/>
                                        </p:tgtEl>
                                      </p:cBhvr>
                                    </p:animEffect>
                                    <p:anim to="" calcmode="lin" valueType="num">
                                      <p:cBhvr>
                                        <p:cTn id="2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accel="50000" decel="50000" fill="hold" grpId="1" nodeType="withEffect">
                                  <p:stCondLst>
                                    <p:cond delay="250"/>
                                  </p:stCondLst>
                                  <p:childTnLst>
                                    <p:animMotion origin="layout" path="M -5.55556E-7 -1.11111E-6 L -0.02934 0.0007 " pathEditMode="relative" rAng="0" ptsTypes="AA">
                                      <p:cBhvr>
                                        <p:cTn id="34" dur="1500" fill="hold"/>
                                        <p:tgtEl>
                                          <p:spTgt spid="9"/>
                                        </p:tgtEl>
                                        <p:attrNameLst>
                                          <p:attrName>ppt_x</p:attrName>
                                          <p:attrName>ppt_y</p:attrName>
                                        </p:attrNameLst>
                                      </p:cBhvr>
                                      <p:rCtr x="-1476" y="23"/>
                                    </p:animMotion>
                                  </p:childTnLst>
                                </p:cTn>
                              </p:par>
                              <p:par>
                                <p:cTn id="35" presetID="42" presetClass="path" presetSubtype="0" accel="50000" decel="50000" fill="hold" grpId="1" nodeType="withEffect">
                                  <p:stCondLst>
                                    <p:cond delay="0"/>
                                  </p:stCondLst>
                                  <p:childTnLst>
                                    <p:animMotion origin="layout" path="M 5.55556E-7 -3.7037E-6 L 0.2099 -0.09791 " pathEditMode="relative" rAng="0" ptsTypes="AA">
                                      <p:cBhvr>
                                        <p:cTn id="36" dur="1750" fill="hold"/>
                                        <p:tgtEl>
                                          <p:spTgt spid="8"/>
                                        </p:tgtEl>
                                        <p:attrNameLst>
                                          <p:attrName>ppt_x</p:attrName>
                                          <p:attrName>ppt_y</p:attrName>
                                        </p:attrNameLst>
                                      </p:cBhvr>
                                      <p:rCtr x="10486" y="-4907"/>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750"/>
                                        <p:tgtEl>
                                          <p:spTgt spid="5"/>
                                        </p:tgtEl>
                                      </p:cBhvr>
                                    </p:animEffect>
                                    <p:set>
                                      <p:cBhvr>
                                        <p:cTn id="48" dur="1" fill="hold">
                                          <p:stCondLst>
                                            <p:cond delay="74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9" grpId="0"/>
      <p:bldP spid="9" grpId="1"/>
      <p:bldP spid="3074" grpId="0"/>
      <p:bldP spid="3074" grpId="1"/>
      <p:bldP spid="5" grpId="0"/>
      <p:bldP spid="5" grpId="1"/>
      <p:bldP spid="6" grpId="0"/>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2CB2A-D5F4-4D45-8E8F-3468B3016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5" name="Title 1">
            <a:extLst>
              <a:ext uri="{FF2B5EF4-FFF2-40B4-BE49-F238E27FC236}">
                <a16:creationId xmlns:a16="http://schemas.microsoft.com/office/drawing/2014/main" id="{B6FC94D3-0AA8-4A53-9C3D-637AF424726D}"/>
              </a:ext>
            </a:extLst>
          </p:cNvPr>
          <p:cNvSpPr txBox="1">
            <a:spLocks/>
          </p:cNvSpPr>
          <p:nvPr/>
        </p:nvSpPr>
        <p:spPr>
          <a:xfrm>
            <a:off x="3638323" y="3389197"/>
            <a:ext cx="1312231" cy="7767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first</a:t>
            </a:r>
          </a:p>
        </p:txBody>
      </p:sp>
      <p:sp>
        <p:nvSpPr>
          <p:cNvPr id="3074" name="Rectangle 2"/>
          <p:cNvSpPr>
            <a:spLocks noGrp="1" noChangeArrowheads="1"/>
          </p:cNvSpPr>
          <p:nvPr>
            <p:ph type="title"/>
          </p:nvPr>
        </p:nvSpPr>
        <p:spPr>
          <a:xfrm>
            <a:off x="410378" y="289719"/>
            <a:ext cx="8323243"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Jesus said to him, "Foxes have holes and birds of the air have nests, but the Son of Man has nowhere to lay His head." Then He said to another, "Follow Me." But he said, "Lord, let me first go and bury my father." Jesus said to him, "Let the dead bury their own dead, but you go and preach the kingdom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9:58-60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184939B-FCC9-433A-9BD2-F40675535333}"/>
              </a:ext>
            </a:extLst>
          </p:cNvPr>
          <p:cNvSpPr txBox="1">
            <a:spLocks noChangeArrowheads="1"/>
          </p:cNvSpPr>
          <p:nvPr/>
        </p:nvSpPr>
        <p:spPr bwMode="auto">
          <a:xfrm>
            <a:off x="2714693" y="2722349"/>
            <a:ext cx="2873828"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Follow Me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1CD5A90-103D-43B5-86DC-D1F7A2454BE0}"/>
              </a:ext>
            </a:extLst>
          </p:cNvPr>
          <p:cNvSpPr txBox="1">
            <a:spLocks noChangeArrowheads="1"/>
          </p:cNvSpPr>
          <p:nvPr/>
        </p:nvSpPr>
        <p:spPr bwMode="auto">
          <a:xfrm>
            <a:off x="2802153" y="5283815"/>
            <a:ext cx="713438"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F9306C26-3817-4045-8E13-D74AC7F052A0}"/>
              </a:ext>
            </a:extLst>
          </p:cNvPr>
          <p:cNvSpPr txBox="1">
            <a:spLocks noChangeArrowheads="1"/>
          </p:cNvSpPr>
          <p:nvPr/>
        </p:nvSpPr>
        <p:spPr bwMode="auto">
          <a:xfrm>
            <a:off x="4522574" y="5281433"/>
            <a:ext cx="122006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king</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2090E8F-7C53-44CA-BC4C-6D043CCCE094}"/>
              </a:ext>
            </a:extLst>
          </p:cNvPr>
          <p:cNvSpPr txBox="1">
            <a:spLocks noChangeArrowheads="1"/>
          </p:cNvSpPr>
          <p:nvPr/>
        </p:nvSpPr>
        <p:spPr bwMode="auto">
          <a:xfrm>
            <a:off x="1157427" y="2081033"/>
            <a:ext cx="35440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465F81F-8467-474D-B162-8FCF35FFF73F}"/>
              </a:ext>
            </a:extLst>
          </p:cNvPr>
          <p:cNvSpPr txBox="1">
            <a:spLocks noChangeArrowheads="1"/>
          </p:cNvSpPr>
          <p:nvPr/>
        </p:nvSpPr>
        <p:spPr bwMode="auto">
          <a:xfrm>
            <a:off x="3110245" y="2726417"/>
            <a:ext cx="51504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39BE35F-B5F8-4F1A-A203-A9305DA84EF9}"/>
              </a:ext>
            </a:extLst>
          </p:cNvPr>
          <p:cNvSpPr txBox="1">
            <a:spLocks noChangeArrowheads="1"/>
          </p:cNvSpPr>
          <p:nvPr/>
        </p:nvSpPr>
        <p:spPr bwMode="auto">
          <a:xfrm>
            <a:off x="4143000" y="4642163"/>
            <a:ext cx="51504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319C84F-6D7E-4B42-AA07-A95206A4CEE0}"/>
              </a:ext>
            </a:extLst>
          </p:cNvPr>
          <p:cNvSpPr txBox="1">
            <a:spLocks noChangeArrowheads="1"/>
          </p:cNvSpPr>
          <p:nvPr/>
        </p:nvSpPr>
        <p:spPr bwMode="auto">
          <a:xfrm>
            <a:off x="6309540" y="3363304"/>
            <a:ext cx="62694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95105E4-DC19-42D8-99C0-755845192E0C}"/>
              </a:ext>
            </a:extLst>
          </p:cNvPr>
          <p:cNvSpPr txBox="1">
            <a:spLocks noChangeArrowheads="1"/>
          </p:cNvSpPr>
          <p:nvPr/>
        </p:nvSpPr>
        <p:spPr bwMode="auto">
          <a:xfrm>
            <a:off x="4546836" y="5281435"/>
            <a:ext cx="5033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ED01540-7947-4BBC-81C0-3B69FF6C7825}"/>
              </a:ext>
            </a:extLst>
          </p:cNvPr>
          <p:cNvSpPr txBox="1">
            <a:spLocks noChangeArrowheads="1"/>
          </p:cNvSpPr>
          <p:nvPr/>
        </p:nvSpPr>
        <p:spPr bwMode="auto">
          <a:xfrm>
            <a:off x="3113721" y="4370059"/>
            <a:ext cx="327970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looking back</a:t>
            </a:r>
          </a:p>
        </p:txBody>
      </p:sp>
      <p:sp>
        <p:nvSpPr>
          <p:cNvPr id="14" name="Rectangle 2">
            <a:extLst>
              <a:ext uri="{FF2B5EF4-FFF2-40B4-BE49-F238E27FC236}">
                <a16:creationId xmlns:a16="http://schemas.microsoft.com/office/drawing/2014/main" id="{16080FE8-6ACF-4E32-B3DF-8E9FA698DBE9}"/>
              </a:ext>
            </a:extLst>
          </p:cNvPr>
          <p:cNvSpPr txBox="1">
            <a:spLocks noChangeArrowheads="1"/>
          </p:cNvSpPr>
          <p:nvPr/>
        </p:nvSpPr>
        <p:spPr bwMode="auto">
          <a:xfrm>
            <a:off x="3611355" y="3389004"/>
            <a:ext cx="13694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first</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9">
            <a:extLst>
              <a:ext uri="{FF2B5EF4-FFF2-40B4-BE49-F238E27FC236}">
                <a16:creationId xmlns:a16="http://schemas.microsoft.com/office/drawing/2014/main" id="{11075056-53FB-49BC-AF90-86D0AC643304}"/>
              </a:ext>
            </a:extLst>
          </p:cNvPr>
          <p:cNvSpPr>
            <a:spLocks noChangeArrowheads="1"/>
          </p:cNvSpPr>
          <p:nvPr/>
        </p:nvSpPr>
        <p:spPr bwMode="auto">
          <a:xfrm>
            <a:off x="2446637" y="4042175"/>
            <a:ext cx="148281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Jesus</a:t>
            </a:r>
            <a:endParaRPr lang="en-US" sz="4210" b="1" i="1" dirty="0">
              <a:solidFill>
                <a:srgbClr val="CC9900"/>
              </a:solidFill>
              <a:latin typeface="Calibri" panose="020F0502020204030204" pitchFamily="34" charset="0"/>
              <a:cs typeface="Calibri" panose="020F0502020204030204" pitchFamily="34" charset="0"/>
            </a:endParaRPr>
          </a:p>
        </p:txBody>
      </p:sp>
      <p:sp>
        <p:nvSpPr>
          <p:cNvPr id="17" name="Rectangle 12">
            <a:extLst>
              <a:ext uri="{FF2B5EF4-FFF2-40B4-BE49-F238E27FC236}">
                <a16:creationId xmlns:a16="http://schemas.microsoft.com/office/drawing/2014/main" id="{105940A4-E19B-4878-9D16-B59804FFE1D5}"/>
              </a:ext>
            </a:extLst>
          </p:cNvPr>
          <p:cNvSpPr>
            <a:spLocks noChangeArrowheads="1"/>
          </p:cNvSpPr>
          <p:nvPr/>
        </p:nvSpPr>
        <p:spPr bwMode="auto">
          <a:xfrm>
            <a:off x="3669955" y="3914174"/>
            <a:ext cx="29161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20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480048"/>
                  </a:glow>
                  <a:outerShdw blurRad="50800" algn="tl" rotWithShape="0">
                    <a:srgbClr val="000000"/>
                  </a:outerShdw>
                </a:effectLst>
                <a:latin typeface="Calibri" panose="020F0502020204030204" pitchFamily="34" charset="0"/>
                <a:ea typeface="+mj-ea"/>
                <a:cs typeface="+mj-cs"/>
              </a:rPr>
              <a:t>priorities</a:t>
            </a:r>
          </a:p>
        </p:txBody>
      </p:sp>
    </p:spTree>
    <p:extLst>
      <p:ext uri="{BB962C8B-B14F-4D97-AF65-F5344CB8AC3E}">
        <p14:creationId xmlns:p14="http://schemas.microsoft.com/office/powerpoint/2010/main" val="190328239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8" presetClass="emph" presetSubtype="0" fill="hold" grpId="1" nodeType="withEffect">
                                  <p:stCondLst>
                                    <p:cond delay="0"/>
                                  </p:stCondLst>
                                  <p:childTnLst>
                                    <p:set>
                                      <p:cBhvr override="childStyle">
                                        <p:cTn id="18" dur="500" fill="hold"/>
                                        <p:tgtEl>
                                          <p:spTgt spid="1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stCondLst>
                                            <p:cond delay="0"/>
                                          </p:stCondLst>
                                        </p:cTn>
                                        <p:tgtEl>
                                          <p:spTgt spid="16"/>
                                        </p:tgtEl>
                                      </p:cBhvr>
                                    </p:animEffect>
                                    <p:anim to="" calcmode="lin" valueType="num">
                                      <p:cBhvr>
                                        <p:cTn id="27"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29" fill="hold">
                            <p:stCondLst>
                              <p:cond delay="7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par>
                                <p:cTn id="33" presetID="22" presetClass="entr" presetSubtype="8" fill="hold" grpId="0" nodeType="withEffect">
                                  <p:stCondLst>
                                    <p:cond delay="150"/>
                                  </p:stCondLst>
                                  <p:iterate type="lt">
                                    <p:tmPct val="0"/>
                                  </p:iterate>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par>
                                <p:cTn id="36" presetID="34" presetClass="emph" presetSubtype="0" fill="hold" grpId="1" nodeType="withEffect">
                                  <p:stCondLst>
                                    <p:cond delay="150"/>
                                  </p:stCondLst>
                                  <p:iterate type="lt">
                                    <p:tmPct val="10000"/>
                                  </p:iterate>
                                  <p:childTnLst>
                                    <p:animMotion origin="layout" path="M -3.88889E-6 2.22222E-6 L 0.09896 0.00278 " pathEditMode="relative" rAng="0" ptsTypes="AA">
                                      <p:cBhvr>
                                        <p:cTn id="37" dur="250" accel="50000" decel="50000" autoRev="1" fill="hold">
                                          <p:stCondLst>
                                            <p:cond delay="0"/>
                                          </p:stCondLst>
                                        </p:cTn>
                                        <p:tgtEl>
                                          <p:spTgt spid="17"/>
                                        </p:tgtEl>
                                        <p:attrNameLst>
                                          <p:attrName>ppt_x</p:attrName>
                                          <p:attrName>ppt_y</p:attrName>
                                        </p:attrNameLst>
                                      </p:cBhvr>
                                      <p:rCtr x="4948" y="139"/>
                                    </p:animMotion>
                                    <p:animRot by="1500000">
                                      <p:cBhvr>
                                        <p:cTn id="38" dur="125" fill="hold">
                                          <p:stCondLst>
                                            <p:cond delay="0"/>
                                          </p:stCondLst>
                                        </p:cTn>
                                        <p:tgtEl>
                                          <p:spTgt spid="17"/>
                                        </p:tgtEl>
                                        <p:attrNameLst>
                                          <p:attrName>r</p:attrName>
                                        </p:attrNameLst>
                                      </p:cBhvr>
                                    </p:animRot>
                                    <p:animRot by="-1500000">
                                      <p:cBhvr>
                                        <p:cTn id="39" dur="125" fill="hold">
                                          <p:stCondLst>
                                            <p:cond delay="125"/>
                                          </p:stCondLst>
                                        </p:cTn>
                                        <p:tgtEl>
                                          <p:spTgt spid="17"/>
                                        </p:tgtEl>
                                        <p:attrNameLst>
                                          <p:attrName>r</p:attrName>
                                        </p:attrNameLst>
                                      </p:cBhvr>
                                    </p:animRot>
                                    <p:animRot by="-1500000">
                                      <p:cBhvr>
                                        <p:cTn id="40" dur="125" fill="hold">
                                          <p:stCondLst>
                                            <p:cond delay="250"/>
                                          </p:stCondLst>
                                        </p:cTn>
                                        <p:tgtEl>
                                          <p:spTgt spid="17"/>
                                        </p:tgtEl>
                                        <p:attrNameLst>
                                          <p:attrName>r</p:attrName>
                                        </p:attrNameLst>
                                      </p:cBhvr>
                                    </p:animRot>
                                    <p:animRot by="1500000">
                                      <p:cBhvr>
                                        <p:cTn id="41" dur="125" fill="hold">
                                          <p:stCondLst>
                                            <p:cond delay="375"/>
                                          </p:stCondLst>
                                        </p:cTn>
                                        <p:tgtEl>
                                          <p:spTgt spid="17"/>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5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250"/>
                                        <p:tgtEl>
                                          <p:spTgt spid="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50"/>
                                        <p:tgtEl>
                                          <p:spTgt spid="12"/>
                                        </p:tgtEl>
                                      </p:cBhvr>
                                    </p:animEffect>
                                  </p:childTnLst>
                                </p:cTn>
                              </p:par>
                              <p:par>
                                <p:cTn id="65" presetID="6" presetClass="emph" presetSubtype="0" fill="hold" grpId="3" nodeType="withEffect">
                                  <p:stCondLst>
                                    <p:cond delay="0"/>
                                  </p:stCondLst>
                                  <p:childTnLst>
                                    <p:animScale>
                                      <p:cBhvr>
                                        <p:cTn id="66" dur="2000" fill="hold"/>
                                        <p:tgtEl>
                                          <p:spTgt spid="6"/>
                                        </p:tgtEl>
                                      </p:cBhvr>
                                      <p:by x="105000" y="105000"/>
                                    </p:animScale>
                                  </p:childTnLst>
                                </p:cTn>
                              </p:par>
                              <p:par>
                                <p:cTn id="67" presetID="6" presetClass="emph" presetSubtype="0" fill="hold" grpId="3" nodeType="withEffect">
                                  <p:stCondLst>
                                    <p:cond delay="0"/>
                                  </p:stCondLst>
                                  <p:childTnLst>
                                    <p:animScale>
                                      <p:cBhvr>
                                        <p:cTn id="68" dur="2000" fill="hold"/>
                                        <p:tgtEl>
                                          <p:spTgt spid="7"/>
                                        </p:tgtEl>
                                      </p:cBhvr>
                                      <p:by x="105000" y="105000"/>
                                    </p:animScale>
                                  </p:childTnLst>
                                </p:cTn>
                              </p:par>
                              <p:par>
                                <p:cTn id="69" presetID="6" presetClass="emph" presetSubtype="0" fill="hold" grpId="3" nodeType="withEffect">
                                  <p:stCondLst>
                                    <p:cond delay="0"/>
                                  </p:stCondLst>
                                  <p:childTnLst>
                                    <p:animScale>
                                      <p:cBhvr>
                                        <p:cTn id="70" dur="2000" fill="hold"/>
                                        <p:tgtEl>
                                          <p:spTgt spid="8"/>
                                        </p:tgtEl>
                                      </p:cBhvr>
                                      <p:by x="105000" y="105000"/>
                                    </p:animScale>
                                  </p:childTnLst>
                                </p:cTn>
                              </p:par>
                              <p:par>
                                <p:cTn id="71" presetID="6" presetClass="emph" presetSubtype="0" fill="hold" grpId="3" nodeType="withEffect">
                                  <p:stCondLst>
                                    <p:cond delay="0"/>
                                  </p:stCondLst>
                                  <p:childTnLst>
                                    <p:animScale>
                                      <p:cBhvr>
                                        <p:cTn id="72" dur="2000" fill="hold"/>
                                        <p:tgtEl>
                                          <p:spTgt spid="9"/>
                                        </p:tgtEl>
                                      </p:cBhvr>
                                      <p:by x="105000" y="105000"/>
                                    </p:animScale>
                                  </p:childTnLst>
                                </p:cTn>
                              </p:par>
                              <p:par>
                                <p:cTn id="73" presetID="6" presetClass="emph" presetSubtype="0" fill="hold" grpId="3" nodeType="withEffect">
                                  <p:stCondLst>
                                    <p:cond delay="0"/>
                                  </p:stCondLst>
                                  <p:childTnLst>
                                    <p:animScale>
                                      <p:cBhvr>
                                        <p:cTn id="74" dur="2000" fill="hold"/>
                                        <p:tgtEl>
                                          <p:spTgt spid="10"/>
                                        </p:tgtEl>
                                      </p:cBhvr>
                                      <p:by x="105000" y="105000"/>
                                    </p:animScale>
                                  </p:childTnLst>
                                </p:cTn>
                              </p:par>
                              <p:par>
                                <p:cTn id="75" presetID="6" presetClass="emph" presetSubtype="0" fill="hold" grpId="3" nodeType="withEffect">
                                  <p:stCondLst>
                                    <p:cond delay="0"/>
                                  </p:stCondLst>
                                  <p:childTnLst>
                                    <p:animScale>
                                      <p:cBhvr>
                                        <p:cTn id="76" dur="2000" fill="hold"/>
                                        <p:tgtEl>
                                          <p:spTgt spid="11"/>
                                        </p:tgtEl>
                                      </p:cBhvr>
                                      <p:by x="105000" y="105000"/>
                                    </p:animScale>
                                  </p:childTnLst>
                                </p:cTn>
                              </p:par>
                              <p:par>
                                <p:cTn id="77" presetID="6" presetClass="emph" presetSubtype="0" fill="hold" grpId="3" nodeType="withEffect">
                                  <p:stCondLst>
                                    <p:cond delay="0"/>
                                  </p:stCondLst>
                                  <p:childTnLst>
                                    <p:animScale>
                                      <p:cBhvr>
                                        <p:cTn id="78" dur="2000" fill="hold"/>
                                        <p:tgtEl>
                                          <p:spTgt spid="12"/>
                                        </p:tgtEl>
                                      </p:cBhvr>
                                      <p:by x="105000" y="105000"/>
                                    </p:animScale>
                                  </p:childTnLst>
                                </p:cTn>
                              </p:par>
                              <p:par>
                                <p:cTn id="79" presetID="42" presetClass="path" presetSubtype="0" accel="50000" decel="50000" fill="hold" grpId="1" nodeType="withEffect">
                                  <p:stCondLst>
                                    <p:cond delay="0"/>
                                  </p:stCondLst>
                                  <p:childTnLst>
                                    <p:animMotion origin="layout" path="M -4.72222E-6 -3.7037E-6 L -0.06701 -0.1331 " pathEditMode="relative" rAng="0" ptsTypes="AA">
                                      <p:cBhvr>
                                        <p:cTn id="80" dur="1750" fill="hold"/>
                                        <p:tgtEl>
                                          <p:spTgt spid="6"/>
                                        </p:tgtEl>
                                        <p:attrNameLst>
                                          <p:attrName>ppt_x</p:attrName>
                                          <p:attrName>ppt_y</p:attrName>
                                        </p:attrNameLst>
                                      </p:cBhvr>
                                      <p:rCtr x="-3351" y="-6667"/>
                                    </p:animMotion>
                                  </p:childTnLst>
                                </p:cTn>
                              </p:par>
                              <p:par>
                                <p:cTn id="81" presetID="42" presetClass="path" presetSubtype="0" accel="50000" decel="50000" fill="hold" grpId="1" nodeType="withEffect">
                                  <p:stCondLst>
                                    <p:cond delay="0"/>
                                  </p:stCondLst>
                                  <p:childTnLst>
                                    <p:animMotion origin="layout" path="M -3.33333E-6 2.96296E-6 L 0.2224 0.33356 " pathEditMode="relative" rAng="0" ptsTypes="AA">
                                      <p:cBhvr>
                                        <p:cTn id="82" dur="1750" fill="hold"/>
                                        <p:tgtEl>
                                          <p:spTgt spid="7"/>
                                        </p:tgtEl>
                                        <p:attrNameLst>
                                          <p:attrName>ppt_x</p:attrName>
                                          <p:attrName>ppt_y</p:attrName>
                                        </p:attrNameLst>
                                      </p:cBhvr>
                                      <p:rCtr x="11111" y="16667"/>
                                    </p:animMotion>
                                  </p:childTnLst>
                                </p:cTn>
                              </p:par>
                              <p:par>
                                <p:cTn id="83" presetID="42" presetClass="path" presetSubtype="0" accel="50000" decel="50000" fill="hold" grpId="1" nodeType="withEffect">
                                  <p:stCondLst>
                                    <p:cond delay="0"/>
                                  </p:stCondLst>
                                  <p:childTnLst>
                                    <p:animMotion origin="layout" path="M 8.33333E-7 1.48148E-6 L 0.02361 0.24004 " pathEditMode="relative" rAng="0" ptsTypes="AA">
                                      <p:cBhvr>
                                        <p:cTn id="84" dur="1750" fill="hold"/>
                                        <p:tgtEl>
                                          <p:spTgt spid="8"/>
                                        </p:tgtEl>
                                        <p:attrNameLst>
                                          <p:attrName>ppt_x</p:attrName>
                                          <p:attrName>ppt_y</p:attrName>
                                        </p:attrNameLst>
                                      </p:cBhvr>
                                      <p:rCtr x="1181" y="11991"/>
                                    </p:animMotion>
                                  </p:childTnLst>
                                </p:cTn>
                              </p:par>
                              <p:par>
                                <p:cTn id="85" presetID="42" presetClass="path" presetSubtype="0" accel="50000" decel="50000" fill="hold" grpId="1" nodeType="withEffect">
                                  <p:stCondLst>
                                    <p:cond delay="0"/>
                                  </p:stCondLst>
                                  <p:childTnLst>
                                    <p:animMotion origin="layout" path="M 0 3.33333E-6 L -0.05642 -0.03959 " pathEditMode="relative" rAng="0" ptsTypes="AA">
                                      <p:cBhvr>
                                        <p:cTn id="86" dur="1750" fill="hold"/>
                                        <p:tgtEl>
                                          <p:spTgt spid="9"/>
                                        </p:tgtEl>
                                        <p:attrNameLst>
                                          <p:attrName>ppt_x</p:attrName>
                                          <p:attrName>ppt_y</p:attrName>
                                        </p:attrNameLst>
                                      </p:cBhvr>
                                      <p:rCtr x="-2830" y="-1991"/>
                                    </p:animMotion>
                                  </p:childTnLst>
                                </p:cTn>
                              </p:par>
                              <p:par>
                                <p:cTn id="87" presetID="42" presetClass="path" presetSubtype="0" accel="50000" decel="50000" fill="hold" grpId="1" nodeType="withEffect">
                                  <p:stCondLst>
                                    <p:cond delay="0"/>
                                  </p:stCondLst>
                                  <p:childTnLst>
                                    <p:animMotion origin="layout" path="M 4.44444E-6 -4.07407E-6 L -0.14671 0.14699 " pathEditMode="relative" rAng="0" ptsTypes="AA">
                                      <p:cBhvr>
                                        <p:cTn id="88" dur="1750" fill="hold"/>
                                        <p:tgtEl>
                                          <p:spTgt spid="10"/>
                                        </p:tgtEl>
                                        <p:attrNameLst>
                                          <p:attrName>ppt_x</p:attrName>
                                          <p:attrName>ppt_y</p:attrName>
                                        </p:attrNameLst>
                                      </p:cBhvr>
                                      <p:rCtr x="-7344" y="7338"/>
                                    </p:animMotion>
                                  </p:childTnLst>
                                </p:cTn>
                              </p:par>
                              <p:par>
                                <p:cTn id="89" presetID="42" presetClass="path" presetSubtype="0" accel="50000" decel="50000" fill="hold" grpId="1" nodeType="withEffect">
                                  <p:stCondLst>
                                    <p:cond delay="0"/>
                                  </p:stCondLst>
                                  <p:childTnLst>
                                    <p:animMotion origin="layout" path="M 3.88889E-6 4.81481E-6 L 0.27725 -0.13241 " pathEditMode="relative" rAng="0" ptsTypes="AA">
                                      <p:cBhvr>
                                        <p:cTn id="90" dur="1750" fill="hold"/>
                                        <p:tgtEl>
                                          <p:spTgt spid="11"/>
                                        </p:tgtEl>
                                        <p:attrNameLst>
                                          <p:attrName>ppt_x</p:attrName>
                                          <p:attrName>ppt_y</p:attrName>
                                        </p:attrNameLst>
                                      </p:cBhvr>
                                      <p:rCtr x="13854" y="-6620"/>
                                    </p:animMotion>
                                  </p:childTnLst>
                                </p:cTn>
                              </p:par>
                              <p:par>
                                <p:cTn id="91" presetID="42" presetClass="path" presetSubtype="0" accel="50000" decel="50000" fill="hold" grpId="1" nodeType="withEffect">
                                  <p:stCondLst>
                                    <p:cond delay="0"/>
                                  </p:stCondLst>
                                  <p:childTnLst>
                                    <p:animMotion origin="layout" path="M -2.77778E-6 -3.7037E-6 L 0.13993 -0.13264 " pathEditMode="relative" rAng="0" ptsTypes="AA">
                                      <p:cBhvr>
                                        <p:cTn id="92" dur="1750" fill="hold"/>
                                        <p:tgtEl>
                                          <p:spTgt spid="12"/>
                                        </p:tgtEl>
                                        <p:attrNameLst>
                                          <p:attrName>ppt_x</p:attrName>
                                          <p:attrName>ppt_y</p:attrName>
                                        </p:attrNameLst>
                                      </p:cBhvr>
                                      <p:rCtr x="6997" y="-6644"/>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xit" presetSubtype="0" fill="hold" grpId="2" nodeType="withEffect">
                                  <p:stCondLst>
                                    <p:cond delay="0"/>
                                  </p:stCondLst>
                                  <p:iterate type="lt">
                                    <p:tmPct val="0"/>
                                  </p:iterate>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2" nodeType="withEffect">
                                  <p:stCondLst>
                                    <p:cond delay="0"/>
                                  </p:stCondLst>
                                  <p:iterate type="lt">
                                    <p:tmPct val="0"/>
                                  </p:iterate>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250"/>
                                        <p:tgtEl>
                                          <p:spTgt spid="5"/>
                                        </p:tgtEl>
                                      </p:cBhvr>
                                    </p:animEffect>
                                  </p:childTnLst>
                                </p:cTn>
                              </p:par>
                              <p:par>
                                <p:cTn id="112" presetID="10" presetClass="exit" presetSubtype="0" fill="hold" grpId="2" nodeType="withEffect">
                                  <p:stCondLst>
                                    <p:cond delay="0"/>
                                  </p:stCondLst>
                                  <p:childTnLst>
                                    <p:animEffect transition="out" filter="fade">
                                      <p:cBhvr>
                                        <p:cTn id="113" dur="500"/>
                                        <p:tgtEl>
                                          <p:spTgt spid="6"/>
                                        </p:tgtEl>
                                      </p:cBhvr>
                                    </p:animEffect>
                                    <p:set>
                                      <p:cBhvr>
                                        <p:cTn id="114" dur="1" fill="hold">
                                          <p:stCondLst>
                                            <p:cond delay="499"/>
                                          </p:stCondLst>
                                        </p:cTn>
                                        <p:tgtEl>
                                          <p:spTgt spid="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7"/>
                                        </p:tgtEl>
                                      </p:cBhvr>
                                    </p:animEffect>
                                    <p:set>
                                      <p:cBhvr>
                                        <p:cTn id="117" dur="1" fill="hold">
                                          <p:stCondLst>
                                            <p:cond delay="499"/>
                                          </p:stCondLst>
                                        </p:cTn>
                                        <p:tgtEl>
                                          <p:spTgt spid="7"/>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8"/>
                                        </p:tgtEl>
                                      </p:cBhvr>
                                    </p:animEffect>
                                    <p:set>
                                      <p:cBhvr>
                                        <p:cTn id="120" dur="1" fill="hold">
                                          <p:stCondLst>
                                            <p:cond delay="499"/>
                                          </p:stCondLst>
                                        </p:cTn>
                                        <p:tgtEl>
                                          <p:spTgt spid="8"/>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9"/>
                                        </p:tgtEl>
                                      </p:cBhvr>
                                    </p:animEffect>
                                    <p:set>
                                      <p:cBhvr>
                                        <p:cTn id="123" dur="1" fill="hold">
                                          <p:stCondLst>
                                            <p:cond delay="499"/>
                                          </p:stCondLst>
                                        </p:cTn>
                                        <p:tgtEl>
                                          <p:spTgt spid="9"/>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0"/>
                                        </p:tgtEl>
                                      </p:cBhvr>
                                    </p:animEffect>
                                    <p:set>
                                      <p:cBhvr>
                                        <p:cTn id="126" dur="1" fill="hold">
                                          <p:stCondLst>
                                            <p:cond delay="499"/>
                                          </p:stCondLst>
                                        </p:cTn>
                                        <p:tgtEl>
                                          <p:spTgt spid="10"/>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1"/>
                                        </p:tgtEl>
                                      </p:cBhvr>
                                    </p:animEffect>
                                    <p:set>
                                      <p:cBhvr>
                                        <p:cTn id="129" dur="1" fill="hold">
                                          <p:stCondLst>
                                            <p:cond delay="499"/>
                                          </p:stCondLst>
                                        </p:cTn>
                                        <p:tgtEl>
                                          <p:spTgt spid="11"/>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2"/>
                                        </p:tgtEl>
                                      </p:cBhvr>
                                    </p:animEffect>
                                    <p:set>
                                      <p:cBhvr>
                                        <p:cTn id="1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3074" grpId="0"/>
      <p:bldP spid="3074" grpId="1"/>
      <p:bldP spid="4" grpId="0"/>
      <p:bldP spid="11" grpId="0"/>
      <p:bldP spid="11" grpId="1"/>
      <p:bldP spid="11" grpId="2"/>
      <p:bldP spid="11" grpId="3"/>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2" grpId="0"/>
      <p:bldP spid="12" grpId="1"/>
      <p:bldP spid="12" grpId="2"/>
      <p:bldP spid="12" grpId="3"/>
      <p:bldP spid="5" grpId="0"/>
      <p:bldP spid="14" grpId="0"/>
      <p:bldP spid="14" grpId="1"/>
      <p:bldP spid="16" grpId="0"/>
      <p:bldP spid="16" grpId="1"/>
      <p:bldP spid="16" grpId="2"/>
      <p:bldP spid="17" grpId="0"/>
      <p:bldP spid="17" grpId="1"/>
      <p:bldP spid="17"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DE328B-04AD-4A62-BB9D-20EA6A77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Title 1">
            <a:extLst>
              <a:ext uri="{FF2B5EF4-FFF2-40B4-BE49-F238E27FC236}">
                <a16:creationId xmlns:a16="http://schemas.microsoft.com/office/drawing/2014/main" id="{ACFAA262-7718-46B3-9A30-386AAA81D1D8}"/>
              </a:ext>
            </a:extLst>
          </p:cNvPr>
          <p:cNvSpPr txBox="1">
            <a:spLocks/>
          </p:cNvSpPr>
          <p:nvPr/>
        </p:nvSpPr>
        <p:spPr>
          <a:xfrm>
            <a:off x="5706164" y="1717743"/>
            <a:ext cx="1312231" cy="7767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first</a:t>
            </a:r>
          </a:p>
        </p:txBody>
      </p:sp>
      <p:sp>
        <p:nvSpPr>
          <p:cNvPr id="3074" name="Rectangle 2"/>
          <p:cNvSpPr>
            <a:spLocks noGrp="1" noChangeArrowheads="1"/>
          </p:cNvSpPr>
          <p:nvPr>
            <p:ph type="title"/>
          </p:nvPr>
        </p:nvSpPr>
        <p:spPr>
          <a:xfrm>
            <a:off x="457200" y="911254"/>
            <a:ext cx="8229600" cy="50354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another also said, "Lord, I will follow You, but let me first go and bid them farewell who are at my house." But Jesus said to him, "No one, having put his hand to the plow, and looking back, is fit for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9:61-62 </a:t>
            </a:r>
          </a:p>
        </p:txBody>
      </p:sp>
      <p:sp>
        <p:nvSpPr>
          <p:cNvPr id="4" name="Rectangle 2">
            <a:extLst>
              <a:ext uri="{FF2B5EF4-FFF2-40B4-BE49-F238E27FC236}">
                <a16:creationId xmlns:a16="http://schemas.microsoft.com/office/drawing/2014/main" id="{2183889D-A0CC-4094-9A68-7C9827607ACC}"/>
              </a:ext>
            </a:extLst>
          </p:cNvPr>
          <p:cNvSpPr txBox="1">
            <a:spLocks noChangeArrowheads="1"/>
          </p:cNvSpPr>
          <p:nvPr/>
        </p:nvSpPr>
        <p:spPr bwMode="auto">
          <a:xfrm>
            <a:off x="3113721" y="4370059"/>
            <a:ext cx="327970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looking back</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F53D66C-831C-4BA3-9EF0-B3BFBA1EB1AD}"/>
              </a:ext>
            </a:extLst>
          </p:cNvPr>
          <p:cNvSpPr txBox="1">
            <a:spLocks noChangeArrowheads="1"/>
          </p:cNvSpPr>
          <p:nvPr/>
        </p:nvSpPr>
        <p:spPr bwMode="auto">
          <a:xfrm>
            <a:off x="3092033" y="2266331"/>
            <a:ext cx="29680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 - 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AE9BB98-A526-40B1-A4CA-828F3A000EC9}"/>
              </a:ext>
            </a:extLst>
          </p:cNvPr>
          <p:cNvSpPr txBox="1">
            <a:spLocks noChangeArrowheads="1"/>
          </p:cNvSpPr>
          <p:nvPr/>
        </p:nvSpPr>
        <p:spPr bwMode="auto">
          <a:xfrm>
            <a:off x="2862420" y="2351267"/>
            <a:ext cx="71465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B5FE22F-5052-42D9-A35E-1B4E2CB79F3F}"/>
              </a:ext>
            </a:extLst>
          </p:cNvPr>
          <p:cNvSpPr txBox="1">
            <a:spLocks noChangeArrowheads="1"/>
          </p:cNvSpPr>
          <p:nvPr/>
        </p:nvSpPr>
        <p:spPr bwMode="auto">
          <a:xfrm>
            <a:off x="5046923" y="1009998"/>
            <a:ext cx="42984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6A88834-8AE9-404E-B701-868D83430414}"/>
              </a:ext>
            </a:extLst>
          </p:cNvPr>
          <p:cNvSpPr txBox="1">
            <a:spLocks noChangeArrowheads="1"/>
          </p:cNvSpPr>
          <p:nvPr/>
        </p:nvSpPr>
        <p:spPr bwMode="auto">
          <a:xfrm>
            <a:off x="2398426" y="1014961"/>
            <a:ext cx="759625"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2545255-E63E-4515-A640-40CA237C3285}"/>
              </a:ext>
            </a:extLst>
          </p:cNvPr>
          <p:cNvSpPr txBox="1">
            <a:spLocks noChangeArrowheads="1"/>
          </p:cNvSpPr>
          <p:nvPr/>
        </p:nvSpPr>
        <p:spPr bwMode="auto">
          <a:xfrm>
            <a:off x="3240200" y="3025008"/>
            <a:ext cx="163530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D73E508-F29A-4962-9CF5-91D500FD8228}"/>
              </a:ext>
            </a:extLst>
          </p:cNvPr>
          <p:cNvSpPr txBox="1">
            <a:spLocks noChangeArrowheads="1"/>
          </p:cNvSpPr>
          <p:nvPr/>
        </p:nvSpPr>
        <p:spPr bwMode="auto">
          <a:xfrm>
            <a:off x="3115319" y="2284237"/>
            <a:ext cx="165262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family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2F456C8-6C23-4B1A-9F37-F9CECB03B1EF}"/>
              </a:ext>
            </a:extLst>
          </p:cNvPr>
          <p:cNvSpPr txBox="1">
            <a:spLocks noChangeArrowheads="1"/>
          </p:cNvSpPr>
          <p:nvPr/>
        </p:nvSpPr>
        <p:spPr bwMode="auto">
          <a:xfrm>
            <a:off x="3084556" y="2953183"/>
            <a:ext cx="225640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business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792EAA2-CEDA-4C54-8812-549DEBC6071D}"/>
              </a:ext>
            </a:extLst>
          </p:cNvPr>
          <p:cNvSpPr txBox="1">
            <a:spLocks noChangeArrowheads="1"/>
          </p:cNvSpPr>
          <p:nvPr/>
        </p:nvSpPr>
        <p:spPr bwMode="auto">
          <a:xfrm>
            <a:off x="3108330" y="3618195"/>
            <a:ext cx="2261017"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property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855D611-D589-4F2B-A6EB-393C2ED5785B}"/>
              </a:ext>
            </a:extLst>
          </p:cNvPr>
          <p:cNvSpPr txBox="1">
            <a:spLocks noChangeArrowheads="1"/>
          </p:cNvSpPr>
          <p:nvPr/>
        </p:nvSpPr>
        <p:spPr bwMode="auto">
          <a:xfrm>
            <a:off x="3092033" y="4290043"/>
            <a:ext cx="29680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trike="sngStrike"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 - Jesus</a:t>
            </a:r>
            <a:endParaRPr lang="en-US" altLang="en-US" b="1" i="1" strike="sngStrike"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120F296-69E7-44D4-96AD-88A3CAAF42B1}"/>
              </a:ext>
            </a:extLst>
          </p:cNvPr>
          <p:cNvSpPr txBox="1">
            <a:spLocks noChangeArrowheads="1"/>
          </p:cNvSpPr>
          <p:nvPr/>
        </p:nvSpPr>
        <p:spPr bwMode="auto">
          <a:xfrm>
            <a:off x="5677396" y="1708960"/>
            <a:ext cx="13694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first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76D2B734-805C-4CC5-9D30-3339EEE29240}"/>
              </a:ext>
            </a:extLst>
          </p:cNvPr>
          <p:cNvSpPr txBox="1">
            <a:spLocks noChangeArrowheads="1"/>
          </p:cNvSpPr>
          <p:nvPr/>
        </p:nvSpPr>
        <p:spPr bwMode="auto">
          <a:xfrm>
            <a:off x="3127018" y="2339672"/>
            <a:ext cx="3279707" cy="268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family</a:t>
            </a:r>
          </a:p>
          <a:p>
            <a:pPr algn="l"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business</a:t>
            </a:r>
          </a:p>
          <a:p>
            <a:pPr algn="l"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property</a:t>
            </a:r>
          </a:p>
          <a:p>
            <a:pPr algn="l"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faith - Jesus</a:t>
            </a:r>
          </a:p>
        </p:txBody>
      </p:sp>
    </p:spTree>
    <p:extLst>
      <p:ext uri="{BB962C8B-B14F-4D97-AF65-F5344CB8AC3E}">
        <p14:creationId xmlns:p14="http://schemas.microsoft.com/office/powerpoint/2010/main" val="274064734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42" presetClass="path" presetSubtype="0" accel="50000" decel="50000" fill="hold" grpId="1" nodeType="withEffect">
                                  <p:stCondLst>
                                    <p:cond delay="0"/>
                                  </p:stCondLst>
                                  <p:childTnLst>
                                    <p:animMotion origin="layout" path="M -1.66667E-6 -3.33333E-6 L -0.0191 -0.13194 " pathEditMode="relative" rAng="0" ptsTypes="AA">
                                      <p:cBhvr>
                                        <p:cTn id="16" dur="1750" fill="hold"/>
                                        <p:tgtEl>
                                          <p:spTgt spid="4"/>
                                        </p:tgtEl>
                                        <p:attrNameLst>
                                          <p:attrName>ppt_x</p:attrName>
                                          <p:attrName>ppt_y</p:attrName>
                                        </p:attrNameLst>
                                      </p:cBhvr>
                                      <p:rCtr x="-955" y="-6597"/>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18" presetClass="emph" presetSubtype="0" fill="hold" grpId="1" nodeType="withEffect">
                                  <p:stCondLst>
                                    <p:cond delay="0"/>
                                  </p:stCondLst>
                                  <p:childTnLst>
                                    <p:set>
                                      <p:cBhvr override="childStyle">
                                        <p:cTn id="23" dur="500" fill="hold"/>
                                        <p:tgtEl>
                                          <p:spTgt spid="1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42" presetClass="path" presetSubtype="0" accel="50000" decel="50000" fill="hold" grpId="1" nodeType="withEffect">
                                  <p:stCondLst>
                                    <p:cond delay="0"/>
                                  </p:stCondLst>
                                  <p:childTnLst>
                                    <p:animMotion origin="layout" path="M -3.33333E-6 1.11111E-6 L 0.02448 -0.01227 " pathEditMode="relative" rAng="0" ptsTypes="AA">
                                      <p:cBhvr>
                                        <p:cTn id="42" dur="1750" fill="hold"/>
                                        <p:tgtEl>
                                          <p:spTgt spid="7"/>
                                        </p:tgtEl>
                                        <p:attrNameLst>
                                          <p:attrName>ppt_x</p:attrName>
                                          <p:attrName>ppt_y</p:attrName>
                                        </p:attrNameLst>
                                      </p:cBhvr>
                                      <p:rCtr x="1215" y="-625"/>
                                    </p:animMotion>
                                  </p:childTnLst>
                                </p:cTn>
                              </p:par>
                              <p:par>
                                <p:cTn id="43" presetID="42" presetClass="path" presetSubtype="0" accel="50000" decel="50000" fill="hold" grpId="1" nodeType="withEffect">
                                  <p:stCondLst>
                                    <p:cond delay="0"/>
                                  </p:stCondLst>
                                  <p:childTnLst>
                                    <p:animMotion origin="layout" path="M 2.77778E-6 2.96296E-6 L -0.1665 0.18449 " pathEditMode="relative" rAng="0" ptsTypes="AA">
                                      <p:cBhvr>
                                        <p:cTn id="44" dur="1750" fill="hold"/>
                                        <p:tgtEl>
                                          <p:spTgt spid="8"/>
                                        </p:tgtEl>
                                        <p:attrNameLst>
                                          <p:attrName>ppt_x</p:attrName>
                                          <p:attrName>ppt_y</p:attrName>
                                        </p:attrNameLst>
                                      </p:cBhvr>
                                      <p:rCtr x="-8333" y="9213"/>
                                    </p:animMotion>
                                  </p:childTnLst>
                                </p:cTn>
                              </p:par>
                              <p:par>
                                <p:cTn id="45" presetID="42" presetClass="path" presetSubtype="0" accel="50000" decel="50000" fill="hold" grpId="1" nodeType="withEffect">
                                  <p:stCondLst>
                                    <p:cond delay="0"/>
                                  </p:stCondLst>
                                  <p:childTnLst>
                                    <p:animMotion origin="layout" path="M 5.55556E-7 -1.48148E-6 L 0.13941 0.1838 " pathEditMode="relative" rAng="0" ptsTypes="AA">
                                      <p:cBhvr>
                                        <p:cTn id="46" dur="1750" fill="hold"/>
                                        <p:tgtEl>
                                          <p:spTgt spid="9"/>
                                        </p:tgtEl>
                                        <p:attrNameLst>
                                          <p:attrName>ppt_x</p:attrName>
                                          <p:attrName>ppt_y</p:attrName>
                                        </p:attrNameLst>
                                      </p:cBhvr>
                                      <p:rCtr x="6962" y="9190"/>
                                    </p:animMotion>
                                  </p:childTnLst>
                                </p:cTn>
                              </p:par>
                              <p:par>
                                <p:cTn id="47" presetID="42" presetClass="path" presetSubtype="0" accel="50000" decel="50000" fill="hold" grpId="1" nodeType="withEffect">
                                  <p:stCondLst>
                                    <p:cond delay="0"/>
                                  </p:stCondLst>
                                  <p:childTnLst>
                                    <p:animMotion origin="layout" path="M 0 1.48148E-6 L 0.13941 -0.10949 " pathEditMode="relative" rAng="0" ptsTypes="AA">
                                      <p:cBhvr>
                                        <p:cTn id="48" dur="1750" fill="hold"/>
                                        <p:tgtEl>
                                          <p:spTgt spid="10"/>
                                        </p:tgtEl>
                                        <p:attrNameLst>
                                          <p:attrName>ppt_x</p:attrName>
                                          <p:attrName>ppt_y</p:attrName>
                                        </p:attrNameLst>
                                      </p:cBhvr>
                                      <p:rCtr x="6962" y="-5486"/>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par>
                          <p:cTn id="58" fill="hold">
                            <p:stCondLst>
                              <p:cond delay="1750"/>
                            </p:stCondLst>
                            <p:childTnLst>
                              <p:par>
                                <p:cTn id="59" presetID="10" presetClass="entr" presetSubtype="0" fill="hold" grpId="1"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10" presetClass="exit" presetSubtype="0" fill="hold" grpId="0"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grpId="1" nodeType="clickEffect">
                                  <p:stCondLst>
                                    <p:cond delay="125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ppt_x</p:attrName>
                                        </p:attrNameLst>
                                      </p:cBhvr>
                                      <p:tavLst>
                                        <p:tav tm="0">
                                          <p:val>
                                            <p:strVal val="#ppt_x-#ppt_w/2"/>
                                          </p:val>
                                        </p:tav>
                                        <p:tav tm="100000">
                                          <p:val>
                                            <p:strVal val="#ppt_x"/>
                                          </p:val>
                                        </p:tav>
                                      </p:tavLst>
                                    </p:anim>
                                    <p:anim calcmode="lin" valueType="num">
                                      <p:cBhvr>
                                        <p:cTn id="79" dur="500" fill="hold"/>
                                        <p:tgtEl>
                                          <p:spTgt spid="13"/>
                                        </p:tgtEl>
                                        <p:attrNameLst>
                                          <p:attrName>ppt_y</p:attrName>
                                        </p:attrNameLst>
                                      </p:cBhvr>
                                      <p:tavLst>
                                        <p:tav tm="0">
                                          <p:val>
                                            <p:strVal val="#ppt_y"/>
                                          </p:val>
                                        </p:tav>
                                        <p:tav tm="100000">
                                          <p:val>
                                            <p:strVal val="#ppt_y"/>
                                          </p:val>
                                        </p:tav>
                                      </p:tavLst>
                                    </p:anim>
                                    <p:anim calcmode="lin" valueType="num">
                                      <p:cBhvr>
                                        <p:cTn id="80" dur="500" fill="hold"/>
                                        <p:tgtEl>
                                          <p:spTgt spid="13"/>
                                        </p:tgtEl>
                                        <p:attrNameLst>
                                          <p:attrName>ppt_w</p:attrName>
                                        </p:attrNameLst>
                                      </p:cBhvr>
                                      <p:tavLst>
                                        <p:tav tm="0">
                                          <p:val>
                                            <p:fltVal val="0"/>
                                          </p:val>
                                        </p:tav>
                                        <p:tav tm="100000">
                                          <p:val>
                                            <p:strVal val="#ppt_w"/>
                                          </p:val>
                                        </p:tav>
                                      </p:tavLst>
                                    </p:anim>
                                    <p:anim calcmode="lin" valueType="num">
                                      <p:cBhvr>
                                        <p:cTn id="81" dur="500" fill="hold"/>
                                        <p:tgtEl>
                                          <p:spTgt spid="13"/>
                                        </p:tgtEl>
                                        <p:attrNameLst>
                                          <p:attrName>ppt_h</p:attrName>
                                        </p:attrNameLst>
                                      </p:cBhvr>
                                      <p:tavLst>
                                        <p:tav tm="0">
                                          <p:val>
                                            <p:strVal val="#ppt_h"/>
                                          </p:val>
                                        </p:tav>
                                        <p:tav tm="100000">
                                          <p:val>
                                            <p:strVal val="#ppt_h"/>
                                          </p:val>
                                        </p:tav>
                                      </p:tavLst>
                                    </p:anim>
                                  </p:childTnLst>
                                </p:cTn>
                              </p:par>
                              <p:par>
                                <p:cTn id="82" presetID="42" presetClass="path" presetSubtype="0" accel="50000" decel="50000" fill="hold" grpId="2" nodeType="withEffect">
                                  <p:stCondLst>
                                    <p:cond delay="0"/>
                                  </p:stCondLst>
                                  <p:childTnLst>
                                    <p:animMotion origin="layout" path="M 2.77778E-6 -3.7037E-7 L 0.00017 0.29444 " pathEditMode="relative" rAng="0" ptsTypes="AA">
                                      <p:cBhvr>
                                        <p:cTn id="83" dur="1500" fill="hold"/>
                                        <p:tgtEl>
                                          <p:spTgt spid="14"/>
                                        </p:tgtEl>
                                        <p:attrNameLst>
                                          <p:attrName>ppt_x</p:attrName>
                                          <p:attrName>ppt_y</p:attrName>
                                        </p:attrNameLst>
                                      </p:cBhvr>
                                      <p:rCtr x="0" y="14722"/>
                                    </p:animMotion>
                                  </p:childTnLst>
                                </p:cTn>
                              </p:par>
                            </p:childTnLst>
                          </p:cTn>
                        </p:par>
                      </p:childTnLst>
                    </p:cTn>
                  </p:par>
                  <p:par>
                    <p:cTn id="84" fill="hold">
                      <p:stCondLst>
                        <p:cond delay="indefinite"/>
                      </p:stCondLst>
                      <p:childTnLst>
                        <p:par>
                          <p:cTn id="85" fill="hold">
                            <p:stCondLst>
                              <p:cond delay="0"/>
                            </p:stCondLst>
                            <p:childTnLst>
                              <p:par>
                                <p:cTn id="86" presetID="17" presetClass="entr" presetSubtype="8" fill="hold" grpId="1" nodeType="clickEffect">
                                  <p:stCondLst>
                                    <p:cond delay="0"/>
                                  </p:stCondLst>
                                  <p:childTnLst>
                                    <p:set>
                                      <p:cBhvr>
                                        <p:cTn id="87" dur="1" fill="hold">
                                          <p:stCondLst>
                                            <p:cond delay="0"/>
                                          </p:stCondLst>
                                        </p:cTn>
                                        <p:tgtEl>
                                          <p:spTgt spid="12"/>
                                        </p:tgtEl>
                                        <p:attrNameLst>
                                          <p:attrName>style.visibility</p:attrName>
                                        </p:attrNameLst>
                                      </p:cBhvr>
                                      <p:to>
                                        <p:strVal val="visible"/>
                                      </p:to>
                                    </p:set>
                                    <p:anim calcmode="lin" valueType="num">
                                      <p:cBhvr>
                                        <p:cTn id="88" dur="500" fill="hold"/>
                                        <p:tgtEl>
                                          <p:spTgt spid="12"/>
                                        </p:tgtEl>
                                        <p:attrNameLst>
                                          <p:attrName>ppt_x</p:attrName>
                                        </p:attrNameLst>
                                      </p:cBhvr>
                                      <p:tavLst>
                                        <p:tav tm="0">
                                          <p:val>
                                            <p:strVal val="#ppt_x-#ppt_w/2"/>
                                          </p:val>
                                        </p:tav>
                                        <p:tav tm="100000">
                                          <p:val>
                                            <p:strVal val="#ppt_x"/>
                                          </p:val>
                                        </p:tav>
                                      </p:tavLst>
                                    </p:anim>
                                    <p:anim calcmode="lin" valueType="num">
                                      <p:cBhvr>
                                        <p:cTn id="89" dur="500" fill="hold"/>
                                        <p:tgtEl>
                                          <p:spTgt spid="12"/>
                                        </p:tgtEl>
                                        <p:attrNameLst>
                                          <p:attrName>ppt_y</p:attrName>
                                        </p:attrNameLst>
                                      </p:cBhvr>
                                      <p:tavLst>
                                        <p:tav tm="0">
                                          <p:val>
                                            <p:strVal val="#ppt_y"/>
                                          </p:val>
                                        </p:tav>
                                        <p:tav tm="100000">
                                          <p:val>
                                            <p:strVal val="#ppt_y"/>
                                          </p:val>
                                        </p:tav>
                                      </p:tavLst>
                                    </p:anim>
                                    <p:anim calcmode="lin" valueType="num">
                                      <p:cBhvr>
                                        <p:cTn id="90" dur="500" fill="hold"/>
                                        <p:tgtEl>
                                          <p:spTgt spid="12"/>
                                        </p:tgtEl>
                                        <p:attrNameLst>
                                          <p:attrName>ppt_w</p:attrName>
                                        </p:attrNameLst>
                                      </p:cBhvr>
                                      <p:tavLst>
                                        <p:tav tm="0">
                                          <p:val>
                                            <p:fltVal val="0"/>
                                          </p:val>
                                        </p:tav>
                                        <p:tav tm="100000">
                                          <p:val>
                                            <p:strVal val="#ppt_w"/>
                                          </p:val>
                                        </p:tav>
                                      </p:tavLst>
                                    </p:anim>
                                    <p:anim calcmode="lin" valueType="num">
                                      <p:cBhvr>
                                        <p:cTn id="91"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17" presetClass="entr" presetSubtype="8" fill="hold" grpId="1" nodeType="click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1"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left)">
                                      <p:cBhvr>
                                        <p:cTn id="10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3074" grpId="0"/>
      <p:bldP spid="3074" grpId="1"/>
      <p:bldP spid="4" grpId="0"/>
      <p:bldP spid="4" grpId="1"/>
      <p:bldP spid="14" grpId="1"/>
      <p:bldP spid="14" grpId="2"/>
      <p:bldP spid="7" grpId="0"/>
      <p:bldP spid="7" grpId="1"/>
      <p:bldP spid="7" grpId="2"/>
      <p:bldP spid="8" grpId="0"/>
      <p:bldP spid="8" grpId="1"/>
      <p:bldP spid="8" grpId="2"/>
      <p:bldP spid="9" grpId="0"/>
      <p:bldP spid="9" grpId="1"/>
      <p:bldP spid="9" grpId="2"/>
      <p:bldP spid="10" grpId="0"/>
      <p:bldP spid="10" grpId="1"/>
      <p:bldP spid="10" grpId="2"/>
      <p:bldP spid="11" grpId="1"/>
      <p:bldP spid="12" grpId="1"/>
      <p:bldP spid="13" grpId="1"/>
      <p:bldP spid="15" grpId="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B1221-CB9B-4BAF-8AC1-437858833FDD}"/>
              </a:ext>
            </a:extLst>
          </p:cNvPr>
          <p:cNvPicPr>
            <a:picLocks noChangeAspect="1"/>
          </p:cNvPicPr>
          <p:nvPr/>
        </p:nvPicPr>
        <p:blipFill rotWithShape="1">
          <a:blip r:embed="rId3">
            <a:extLst>
              <a:ext uri="{28A0092B-C50C-407E-A947-70E740481C1C}">
                <a14:useLocalDpi xmlns:a14="http://schemas.microsoft.com/office/drawing/2010/main" val="0"/>
              </a:ext>
            </a:extLst>
          </a:blip>
          <a:srcRect l="2967" t="5043" r="2641" b="5054"/>
          <a:stretch/>
        </p:blipFill>
        <p:spPr>
          <a:xfrm>
            <a:off x="1" y="0"/>
            <a:ext cx="9144000" cy="6858000"/>
          </a:xfrm>
          <a:prstGeom prst="rect">
            <a:avLst/>
          </a:prstGeom>
        </p:spPr>
      </p:pic>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wicked flee when no one pursues, But the righteous are bold as a lion.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28:1 </a:t>
            </a:r>
          </a:p>
        </p:txBody>
      </p:sp>
      <p:sp>
        <p:nvSpPr>
          <p:cNvPr id="4" name="Rectangle 2">
            <a:extLst>
              <a:ext uri="{FF2B5EF4-FFF2-40B4-BE49-F238E27FC236}">
                <a16:creationId xmlns:a16="http://schemas.microsoft.com/office/drawing/2014/main" id="{3BB49BBE-88F4-4E51-A13F-D2CD1B57078B}"/>
              </a:ext>
            </a:extLst>
          </p:cNvPr>
          <p:cNvSpPr txBox="1">
            <a:spLocks noChangeArrowheads="1"/>
          </p:cNvSpPr>
          <p:nvPr/>
        </p:nvSpPr>
        <p:spPr bwMode="auto">
          <a:xfrm>
            <a:off x="3785553" y="2355688"/>
            <a:ext cx="45261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0F74149-871B-455F-AAB9-1A60029B1BE3}"/>
              </a:ext>
            </a:extLst>
          </p:cNvPr>
          <p:cNvSpPr txBox="1">
            <a:spLocks noChangeArrowheads="1"/>
          </p:cNvSpPr>
          <p:nvPr/>
        </p:nvSpPr>
        <p:spPr bwMode="auto">
          <a:xfrm>
            <a:off x="5522731" y="2355913"/>
            <a:ext cx="5251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8FF3642-8B77-4EA0-BFE8-709F2140123C}"/>
              </a:ext>
            </a:extLst>
          </p:cNvPr>
          <p:cNvSpPr txBox="1">
            <a:spLocks noChangeArrowheads="1"/>
          </p:cNvSpPr>
          <p:nvPr/>
        </p:nvSpPr>
        <p:spPr bwMode="auto">
          <a:xfrm>
            <a:off x="1647546" y="3627694"/>
            <a:ext cx="156714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EDC127E-79B4-4D78-9B80-BA832CAEF009}"/>
              </a:ext>
            </a:extLst>
          </p:cNvPr>
          <p:cNvSpPr txBox="1">
            <a:spLocks noChangeArrowheads="1"/>
          </p:cNvSpPr>
          <p:nvPr/>
        </p:nvSpPr>
        <p:spPr bwMode="auto">
          <a:xfrm>
            <a:off x="7155768" y="3026178"/>
            <a:ext cx="81711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ar</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998508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42" presetClass="path" presetSubtype="0" accel="50000" decel="50000" fill="hold" grpId="2" nodeType="withEffect">
                                  <p:stCondLst>
                                    <p:cond delay="0"/>
                                  </p:stCondLst>
                                  <p:childTnLst>
                                    <p:animMotion origin="layout" path="M 4.72222E-6 -3.33333E-6 L -0.21389 0.18496 " pathEditMode="relative" rAng="0" ptsTypes="AA">
                                      <p:cBhvr>
                                        <p:cTn id="21" dur="2000" fill="hold"/>
                                        <p:tgtEl>
                                          <p:spTgt spid="4"/>
                                        </p:tgtEl>
                                        <p:attrNameLst>
                                          <p:attrName>ppt_x</p:attrName>
                                          <p:attrName>ppt_y</p:attrName>
                                        </p:attrNameLst>
                                      </p:cBhvr>
                                      <p:rCtr x="-10694" y="9236"/>
                                    </p:animMotion>
                                  </p:childTnLst>
                                </p:cTn>
                              </p:par>
                              <p:par>
                                <p:cTn id="22" presetID="42" presetClass="path" presetSubtype="0" accel="50000" decel="50000" fill="hold" grpId="2" nodeType="withEffect">
                                  <p:stCondLst>
                                    <p:cond delay="0"/>
                                  </p:stCondLst>
                                  <p:childTnLst>
                                    <p:animMotion origin="layout" path="M 1.11111E-6 -3.33333E-6 L -0.38299 0.18565 " pathEditMode="relative" rAng="0" ptsTypes="AA">
                                      <p:cBhvr>
                                        <p:cTn id="23" dur="2000" fill="hold"/>
                                        <p:tgtEl>
                                          <p:spTgt spid="7"/>
                                        </p:tgtEl>
                                        <p:attrNameLst>
                                          <p:attrName>ppt_x</p:attrName>
                                          <p:attrName>ppt_y</p:attrName>
                                        </p:attrNameLst>
                                      </p:cBhvr>
                                      <p:rCtr x="-19149" y="9282"/>
                                    </p:animMotion>
                                  </p:childTnLst>
                                </p:cTn>
                              </p:par>
                              <p:par>
                                <p:cTn id="24" presetID="42" presetClass="path" presetSubtype="0" accel="50000" decel="50000" fill="hold" grpId="2" nodeType="withEffect">
                                  <p:stCondLst>
                                    <p:cond delay="0"/>
                                  </p:stCondLst>
                                  <p:childTnLst>
                                    <p:animMotion origin="layout" path="M 3.05556E-6 1.48148E-6 L -0.53646 0.08796 " pathEditMode="relative" rAng="0" ptsTypes="AA">
                                      <p:cBhvr>
                                        <p:cTn id="25" dur="2000" fill="hold"/>
                                        <p:tgtEl>
                                          <p:spTgt spid="8"/>
                                        </p:tgtEl>
                                        <p:attrNameLst>
                                          <p:attrName>ppt_x</p:attrName>
                                          <p:attrName>ppt_y</p:attrName>
                                        </p:attrNameLst>
                                      </p:cBhvr>
                                      <p:rCtr x="-26823" y="4398"/>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7" grpId="0"/>
      <p:bldP spid="7" grpId="1"/>
      <p:bldP spid="7" grpId="2"/>
      <p:bldP spid="5" grpId="0"/>
      <p:bldP spid="8" grpId="0"/>
      <p:bldP spid="8" grpId="1"/>
      <p:bldP spid="8" grpId="2"/>
    </p:bldLst>
  </p:timing>
</p:sld>
</file>

<file path=ppt/slides/slide30.xml><?xml version="1.0" encoding="utf-8"?>
<p:sld xmlns:a="http://schemas.openxmlformats.org/drawingml/2006/main" xmlns:r="http://schemas.openxmlformats.org/officeDocument/2006/relationships" xmlns:p="http://schemas.openxmlformats.org/presentationml/2006/main">
  <p:cSld name="PPTLabsHighlightBulletsSlide2020012909572305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C6248-355E-4A3C-8341-CAC05F7D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A11B8C25-62CF-4586-A389-F52AAD9CF329}"/>
              </a:ext>
            </a:extLst>
          </p:cNvPr>
          <p:cNvSpPr txBox="1">
            <a:spLocks/>
          </p:cNvSpPr>
          <p:nvPr/>
        </p:nvSpPr>
        <p:spPr>
          <a:xfrm>
            <a:off x="687816" y="4993481"/>
            <a:ext cx="52819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one spoke openly</a:t>
            </a:r>
          </a:p>
        </p:txBody>
      </p:sp>
      <p:sp>
        <p:nvSpPr>
          <p:cNvPr id="5" name="Title 1">
            <a:extLst>
              <a:ext uri="{FF2B5EF4-FFF2-40B4-BE49-F238E27FC236}">
                <a16:creationId xmlns:a16="http://schemas.microsoft.com/office/drawing/2014/main" id="{9BB919DB-BFD2-48B5-BE27-6B421AA6593A}"/>
              </a:ext>
            </a:extLst>
          </p:cNvPr>
          <p:cNvSpPr txBox="1">
            <a:spLocks/>
          </p:cNvSpPr>
          <p:nvPr/>
        </p:nvSpPr>
        <p:spPr>
          <a:xfrm>
            <a:off x="1034255" y="5666581"/>
            <a:ext cx="13630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a:t>
            </a:r>
          </a:p>
        </p:txBody>
      </p:sp>
      <p:sp>
        <p:nvSpPr>
          <p:cNvPr id="44" name="Title 1">
            <a:extLst>
              <a:ext uri="{FF2B5EF4-FFF2-40B4-BE49-F238E27FC236}">
                <a16:creationId xmlns:a16="http://schemas.microsoft.com/office/drawing/2014/main" id="{D32BE611-CD7A-4112-A208-808ADA94E951}"/>
              </a:ext>
            </a:extLst>
          </p:cNvPr>
          <p:cNvSpPr txBox="1">
            <a:spLocks/>
          </p:cNvSpPr>
          <p:nvPr/>
        </p:nvSpPr>
        <p:spPr>
          <a:xfrm>
            <a:off x="4035566" y="1645117"/>
            <a:ext cx="45902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much complaining</a:t>
            </a:r>
          </a:p>
        </p:txBody>
      </p:sp>
      <p:sp>
        <p:nvSpPr>
          <p:cNvPr id="3074" name="Rectangle 2"/>
          <p:cNvSpPr>
            <a:spLocks noGrp="1" noChangeArrowheads="1"/>
          </p:cNvSpPr>
          <p:nvPr>
            <p:ph type="title"/>
          </p:nvPr>
        </p:nvSpPr>
        <p:spPr>
          <a:xfrm>
            <a:off x="399361" y="289719"/>
            <a:ext cx="834527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 Jews sought Him at the feast, and said, "Where is He?" And there was much complaining among the people concerning Him. Some said, "He is good"; others said, "No, on the contrary, He deceives the people." However,  no one spoke openly of Him for fear of the Jews.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7:11-13 </a:t>
            </a:r>
          </a:p>
        </p:txBody>
      </p:sp>
      <p:sp>
        <p:nvSpPr>
          <p:cNvPr id="45" name="Rectangle 2">
            <a:extLst>
              <a:ext uri="{FF2B5EF4-FFF2-40B4-BE49-F238E27FC236}">
                <a16:creationId xmlns:a16="http://schemas.microsoft.com/office/drawing/2014/main" id="{3B625360-806F-4432-82DC-1738EBB8A8A6}"/>
              </a:ext>
            </a:extLst>
          </p:cNvPr>
          <p:cNvSpPr txBox="1">
            <a:spLocks noChangeArrowheads="1"/>
          </p:cNvSpPr>
          <p:nvPr/>
        </p:nvSpPr>
        <p:spPr bwMode="auto">
          <a:xfrm>
            <a:off x="3948358" y="1703113"/>
            <a:ext cx="47271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much complaining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46" name="Picture 15">
            <a:extLst>
              <a:ext uri="{FF2B5EF4-FFF2-40B4-BE49-F238E27FC236}">
                <a16:creationId xmlns:a16="http://schemas.microsoft.com/office/drawing/2014/main" id="{F4E9E501-0D83-4F5D-ADB2-6BC01C53602F}"/>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12">
            <a:extLst>
              <a:ext uri="{FF2B5EF4-FFF2-40B4-BE49-F238E27FC236}">
                <a16:creationId xmlns:a16="http://schemas.microsoft.com/office/drawing/2014/main" id="{FFDBDBDF-13B6-4B25-8C51-E84FF4545E1B}"/>
              </a:ext>
            </a:extLst>
          </p:cNvPr>
          <p:cNvSpPr>
            <a:spLocks noChangeArrowheads="1"/>
          </p:cNvSpPr>
          <p:nvPr/>
        </p:nvSpPr>
        <p:spPr bwMode="auto">
          <a:xfrm>
            <a:off x="2762250" y="5607050"/>
            <a:ext cx="29820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rgbClr val="010101"/>
                </a:solidFill>
                <a:effectLst>
                  <a:glow rad="127000">
                    <a:schemeClr val="bg1"/>
                  </a:glow>
                </a:effectLst>
                <a:latin typeface="Calibri" panose="020F0502020204030204" pitchFamily="34" charset="0"/>
              </a:rPr>
              <a:t>authority</a:t>
            </a:r>
            <a:endParaRPr lang="en-US" altLang="en-US" sz="5400" b="1" i="1" dirty="0">
              <a:solidFill>
                <a:srgbClr val="010101"/>
              </a:solidFill>
              <a:effectLst>
                <a:glow rad="127000">
                  <a:schemeClr val="bg1"/>
                </a:glow>
              </a:effectLst>
              <a:latin typeface="Calibri" panose="020F0502020204030204" pitchFamily="34" charset="0"/>
            </a:endParaRPr>
          </a:p>
        </p:txBody>
      </p:sp>
      <p:sp>
        <p:nvSpPr>
          <p:cNvPr id="7" name="Rectangle 2">
            <a:extLst>
              <a:ext uri="{FF2B5EF4-FFF2-40B4-BE49-F238E27FC236}">
                <a16:creationId xmlns:a16="http://schemas.microsoft.com/office/drawing/2014/main" id="{885A79F7-D342-46D0-B66F-4FC8BB6E5FBD}"/>
              </a:ext>
            </a:extLst>
          </p:cNvPr>
          <p:cNvSpPr txBox="1">
            <a:spLocks noChangeArrowheads="1"/>
          </p:cNvSpPr>
          <p:nvPr/>
        </p:nvSpPr>
        <p:spPr bwMode="auto">
          <a:xfrm>
            <a:off x="614526" y="5067314"/>
            <a:ext cx="54371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 one spoke openly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7090E25-9CEE-44B3-9253-BC18D450CB4F}"/>
              </a:ext>
            </a:extLst>
          </p:cNvPr>
          <p:cNvSpPr txBox="1">
            <a:spLocks noChangeArrowheads="1"/>
          </p:cNvSpPr>
          <p:nvPr/>
        </p:nvSpPr>
        <p:spPr bwMode="auto">
          <a:xfrm>
            <a:off x="1026101" y="5732392"/>
            <a:ext cx="13928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AAC4B410-1176-46B1-9705-5E3A05FC5038}"/>
              </a:ext>
            </a:extLst>
          </p:cNvPr>
          <p:cNvSpPr>
            <a:spLocks noChangeArrowheads="1"/>
          </p:cNvSpPr>
          <p:nvPr/>
        </p:nvSpPr>
        <p:spPr bwMode="auto">
          <a:xfrm>
            <a:off x="2749550" y="5607050"/>
            <a:ext cx="29146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rgbClr val="010101"/>
                </a:solidFill>
                <a:effectLst>
                  <a:glow rad="127000">
                    <a:schemeClr val="bg1"/>
                  </a:glow>
                </a:effectLst>
                <a:latin typeface="Calibri" panose="020F0502020204030204" pitchFamily="34" charset="0"/>
              </a:rPr>
              <a:t>rejection</a:t>
            </a:r>
            <a:endParaRPr lang="en-US" altLang="en-US" sz="5400" b="1" i="1" dirty="0">
              <a:solidFill>
                <a:srgbClr val="010101"/>
              </a:solidFill>
              <a:effectLst>
                <a:glow rad="127000">
                  <a:schemeClr val="bg1"/>
                </a:glow>
              </a:effectLst>
              <a:latin typeface="Calibri" panose="020F0502020204030204" pitchFamily="34" charset="0"/>
            </a:endParaRPr>
          </a:p>
        </p:txBody>
      </p:sp>
      <p:sp>
        <p:nvSpPr>
          <p:cNvPr id="10" name="Rectangle 12">
            <a:extLst>
              <a:ext uri="{FF2B5EF4-FFF2-40B4-BE49-F238E27FC236}">
                <a16:creationId xmlns:a16="http://schemas.microsoft.com/office/drawing/2014/main" id="{ECAA71F7-25BB-42D8-BB34-CC485CC616B2}"/>
              </a:ext>
            </a:extLst>
          </p:cNvPr>
          <p:cNvSpPr>
            <a:spLocks noChangeArrowheads="1"/>
          </p:cNvSpPr>
          <p:nvPr/>
        </p:nvSpPr>
        <p:spPr bwMode="auto">
          <a:xfrm>
            <a:off x="2692400" y="5607050"/>
            <a:ext cx="33909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5400" b="1" dirty="0">
                <a:solidFill>
                  <a:srgbClr val="010101"/>
                </a:solidFill>
                <a:effectLst>
                  <a:glow rad="127000">
                    <a:schemeClr val="bg1"/>
                  </a:glow>
                </a:effectLst>
                <a:latin typeface="Calibri" panose="020F0502020204030204" pitchFamily="34" charset="0"/>
              </a:rPr>
              <a:t>ostracized</a:t>
            </a:r>
            <a:endParaRPr lang="en-US" altLang="en-US" sz="5400" b="1" i="1" dirty="0">
              <a:solidFill>
                <a:srgbClr val="010101"/>
              </a:solidFill>
              <a:effectLst>
                <a:glow rad="127000">
                  <a:schemeClr val="bg1"/>
                </a:glow>
              </a:effectLst>
              <a:latin typeface="Calibri" panose="020F0502020204030204" pitchFamily="34" charset="0"/>
            </a:endParaRPr>
          </a:p>
        </p:txBody>
      </p:sp>
      <p:sp>
        <p:nvSpPr>
          <p:cNvPr id="54" name="Rectangle 12">
            <a:extLst>
              <a:ext uri="{FF2B5EF4-FFF2-40B4-BE49-F238E27FC236}">
                <a16:creationId xmlns:a16="http://schemas.microsoft.com/office/drawing/2014/main" id="{9F7E5083-9C3B-4794-8A9E-451599FA25F6}"/>
              </a:ext>
            </a:extLst>
          </p:cNvPr>
          <p:cNvSpPr/>
          <p:nvPr/>
        </p:nvSpPr>
        <p:spPr>
          <a:xfrm>
            <a:off x="3423138" y="2989385"/>
            <a:ext cx="3176954" cy="937846"/>
          </a:xfrm>
          <a:prstGeom prst="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3">
            <a:extLst>
              <a:ext uri="{FF2B5EF4-FFF2-40B4-BE49-F238E27FC236}">
                <a16:creationId xmlns:a16="http://schemas.microsoft.com/office/drawing/2014/main" id="{6D67BD8E-AD3A-40D2-A6AC-8D95764C06D4}"/>
              </a:ext>
            </a:extLst>
          </p:cNvPr>
          <p:cNvSpPr/>
          <p:nvPr/>
        </p:nvSpPr>
        <p:spPr>
          <a:xfrm>
            <a:off x="691661" y="4325816"/>
            <a:ext cx="5369169" cy="914400"/>
          </a:xfrm>
          <a:prstGeom prst="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4">
            <a:extLst>
              <a:ext uri="{FF2B5EF4-FFF2-40B4-BE49-F238E27FC236}">
                <a16:creationId xmlns:a16="http://schemas.microsoft.com/office/drawing/2014/main" id="{97C6C418-7B21-4B2D-918A-D626FEFCF98A}"/>
              </a:ext>
            </a:extLst>
          </p:cNvPr>
          <p:cNvSpPr/>
          <p:nvPr/>
        </p:nvSpPr>
        <p:spPr>
          <a:xfrm>
            <a:off x="2121877" y="3704492"/>
            <a:ext cx="6213231" cy="879231"/>
          </a:xfrm>
          <a:prstGeom prst="rect">
            <a:avLst/>
          </a:prstGeom>
          <a:blipFill>
            <a:blip r:embed="rId7"/>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82D4DDB-61E5-4FF9-A77D-E0DA36807E93}"/>
              </a:ext>
            </a:extLst>
          </p:cNvPr>
          <p:cNvSpPr txBox="1">
            <a:spLocks noChangeArrowheads="1"/>
          </p:cNvSpPr>
          <p:nvPr/>
        </p:nvSpPr>
        <p:spPr bwMode="auto">
          <a:xfrm>
            <a:off x="378183" y="5730413"/>
            <a:ext cx="28225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27000">
                    <a:schemeClr val="tx1"/>
                  </a:glow>
                  <a:outerShdw blurRad="50800" algn="tl" rotWithShape="0">
                    <a:srgbClr val="000000"/>
                  </a:outerShdw>
                </a:effectLst>
                <a:latin typeface="Calibri" panose="020F0502020204030204" pitchFamily="34" charset="0"/>
              </a:rPr>
              <a:t>cowards</a:t>
            </a:r>
            <a:endParaRPr lang="en-US" altLang="en-US" b="1" i="1" kern="0" dirty="0">
              <a:ln w="3175" cmpd="sng">
                <a:solidFill>
                  <a:srgbClr val="FFFFFF"/>
                </a:solidFill>
                <a:prstDash val="solid"/>
                <a:miter lim="800000"/>
              </a:ln>
              <a:solidFill>
                <a:srgbClr val="9933FF"/>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48497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par>
                                <p:cTn id="15" presetID="18" presetClass="emph" presetSubtype="0" fill="hold" grpId="1" nodeType="withEffect">
                                  <p:stCondLst>
                                    <p:cond delay="0"/>
                                  </p:stCondLst>
                                  <p:childTnLst>
                                    <p:set>
                                      <p:cBhvr override="childStyle">
                                        <p:cTn id="16" dur="500" fill="hold"/>
                                        <p:tgtEl>
                                          <p:spTgt spid="4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65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18" presetClass="emph" presetSubtype="0" fill="hold" grpId="1" nodeType="withEffect">
                                  <p:stCondLst>
                                    <p:cond delay="650"/>
                                  </p:stCondLst>
                                  <p:childTnLst>
                                    <p:set>
                                      <p:cBhvr override="childStyle">
                                        <p:cTn id="40" dur="500" fill="hold"/>
                                        <p:tgtEl>
                                          <p:spTgt spid="4"/>
                                        </p:tgtEl>
                                        <p:attrNameLst>
                                          <p:attrName>style.textDecorationUnderline</p:attrName>
                                        </p:attrNameLst>
                                      </p:cBhvr>
                                      <p:to>
                                        <p:strVal val="true"/>
                                      </p:to>
                                    </p:set>
                                  </p:childTnLst>
                                </p:cTn>
                              </p:par>
                              <p:par>
                                <p:cTn id="41" presetID="22" presetClass="entr" presetSubtype="8" fill="hold" grpId="0" nodeType="withEffect">
                                  <p:stCondLst>
                                    <p:cond delay="65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0" presetClass="exit" presetSubtype="0" fill="hold" grpId="1" nodeType="withEffect">
                                  <p:stCondLst>
                                    <p:cond delay="40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par>
                                <p:cTn id="47" presetID="16" presetClass="exit" presetSubtype="21" fill="hold" grpId="2" nodeType="withEffect">
                                  <p:stCondLst>
                                    <p:cond delay="400"/>
                                  </p:stCondLst>
                                  <p:childTnLst>
                                    <p:animEffect transition="out" filter="barn(inVertical)">
                                      <p:cBhvr>
                                        <p:cTn id="48" dur="500"/>
                                        <p:tgtEl>
                                          <p:spTgt spid="44"/>
                                        </p:tgtEl>
                                      </p:cBhvr>
                                    </p:animEffect>
                                    <p:set>
                                      <p:cBhvr>
                                        <p:cTn id="49" dur="1" fill="hold">
                                          <p:stCondLst>
                                            <p:cond delay="499"/>
                                          </p:stCondLst>
                                        </p:cTn>
                                        <p:tgtEl>
                                          <p:spTgt spid="4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4"/>
                                        </p:tgtEl>
                                      </p:cBhvr>
                                    </p:animEffect>
                                    <p:set>
                                      <p:cBhvr>
                                        <p:cTn id="55" dur="1" fill="hold">
                                          <p:stCondLst>
                                            <p:cond delay="499"/>
                                          </p:stCondLst>
                                        </p:cTn>
                                        <p:tgtEl>
                                          <p:spTgt spid="5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6"/>
                                        </p:tgtEl>
                                      </p:cBhvr>
                                    </p:animEffect>
                                    <p:set>
                                      <p:cBhvr>
                                        <p:cTn id="61" dur="1" fill="hold">
                                          <p:stCondLst>
                                            <p:cond delay="499"/>
                                          </p:stCondLst>
                                        </p:cTn>
                                        <p:tgtEl>
                                          <p:spTgt spid="5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par>
                                <p:cTn id="67" presetID="18" presetClass="emph" presetSubtype="0" fill="hold" grpId="1" nodeType="withEffect">
                                  <p:stCondLst>
                                    <p:cond delay="0"/>
                                  </p:stCondLst>
                                  <p:childTnLst>
                                    <p:set>
                                      <p:cBhvr override="childStyle">
                                        <p:cTn id="68" dur="500" fill="hold"/>
                                        <p:tgtEl>
                                          <p:spTgt spid="5"/>
                                        </p:tgtEl>
                                        <p:attrNameLst>
                                          <p:attrName>style.textDecorationUnderline</p:attrName>
                                        </p:attrNameLst>
                                      </p:cBhvr>
                                      <p:to>
                                        <p:strVal val="true"/>
                                      </p:to>
                                    </p:set>
                                  </p:childTnLst>
                                </p:cTn>
                              </p:par>
                              <p:par>
                                <p:cTn id="69" presetID="22" presetClass="entr" presetSubtype="8"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39" presetClass="entr" presetSubtype="0" accel="100000"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7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7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lt">
                                    <p:tmPct val="0"/>
                                  </p:iterate>
                                  <p:childTnLst>
                                    <p:set>
                                      <p:cBhvr>
                                        <p:cTn id="83" dur="1" fill="hold">
                                          <p:stCondLst>
                                            <p:cond delay="0"/>
                                          </p:stCondLst>
                                        </p:cTn>
                                        <p:tgtEl>
                                          <p:spTgt spid="9"/>
                                        </p:tgtEl>
                                        <p:attrNameLst>
                                          <p:attrName>style.visibility</p:attrName>
                                        </p:attrNameLst>
                                      </p:cBhvr>
                                      <p:to>
                                        <p:strVal val="visible"/>
                                      </p:to>
                                    </p:set>
                                    <p:animEffect transition="in" filter="wipe(left)">
                                      <p:cBhvr>
                                        <p:cTn id="84" dur="500"/>
                                        <p:tgtEl>
                                          <p:spTgt spid="9"/>
                                        </p:tgtEl>
                                      </p:cBhvr>
                                    </p:animEffect>
                                  </p:childTnLst>
                                </p:cTn>
                              </p:par>
                              <p:par>
                                <p:cTn id="85" presetID="34" presetClass="emph" presetSubtype="0" fill="hold" grpId="1" nodeType="withEffect">
                                  <p:stCondLst>
                                    <p:cond delay="0"/>
                                  </p:stCondLst>
                                  <p:iterate type="lt">
                                    <p:tmPct val="10000"/>
                                  </p:iterate>
                                  <p:childTnLst>
                                    <p:animMotion origin="layout" path="M 5.55556E-7 2.96296E-6 L 0.07326 2.96296E-6 " pathEditMode="relative" rAng="0" ptsTypes="AA">
                                      <p:cBhvr>
                                        <p:cTn id="86" dur="250" accel="50000" decel="50000" autoRev="1" fill="hold">
                                          <p:stCondLst>
                                            <p:cond delay="0"/>
                                          </p:stCondLst>
                                        </p:cTn>
                                        <p:tgtEl>
                                          <p:spTgt spid="9"/>
                                        </p:tgtEl>
                                        <p:attrNameLst>
                                          <p:attrName>ppt_x</p:attrName>
                                          <p:attrName>ppt_y</p:attrName>
                                        </p:attrNameLst>
                                      </p:cBhvr>
                                      <p:rCtr x="3663" y="0"/>
                                    </p:animMotion>
                                    <p:animRot by="1500000">
                                      <p:cBhvr>
                                        <p:cTn id="87" dur="125" fill="hold">
                                          <p:stCondLst>
                                            <p:cond delay="0"/>
                                          </p:stCondLst>
                                        </p:cTn>
                                        <p:tgtEl>
                                          <p:spTgt spid="9"/>
                                        </p:tgtEl>
                                        <p:attrNameLst>
                                          <p:attrName>r</p:attrName>
                                        </p:attrNameLst>
                                      </p:cBhvr>
                                    </p:animRot>
                                    <p:animRot by="-1500000">
                                      <p:cBhvr>
                                        <p:cTn id="88" dur="125" fill="hold">
                                          <p:stCondLst>
                                            <p:cond delay="125"/>
                                          </p:stCondLst>
                                        </p:cTn>
                                        <p:tgtEl>
                                          <p:spTgt spid="9"/>
                                        </p:tgtEl>
                                        <p:attrNameLst>
                                          <p:attrName>r</p:attrName>
                                        </p:attrNameLst>
                                      </p:cBhvr>
                                    </p:animRot>
                                    <p:animRot by="-1500000">
                                      <p:cBhvr>
                                        <p:cTn id="89" dur="125" fill="hold">
                                          <p:stCondLst>
                                            <p:cond delay="250"/>
                                          </p:stCondLst>
                                        </p:cTn>
                                        <p:tgtEl>
                                          <p:spTgt spid="9"/>
                                        </p:tgtEl>
                                        <p:attrNameLst>
                                          <p:attrName>r</p:attrName>
                                        </p:attrNameLst>
                                      </p:cBhvr>
                                    </p:animRot>
                                    <p:animRot by="1500000">
                                      <p:cBhvr>
                                        <p:cTn id="90" dur="125" fill="hold">
                                          <p:stCondLst>
                                            <p:cond delay="375"/>
                                          </p:stCondLst>
                                        </p:cTn>
                                        <p:tgtEl>
                                          <p:spTgt spid="9"/>
                                        </p:tgtEl>
                                        <p:attrNameLst>
                                          <p:attrName>r</p:attrName>
                                        </p:attrNameLst>
                                      </p:cBhvr>
                                    </p:animRot>
                                  </p:childTnLst>
                                </p:cTn>
                              </p:par>
                              <p:par>
                                <p:cTn id="91" presetID="22" presetClass="exit" presetSubtype="8" fill="hold" grpId="1" nodeType="withEffect">
                                  <p:stCondLst>
                                    <p:cond delay="0"/>
                                  </p:stCondLst>
                                  <p:childTnLst>
                                    <p:animEffect transition="out" filter="wipe(left)">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iterate type="lt">
                                    <p:tmPct val="0"/>
                                  </p:iterate>
                                  <p:childTnLst>
                                    <p:set>
                                      <p:cBhvr>
                                        <p:cTn id="97" dur="1" fill="hold">
                                          <p:stCondLst>
                                            <p:cond delay="0"/>
                                          </p:stCondLst>
                                        </p:cTn>
                                        <p:tgtEl>
                                          <p:spTgt spid="10"/>
                                        </p:tgtEl>
                                        <p:attrNameLst>
                                          <p:attrName>style.visibility</p:attrName>
                                        </p:attrNameLst>
                                      </p:cBhvr>
                                      <p:to>
                                        <p:strVal val="visible"/>
                                      </p:to>
                                    </p:set>
                                    <p:animEffect transition="in" filter="wipe(left)">
                                      <p:cBhvr>
                                        <p:cTn id="98" dur="500"/>
                                        <p:tgtEl>
                                          <p:spTgt spid="10"/>
                                        </p:tgtEl>
                                      </p:cBhvr>
                                    </p:animEffect>
                                  </p:childTnLst>
                                </p:cTn>
                              </p:par>
                              <p:par>
                                <p:cTn id="99" presetID="34" presetClass="emph" presetSubtype="0" fill="hold" grpId="1" nodeType="withEffect">
                                  <p:stCondLst>
                                    <p:cond delay="0"/>
                                  </p:stCondLst>
                                  <p:iterate type="lt">
                                    <p:tmPct val="10000"/>
                                  </p:iterate>
                                  <p:childTnLst>
                                    <p:animMotion origin="layout" path="M -1.11111E-6 2.96296E-6 L 0.09896 0.00277 " pathEditMode="relative" rAng="0" ptsTypes="AA">
                                      <p:cBhvr>
                                        <p:cTn id="100" dur="250" accel="50000" decel="50000" autoRev="1" fill="hold">
                                          <p:stCondLst>
                                            <p:cond delay="0"/>
                                          </p:stCondLst>
                                        </p:cTn>
                                        <p:tgtEl>
                                          <p:spTgt spid="10"/>
                                        </p:tgtEl>
                                        <p:attrNameLst>
                                          <p:attrName>ppt_x</p:attrName>
                                          <p:attrName>ppt_y</p:attrName>
                                        </p:attrNameLst>
                                      </p:cBhvr>
                                      <p:rCtr x="4948" y="139"/>
                                    </p:animMotion>
                                    <p:animRot by="1500000">
                                      <p:cBhvr>
                                        <p:cTn id="101" dur="125" fill="hold">
                                          <p:stCondLst>
                                            <p:cond delay="0"/>
                                          </p:stCondLst>
                                        </p:cTn>
                                        <p:tgtEl>
                                          <p:spTgt spid="10"/>
                                        </p:tgtEl>
                                        <p:attrNameLst>
                                          <p:attrName>r</p:attrName>
                                        </p:attrNameLst>
                                      </p:cBhvr>
                                    </p:animRot>
                                    <p:animRot by="-1500000">
                                      <p:cBhvr>
                                        <p:cTn id="102" dur="125" fill="hold">
                                          <p:stCondLst>
                                            <p:cond delay="125"/>
                                          </p:stCondLst>
                                        </p:cTn>
                                        <p:tgtEl>
                                          <p:spTgt spid="10"/>
                                        </p:tgtEl>
                                        <p:attrNameLst>
                                          <p:attrName>r</p:attrName>
                                        </p:attrNameLst>
                                      </p:cBhvr>
                                    </p:animRot>
                                    <p:animRot by="-1500000">
                                      <p:cBhvr>
                                        <p:cTn id="103" dur="125" fill="hold">
                                          <p:stCondLst>
                                            <p:cond delay="250"/>
                                          </p:stCondLst>
                                        </p:cTn>
                                        <p:tgtEl>
                                          <p:spTgt spid="10"/>
                                        </p:tgtEl>
                                        <p:attrNameLst>
                                          <p:attrName>r</p:attrName>
                                        </p:attrNameLst>
                                      </p:cBhvr>
                                    </p:animRot>
                                    <p:animRot by="1500000">
                                      <p:cBhvr>
                                        <p:cTn id="104" dur="125" fill="hold">
                                          <p:stCondLst>
                                            <p:cond delay="375"/>
                                          </p:stCondLst>
                                        </p:cTn>
                                        <p:tgtEl>
                                          <p:spTgt spid="10"/>
                                        </p:tgtEl>
                                        <p:attrNameLst>
                                          <p:attrName>r</p:attrName>
                                        </p:attrNameLst>
                                      </p:cBhvr>
                                    </p:animRot>
                                  </p:childTnLst>
                                </p:cTn>
                              </p:par>
                              <p:par>
                                <p:cTn id="105" presetID="22" presetClass="exit" presetSubtype="8" fill="hold" grpId="2" nodeType="withEffect">
                                  <p:stCondLst>
                                    <p:cond delay="0"/>
                                  </p:stCondLst>
                                  <p:iterate type="lt">
                                    <p:tmPct val="0"/>
                                  </p:iterate>
                                  <p:childTnLst>
                                    <p:animEffect transition="out" filter="wipe(left)">
                                      <p:cBhvr>
                                        <p:cTn id="106" dur="500"/>
                                        <p:tgtEl>
                                          <p:spTgt spid="9"/>
                                        </p:tgtEl>
                                      </p:cBhvr>
                                    </p:animEffect>
                                    <p:set>
                                      <p:cBhvr>
                                        <p:cTn id="107" dur="1" fill="hold">
                                          <p:stCondLst>
                                            <p:cond delay="499"/>
                                          </p:stCondLst>
                                        </p:cTn>
                                        <p:tgtEl>
                                          <p:spTgt spid="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7" presetClass="entr" presetSubtype="1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ppt_w</p:attrName>
                                        </p:attrNameLst>
                                      </p:cBhvr>
                                      <p:tavLst>
                                        <p:tav tm="0">
                                          <p:val>
                                            <p:fltVal val="0"/>
                                          </p:val>
                                        </p:tav>
                                        <p:tav tm="100000">
                                          <p:val>
                                            <p:strVal val="#ppt_w"/>
                                          </p:val>
                                        </p:tav>
                                      </p:tavLst>
                                    </p:anim>
                                    <p:anim calcmode="lin" valueType="num">
                                      <p:cBhvr>
                                        <p:cTn id="113"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44" grpId="0"/>
      <p:bldP spid="44" grpId="1"/>
      <p:bldP spid="44" grpId="2"/>
      <p:bldP spid="3074" grpId="0"/>
      <p:bldP spid="45" grpId="0"/>
      <p:bldP spid="45" grpId="1"/>
      <p:bldP spid="6" grpId="0"/>
      <p:bldP spid="6" grpId="1"/>
      <p:bldP spid="7" grpId="0"/>
      <p:bldP spid="8" grpId="0"/>
      <p:bldP spid="9" grpId="0"/>
      <p:bldP spid="9" grpId="1"/>
      <p:bldP spid="9" grpId="2"/>
      <p:bldP spid="10" grpId="0"/>
      <p:bldP spid="10" grpId="1"/>
      <p:bldP spid="54" grpId="0" animBg="1"/>
      <p:bldP spid="54" grpId="1" animBg="1"/>
      <p:bldP spid="55" grpId="0" animBg="1"/>
      <p:bldP spid="55" grpId="1" animBg="1"/>
      <p:bldP spid="56" grpId="0" animBg="1"/>
      <p:bldP spid="56" grpId="1"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E7FDA-8663-47DC-B8EE-309DB2621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6" name="Title 1">
            <a:extLst>
              <a:ext uri="{FF2B5EF4-FFF2-40B4-BE49-F238E27FC236}">
                <a16:creationId xmlns:a16="http://schemas.microsoft.com/office/drawing/2014/main" id="{FAAD4E53-3903-47BC-A6B9-A763C1C12103}"/>
              </a:ext>
            </a:extLst>
          </p:cNvPr>
          <p:cNvSpPr txBox="1">
            <a:spLocks/>
          </p:cNvSpPr>
          <p:nvPr/>
        </p:nvSpPr>
        <p:spPr>
          <a:xfrm>
            <a:off x="569366" y="2682753"/>
            <a:ext cx="40471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confess Him</a:t>
            </a:r>
          </a:p>
        </p:txBody>
      </p:sp>
      <p:sp>
        <p:nvSpPr>
          <p:cNvPr id="7" name="Title 1">
            <a:extLst>
              <a:ext uri="{FF2B5EF4-FFF2-40B4-BE49-F238E27FC236}">
                <a16:creationId xmlns:a16="http://schemas.microsoft.com/office/drawing/2014/main" id="{58076F2A-A96D-4141-B8AB-276729A17252}"/>
              </a:ext>
            </a:extLst>
          </p:cNvPr>
          <p:cNvSpPr txBox="1">
            <a:spLocks/>
          </p:cNvSpPr>
          <p:nvPr/>
        </p:nvSpPr>
        <p:spPr>
          <a:xfrm>
            <a:off x="1353099" y="3465635"/>
            <a:ext cx="2082046" cy="699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out</a:t>
            </a:r>
          </a:p>
        </p:txBody>
      </p:sp>
      <p:sp>
        <p:nvSpPr>
          <p:cNvPr id="11" name="Title 1">
            <a:extLst>
              <a:ext uri="{FF2B5EF4-FFF2-40B4-BE49-F238E27FC236}">
                <a16:creationId xmlns:a16="http://schemas.microsoft.com/office/drawing/2014/main" id="{890446D2-9080-4E09-8C5D-C265892CD386}"/>
              </a:ext>
            </a:extLst>
          </p:cNvPr>
          <p:cNvSpPr txBox="1">
            <a:spLocks/>
          </p:cNvSpPr>
          <p:nvPr/>
        </p:nvSpPr>
        <p:spPr>
          <a:xfrm>
            <a:off x="548676" y="2101994"/>
            <a:ext cx="2775535" cy="7438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because of</a:t>
            </a:r>
          </a:p>
        </p:txBody>
      </p:sp>
      <p:sp>
        <p:nvSpPr>
          <p:cNvPr id="12" name="Title 1">
            <a:extLst>
              <a:ext uri="{FF2B5EF4-FFF2-40B4-BE49-F238E27FC236}">
                <a16:creationId xmlns:a16="http://schemas.microsoft.com/office/drawing/2014/main" id="{2B212C68-CE96-4E54-AEEB-811BA5B7B9BA}"/>
              </a:ext>
            </a:extLst>
          </p:cNvPr>
          <p:cNvSpPr txBox="1">
            <a:spLocks/>
          </p:cNvSpPr>
          <p:nvPr/>
        </p:nvSpPr>
        <p:spPr>
          <a:xfrm>
            <a:off x="6742804" y="4132643"/>
            <a:ext cx="1279244" cy="6844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men</a:t>
            </a:r>
          </a:p>
        </p:txBody>
      </p:sp>
      <p:sp>
        <p:nvSpPr>
          <p:cNvPr id="3074" name="Rectangle 2"/>
          <p:cNvSpPr>
            <a:spLocks noGrp="1" noChangeArrowheads="1"/>
          </p:cNvSpPr>
          <p:nvPr>
            <p:ph type="title"/>
          </p:nvPr>
        </p:nvSpPr>
        <p:spPr>
          <a:xfrm>
            <a:off x="548089" y="679899"/>
            <a:ext cx="8047822" cy="54982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even among the rulers many believed in Him, but because of the Pharisees they did not confess Him, lest they should be put out of the synagogue; for they loved the praise of men more than the praise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12:42-43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F1B40E2-0EE9-45E4-9A83-013B0CE13C2A}"/>
              </a:ext>
            </a:extLst>
          </p:cNvPr>
          <p:cNvSpPr txBox="1">
            <a:spLocks noChangeArrowheads="1"/>
          </p:cNvSpPr>
          <p:nvPr/>
        </p:nvSpPr>
        <p:spPr bwMode="auto">
          <a:xfrm>
            <a:off x="548089" y="679899"/>
            <a:ext cx="8047822" cy="549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Nevertheless even among the rulers many believed in Him, but because of the Pharisees they did not confess Him, lest they should be put out of the synagogue; for they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loved the praise of men more than the praise of God</a:t>
            </a:r>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John 12:42-43 </a:t>
            </a:r>
            <a:r>
              <a:rPr lang="en-US" altLang="en-US" sz="40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05EE470-D9DA-4AC9-AF6C-8B1912AC1C67}"/>
              </a:ext>
            </a:extLst>
          </p:cNvPr>
          <p:cNvSpPr txBox="1">
            <a:spLocks noChangeArrowheads="1"/>
          </p:cNvSpPr>
          <p:nvPr/>
        </p:nvSpPr>
        <p:spPr bwMode="auto">
          <a:xfrm>
            <a:off x="645459" y="3515379"/>
            <a:ext cx="7799294" cy="21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better to trust in the LORD Than to put confidence in man.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118:8</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50A14B20-8BAF-40BD-A1DF-1A9650ECF6B2}"/>
              </a:ext>
            </a:extLst>
          </p:cNvPr>
          <p:cNvSpPr txBox="1">
            <a:spLocks noChangeArrowheads="1"/>
          </p:cNvSpPr>
          <p:nvPr/>
        </p:nvSpPr>
        <p:spPr bwMode="auto">
          <a:xfrm>
            <a:off x="551913" y="2742233"/>
            <a:ext cx="40829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confess Him</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9FDC169-5D19-4A5D-AC74-DB291A238683}"/>
              </a:ext>
            </a:extLst>
          </p:cNvPr>
          <p:cNvSpPr txBox="1">
            <a:spLocks noChangeArrowheads="1"/>
          </p:cNvSpPr>
          <p:nvPr/>
        </p:nvSpPr>
        <p:spPr bwMode="auto">
          <a:xfrm>
            <a:off x="1309454" y="3415488"/>
            <a:ext cx="21707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put out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0" name="SpotlightShape1_rendered">
            <a:extLst>
              <a:ext uri="{FF2B5EF4-FFF2-40B4-BE49-F238E27FC236}">
                <a16:creationId xmlns:a16="http://schemas.microsoft.com/office/drawing/2014/main" id="{A33363EF-D68D-4EA4-BCBE-7F63792A758B}"/>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3" name="Rectangle 2">
            <a:extLst>
              <a:ext uri="{FF2B5EF4-FFF2-40B4-BE49-F238E27FC236}">
                <a16:creationId xmlns:a16="http://schemas.microsoft.com/office/drawing/2014/main" id="{1FEB9410-11CB-4E7D-8734-105ABAF2EA7B}"/>
              </a:ext>
            </a:extLst>
          </p:cNvPr>
          <p:cNvSpPr txBox="1">
            <a:spLocks noChangeArrowheads="1"/>
          </p:cNvSpPr>
          <p:nvPr/>
        </p:nvSpPr>
        <p:spPr bwMode="auto">
          <a:xfrm>
            <a:off x="562911" y="2069668"/>
            <a:ext cx="27479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because of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835D27A-9C99-4240-B076-07ADD9D4480A}"/>
              </a:ext>
            </a:extLst>
          </p:cNvPr>
          <p:cNvSpPr txBox="1">
            <a:spLocks noChangeArrowheads="1"/>
          </p:cNvSpPr>
          <p:nvPr/>
        </p:nvSpPr>
        <p:spPr bwMode="auto">
          <a:xfrm>
            <a:off x="6720513" y="4088341"/>
            <a:ext cx="13355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51316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18" presetClass="emph" presetSubtype="0" fill="hold" grpId="1" nodeType="withEffect">
                                  <p:stCondLst>
                                    <p:cond delay="0"/>
                                  </p:stCondLst>
                                  <p:childTnLst>
                                    <p:set>
                                      <p:cBhvr override="childStyle">
                                        <p:cTn id="16" dur="500" fill="hold"/>
                                        <p:tgtEl>
                                          <p:spTgt spid="11"/>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18" presetClass="emph" presetSubtype="0" fill="hold" grpId="1" nodeType="withEffect">
                                  <p:stCondLst>
                                    <p:cond delay="400"/>
                                  </p:stCondLst>
                                  <p:childTnLst>
                                    <p:set>
                                      <p:cBhvr override="childStyle">
                                        <p:cTn id="24" dur="500" fill="hold"/>
                                        <p:tgtEl>
                                          <p:spTgt spid="12"/>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10" presetClass="exit" presetSubtype="0" fill="hold" grpId="2"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2" presetClass="entr" presetSubtype="8" fill="hold" grpId="0" nodeType="withEffect">
                                  <p:stCondLst>
                                    <p:cond delay="40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par>
                                <p:cTn id="53" presetID="18" presetClass="emph" presetSubtype="0" fill="hold" grpId="1" nodeType="withEffect">
                                  <p:stCondLst>
                                    <p:cond delay="400"/>
                                  </p:stCondLst>
                                  <p:childTnLst>
                                    <p:set>
                                      <p:cBhvr override="childStyle">
                                        <p:cTn id="54" dur="500" fill="hold"/>
                                        <p:tgtEl>
                                          <p:spTgt spid="7"/>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25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750"/>
                                  </p:stCondLst>
                                  <p:childTnLst>
                                    <p:set>
                                      <p:cBhvr>
                                        <p:cTn id="72" dur="1" fill="hold">
                                          <p:stCondLst>
                                            <p:cond delay="0"/>
                                          </p:stCondLst>
                                        </p:cTn>
                                        <p:tgtEl>
                                          <p:spTgt spid="5"/>
                                        </p:tgtEl>
                                        <p:attrNameLst>
                                          <p:attrName>style.visibility</p:attrName>
                                        </p:attrNameLst>
                                      </p:cBhvr>
                                      <p:to>
                                        <p:strVal val="visible"/>
                                      </p:to>
                                    </p:set>
                                    <p:anim calcmode="lin" valueType="num">
                                      <p:cBhvr>
                                        <p:cTn id="73" dur="500" fill="hold"/>
                                        <p:tgtEl>
                                          <p:spTgt spid="5"/>
                                        </p:tgtEl>
                                        <p:attrNameLst>
                                          <p:attrName>ppt_x</p:attrName>
                                        </p:attrNameLst>
                                      </p:cBhvr>
                                      <p:tavLst>
                                        <p:tav tm="0">
                                          <p:val>
                                            <p:strVal val="#ppt_x-#ppt_w/2"/>
                                          </p:val>
                                        </p:tav>
                                        <p:tav tm="100000">
                                          <p:val>
                                            <p:strVal val="#ppt_x"/>
                                          </p:val>
                                        </p:tav>
                                      </p:tavLst>
                                    </p:anim>
                                    <p:anim calcmode="lin" valueType="num">
                                      <p:cBhvr>
                                        <p:cTn id="74" dur="500" fill="hold"/>
                                        <p:tgtEl>
                                          <p:spTgt spid="5"/>
                                        </p:tgtEl>
                                        <p:attrNameLst>
                                          <p:attrName>ppt_y</p:attrName>
                                        </p:attrNameLst>
                                      </p:cBhvr>
                                      <p:tavLst>
                                        <p:tav tm="0">
                                          <p:val>
                                            <p:strVal val="#ppt_y"/>
                                          </p:val>
                                        </p:tav>
                                        <p:tav tm="100000">
                                          <p:val>
                                            <p:strVal val="#ppt_y"/>
                                          </p:val>
                                        </p:tav>
                                      </p:tavLst>
                                    </p:anim>
                                    <p:anim calcmode="lin" valueType="num">
                                      <p:cBhvr>
                                        <p:cTn id="75" dur="500" fill="hold"/>
                                        <p:tgtEl>
                                          <p:spTgt spid="5"/>
                                        </p:tgtEl>
                                        <p:attrNameLst>
                                          <p:attrName>ppt_w</p:attrName>
                                        </p:attrNameLst>
                                      </p:cBhvr>
                                      <p:tavLst>
                                        <p:tav tm="0">
                                          <p:val>
                                            <p:fltVal val="0"/>
                                          </p:val>
                                        </p:tav>
                                        <p:tav tm="100000">
                                          <p:val>
                                            <p:strVal val="#ppt_w"/>
                                          </p:val>
                                        </p:tav>
                                      </p:tavLst>
                                    </p:anim>
                                    <p:anim calcmode="lin" valueType="num">
                                      <p:cBhvr>
                                        <p:cTn id="76" dur="500" fill="hold"/>
                                        <p:tgtEl>
                                          <p:spTgt spid="5"/>
                                        </p:tgtEl>
                                        <p:attrNameLst>
                                          <p:attrName>ppt_h</p:attrName>
                                        </p:attrNameLst>
                                      </p:cBhvr>
                                      <p:tavLst>
                                        <p:tav tm="0">
                                          <p:val>
                                            <p:strVal val="#ppt_h"/>
                                          </p:val>
                                        </p:tav>
                                        <p:tav tm="100000">
                                          <p:val>
                                            <p:strVal val="#ppt_h"/>
                                          </p:val>
                                        </p:tav>
                                      </p:tavLst>
                                    </p:anim>
                                  </p:childTnLst>
                                </p:cTn>
                              </p:par>
                              <p:par>
                                <p:cTn id="77" presetID="10" presetClass="exit" presetSubtype="0" fill="hold" grpId="1" nodeType="withEffect">
                                  <p:stCondLst>
                                    <p:cond delay="0"/>
                                  </p:stCondLst>
                                  <p:childTnLst>
                                    <p:animEffect transition="out" filter="fade">
                                      <p:cBhvr>
                                        <p:cTn id="78" dur="1250"/>
                                        <p:tgtEl>
                                          <p:spTgt spid="4"/>
                                        </p:tgtEl>
                                      </p:cBhvr>
                                    </p:animEffect>
                                    <p:set>
                                      <p:cBhvr>
                                        <p:cTn id="79" dur="1" fill="hold">
                                          <p:stCondLst>
                                            <p:cond delay="1249"/>
                                          </p:stCondLst>
                                        </p:cTn>
                                        <p:tgtEl>
                                          <p:spTgt spid="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fade">
                                      <p:cBhvr>
                                        <p:cTn id="9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11" grpId="0"/>
      <p:bldP spid="11" grpId="1"/>
      <p:bldP spid="11" grpId="2"/>
      <p:bldP spid="12" grpId="0"/>
      <p:bldP spid="12" grpId="1"/>
      <p:bldP spid="12" grpId="2"/>
      <p:bldP spid="3074" grpId="0"/>
      <p:bldP spid="3074" grpId="1"/>
      <p:bldP spid="4" grpId="0"/>
      <p:bldP spid="4" grpId="1"/>
      <p:bldP spid="5" grpId="0"/>
      <p:bldP spid="8" grpId="0"/>
      <p:bldP spid="8" grpId="1"/>
      <p:bldP spid="9" grpId="0"/>
      <p:bldP spid="9" grpId="1"/>
      <p:bldP spid="13" grpId="0"/>
      <p:bldP spid="13" grpId="1"/>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F87CC-7FD3-4D8D-846A-847B5415D2B3}"/>
              </a:ext>
            </a:extLst>
          </p:cNvPr>
          <p:cNvPicPr>
            <a:picLocks noChangeAspect="1"/>
          </p:cNvPicPr>
          <p:nvPr/>
        </p:nvPicPr>
        <p:blipFill rotWithShape="1">
          <a:blip r:embed="rId3">
            <a:extLst>
              <a:ext uri="{28A0092B-C50C-407E-A947-70E740481C1C}">
                <a14:useLocalDpi xmlns:a14="http://schemas.microsoft.com/office/drawing/2010/main" val="0"/>
              </a:ext>
            </a:extLst>
          </a:blip>
          <a:srcRect b="12169"/>
          <a:stretch/>
        </p:blipFill>
        <p:spPr>
          <a:xfrm>
            <a:off x="-12544" y="1"/>
            <a:ext cx="9156544" cy="6858000"/>
          </a:xfrm>
          <a:prstGeom prst="rect">
            <a:avLst/>
          </a:prstGeom>
        </p:spPr>
      </p:pic>
      <p:sp>
        <p:nvSpPr>
          <p:cNvPr id="4" name="Title 1">
            <a:extLst>
              <a:ext uri="{FF2B5EF4-FFF2-40B4-BE49-F238E27FC236}">
                <a16:creationId xmlns:a16="http://schemas.microsoft.com/office/drawing/2014/main" id="{D97E09EC-19C6-4B63-83FF-1CA869CFCBDC}"/>
              </a:ext>
            </a:extLst>
          </p:cNvPr>
          <p:cNvSpPr txBox="1">
            <a:spLocks/>
          </p:cNvSpPr>
          <p:nvPr/>
        </p:nvSpPr>
        <p:spPr>
          <a:xfrm>
            <a:off x="1437287" y="5242707"/>
            <a:ext cx="69775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disciples forsook Him and fled</a:t>
            </a:r>
          </a:p>
        </p:txBody>
      </p:sp>
      <p:sp>
        <p:nvSpPr>
          <p:cNvPr id="6" name="Title 1">
            <a:extLst>
              <a:ext uri="{FF2B5EF4-FFF2-40B4-BE49-F238E27FC236}">
                <a16:creationId xmlns:a16="http://schemas.microsoft.com/office/drawing/2014/main" id="{27A9A878-6B94-4638-93B8-D85D30448C4C}"/>
              </a:ext>
            </a:extLst>
          </p:cNvPr>
          <p:cNvSpPr txBox="1">
            <a:spLocks/>
          </p:cNvSpPr>
          <p:nvPr/>
        </p:nvSpPr>
        <p:spPr>
          <a:xfrm>
            <a:off x="3921759" y="3378347"/>
            <a:ext cx="2293463" cy="8151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seize Me</a:t>
            </a:r>
          </a:p>
        </p:txBody>
      </p:sp>
      <p:sp>
        <p:nvSpPr>
          <p:cNvPr id="3074" name="Rectangle 2"/>
          <p:cNvSpPr>
            <a:spLocks noGrp="1" noChangeArrowheads="1"/>
          </p:cNvSpPr>
          <p:nvPr>
            <p:ph type="title"/>
          </p:nvPr>
        </p:nvSpPr>
        <p:spPr>
          <a:xfrm>
            <a:off x="388344" y="289719"/>
            <a:ext cx="8367311"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that hour Jesus said to the multitudes, "Have you come out,     as against a robber, with swords  and clubs to take Me? I sat daily with you, teaching in the temple, and you did not seize Me. But all this was done that the Scriptures of the prophets might be fulfilled." Then all the disciples forsook Him and fled.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26:55-56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EAB2CA0C-4903-463C-B457-D27D20F27A28}"/>
              </a:ext>
            </a:extLst>
          </p:cNvPr>
          <p:cNvSpPr txBox="1">
            <a:spLocks noChangeArrowheads="1"/>
          </p:cNvSpPr>
          <p:nvPr/>
        </p:nvSpPr>
        <p:spPr bwMode="auto">
          <a:xfrm>
            <a:off x="3965717" y="3388129"/>
            <a:ext cx="21951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seize Me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0B16A4F1-3EEF-40BC-A6C2-4B73A0DB27EF}"/>
              </a:ext>
            </a:extLst>
          </p:cNvPr>
          <p:cNvSpPr>
            <a:spLocks noChangeArrowheads="1"/>
          </p:cNvSpPr>
          <p:nvPr/>
        </p:nvSpPr>
        <p:spPr bwMode="auto">
          <a:xfrm>
            <a:off x="1511300" y="2946400"/>
            <a:ext cx="66929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Contempt festered to a boil</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8" name="Rectangle 2">
            <a:extLst>
              <a:ext uri="{FF2B5EF4-FFF2-40B4-BE49-F238E27FC236}">
                <a16:creationId xmlns:a16="http://schemas.microsoft.com/office/drawing/2014/main" id="{3D2AABB8-D1DD-4AD4-A625-FFD828AEC15D}"/>
              </a:ext>
            </a:extLst>
          </p:cNvPr>
          <p:cNvSpPr txBox="1">
            <a:spLocks noChangeArrowheads="1"/>
          </p:cNvSpPr>
          <p:nvPr/>
        </p:nvSpPr>
        <p:spPr bwMode="auto">
          <a:xfrm>
            <a:off x="1118726" y="5305192"/>
            <a:ext cx="762395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disciples forsook Him and fled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27807322"/>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40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39" presetClass="entr" presetSubtype="0" accel="10000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750"/>
                                        <p:tgtEl>
                                          <p:spTgt spid="4"/>
                                        </p:tgtEl>
                                      </p:cBhvr>
                                    </p:animEffect>
                                  </p:childTnLst>
                                </p:cTn>
                              </p:par>
                              <p:par>
                                <p:cTn id="42" presetID="18" presetClass="emph" presetSubtype="0" fill="hold" grpId="1" nodeType="withEffect">
                                  <p:stCondLst>
                                    <p:cond delay="0"/>
                                  </p:stCondLst>
                                  <p:childTnLst>
                                    <p:set>
                                      <p:cBhvr override="childStyle">
                                        <p:cTn id="43" dur="750" fill="hold"/>
                                        <p:tgtEl>
                                          <p:spTgt spid="4"/>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16" presetClass="exit" presetSubtype="21" fill="hold" grpId="1" nodeType="withEffect">
                                  <p:stCondLst>
                                    <p:cond delay="0"/>
                                  </p:stCondLst>
                                  <p:childTnLst>
                                    <p:animEffect transition="out" filter="barn(inVertical)">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6" presetClass="exit" presetSubtype="21" fill="hold" grpId="2" nodeType="withEffect">
                                  <p:stCondLst>
                                    <p:cond delay="0"/>
                                  </p:stCondLst>
                                  <p:childTnLst>
                                    <p:animEffect transition="out" filter="barn(inVertical)">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6" presetClass="emph" presetSubtype="0" repeatCount="indefinite" fill="hold" nodeType="withEffect">
                                  <p:stCondLst>
                                    <p:cond delay="0"/>
                                  </p:stCondLst>
                                  <p:childTnLst>
                                    <p:animScale>
                                      <p:cBhvr>
                                        <p:cTn id="57" dur="10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6" grpId="2"/>
      <p:bldP spid="3074" grpId="0"/>
      <p:bldP spid="7" grpId="0"/>
      <p:bldP spid="7" grpId="1"/>
      <p:bldP spid="5" grpId="0"/>
      <p:bldP spid="5" grpId="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8BFA0-842F-4E27-BE77-F0FEEE4A0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BD397D8-B80A-46DC-81E4-4B1656D02D53}"/>
              </a:ext>
            </a:extLst>
          </p:cNvPr>
          <p:cNvSpPr txBox="1">
            <a:spLocks/>
          </p:cNvSpPr>
          <p:nvPr/>
        </p:nvSpPr>
        <p:spPr>
          <a:xfrm>
            <a:off x="645468" y="2987769"/>
            <a:ext cx="64862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followed Him at a distance</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led Jesus away to the high priest; and with him were assembled all the chief priests, the elders, and the scribes. But Peter followed Him at a distance, right into the courtyard of the high priest. And he sat with the servants and warmed himself       at the fire.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14:53-54 </a:t>
            </a:r>
          </a:p>
        </p:txBody>
      </p:sp>
      <p:sp>
        <p:nvSpPr>
          <p:cNvPr id="5" name="Rectangle 2">
            <a:extLst>
              <a:ext uri="{FF2B5EF4-FFF2-40B4-BE49-F238E27FC236}">
                <a16:creationId xmlns:a16="http://schemas.microsoft.com/office/drawing/2014/main" id="{36DC46AE-6C96-4654-844B-2C525EC6893C}"/>
              </a:ext>
            </a:extLst>
          </p:cNvPr>
          <p:cNvSpPr txBox="1">
            <a:spLocks noChangeArrowheads="1"/>
          </p:cNvSpPr>
          <p:nvPr/>
        </p:nvSpPr>
        <p:spPr bwMode="auto">
          <a:xfrm>
            <a:off x="406143" y="3048508"/>
            <a:ext cx="69742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followed Him at a distance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TextBox 5">
            <a:extLst>
              <a:ext uri="{FF2B5EF4-FFF2-40B4-BE49-F238E27FC236}">
                <a16:creationId xmlns:a16="http://schemas.microsoft.com/office/drawing/2014/main" id="{9906C409-B5E7-4FCF-83C6-A70B07F451AD}"/>
              </a:ext>
            </a:extLst>
          </p:cNvPr>
          <p:cNvSpPr txBox="1">
            <a:spLocks noChangeArrowheads="1"/>
          </p:cNvSpPr>
          <p:nvPr/>
        </p:nvSpPr>
        <p:spPr bwMode="auto">
          <a:xfrm>
            <a:off x="3873194" y="3024307"/>
            <a:ext cx="328246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at a distance</a:t>
            </a:r>
            <a:endParaRPr kumimoji="0" lang="en-US" altLang="en-US" sz="4400" b="1" i="1" u="none" strike="noStrike" kern="0" cap="none" spc="0" normalizeH="0" baseline="0" noProof="0" dirty="0">
              <a:ln w="17780"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48745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ppt_x</p:attrName>
                                        </p:attrNameLst>
                                      </p:cBhvr>
                                      <p:tavLst>
                                        <p:tav tm="0">
                                          <p:val>
                                            <p:strVal val="#ppt_x+#ppt_w*1.125000"/>
                                          </p:val>
                                        </p:tav>
                                        <p:tav tm="100000">
                                          <p:val>
                                            <p:strVal val="#ppt_x"/>
                                          </p:val>
                                        </p:tav>
                                      </p:tavLst>
                                    </p:anim>
                                    <p:animEffect transition="in" filter="wipe(left)">
                                      <p:cBhvr>
                                        <p:cTn id="8" dur="5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1000"/>
                                        <p:tgtEl>
                                          <p:spTgt spid="3074"/>
                                        </p:tgtEl>
                                      </p:cBhvr>
                                    </p:animEffect>
                                    <p:set>
                                      <p:cBhvr>
                                        <p:cTn id="26" dur="1" fill="hold">
                                          <p:stCondLst>
                                            <p:cond delay="999"/>
                                          </p:stCondLst>
                                        </p:cTn>
                                        <p:tgtEl>
                                          <p:spTgt spid="307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30C0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18E39-D3BE-439E-9B2E-2045CFE32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32135" cy="6858000"/>
          </a:xfrm>
          <a:prstGeom prst="rect">
            <a:avLst/>
          </a:prstGeom>
        </p:spPr>
      </p:pic>
      <p:sp>
        <p:nvSpPr>
          <p:cNvPr id="8" name="!!Chicken">
            <a:extLst>
              <a:ext uri="{FF2B5EF4-FFF2-40B4-BE49-F238E27FC236}">
                <a16:creationId xmlns:a16="http://schemas.microsoft.com/office/drawing/2014/main" id="{114550AD-2F6D-416E-B83A-1D23A5369AE1}"/>
              </a:ext>
            </a:extLst>
          </p:cNvPr>
          <p:cNvSpPr/>
          <p:nvPr/>
        </p:nvSpPr>
        <p:spPr>
          <a:xfrm>
            <a:off x="1331118" y="2230995"/>
            <a:ext cx="3030257" cy="4183529"/>
          </a:xfrm>
          <a:custGeom>
            <a:avLst/>
            <a:gdLst>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93788 w 3077882"/>
              <a:gd name="connsiteY29" fmla="*/ 2163482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7741 w 3077882"/>
              <a:gd name="connsiteY33" fmla="*/ 2103718 h 4195482"/>
              <a:gd name="connsiteX34" fmla="*/ 2055906 w 3077882"/>
              <a:gd name="connsiteY34" fmla="*/ 2067859 h 4195482"/>
              <a:gd name="connsiteX35" fmla="*/ 2020047 w 3077882"/>
              <a:gd name="connsiteY35" fmla="*/ 1990165 h 4195482"/>
              <a:gd name="connsiteX36" fmla="*/ 2026024 w 3077882"/>
              <a:gd name="connsiteY36" fmla="*/ 1894541 h 4195482"/>
              <a:gd name="connsiteX37" fmla="*/ 2026024 w 3077882"/>
              <a:gd name="connsiteY37" fmla="*/ 1786965 h 4195482"/>
              <a:gd name="connsiteX38" fmla="*/ 2103718 w 3077882"/>
              <a:gd name="connsiteY38" fmla="*/ 1846729 h 4195482"/>
              <a:gd name="connsiteX39" fmla="*/ 2217271 w 3077882"/>
              <a:gd name="connsiteY39" fmla="*/ 1822824 h 4195482"/>
              <a:gd name="connsiteX40" fmla="*/ 2265082 w 3077882"/>
              <a:gd name="connsiteY40" fmla="*/ 1810871 h 4195482"/>
              <a:gd name="connsiteX41" fmla="*/ 2444377 w 3077882"/>
              <a:gd name="connsiteY41" fmla="*/ 1852706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93788 w 3077882"/>
              <a:gd name="connsiteY29" fmla="*/ 2163482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26024 w 3077882"/>
              <a:gd name="connsiteY36" fmla="*/ 1894541 h 4195482"/>
              <a:gd name="connsiteX37" fmla="*/ 2026024 w 3077882"/>
              <a:gd name="connsiteY37" fmla="*/ 1786965 h 4195482"/>
              <a:gd name="connsiteX38" fmla="*/ 2103718 w 3077882"/>
              <a:gd name="connsiteY38" fmla="*/ 1846729 h 4195482"/>
              <a:gd name="connsiteX39" fmla="*/ 2217271 w 3077882"/>
              <a:gd name="connsiteY39" fmla="*/ 1822824 h 4195482"/>
              <a:gd name="connsiteX40" fmla="*/ 2265082 w 3077882"/>
              <a:gd name="connsiteY40" fmla="*/ 1810871 h 4195482"/>
              <a:gd name="connsiteX41" fmla="*/ 2444377 w 3077882"/>
              <a:gd name="connsiteY41" fmla="*/ 1852706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93788 w 3077882"/>
              <a:gd name="connsiteY29" fmla="*/ 2163482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217271 w 3077882"/>
              <a:gd name="connsiteY39" fmla="*/ 1822824 h 4195482"/>
              <a:gd name="connsiteX40" fmla="*/ 2265082 w 3077882"/>
              <a:gd name="connsiteY40" fmla="*/ 1810871 h 4195482"/>
              <a:gd name="connsiteX41" fmla="*/ 2444377 w 3077882"/>
              <a:gd name="connsiteY41" fmla="*/ 1852706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93788 w 3077882"/>
              <a:gd name="connsiteY29" fmla="*/ 2163482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217271 w 3077882"/>
              <a:gd name="connsiteY39" fmla="*/ 1822824 h 4195482"/>
              <a:gd name="connsiteX40" fmla="*/ 2281750 w 3077882"/>
              <a:gd name="connsiteY40" fmla="*/ 1820396 h 4195482"/>
              <a:gd name="connsiteX41" fmla="*/ 2444377 w 3077882"/>
              <a:gd name="connsiteY41" fmla="*/ 1852706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93788 w 3077882"/>
              <a:gd name="connsiteY29" fmla="*/ 2163482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181552 w 3077882"/>
              <a:gd name="connsiteY39" fmla="*/ 1865686 h 4195482"/>
              <a:gd name="connsiteX40" fmla="*/ 2281750 w 3077882"/>
              <a:gd name="connsiteY40" fmla="*/ 1820396 h 4195482"/>
              <a:gd name="connsiteX41" fmla="*/ 2444377 w 3077882"/>
              <a:gd name="connsiteY41" fmla="*/ 1852706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93788 w 3077882"/>
              <a:gd name="connsiteY29" fmla="*/ 2163482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181552 w 3077882"/>
              <a:gd name="connsiteY39" fmla="*/ 1865686 h 4195482"/>
              <a:gd name="connsiteX40" fmla="*/ 2281750 w 3077882"/>
              <a:gd name="connsiteY40" fmla="*/ 1820396 h 4195482"/>
              <a:gd name="connsiteX41" fmla="*/ 2456283 w 3077882"/>
              <a:gd name="connsiteY41" fmla="*/ 1826513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605741 w 3077882"/>
              <a:gd name="connsiteY28" fmla="*/ 2253129 h 4195482"/>
              <a:gd name="connsiteX29" fmla="*/ 2572357 w 3077882"/>
              <a:gd name="connsiteY29" fmla="*/ 2165863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181552 w 3077882"/>
              <a:gd name="connsiteY39" fmla="*/ 1865686 h 4195482"/>
              <a:gd name="connsiteX40" fmla="*/ 2281750 w 3077882"/>
              <a:gd name="connsiteY40" fmla="*/ 1820396 h 4195482"/>
              <a:gd name="connsiteX41" fmla="*/ 2456283 w 3077882"/>
              <a:gd name="connsiteY41" fmla="*/ 1826513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802965 w 3077882"/>
              <a:gd name="connsiteY23" fmla="*/ 2988235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593835 w 3077882"/>
              <a:gd name="connsiteY28" fmla="*/ 2274560 h 4195482"/>
              <a:gd name="connsiteX29" fmla="*/ 2572357 w 3077882"/>
              <a:gd name="connsiteY29" fmla="*/ 2165863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181552 w 3077882"/>
              <a:gd name="connsiteY39" fmla="*/ 1865686 h 4195482"/>
              <a:gd name="connsiteX40" fmla="*/ 2281750 w 3077882"/>
              <a:gd name="connsiteY40" fmla="*/ 1820396 h 4195482"/>
              <a:gd name="connsiteX41" fmla="*/ 2456283 w 3077882"/>
              <a:gd name="connsiteY41" fmla="*/ 1826513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79059 w 3077882"/>
              <a:gd name="connsiteY22" fmla="*/ 3077882 h 4195482"/>
              <a:gd name="connsiteX23" fmla="*/ 2781534 w 3077882"/>
              <a:gd name="connsiteY23" fmla="*/ 2990616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593835 w 3077882"/>
              <a:gd name="connsiteY28" fmla="*/ 2274560 h 4195482"/>
              <a:gd name="connsiteX29" fmla="*/ 2572357 w 3077882"/>
              <a:gd name="connsiteY29" fmla="*/ 2165863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181552 w 3077882"/>
              <a:gd name="connsiteY39" fmla="*/ 1865686 h 4195482"/>
              <a:gd name="connsiteX40" fmla="*/ 2281750 w 3077882"/>
              <a:gd name="connsiteY40" fmla="*/ 1820396 h 4195482"/>
              <a:gd name="connsiteX41" fmla="*/ 2456283 w 3077882"/>
              <a:gd name="connsiteY41" fmla="*/ 1826513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77882"/>
              <a:gd name="connsiteY0" fmla="*/ 3615765 h 4195482"/>
              <a:gd name="connsiteX1" fmla="*/ 2199341 w 3077882"/>
              <a:gd name="connsiteY1" fmla="*/ 3681506 h 4195482"/>
              <a:gd name="connsiteX2" fmla="*/ 2139577 w 3077882"/>
              <a:gd name="connsiteY2" fmla="*/ 3747247 h 4195482"/>
              <a:gd name="connsiteX3" fmla="*/ 2085788 w 3077882"/>
              <a:gd name="connsiteY3" fmla="*/ 3902635 h 4195482"/>
              <a:gd name="connsiteX4" fmla="*/ 2097741 w 3077882"/>
              <a:gd name="connsiteY4" fmla="*/ 4010212 h 4195482"/>
              <a:gd name="connsiteX5" fmla="*/ 2259106 w 3077882"/>
              <a:gd name="connsiteY5" fmla="*/ 4141694 h 4195482"/>
              <a:gd name="connsiteX6" fmla="*/ 2456329 w 3077882"/>
              <a:gd name="connsiteY6" fmla="*/ 4195482 h 4195482"/>
              <a:gd name="connsiteX7" fmla="*/ 2641600 w 3077882"/>
              <a:gd name="connsiteY7" fmla="*/ 4183529 h 4195482"/>
              <a:gd name="connsiteX8" fmla="*/ 2659529 w 3077882"/>
              <a:gd name="connsiteY8" fmla="*/ 4099859 h 4195482"/>
              <a:gd name="connsiteX9" fmla="*/ 2611718 w 3077882"/>
              <a:gd name="connsiteY9" fmla="*/ 4004235 h 4195482"/>
              <a:gd name="connsiteX10" fmla="*/ 2557929 w 3077882"/>
              <a:gd name="connsiteY10" fmla="*/ 3950447 h 4195482"/>
              <a:gd name="connsiteX11" fmla="*/ 2587812 w 3077882"/>
              <a:gd name="connsiteY11" fmla="*/ 3854824 h 4195482"/>
              <a:gd name="connsiteX12" fmla="*/ 2545977 w 3077882"/>
              <a:gd name="connsiteY12" fmla="*/ 3783106 h 4195482"/>
              <a:gd name="connsiteX13" fmla="*/ 2528047 w 3077882"/>
              <a:gd name="connsiteY13" fmla="*/ 3705412 h 4195482"/>
              <a:gd name="connsiteX14" fmla="*/ 2516094 w 3077882"/>
              <a:gd name="connsiteY14" fmla="*/ 3645647 h 4195482"/>
              <a:gd name="connsiteX15" fmla="*/ 2755153 w 3077882"/>
              <a:gd name="connsiteY15" fmla="*/ 3669553 h 4195482"/>
              <a:gd name="connsiteX16" fmla="*/ 2862729 w 3077882"/>
              <a:gd name="connsiteY16" fmla="*/ 3544047 h 4195482"/>
              <a:gd name="connsiteX17" fmla="*/ 2922494 w 3077882"/>
              <a:gd name="connsiteY17" fmla="*/ 3490259 h 4195482"/>
              <a:gd name="connsiteX18" fmla="*/ 3077882 w 3077882"/>
              <a:gd name="connsiteY18" fmla="*/ 3370729 h 4195482"/>
              <a:gd name="connsiteX19" fmla="*/ 3053977 w 3077882"/>
              <a:gd name="connsiteY19" fmla="*/ 3239247 h 4195482"/>
              <a:gd name="connsiteX20" fmla="*/ 2994212 w 3077882"/>
              <a:gd name="connsiteY20" fmla="*/ 3143624 h 4195482"/>
              <a:gd name="connsiteX21" fmla="*/ 2886635 w 3077882"/>
              <a:gd name="connsiteY21" fmla="*/ 3101788 h 4195482"/>
              <a:gd name="connsiteX22" fmla="*/ 2762390 w 3077882"/>
              <a:gd name="connsiteY22" fmla="*/ 3075501 h 4195482"/>
              <a:gd name="connsiteX23" fmla="*/ 2781534 w 3077882"/>
              <a:gd name="connsiteY23" fmla="*/ 2990616 h 4195482"/>
              <a:gd name="connsiteX24" fmla="*/ 2802965 w 3077882"/>
              <a:gd name="connsiteY24" fmla="*/ 2856753 h 4195482"/>
              <a:gd name="connsiteX25" fmla="*/ 2773082 w 3077882"/>
              <a:gd name="connsiteY25" fmla="*/ 2749176 h 4195482"/>
              <a:gd name="connsiteX26" fmla="*/ 2707341 w 3077882"/>
              <a:gd name="connsiteY26" fmla="*/ 2504141 h 4195482"/>
              <a:gd name="connsiteX27" fmla="*/ 2653553 w 3077882"/>
              <a:gd name="connsiteY27" fmla="*/ 2342776 h 4195482"/>
              <a:gd name="connsiteX28" fmla="*/ 2593835 w 3077882"/>
              <a:gd name="connsiteY28" fmla="*/ 2274560 h 4195482"/>
              <a:gd name="connsiteX29" fmla="*/ 2572357 w 3077882"/>
              <a:gd name="connsiteY29" fmla="*/ 2165863 h 4195482"/>
              <a:gd name="connsiteX30" fmla="*/ 2504141 w 3077882"/>
              <a:gd name="connsiteY30" fmla="*/ 2037976 h 4195482"/>
              <a:gd name="connsiteX31" fmla="*/ 2318871 w 3077882"/>
              <a:gd name="connsiteY31" fmla="*/ 2026024 h 4195482"/>
              <a:gd name="connsiteX32" fmla="*/ 2181412 w 3077882"/>
              <a:gd name="connsiteY32" fmla="*/ 2032000 h 4195482"/>
              <a:gd name="connsiteX33" fmla="*/ 2095360 w 3077882"/>
              <a:gd name="connsiteY33" fmla="*/ 2056093 h 4195482"/>
              <a:gd name="connsiteX34" fmla="*/ 2055906 w 3077882"/>
              <a:gd name="connsiteY34" fmla="*/ 2067859 h 4195482"/>
              <a:gd name="connsiteX35" fmla="*/ 2020047 w 3077882"/>
              <a:gd name="connsiteY35" fmla="*/ 1990165 h 4195482"/>
              <a:gd name="connsiteX36" fmla="*/ 2018880 w 3077882"/>
              <a:gd name="connsiteY36" fmla="*/ 1894541 h 4195482"/>
              <a:gd name="connsiteX37" fmla="*/ 2026024 w 3077882"/>
              <a:gd name="connsiteY37" fmla="*/ 1786965 h 4195482"/>
              <a:gd name="connsiteX38" fmla="*/ 2103718 w 3077882"/>
              <a:gd name="connsiteY38" fmla="*/ 1846729 h 4195482"/>
              <a:gd name="connsiteX39" fmla="*/ 2181552 w 3077882"/>
              <a:gd name="connsiteY39" fmla="*/ 1865686 h 4195482"/>
              <a:gd name="connsiteX40" fmla="*/ 2281750 w 3077882"/>
              <a:gd name="connsiteY40" fmla="*/ 1820396 h 4195482"/>
              <a:gd name="connsiteX41" fmla="*/ 2456283 w 3077882"/>
              <a:gd name="connsiteY41" fmla="*/ 1826513 h 4195482"/>
              <a:gd name="connsiteX42" fmla="*/ 2522071 w 3077882"/>
              <a:gd name="connsiteY42" fmla="*/ 1798918 h 4195482"/>
              <a:gd name="connsiteX43" fmla="*/ 2534024 w 3077882"/>
              <a:gd name="connsiteY43" fmla="*/ 1727200 h 4195482"/>
              <a:gd name="connsiteX44" fmla="*/ 2462306 w 3077882"/>
              <a:gd name="connsiteY44" fmla="*/ 1703294 h 4195482"/>
              <a:gd name="connsiteX45" fmla="*/ 2486212 w 3077882"/>
              <a:gd name="connsiteY45" fmla="*/ 1583765 h 4195482"/>
              <a:gd name="connsiteX46" fmla="*/ 2492188 w 3077882"/>
              <a:gd name="connsiteY46" fmla="*/ 1386541 h 4195482"/>
              <a:gd name="connsiteX47" fmla="*/ 2510118 w 3077882"/>
              <a:gd name="connsiteY47" fmla="*/ 1278965 h 4195482"/>
              <a:gd name="connsiteX48" fmla="*/ 2468282 w 3077882"/>
              <a:gd name="connsiteY48" fmla="*/ 1261035 h 4195482"/>
              <a:gd name="connsiteX49" fmla="*/ 2402541 w 3077882"/>
              <a:gd name="connsiteY49" fmla="*/ 1201271 h 4195482"/>
              <a:gd name="connsiteX50" fmla="*/ 2330824 w 3077882"/>
              <a:gd name="connsiteY50" fmla="*/ 1147482 h 4195482"/>
              <a:gd name="connsiteX51" fmla="*/ 2306918 w 3077882"/>
              <a:gd name="connsiteY51" fmla="*/ 1105647 h 4195482"/>
              <a:gd name="connsiteX52" fmla="*/ 2235200 w 3077882"/>
              <a:gd name="connsiteY52" fmla="*/ 1075765 h 4195482"/>
              <a:gd name="connsiteX53" fmla="*/ 2169459 w 3077882"/>
              <a:gd name="connsiteY53" fmla="*/ 980141 h 4195482"/>
              <a:gd name="connsiteX54" fmla="*/ 2145553 w 3077882"/>
              <a:gd name="connsiteY54" fmla="*/ 980141 h 4195482"/>
              <a:gd name="connsiteX55" fmla="*/ 2097741 w 3077882"/>
              <a:gd name="connsiteY55" fmla="*/ 908424 h 4195482"/>
              <a:gd name="connsiteX56" fmla="*/ 2032000 w 3077882"/>
              <a:gd name="connsiteY56" fmla="*/ 824753 h 4195482"/>
              <a:gd name="connsiteX57" fmla="*/ 1936377 w 3077882"/>
              <a:gd name="connsiteY57" fmla="*/ 711200 h 4195482"/>
              <a:gd name="connsiteX58" fmla="*/ 1828800 w 3077882"/>
              <a:gd name="connsiteY58" fmla="*/ 651435 h 4195482"/>
              <a:gd name="connsiteX59" fmla="*/ 1679388 w 3077882"/>
              <a:gd name="connsiteY59" fmla="*/ 663388 h 4195482"/>
              <a:gd name="connsiteX60" fmla="*/ 1607671 w 3077882"/>
              <a:gd name="connsiteY60" fmla="*/ 645459 h 4195482"/>
              <a:gd name="connsiteX61" fmla="*/ 1494118 w 3077882"/>
              <a:gd name="connsiteY61" fmla="*/ 645459 h 4195482"/>
              <a:gd name="connsiteX62" fmla="*/ 1440329 w 3077882"/>
              <a:gd name="connsiteY62" fmla="*/ 621553 h 4195482"/>
              <a:gd name="connsiteX63" fmla="*/ 1428377 w 3077882"/>
              <a:gd name="connsiteY63" fmla="*/ 573741 h 4195482"/>
              <a:gd name="connsiteX64" fmla="*/ 1464235 w 3077882"/>
              <a:gd name="connsiteY64" fmla="*/ 519953 h 4195482"/>
              <a:gd name="connsiteX65" fmla="*/ 1470212 w 3077882"/>
              <a:gd name="connsiteY65" fmla="*/ 454212 h 4195482"/>
              <a:gd name="connsiteX66" fmla="*/ 1374588 w 3077882"/>
              <a:gd name="connsiteY66" fmla="*/ 388471 h 4195482"/>
              <a:gd name="connsiteX67" fmla="*/ 1374588 w 3077882"/>
              <a:gd name="connsiteY67" fmla="*/ 388471 h 4195482"/>
              <a:gd name="connsiteX68" fmla="*/ 1392518 w 3077882"/>
              <a:gd name="connsiteY68" fmla="*/ 274918 h 4195482"/>
              <a:gd name="connsiteX69" fmla="*/ 1356659 w 3077882"/>
              <a:gd name="connsiteY69" fmla="*/ 209176 h 4195482"/>
              <a:gd name="connsiteX70" fmla="*/ 1308847 w 3077882"/>
              <a:gd name="connsiteY70" fmla="*/ 137459 h 4195482"/>
              <a:gd name="connsiteX71" fmla="*/ 1278965 w 3077882"/>
              <a:gd name="connsiteY71" fmla="*/ 29882 h 4195482"/>
              <a:gd name="connsiteX72" fmla="*/ 1165412 w 3077882"/>
              <a:gd name="connsiteY72" fmla="*/ 0 h 4195482"/>
              <a:gd name="connsiteX73" fmla="*/ 1016000 w 3077882"/>
              <a:gd name="connsiteY73" fmla="*/ 11953 h 4195482"/>
              <a:gd name="connsiteX74" fmla="*/ 812800 w 3077882"/>
              <a:gd name="connsiteY74" fmla="*/ 89647 h 4195482"/>
              <a:gd name="connsiteX75" fmla="*/ 687294 w 3077882"/>
              <a:gd name="connsiteY75" fmla="*/ 245035 h 4195482"/>
              <a:gd name="connsiteX76" fmla="*/ 663388 w 3077882"/>
              <a:gd name="connsiteY76" fmla="*/ 364565 h 4195482"/>
              <a:gd name="connsiteX77" fmla="*/ 693271 w 3077882"/>
              <a:gd name="connsiteY77" fmla="*/ 502024 h 4195482"/>
              <a:gd name="connsiteX78" fmla="*/ 705224 w 3077882"/>
              <a:gd name="connsiteY78" fmla="*/ 537882 h 4195482"/>
              <a:gd name="connsiteX79" fmla="*/ 705224 w 3077882"/>
              <a:gd name="connsiteY79" fmla="*/ 591671 h 4195482"/>
              <a:gd name="connsiteX80" fmla="*/ 645459 w 3077882"/>
              <a:gd name="connsiteY80" fmla="*/ 669365 h 4195482"/>
              <a:gd name="connsiteX81" fmla="*/ 478118 w 3077882"/>
              <a:gd name="connsiteY81" fmla="*/ 693271 h 4195482"/>
              <a:gd name="connsiteX82" fmla="*/ 394447 w 3077882"/>
              <a:gd name="connsiteY82" fmla="*/ 723153 h 4195482"/>
              <a:gd name="connsiteX83" fmla="*/ 340659 w 3077882"/>
              <a:gd name="connsiteY83" fmla="*/ 788894 h 4195482"/>
              <a:gd name="connsiteX84" fmla="*/ 256988 w 3077882"/>
              <a:gd name="connsiteY84" fmla="*/ 800847 h 4195482"/>
              <a:gd name="connsiteX85" fmla="*/ 191247 w 3077882"/>
              <a:gd name="connsiteY85" fmla="*/ 896471 h 4195482"/>
              <a:gd name="connsiteX86" fmla="*/ 185271 w 3077882"/>
              <a:gd name="connsiteY86" fmla="*/ 956235 h 4195482"/>
              <a:gd name="connsiteX87" fmla="*/ 143435 w 3077882"/>
              <a:gd name="connsiteY87" fmla="*/ 1051859 h 4195482"/>
              <a:gd name="connsiteX88" fmla="*/ 149412 w 3077882"/>
              <a:gd name="connsiteY88" fmla="*/ 1159435 h 4195482"/>
              <a:gd name="connsiteX89" fmla="*/ 101600 w 3077882"/>
              <a:gd name="connsiteY89" fmla="*/ 1255059 h 4195482"/>
              <a:gd name="connsiteX90" fmla="*/ 83671 w 3077882"/>
              <a:gd name="connsiteY90" fmla="*/ 1422400 h 4195482"/>
              <a:gd name="connsiteX91" fmla="*/ 59765 w 3077882"/>
              <a:gd name="connsiteY91" fmla="*/ 1577788 h 4195482"/>
              <a:gd name="connsiteX92" fmla="*/ 0 w 3077882"/>
              <a:gd name="connsiteY92" fmla="*/ 1763059 h 4195482"/>
              <a:gd name="connsiteX93" fmla="*/ 17929 w 3077882"/>
              <a:gd name="connsiteY93" fmla="*/ 1954306 h 4195482"/>
              <a:gd name="connsiteX94" fmla="*/ 71718 w 3077882"/>
              <a:gd name="connsiteY94" fmla="*/ 1990165 h 4195482"/>
              <a:gd name="connsiteX95" fmla="*/ 89647 w 3077882"/>
              <a:gd name="connsiteY95" fmla="*/ 2091765 h 4195482"/>
              <a:gd name="connsiteX96" fmla="*/ 197224 w 3077882"/>
              <a:gd name="connsiteY96" fmla="*/ 2217271 h 4195482"/>
              <a:gd name="connsiteX97" fmla="*/ 316753 w 3077882"/>
              <a:gd name="connsiteY97" fmla="*/ 2348753 h 4195482"/>
              <a:gd name="connsiteX98" fmla="*/ 376518 w 3077882"/>
              <a:gd name="connsiteY98" fmla="*/ 2456329 h 4195482"/>
              <a:gd name="connsiteX99" fmla="*/ 442259 w 3077882"/>
              <a:gd name="connsiteY99" fmla="*/ 2516094 h 4195482"/>
              <a:gd name="connsiteX100" fmla="*/ 496047 w 3077882"/>
              <a:gd name="connsiteY100" fmla="*/ 2569882 h 4195482"/>
              <a:gd name="connsiteX101" fmla="*/ 585694 w 3077882"/>
              <a:gd name="connsiteY101" fmla="*/ 2605741 h 4195482"/>
              <a:gd name="connsiteX102" fmla="*/ 615577 w 3077882"/>
              <a:gd name="connsiteY102" fmla="*/ 2653553 h 4195482"/>
              <a:gd name="connsiteX103" fmla="*/ 496047 w 3077882"/>
              <a:gd name="connsiteY103" fmla="*/ 2731247 h 4195482"/>
              <a:gd name="connsiteX104" fmla="*/ 328706 w 3077882"/>
              <a:gd name="connsiteY104" fmla="*/ 2928471 h 4195482"/>
              <a:gd name="connsiteX105" fmla="*/ 328706 w 3077882"/>
              <a:gd name="connsiteY105" fmla="*/ 3107765 h 4195482"/>
              <a:gd name="connsiteX106" fmla="*/ 400424 w 3077882"/>
              <a:gd name="connsiteY106" fmla="*/ 3328894 h 4195482"/>
              <a:gd name="connsiteX107" fmla="*/ 490071 w 3077882"/>
              <a:gd name="connsiteY107" fmla="*/ 3478306 h 4195482"/>
              <a:gd name="connsiteX108" fmla="*/ 615577 w 3077882"/>
              <a:gd name="connsiteY108" fmla="*/ 3669553 h 4195482"/>
              <a:gd name="connsiteX109" fmla="*/ 705224 w 3077882"/>
              <a:gd name="connsiteY109" fmla="*/ 3783106 h 4195482"/>
              <a:gd name="connsiteX110" fmla="*/ 764988 w 3077882"/>
              <a:gd name="connsiteY110" fmla="*/ 3801035 h 4195482"/>
              <a:gd name="connsiteX111" fmla="*/ 980141 w 3077882"/>
              <a:gd name="connsiteY111" fmla="*/ 3801035 h 4195482"/>
              <a:gd name="connsiteX112" fmla="*/ 1219200 w 3077882"/>
              <a:gd name="connsiteY112" fmla="*/ 3741271 h 4195482"/>
              <a:gd name="connsiteX113" fmla="*/ 1320800 w 3077882"/>
              <a:gd name="connsiteY113" fmla="*/ 3723341 h 4195482"/>
              <a:gd name="connsiteX114" fmla="*/ 1398494 w 3077882"/>
              <a:gd name="connsiteY114" fmla="*/ 3729318 h 4195482"/>
              <a:gd name="connsiteX115" fmla="*/ 1547906 w 3077882"/>
              <a:gd name="connsiteY115" fmla="*/ 3705412 h 4195482"/>
              <a:gd name="connsiteX116" fmla="*/ 1655482 w 3077882"/>
              <a:gd name="connsiteY116" fmla="*/ 3699435 h 4195482"/>
              <a:gd name="connsiteX117" fmla="*/ 1804894 w 3077882"/>
              <a:gd name="connsiteY117" fmla="*/ 3699435 h 4195482"/>
              <a:gd name="connsiteX118" fmla="*/ 1846729 w 3077882"/>
              <a:gd name="connsiteY118" fmla="*/ 3687482 h 4195482"/>
              <a:gd name="connsiteX119" fmla="*/ 1882588 w 3077882"/>
              <a:gd name="connsiteY119" fmla="*/ 3723341 h 4195482"/>
              <a:gd name="connsiteX120" fmla="*/ 1948329 w 3077882"/>
              <a:gd name="connsiteY120" fmla="*/ 3681506 h 4195482"/>
              <a:gd name="connsiteX121" fmla="*/ 2067859 w 3077882"/>
              <a:gd name="connsiteY121" fmla="*/ 3508188 h 4195482"/>
              <a:gd name="connsiteX122" fmla="*/ 2181412 w 3077882"/>
              <a:gd name="connsiteY122" fmla="*/ 3299012 h 4195482"/>
              <a:gd name="connsiteX123" fmla="*/ 2193365 w 3077882"/>
              <a:gd name="connsiteY123" fmla="*/ 3466353 h 4195482"/>
              <a:gd name="connsiteX124" fmla="*/ 2193365 w 3077882"/>
              <a:gd name="connsiteY124" fmla="*/ 3615765 h 4195482"/>
              <a:gd name="connsiteX0" fmla="*/ 2193365 w 3053977"/>
              <a:gd name="connsiteY0" fmla="*/ 3615765 h 4195482"/>
              <a:gd name="connsiteX1" fmla="*/ 2199341 w 3053977"/>
              <a:gd name="connsiteY1" fmla="*/ 3681506 h 4195482"/>
              <a:gd name="connsiteX2" fmla="*/ 2139577 w 3053977"/>
              <a:gd name="connsiteY2" fmla="*/ 3747247 h 4195482"/>
              <a:gd name="connsiteX3" fmla="*/ 2085788 w 3053977"/>
              <a:gd name="connsiteY3" fmla="*/ 3902635 h 4195482"/>
              <a:gd name="connsiteX4" fmla="*/ 2097741 w 3053977"/>
              <a:gd name="connsiteY4" fmla="*/ 4010212 h 4195482"/>
              <a:gd name="connsiteX5" fmla="*/ 2259106 w 3053977"/>
              <a:gd name="connsiteY5" fmla="*/ 4141694 h 4195482"/>
              <a:gd name="connsiteX6" fmla="*/ 2456329 w 3053977"/>
              <a:gd name="connsiteY6" fmla="*/ 4195482 h 4195482"/>
              <a:gd name="connsiteX7" fmla="*/ 2641600 w 3053977"/>
              <a:gd name="connsiteY7" fmla="*/ 4183529 h 4195482"/>
              <a:gd name="connsiteX8" fmla="*/ 2659529 w 3053977"/>
              <a:gd name="connsiteY8" fmla="*/ 4099859 h 4195482"/>
              <a:gd name="connsiteX9" fmla="*/ 2611718 w 3053977"/>
              <a:gd name="connsiteY9" fmla="*/ 4004235 h 4195482"/>
              <a:gd name="connsiteX10" fmla="*/ 2557929 w 3053977"/>
              <a:gd name="connsiteY10" fmla="*/ 3950447 h 4195482"/>
              <a:gd name="connsiteX11" fmla="*/ 2587812 w 3053977"/>
              <a:gd name="connsiteY11" fmla="*/ 3854824 h 4195482"/>
              <a:gd name="connsiteX12" fmla="*/ 2545977 w 3053977"/>
              <a:gd name="connsiteY12" fmla="*/ 3783106 h 4195482"/>
              <a:gd name="connsiteX13" fmla="*/ 2528047 w 3053977"/>
              <a:gd name="connsiteY13" fmla="*/ 3705412 h 4195482"/>
              <a:gd name="connsiteX14" fmla="*/ 2516094 w 3053977"/>
              <a:gd name="connsiteY14" fmla="*/ 3645647 h 4195482"/>
              <a:gd name="connsiteX15" fmla="*/ 2755153 w 3053977"/>
              <a:gd name="connsiteY15" fmla="*/ 3669553 h 4195482"/>
              <a:gd name="connsiteX16" fmla="*/ 2862729 w 3053977"/>
              <a:gd name="connsiteY16" fmla="*/ 3544047 h 4195482"/>
              <a:gd name="connsiteX17" fmla="*/ 2922494 w 3053977"/>
              <a:gd name="connsiteY17" fmla="*/ 3490259 h 4195482"/>
              <a:gd name="connsiteX18" fmla="*/ 3051688 w 3053977"/>
              <a:gd name="connsiteY18" fmla="*/ 3370729 h 4195482"/>
              <a:gd name="connsiteX19" fmla="*/ 3053977 w 3053977"/>
              <a:gd name="connsiteY19" fmla="*/ 3239247 h 4195482"/>
              <a:gd name="connsiteX20" fmla="*/ 2994212 w 3053977"/>
              <a:gd name="connsiteY20" fmla="*/ 3143624 h 4195482"/>
              <a:gd name="connsiteX21" fmla="*/ 2886635 w 3053977"/>
              <a:gd name="connsiteY21" fmla="*/ 3101788 h 4195482"/>
              <a:gd name="connsiteX22" fmla="*/ 2762390 w 3053977"/>
              <a:gd name="connsiteY22" fmla="*/ 3075501 h 4195482"/>
              <a:gd name="connsiteX23" fmla="*/ 2781534 w 3053977"/>
              <a:gd name="connsiteY23" fmla="*/ 2990616 h 4195482"/>
              <a:gd name="connsiteX24" fmla="*/ 2802965 w 3053977"/>
              <a:gd name="connsiteY24" fmla="*/ 2856753 h 4195482"/>
              <a:gd name="connsiteX25" fmla="*/ 2773082 w 3053977"/>
              <a:gd name="connsiteY25" fmla="*/ 2749176 h 4195482"/>
              <a:gd name="connsiteX26" fmla="*/ 2707341 w 3053977"/>
              <a:gd name="connsiteY26" fmla="*/ 2504141 h 4195482"/>
              <a:gd name="connsiteX27" fmla="*/ 2653553 w 3053977"/>
              <a:gd name="connsiteY27" fmla="*/ 2342776 h 4195482"/>
              <a:gd name="connsiteX28" fmla="*/ 2593835 w 3053977"/>
              <a:gd name="connsiteY28" fmla="*/ 2274560 h 4195482"/>
              <a:gd name="connsiteX29" fmla="*/ 2572357 w 3053977"/>
              <a:gd name="connsiteY29" fmla="*/ 2165863 h 4195482"/>
              <a:gd name="connsiteX30" fmla="*/ 2504141 w 3053977"/>
              <a:gd name="connsiteY30" fmla="*/ 2037976 h 4195482"/>
              <a:gd name="connsiteX31" fmla="*/ 2318871 w 3053977"/>
              <a:gd name="connsiteY31" fmla="*/ 2026024 h 4195482"/>
              <a:gd name="connsiteX32" fmla="*/ 2181412 w 3053977"/>
              <a:gd name="connsiteY32" fmla="*/ 2032000 h 4195482"/>
              <a:gd name="connsiteX33" fmla="*/ 2095360 w 3053977"/>
              <a:gd name="connsiteY33" fmla="*/ 2056093 h 4195482"/>
              <a:gd name="connsiteX34" fmla="*/ 2055906 w 3053977"/>
              <a:gd name="connsiteY34" fmla="*/ 2067859 h 4195482"/>
              <a:gd name="connsiteX35" fmla="*/ 2020047 w 3053977"/>
              <a:gd name="connsiteY35" fmla="*/ 1990165 h 4195482"/>
              <a:gd name="connsiteX36" fmla="*/ 2018880 w 3053977"/>
              <a:gd name="connsiteY36" fmla="*/ 1894541 h 4195482"/>
              <a:gd name="connsiteX37" fmla="*/ 2026024 w 3053977"/>
              <a:gd name="connsiteY37" fmla="*/ 1786965 h 4195482"/>
              <a:gd name="connsiteX38" fmla="*/ 2103718 w 3053977"/>
              <a:gd name="connsiteY38" fmla="*/ 1846729 h 4195482"/>
              <a:gd name="connsiteX39" fmla="*/ 2181552 w 3053977"/>
              <a:gd name="connsiteY39" fmla="*/ 1865686 h 4195482"/>
              <a:gd name="connsiteX40" fmla="*/ 2281750 w 3053977"/>
              <a:gd name="connsiteY40" fmla="*/ 1820396 h 4195482"/>
              <a:gd name="connsiteX41" fmla="*/ 2456283 w 3053977"/>
              <a:gd name="connsiteY41" fmla="*/ 1826513 h 4195482"/>
              <a:gd name="connsiteX42" fmla="*/ 2522071 w 3053977"/>
              <a:gd name="connsiteY42" fmla="*/ 1798918 h 4195482"/>
              <a:gd name="connsiteX43" fmla="*/ 2534024 w 3053977"/>
              <a:gd name="connsiteY43" fmla="*/ 1727200 h 4195482"/>
              <a:gd name="connsiteX44" fmla="*/ 2462306 w 3053977"/>
              <a:gd name="connsiteY44" fmla="*/ 1703294 h 4195482"/>
              <a:gd name="connsiteX45" fmla="*/ 2486212 w 3053977"/>
              <a:gd name="connsiteY45" fmla="*/ 1583765 h 4195482"/>
              <a:gd name="connsiteX46" fmla="*/ 2492188 w 3053977"/>
              <a:gd name="connsiteY46" fmla="*/ 1386541 h 4195482"/>
              <a:gd name="connsiteX47" fmla="*/ 2510118 w 3053977"/>
              <a:gd name="connsiteY47" fmla="*/ 1278965 h 4195482"/>
              <a:gd name="connsiteX48" fmla="*/ 2468282 w 3053977"/>
              <a:gd name="connsiteY48" fmla="*/ 1261035 h 4195482"/>
              <a:gd name="connsiteX49" fmla="*/ 2402541 w 3053977"/>
              <a:gd name="connsiteY49" fmla="*/ 1201271 h 4195482"/>
              <a:gd name="connsiteX50" fmla="*/ 2330824 w 3053977"/>
              <a:gd name="connsiteY50" fmla="*/ 1147482 h 4195482"/>
              <a:gd name="connsiteX51" fmla="*/ 2306918 w 3053977"/>
              <a:gd name="connsiteY51" fmla="*/ 1105647 h 4195482"/>
              <a:gd name="connsiteX52" fmla="*/ 2235200 w 3053977"/>
              <a:gd name="connsiteY52" fmla="*/ 1075765 h 4195482"/>
              <a:gd name="connsiteX53" fmla="*/ 2169459 w 3053977"/>
              <a:gd name="connsiteY53" fmla="*/ 980141 h 4195482"/>
              <a:gd name="connsiteX54" fmla="*/ 2145553 w 3053977"/>
              <a:gd name="connsiteY54" fmla="*/ 980141 h 4195482"/>
              <a:gd name="connsiteX55" fmla="*/ 2097741 w 3053977"/>
              <a:gd name="connsiteY55" fmla="*/ 908424 h 4195482"/>
              <a:gd name="connsiteX56" fmla="*/ 2032000 w 3053977"/>
              <a:gd name="connsiteY56" fmla="*/ 824753 h 4195482"/>
              <a:gd name="connsiteX57" fmla="*/ 1936377 w 3053977"/>
              <a:gd name="connsiteY57" fmla="*/ 711200 h 4195482"/>
              <a:gd name="connsiteX58" fmla="*/ 1828800 w 3053977"/>
              <a:gd name="connsiteY58" fmla="*/ 651435 h 4195482"/>
              <a:gd name="connsiteX59" fmla="*/ 1679388 w 3053977"/>
              <a:gd name="connsiteY59" fmla="*/ 663388 h 4195482"/>
              <a:gd name="connsiteX60" fmla="*/ 1607671 w 3053977"/>
              <a:gd name="connsiteY60" fmla="*/ 645459 h 4195482"/>
              <a:gd name="connsiteX61" fmla="*/ 1494118 w 3053977"/>
              <a:gd name="connsiteY61" fmla="*/ 645459 h 4195482"/>
              <a:gd name="connsiteX62" fmla="*/ 1440329 w 3053977"/>
              <a:gd name="connsiteY62" fmla="*/ 621553 h 4195482"/>
              <a:gd name="connsiteX63" fmla="*/ 1428377 w 3053977"/>
              <a:gd name="connsiteY63" fmla="*/ 573741 h 4195482"/>
              <a:gd name="connsiteX64" fmla="*/ 1464235 w 3053977"/>
              <a:gd name="connsiteY64" fmla="*/ 519953 h 4195482"/>
              <a:gd name="connsiteX65" fmla="*/ 1470212 w 3053977"/>
              <a:gd name="connsiteY65" fmla="*/ 454212 h 4195482"/>
              <a:gd name="connsiteX66" fmla="*/ 1374588 w 3053977"/>
              <a:gd name="connsiteY66" fmla="*/ 388471 h 4195482"/>
              <a:gd name="connsiteX67" fmla="*/ 1374588 w 3053977"/>
              <a:gd name="connsiteY67" fmla="*/ 388471 h 4195482"/>
              <a:gd name="connsiteX68" fmla="*/ 1392518 w 3053977"/>
              <a:gd name="connsiteY68" fmla="*/ 274918 h 4195482"/>
              <a:gd name="connsiteX69" fmla="*/ 1356659 w 3053977"/>
              <a:gd name="connsiteY69" fmla="*/ 209176 h 4195482"/>
              <a:gd name="connsiteX70" fmla="*/ 1308847 w 3053977"/>
              <a:gd name="connsiteY70" fmla="*/ 137459 h 4195482"/>
              <a:gd name="connsiteX71" fmla="*/ 1278965 w 3053977"/>
              <a:gd name="connsiteY71" fmla="*/ 29882 h 4195482"/>
              <a:gd name="connsiteX72" fmla="*/ 1165412 w 3053977"/>
              <a:gd name="connsiteY72" fmla="*/ 0 h 4195482"/>
              <a:gd name="connsiteX73" fmla="*/ 1016000 w 3053977"/>
              <a:gd name="connsiteY73" fmla="*/ 11953 h 4195482"/>
              <a:gd name="connsiteX74" fmla="*/ 812800 w 3053977"/>
              <a:gd name="connsiteY74" fmla="*/ 89647 h 4195482"/>
              <a:gd name="connsiteX75" fmla="*/ 687294 w 3053977"/>
              <a:gd name="connsiteY75" fmla="*/ 245035 h 4195482"/>
              <a:gd name="connsiteX76" fmla="*/ 663388 w 3053977"/>
              <a:gd name="connsiteY76" fmla="*/ 364565 h 4195482"/>
              <a:gd name="connsiteX77" fmla="*/ 693271 w 3053977"/>
              <a:gd name="connsiteY77" fmla="*/ 502024 h 4195482"/>
              <a:gd name="connsiteX78" fmla="*/ 705224 w 3053977"/>
              <a:gd name="connsiteY78" fmla="*/ 537882 h 4195482"/>
              <a:gd name="connsiteX79" fmla="*/ 705224 w 3053977"/>
              <a:gd name="connsiteY79" fmla="*/ 591671 h 4195482"/>
              <a:gd name="connsiteX80" fmla="*/ 645459 w 3053977"/>
              <a:gd name="connsiteY80" fmla="*/ 669365 h 4195482"/>
              <a:gd name="connsiteX81" fmla="*/ 478118 w 3053977"/>
              <a:gd name="connsiteY81" fmla="*/ 693271 h 4195482"/>
              <a:gd name="connsiteX82" fmla="*/ 394447 w 3053977"/>
              <a:gd name="connsiteY82" fmla="*/ 723153 h 4195482"/>
              <a:gd name="connsiteX83" fmla="*/ 340659 w 3053977"/>
              <a:gd name="connsiteY83" fmla="*/ 788894 h 4195482"/>
              <a:gd name="connsiteX84" fmla="*/ 256988 w 3053977"/>
              <a:gd name="connsiteY84" fmla="*/ 800847 h 4195482"/>
              <a:gd name="connsiteX85" fmla="*/ 191247 w 3053977"/>
              <a:gd name="connsiteY85" fmla="*/ 896471 h 4195482"/>
              <a:gd name="connsiteX86" fmla="*/ 185271 w 3053977"/>
              <a:gd name="connsiteY86" fmla="*/ 956235 h 4195482"/>
              <a:gd name="connsiteX87" fmla="*/ 143435 w 3053977"/>
              <a:gd name="connsiteY87" fmla="*/ 1051859 h 4195482"/>
              <a:gd name="connsiteX88" fmla="*/ 149412 w 3053977"/>
              <a:gd name="connsiteY88" fmla="*/ 1159435 h 4195482"/>
              <a:gd name="connsiteX89" fmla="*/ 101600 w 3053977"/>
              <a:gd name="connsiteY89" fmla="*/ 1255059 h 4195482"/>
              <a:gd name="connsiteX90" fmla="*/ 83671 w 3053977"/>
              <a:gd name="connsiteY90" fmla="*/ 1422400 h 4195482"/>
              <a:gd name="connsiteX91" fmla="*/ 59765 w 3053977"/>
              <a:gd name="connsiteY91" fmla="*/ 1577788 h 4195482"/>
              <a:gd name="connsiteX92" fmla="*/ 0 w 3053977"/>
              <a:gd name="connsiteY92" fmla="*/ 1763059 h 4195482"/>
              <a:gd name="connsiteX93" fmla="*/ 17929 w 3053977"/>
              <a:gd name="connsiteY93" fmla="*/ 1954306 h 4195482"/>
              <a:gd name="connsiteX94" fmla="*/ 71718 w 3053977"/>
              <a:gd name="connsiteY94" fmla="*/ 1990165 h 4195482"/>
              <a:gd name="connsiteX95" fmla="*/ 89647 w 3053977"/>
              <a:gd name="connsiteY95" fmla="*/ 2091765 h 4195482"/>
              <a:gd name="connsiteX96" fmla="*/ 197224 w 3053977"/>
              <a:gd name="connsiteY96" fmla="*/ 2217271 h 4195482"/>
              <a:gd name="connsiteX97" fmla="*/ 316753 w 3053977"/>
              <a:gd name="connsiteY97" fmla="*/ 2348753 h 4195482"/>
              <a:gd name="connsiteX98" fmla="*/ 376518 w 3053977"/>
              <a:gd name="connsiteY98" fmla="*/ 2456329 h 4195482"/>
              <a:gd name="connsiteX99" fmla="*/ 442259 w 3053977"/>
              <a:gd name="connsiteY99" fmla="*/ 2516094 h 4195482"/>
              <a:gd name="connsiteX100" fmla="*/ 496047 w 3053977"/>
              <a:gd name="connsiteY100" fmla="*/ 2569882 h 4195482"/>
              <a:gd name="connsiteX101" fmla="*/ 585694 w 3053977"/>
              <a:gd name="connsiteY101" fmla="*/ 2605741 h 4195482"/>
              <a:gd name="connsiteX102" fmla="*/ 615577 w 3053977"/>
              <a:gd name="connsiteY102" fmla="*/ 2653553 h 4195482"/>
              <a:gd name="connsiteX103" fmla="*/ 496047 w 3053977"/>
              <a:gd name="connsiteY103" fmla="*/ 2731247 h 4195482"/>
              <a:gd name="connsiteX104" fmla="*/ 328706 w 3053977"/>
              <a:gd name="connsiteY104" fmla="*/ 2928471 h 4195482"/>
              <a:gd name="connsiteX105" fmla="*/ 328706 w 3053977"/>
              <a:gd name="connsiteY105" fmla="*/ 3107765 h 4195482"/>
              <a:gd name="connsiteX106" fmla="*/ 400424 w 3053977"/>
              <a:gd name="connsiteY106" fmla="*/ 3328894 h 4195482"/>
              <a:gd name="connsiteX107" fmla="*/ 490071 w 3053977"/>
              <a:gd name="connsiteY107" fmla="*/ 3478306 h 4195482"/>
              <a:gd name="connsiteX108" fmla="*/ 615577 w 3053977"/>
              <a:gd name="connsiteY108" fmla="*/ 3669553 h 4195482"/>
              <a:gd name="connsiteX109" fmla="*/ 705224 w 3053977"/>
              <a:gd name="connsiteY109" fmla="*/ 3783106 h 4195482"/>
              <a:gd name="connsiteX110" fmla="*/ 764988 w 3053977"/>
              <a:gd name="connsiteY110" fmla="*/ 3801035 h 4195482"/>
              <a:gd name="connsiteX111" fmla="*/ 980141 w 3053977"/>
              <a:gd name="connsiteY111" fmla="*/ 3801035 h 4195482"/>
              <a:gd name="connsiteX112" fmla="*/ 1219200 w 3053977"/>
              <a:gd name="connsiteY112" fmla="*/ 3741271 h 4195482"/>
              <a:gd name="connsiteX113" fmla="*/ 1320800 w 3053977"/>
              <a:gd name="connsiteY113" fmla="*/ 3723341 h 4195482"/>
              <a:gd name="connsiteX114" fmla="*/ 1398494 w 3053977"/>
              <a:gd name="connsiteY114" fmla="*/ 3729318 h 4195482"/>
              <a:gd name="connsiteX115" fmla="*/ 1547906 w 3053977"/>
              <a:gd name="connsiteY115" fmla="*/ 3705412 h 4195482"/>
              <a:gd name="connsiteX116" fmla="*/ 1655482 w 3053977"/>
              <a:gd name="connsiteY116" fmla="*/ 3699435 h 4195482"/>
              <a:gd name="connsiteX117" fmla="*/ 1804894 w 3053977"/>
              <a:gd name="connsiteY117" fmla="*/ 3699435 h 4195482"/>
              <a:gd name="connsiteX118" fmla="*/ 1846729 w 3053977"/>
              <a:gd name="connsiteY118" fmla="*/ 3687482 h 4195482"/>
              <a:gd name="connsiteX119" fmla="*/ 1882588 w 3053977"/>
              <a:gd name="connsiteY119" fmla="*/ 3723341 h 4195482"/>
              <a:gd name="connsiteX120" fmla="*/ 1948329 w 3053977"/>
              <a:gd name="connsiteY120" fmla="*/ 3681506 h 4195482"/>
              <a:gd name="connsiteX121" fmla="*/ 2067859 w 3053977"/>
              <a:gd name="connsiteY121" fmla="*/ 3508188 h 4195482"/>
              <a:gd name="connsiteX122" fmla="*/ 2181412 w 3053977"/>
              <a:gd name="connsiteY122" fmla="*/ 3299012 h 4195482"/>
              <a:gd name="connsiteX123" fmla="*/ 2193365 w 3053977"/>
              <a:gd name="connsiteY123" fmla="*/ 3466353 h 4195482"/>
              <a:gd name="connsiteX124" fmla="*/ 2193365 w 3053977"/>
              <a:gd name="connsiteY124" fmla="*/ 3615765 h 4195482"/>
              <a:gd name="connsiteX0" fmla="*/ 2193365 w 3051688"/>
              <a:gd name="connsiteY0" fmla="*/ 3615765 h 4195482"/>
              <a:gd name="connsiteX1" fmla="*/ 2199341 w 3051688"/>
              <a:gd name="connsiteY1" fmla="*/ 3681506 h 4195482"/>
              <a:gd name="connsiteX2" fmla="*/ 2139577 w 3051688"/>
              <a:gd name="connsiteY2" fmla="*/ 3747247 h 4195482"/>
              <a:gd name="connsiteX3" fmla="*/ 2085788 w 3051688"/>
              <a:gd name="connsiteY3" fmla="*/ 3902635 h 4195482"/>
              <a:gd name="connsiteX4" fmla="*/ 2097741 w 3051688"/>
              <a:gd name="connsiteY4" fmla="*/ 4010212 h 4195482"/>
              <a:gd name="connsiteX5" fmla="*/ 2259106 w 3051688"/>
              <a:gd name="connsiteY5" fmla="*/ 4141694 h 4195482"/>
              <a:gd name="connsiteX6" fmla="*/ 2456329 w 3051688"/>
              <a:gd name="connsiteY6" fmla="*/ 4195482 h 4195482"/>
              <a:gd name="connsiteX7" fmla="*/ 2641600 w 3051688"/>
              <a:gd name="connsiteY7" fmla="*/ 4183529 h 4195482"/>
              <a:gd name="connsiteX8" fmla="*/ 2659529 w 3051688"/>
              <a:gd name="connsiteY8" fmla="*/ 4099859 h 4195482"/>
              <a:gd name="connsiteX9" fmla="*/ 2611718 w 3051688"/>
              <a:gd name="connsiteY9" fmla="*/ 4004235 h 4195482"/>
              <a:gd name="connsiteX10" fmla="*/ 2557929 w 3051688"/>
              <a:gd name="connsiteY10" fmla="*/ 3950447 h 4195482"/>
              <a:gd name="connsiteX11" fmla="*/ 2587812 w 3051688"/>
              <a:gd name="connsiteY11" fmla="*/ 3854824 h 4195482"/>
              <a:gd name="connsiteX12" fmla="*/ 2545977 w 3051688"/>
              <a:gd name="connsiteY12" fmla="*/ 3783106 h 4195482"/>
              <a:gd name="connsiteX13" fmla="*/ 2528047 w 3051688"/>
              <a:gd name="connsiteY13" fmla="*/ 3705412 h 4195482"/>
              <a:gd name="connsiteX14" fmla="*/ 2516094 w 3051688"/>
              <a:gd name="connsiteY14" fmla="*/ 3645647 h 4195482"/>
              <a:gd name="connsiteX15" fmla="*/ 2755153 w 3051688"/>
              <a:gd name="connsiteY15" fmla="*/ 3669553 h 4195482"/>
              <a:gd name="connsiteX16" fmla="*/ 2862729 w 3051688"/>
              <a:gd name="connsiteY16" fmla="*/ 3544047 h 4195482"/>
              <a:gd name="connsiteX17" fmla="*/ 2922494 w 3051688"/>
              <a:gd name="connsiteY17" fmla="*/ 3490259 h 4195482"/>
              <a:gd name="connsiteX18" fmla="*/ 3051688 w 3051688"/>
              <a:gd name="connsiteY18" fmla="*/ 3370729 h 4195482"/>
              <a:gd name="connsiteX19" fmla="*/ 3042071 w 3051688"/>
              <a:gd name="connsiteY19" fmla="*/ 3239247 h 4195482"/>
              <a:gd name="connsiteX20" fmla="*/ 2994212 w 3051688"/>
              <a:gd name="connsiteY20" fmla="*/ 3143624 h 4195482"/>
              <a:gd name="connsiteX21" fmla="*/ 2886635 w 3051688"/>
              <a:gd name="connsiteY21" fmla="*/ 3101788 h 4195482"/>
              <a:gd name="connsiteX22" fmla="*/ 2762390 w 3051688"/>
              <a:gd name="connsiteY22" fmla="*/ 3075501 h 4195482"/>
              <a:gd name="connsiteX23" fmla="*/ 2781534 w 3051688"/>
              <a:gd name="connsiteY23" fmla="*/ 2990616 h 4195482"/>
              <a:gd name="connsiteX24" fmla="*/ 2802965 w 3051688"/>
              <a:gd name="connsiteY24" fmla="*/ 2856753 h 4195482"/>
              <a:gd name="connsiteX25" fmla="*/ 2773082 w 3051688"/>
              <a:gd name="connsiteY25" fmla="*/ 2749176 h 4195482"/>
              <a:gd name="connsiteX26" fmla="*/ 2707341 w 3051688"/>
              <a:gd name="connsiteY26" fmla="*/ 2504141 h 4195482"/>
              <a:gd name="connsiteX27" fmla="*/ 2653553 w 3051688"/>
              <a:gd name="connsiteY27" fmla="*/ 2342776 h 4195482"/>
              <a:gd name="connsiteX28" fmla="*/ 2593835 w 3051688"/>
              <a:gd name="connsiteY28" fmla="*/ 2274560 h 4195482"/>
              <a:gd name="connsiteX29" fmla="*/ 2572357 w 3051688"/>
              <a:gd name="connsiteY29" fmla="*/ 2165863 h 4195482"/>
              <a:gd name="connsiteX30" fmla="*/ 2504141 w 3051688"/>
              <a:gd name="connsiteY30" fmla="*/ 2037976 h 4195482"/>
              <a:gd name="connsiteX31" fmla="*/ 2318871 w 3051688"/>
              <a:gd name="connsiteY31" fmla="*/ 2026024 h 4195482"/>
              <a:gd name="connsiteX32" fmla="*/ 2181412 w 3051688"/>
              <a:gd name="connsiteY32" fmla="*/ 2032000 h 4195482"/>
              <a:gd name="connsiteX33" fmla="*/ 2095360 w 3051688"/>
              <a:gd name="connsiteY33" fmla="*/ 2056093 h 4195482"/>
              <a:gd name="connsiteX34" fmla="*/ 2055906 w 3051688"/>
              <a:gd name="connsiteY34" fmla="*/ 2067859 h 4195482"/>
              <a:gd name="connsiteX35" fmla="*/ 2020047 w 3051688"/>
              <a:gd name="connsiteY35" fmla="*/ 1990165 h 4195482"/>
              <a:gd name="connsiteX36" fmla="*/ 2018880 w 3051688"/>
              <a:gd name="connsiteY36" fmla="*/ 1894541 h 4195482"/>
              <a:gd name="connsiteX37" fmla="*/ 2026024 w 3051688"/>
              <a:gd name="connsiteY37" fmla="*/ 1786965 h 4195482"/>
              <a:gd name="connsiteX38" fmla="*/ 2103718 w 3051688"/>
              <a:gd name="connsiteY38" fmla="*/ 1846729 h 4195482"/>
              <a:gd name="connsiteX39" fmla="*/ 2181552 w 3051688"/>
              <a:gd name="connsiteY39" fmla="*/ 1865686 h 4195482"/>
              <a:gd name="connsiteX40" fmla="*/ 2281750 w 3051688"/>
              <a:gd name="connsiteY40" fmla="*/ 1820396 h 4195482"/>
              <a:gd name="connsiteX41" fmla="*/ 2456283 w 3051688"/>
              <a:gd name="connsiteY41" fmla="*/ 1826513 h 4195482"/>
              <a:gd name="connsiteX42" fmla="*/ 2522071 w 3051688"/>
              <a:gd name="connsiteY42" fmla="*/ 1798918 h 4195482"/>
              <a:gd name="connsiteX43" fmla="*/ 2534024 w 3051688"/>
              <a:gd name="connsiteY43" fmla="*/ 1727200 h 4195482"/>
              <a:gd name="connsiteX44" fmla="*/ 2462306 w 3051688"/>
              <a:gd name="connsiteY44" fmla="*/ 1703294 h 4195482"/>
              <a:gd name="connsiteX45" fmla="*/ 2486212 w 3051688"/>
              <a:gd name="connsiteY45" fmla="*/ 1583765 h 4195482"/>
              <a:gd name="connsiteX46" fmla="*/ 2492188 w 3051688"/>
              <a:gd name="connsiteY46" fmla="*/ 1386541 h 4195482"/>
              <a:gd name="connsiteX47" fmla="*/ 2510118 w 3051688"/>
              <a:gd name="connsiteY47" fmla="*/ 1278965 h 4195482"/>
              <a:gd name="connsiteX48" fmla="*/ 2468282 w 3051688"/>
              <a:gd name="connsiteY48" fmla="*/ 1261035 h 4195482"/>
              <a:gd name="connsiteX49" fmla="*/ 2402541 w 3051688"/>
              <a:gd name="connsiteY49" fmla="*/ 1201271 h 4195482"/>
              <a:gd name="connsiteX50" fmla="*/ 2330824 w 3051688"/>
              <a:gd name="connsiteY50" fmla="*/ 1147482 h 4195482"/>
              <a:gd name="connsiteX51" fmla="*/ 2306918 w 3051688"/>
              <a:gd name="connsiteY51" fmla="*/ 1105647 h 4195482"/>
              <a:gd name="connsiteX52" fmla="*/ 2235200 w 3051688"/>
              <a:gd name="connsiteY52" fmla="*/ 1075765 h 4195482"/>
              <a:gd name="connsiteX53" fmla="*/ 2169459 w 3051688"/>
              <a:gd name="connsiteY53" fmla="*/ 980141 h 4195482"/>
              <a:gd name="connsiteX54" fmla="*/ 2145553 w 3051688"/>
              <a:gd name="connsiteY54" fmla="*/ 980141 h 4195482"/>
              <a:gd name="connsiteX55" fmla="*/ 2097741 w 3051688"/>
              <a:gd name="connsiteY55" fmla="*/ 908424 h 4195482"/>
              <a:gd name="connsiteX56" fmla="*/ 2032000 w 3051688"/>
              <a:gd name="connsiteY56" fmla="*/ 824753 h 4195482"/>
              <a:gd name="connsiteX57" fmla="*/ 1936377 w 3051688"/>
              <a:gd name="connsiteY57" fmla="*/ 711200 h 4195482"/>
              <a:gd name="connsiteX58" fmla="*/ 1828800 w 3051688"/>
              <a:gd name="connsiteY58" fmla="*/ 651435 h 4195482"/>
              <a:gd name="connsiteX59" fmla="*/ 1679388 w 3051688"/>
              <a:gd name="connsiteY59" fmla="*/ 663388 h 4195482"/>
              <a:gd name="connsiteX60" fmla="*/ 1607671 w 3051688"/>
              <a:gd name="connsiteY60" fmla="*/ 645459 h 4195482"/>
              <a:gd name="connsiteX61" fmla="*/ 1494118 w 3051688"/>
              <a:gd name="connsiteY61" fmla="*/ 645459 h 4195482"/>
              <a:gd name="connsiteX62" fmla="*/ 1440329 w 3051688"/>
              <a:gd name="connsiteY62" fmla="*/ 621553 h 4195482"/>
              <a:gd name="connsiteX63" fmla="*/ 1428377 w 3051688"/>
              <a:gd name="connsiteY63" fmla="*/ 573741 h 4195482"/>
              <a:gd name="connsiteX64" fmla="*/ 1464235 w 3051688"/>
              <a:gd name="connsiteY64" fmla="*/ 519953 h 4195482"/>
              <a:gd name="connsiteX65" fmla="*/ 1470212 w 3051688"/>
              <a:gd name="connsiteY65" fmla="*/ 454212 h 4195482"/>
              <a:gd name="connsiteX66" fmla="*/ 1374588 w 3051688"/>
              <a:gd name="connsiteY66" fmla="*/ 388471 h 4195482"/>
              <a:gd name="connsiteX67" fmla="*/ 1374588 w 3051688"/>
              <a:gd name="connsiteY67" fmla="*/ 388471 h 4195482"/>
              <a:gd name="connsiteX68" fmla="*/ 1392518 w 3051688"/>
              <a:gd name="connsiteY68" fmla="*/ 274918 h 4195482"/>
              <a:gd name="connsiteX69" fmla="*/ 1356659 w 3051688"/>
              <a:gd name="connsiteY69" fmla="*/ 209176 h 4195482"/>
              <a:gd name="connsiteX70" fmla="*/ 1308847 w 3051688"/>
              <a:gd name="connsiteY70" fmla="*/ 137459 h 4195482"/>
              <a:gd name="connsiteX71" fmla="*/ 1278965 w 3051688"/>
              <a:gd name="connsiteY71" fmla="*/ 29882 h 4195482"/>
              <a:gd name="connsiteX72" fmla="*/ 1165412 w 3051688"/>
              <a:gd name="connsiteY72" fmla="*/ 0 h 4195482"/>
              <a:gd name="connsiteX73" fmla="*/ 1016000 w 3051688"/>
              <a:gd name="connsiteY73" fmla="*/ 11953 h 4195482"/>
              <a:gd name="connsiteX74" fmla="*/ 812800 w 3051688"/>
              <a:gd name="connsiteY74" fmla="*/ 89647 h 4195482"/>
              <a:gd name="connsiteX75" fmla="*/ 687294 w 3051688"/>
              <a:gd name="connsiteY75" fmla="*/ 245035 h 4195482"/>
              <a:gd name="connsiteX76" fmla="*/ 663388 w 3051688"/>
              <a:gd name="connsiteY76" fmla="*/ 364565 h 4195482"/>
              <a:gd name="connsiteX77" fmla="*/ 693271 w 3051688"/>
              <a:gd name="connsiteY77" fmla="*/ 502024 h 4195482"/>
              <a:gd name="connsiteX78" fmla="*/ 705224 w 3051688"/>
              <a:gd name="connsiteY78" fmla="*/ 537882 h 4195482"/>
              <a:gd name="connsiteX79" fmla="*/ 705224 w 3051688"/>
              <a:gd name="connsiteY79" fmla="*/ 591671 h 4195482"/>
              <a:gd name="connsiteX80" fmla="*/ 645459 w 3051688"/>
              <a:gd name="connsiteY80" fmla="*/ 669365 h 4195482"/>
              <a:gd name="connsiteX81" fmla="*/ 478118 w 3051688"/>
              <a:gd name="connsiteY81" fmla="*/ 693271 h 4195482"/>
              <a:gd name="connsiteX82" fmla="*/ 394447 w 3051688"/>
              <a:gd name="connsiteY82" fmla="*/ 723153 h 4195482"/>
              <a:gd name="connsiteX83" fmla="*/ 340659 w 3051688"/>
              <a:gd name="connsiteY83" fmla="*/ 788894 h 4195482"/>
              <a:gd name="connsiteX84" fmla="*/ 256988 w 3051688"/>
              <a:gd name="connsiteY84" fmla="*/ 800847 h 4195482"/>
              <a:gd name="connsiteX85" fmla="*/ 191247 w 3051688"/>
              <a:gd name="connsiteY85" fmla="*/ 896471 h 4195482"/>
              <a:gd name="connsiteX86" fmla="*/ 185271 w 3051688"/>
              <a:gd name="connsiteY86" fmla="*/ 956235 h 4195482"/>
              <a:gd name="connsiteX87" fmla="*/ 143435 w 3051688"/>
              <a:gd name="connsiteY87" fmla="*/ 1051859 h 4195482"/>
              <a:gd name="connsiteX88" fmla="*/ 149412 w 3051688"/>
              <a:gd name="connsiteY88" fmla="*/ 1159435 h 4195482"/>
              <a:gd name="connsiteX89" fmla="*/ 101600 w 3051688"/>
              <a:gd name="connsiteY89" fmla="*/ 1255059 h 4195482"/>
              <a:gd name="connsiteX90" fmla="*/ 83671 w 3051688"/>
              <a:gd name="connsiteY90" fmla="*/ 1422400 h 4195482"/>
              <a:gd name="connsiteX91" fmla="*/ 59765 w 3051688"/>
              <a:gd name="connsiteY91" fmla="*/ 1577788 h 4195482"/>
              <a:gd name="connsiteX92" fmla="*/ 0 w 3051688"/>
              <a:gd name="connsiteY92" fmla="*/ 1763059 h 4195482"/>
              <a:gd name="connsiteX93" fmla="*/ 17929 w 3051688"/>
              <a:gd name="connsiteY93" fmla="*/ 1954306 h 4195482"/>
              <a:gd name="connsiteX94" fmla="*/ 71718 w 3051688"/>
              <a:gd name="connsiteY94" fmla="*/ 1990165 h 4195482"/>
              <a:gd name="connsiteX95" fmla="*/ 89647 w 3051688"/>
              <a:gd name="connsiteY95" fmla="*/ 2091765 h 4195482"/>
              <a:gd name="connsiteX96" fmla="*/ 197224 w 3051688"/>
              <a:gd name="connsiteY96" fmla="*/ 2217271 h 4195482"/>
              <a:gd name="connsiteX97" fmla="*/ 316753 w 3051688"/>
              <a:gd name="connsiteY97" fmla="*/ 2348753 h 4195482"/>
              <a:gd name="connsiteX98" fmla="*/ 376518 w 3051688"/>
              <a:gd name="connsiteY98" fmla="*/ 2456329 h 4195482"/>
              <a:gd name="connsiteX99" fmla="*/ 442259 w 3051688"/>
              <a:gd name="connsiteY99" fmla="*/ 2516094 h 4195482"/>
              <a:gd name="connsiteX100" fmla="*/ 496047 w 3051688"/>
              <a:gd name="connsiteY100" fmla="*/ 2569882 h 4195482"/>
              <a:gd name="connsiteX101" fmla="*/ 585694 w 3051688"/>
              <a:gd name="connsiteY101" fmla="*/ 2605741 h 4195482"/>
              <a:gd name="connsiteX102" fmla="*/ 615577 w 3051688"/>
              <a:gd name="connsiteY102" fmla="*/ 2653553 h 4195482"/>
              <a:gd name="connsiteX103" fmla="*/ 496047 w 3051688"/>
              <a:gd name="connsiteY103" fmla="*/ 2731247 h 4195482"/>
              <a:gd name="connsiteX104" fmla="*/ 328706 w 3051688"/>
              <a:gd name="connsiteY104" fmla="*/ 2928471 h 4195482"/>
              <a:gd name="connsiteX105" fmla="*/ 328706 w 3051688"/>
              <a:gd name="connsiteY105" fmla="*/ 3107765 h 4195482"/>
              <a:gd name="connsiteX106" fmla="*/ 400424 w 3051688"/>
              <a:gd name="connsiteY106" fmla="*/ 3328894 h 4195482"/>
              <a:gd name="connsiteX107" fmla="*/ 490071 w 3051688"/>
              <a:gd name="connsiteY107" fmla="*/ 3478306 h 4195482"/>
              <a:gd name="connsiteX108" fmla="*/ 615577 w 3051688"/>
              <a:gd name="connsiteY108" fmla="*/ 3669553 h 4195482"/>
              <a:gd name="connsiteX109" fmla="*/ 705224 w 3051688"/>
              <a:gd name="connsiteY109" fmla="*/ 3783106 h 4195482"/>
              <a:gd name="connsiteX110" fmla="*/ 764988 w 3051688"/>
              <a:gd name="connsiteY110" fmla="*/ 3801035 h 4195482"/>
              <a:gd name="connsiteX111" fmla="*/ 980141 w 3051688"/>
              <a:gd name="connsiteY111" fmla="*/ 3801035 h 4195482"/>
              <a:gd name="connsiteX112" fmla="*/ 1219200 w 3051688"/>
              <a:gd name="connsiteY112" fmla="*/ 3741271 h 4195482"/>
              <a:gd name="connsiteX113" fmla="*/ 1320800 w 3051688"/>
              <a:gd name="connsiteY113" fmla="*/ 3723341 h 4195482"/>
              <a:gd name="connsiteX114" fmla="*/ 1398494 w 3051688"/>
              <a:gd name="connsiteY114" fmla="*/ 3729318 h 4195482"/>
              <a:gd name="connsiteX115" fmla="*/ 1547906 w 3051688"/>
              <a:gd name="connsiteY115" fmla="*/ 3705412 h 4195482"/>
              <a:gd name="connsiteX116" fmla="*/ 1655482 w 3051688"/>
              <a:gd name="connsiteY116" fmla="*/ 3699435 h 4195482"/>
              <a:gd name="connsiteX117" fmla="*/ 1804894 w 3051688"/>
              <a:gd name="connsiteY117" fmla="*/ 3699435 h 4195482"/>
              <a:gd name="connsiteX118" fmla="*/ 1846729 w 3051688"/>
              <a:gd name="connsiteY118" fmla="*/ 3687482 h 4195482"/>
              <a:gd name="connsiteX119" fmla="*/ 1882588 w 3051688"/>
              <a:gd name="connsiteY119" fmla="*/ 3723341 h 4195482"/>
              <a:gd name="connsiteX120" fmla="*/ 1948329 w 3051688"/>
              <a:gd name="connsiteY120" fmla="*/ 3681506 h 4195482"/>
              <a:gd name="connsiteX121" fmla="*/ 2067859 w 3051688"/>
              <a:gd name="connsiteY121" fmla="*/ 3508188 h 4195482"/>
              <a:gd name="connsiteX122" fmla="*/ 2181412 w 3051688"/>
              <a:gd name="connsiteY122" fmla="*/ 3299012 h 4195482"/>
              <a:gd name="connsiteX123" fmla="*/ 2193365 w 3051688"/>
              <a:gd name="connsiteY123" fmla="*/ 3466353 h 4195482"/>
              <a:gd name="connsiteX124" fmla="*/ 2193365 w 3051688"/>
              <a:gd name="connsiteY124" fmla="*/ 3615765 h 4195482"/>
              <a:gd name="connsiteX0" fmla="*/ 2193365 w 3051688"/>
              <a:gd name="connsiteY0" fmla="*/ 3615765 h 4195482"/>
              <a:gd name="connsiteX1" fmla="*/ 2199341 w 3051688"/>
              <a:gd name="connsiteY1" fmla="*/ 3681506 h 4195482"/>
              <a:gd name="connsiteX2" fmla="*/ 2139577 w 3051688"/>
              <a:gd name="connsiteY2" fmla="*/ 3747247 h 4195482"/>
              <a:gd name="connsiteX3" fmla="*/ 2085788 w 3051688"/>
              <a:gd name="connsiteY3" fmla="*/ 3902635 h 4195482"/>
              <a:gd name="connsiteX4" fmla="*/ 2097741 w 3051688"/>
              <a:gd name="connsiteY4" fmla="*/ 4010212 h 4195482"/>
              <a:gd name="connsiteX5" fmla="*/ 2259106 w 3051688"/>
              <a:gd name="connsiteY5" fmla="*/ 4141694 h 4195482"/>
              <a:gd name="connsiteX6" fmla="*/ 2456329 w 3051688"/>
              <a:gd name="connsiteY6" fmla="*/ 4195482 h 4195482"/>
              <a:gd name="connsiteX7" fmla="*/ 2641600 w 3051688"/>
              <a:gd name="connsiteY7" fmla="*/ 4183529 h 4195482"/>
              <a:gd name="connsiteX8" fmla="*/ 2659529 w 3051688"/>
              <a:gd name="connsiteY8" fmla="*/ 4099859 h 4195482"/>
              <a:gd name="connsiteX9" fmla="*/ 2611718 w 3051688"/>
              <a:gd name="connsiteY9" fmla="*/ 4004235 h 4195482"/>
              <a:gd name="connsiteX10" fmla="*/ 2557929 w 3051688"/>
              <a:gd name="connsiteY10" fmla="*/ 3950447 h 4195482"/>
              <a:gd name="connsiteX11" fmla="*/ 2587812 w 3051688"/>
              <a:gd name="connsiteY11" fmla="*/ 3854824 h 4195482"/>
              <a:gd name="connsiteX12" fmla="*/ 2545977 w 3051688"/>
              <a:gd name="connsiteY12" fmla="*/ 3783106 h 4195482"/>
              <a:gd name="connsiteX13" fmla="*/ 2528047 w 3051688"/>
              <a:gd name="connsiteY13" fmla="*/ 3705412 h 4195482"/>
              <a:gd name="connsiteX14" fmla="*/ 2516094 w 3051688"/>
              <a:gd name="connsiteY14" fmla="*/ 3645647 h 4195482"/>
              <a:gd name="connsiteX15" fmla="*/ 2755153 w 3051688"/>
              <a:gd name="connsiteY15" fmla="*/ 3669553 h 4195482"/>
              <a:gd name="connsiteX16" fmla="*/ 2834154 w 3051688"/>
              <a:gd name="connsiteY16" fmla="*/ 3508329 h 4195482"/>
              <a:gd name="connsiteX17" fmla="*/ 2922494 w 3051688"/>
              <a:gd name="connsiteY17" fmla="*/ 3490259 h 4195482"/>
              <a:gd name="connsiteX18" fmla="*/ 3051688 w 3051688"/>
              <a:gd name="connsiteY18" fmla="*/ 3370729 h 4195482"/>
              <a:gd name="connsiteX19" fmla="*/ 3042071 w 3051688"/>
              <a:gd name="connsiteY19" fmla="*/ 3239247 h 4195482"/>
              <a:gd name="connsiteX20" fmla="*/ 2994212 w 3051688"/>
              <a:gd name="connsiteY20" fmla="*/ 3143624 h 4195482"/>
              <a:gd name="connsiteX21" fmla="*/ 2886635 w 3051688"/>
              <a:gd name="connsiteY21" fmla="*/ 3101788 h 4195482"/>
              <a:gd name="connsiteX22" fmla="*/ 2762390 w 3051688"/>
              <a:gd name="connsiteY22" fmla="*/ 3075501 h 4195482"/>
              <a:gd name="connsiteX23" fmla="*/ 2781534 w 3051688"/>
              <a:gd name="connsiteY23" fmla="*/ 2990616 h 4195482"/>
              <a:gd name="connsiteX24" fmla="*/ 2802965 w 3051688"/>
              <a:gd name="connsiteY24" fmla="*/ 2856753 h 4195482"/>
              <a:gd name="connsiteX25" fmla="*/ 2773082 w 3051688"/>
              <a:gd name="connsiteY25" fmla="*/ 2749176 h 4195482"/>
              <a:gd name="connsiteX26" fmla="*/ 2707341 w 3051688"/>
              <a:gd name="connsiteY26" fmla="*/ 2504141 h 4195482"/>
              <a:gd name="connsiteX27" fmla="*/ 2653553 w 3051688"/>
              <a:gd name="connsiteY27" fmla="*/ 2342776 h 4195482"/>
              <a:gd name="connsiteX28" fmla="*/ 2593835 w 3051688"/>
              <a:gd name="connsiteY28" fmla="*/ 2274560 h 4195482"/>
              <a:gd name="connsiteX29" fmla="*/ 2572357 w 3051688"/>
              <a:gd name="connsiteY29" fmla="*/ 2165863 h 4195482"/>
              <a:gd name="connsiteX30" fmla="*/ 2504141 w 3051688"/>
              <a:gd name="connsiteY30" fmla="*/ 2037976 h 4195482"/>
              <a:gd name="connsiteX31" fmla="*/ 2318871 w 3051688"/>
              <a:gd name="connsiteY31" fmla="*/ 2026024 h 4195482"/>
              <a:gd name="connsiteX32" fmla="*/ 2181412 w 3051688"/>
              <a:gd name="connsiteY32" fmla="*/ 2032000 h 4195482"/>
              <a:gd name="connsiteX33" fmla="*/ 2095360 w 3051688"/>
              <a:gd name="connsiteY33" fmla="*/ 2056093 h 4195482"/>
              <a:gd name="connsiteX34" fmla="*/ 2055906 w 3051688"/>
              <a:gd name="connsiteY34" fmla="*/ 2067859 h 4195482"/>
              <a:gd name="connsiteX35" fmla="*/ 2020047 w 3051688"/>
              <a:gd name="connsiteY35" fmla="*/ 1990165 h 4195482"/>
              <a:gd name="connsiteX36" fmla="*/ 2018880 w 3051688"/>
              <a:gd name="connsiteY36" fmla="*/ 1894541 h 4195482"/>
              <a:gd name="connsiteX37" fmla="*/ 2026024 w 3051688"/>
              <a:gd name="connsiteY37" fmla="*/ 1786965 h 4195482"/>
              <a:gd name="connsiteX38" fmla="*/ 2103718 w 3051688"/>
              <a:gd name="connsiteY38" fmla="*/ 1846729 h 4195482"/>
              <a:gd name="connsiteX39" fmla="*/ 2181552 w 3051688"/>
              <a:gd name="connsiteY39" fmla="*/ 1865686 h 4195482"/>
              <a:gd name="connsiteX40" fmla="*/ 2281750 w 3051688"/>
              <a:gd name="connsiteY40" fmla="*/ 1820396 h 4195482"/>
              <a:gd name="connsiteX41" fmla="*/ 2456283 w 3051688"/>
              <a:gd name="connsiteY41" fmla="*/ 1826513 h 4195482"/>
              <a:gd name="connsiteX42" fmla="*/ 2522071 w 3051688"/>
              <a:gd name="connsiteY42" fmla="*/ 1798918 h 4195482"/>
              <a:gd name="connsiteX43" fmla="*/ 2534024 w 3051688"/>
              <a:gd name="connsiteY43" fmla="*/ 1727200 h 4195482"/>
              <a:gd name="connsiteX44" fmla="*/ 2462306 w 3051688"/>
              <a:gd name="connsiteY44" fmla="*/ 1703294 h 4195482"/>
              <a:gd name="connsiteX45" fmla="*/ 2486212 w 3051688"/>
              <a:gd name="connsiteY45" fmla="*/ 1583765 h 4195482"/>
              <a:gd name="connsiteX46" fmla="*/ 2492188 w 3051688"/>
              <a:gd name="connsiteY46" fmla="*/ 1386541 h 4195482"/>
              <a:gd name="connsiteX47" fmla="*/ 2510118 w 3051688"/>
              <a:gd name="connsiteY47" fmla="*/ 1278965 h 4195482"/>
              <a:gd name="connsiteX48" fmla="*/ 2468282 w 3051688"/>
              <a:gd name="connsiteY48" fmla="*/ 1261035 h 4195482"/>
              <a:gd name="connsiteX49" fmla="*/ 2402541 w 3051688"/>
              <a:gd name="connsiteY49" fmla="*/ 1201271 h 4195482"/>
              <a:gd name="connsiteX50" fmla="*/ 2330824 w 3051688"/>
              <a:gd name="connsiteY50" fmla="*/ 1147482 h 4195482"/>
              <a:gd name="connsiteX51" fmla="*/ 2306918 w 3051688"/>
              <a:gd name="connsiteY51" fmla="*/ 1105647 h 4195482"/>
              <a:gd name="connsiteX52" fmla="*/ 2235200 w 3051688"/>
              <a:gd name="connsiteY52" fmla="*/ 1075765 h 4195482"/>
              <a:gd name="connsiteX53" fmla="*/ 2169459 w 3051688"/>
              <a:gd name="connsiteY53" fmla="*/ 980141 h 4195482"/>
              <a:gd name="connsiteX54" fmla="*/ 2145553 w 3051688"/>
              <a:gd name="connsiteY54" fmla="*/ 980141 h 4195482"/>
              <a:gd name="connsiteX55" fmla="*/ 2097741 w 3051688"/>
              <a:gd name="connsiteY55" fmla="*/ 908424 h 4195482"/>
              <a:gd name="connsiteX56" fmla="*/ 2032000 w 3051688"/>
              <a:gd name="connsiteY56" fmla="*/ 824753 h 4195482"/>
              <a:gd name="connsiteX57" fmla="*/ 1936377 w 3051688"/>
              <a:gd name="connsiteY57" fmla="*/ 711200 h 4195482"/>
              <a:gd name="connsiteX58" fmla="*/ 1828800 w 3051688"/>
              <a:gd name="connsiteY58" fmla="*/ 651435 h 4195482"/>
              <a:gd name="connsiteX59" fmla="*/ 1679388 w 3051688"/>
              <a:gd name="connsiteY59" fmla="*/ 663388 h 4195482"/>
              <a:gd name="connsiteX60" fmla="*/ 1607671 w 3051688"/>
              <a:gd name="connsiteY60" fmla="*/ 645459 h 4195482"/>
              <a:gd name="connsiteX61" fmla="*/ 1494118 w 3051688"/>
              <a:gd name="connsiteY61" fmla="*/ 645459 h 4195482"/>
              <a:gd name="connsiteX62" fmla="*/ 1440329 w 3051688"/>
              <a:gd name="connsiteY62" fmla="*/ 621553 h 4195482"/>
              <a:gd name="connsiteX63" fmla="*/ 1428377 w 3051688"/>
              <a:gd name="connsiteY63" fmla="*/ 573741 h 4195482"/>
              <a:gd name="connsiteX64" fmla="*/ 1464235 w 3051688"/>
              <a:gd name="connsiteY64" fmla="*/ 519953 h 4195482"/>
              <a:gd name="connsiteX65" fmla="*/ 1470212 w 3051688"/>
              <a:gd name="connsiteY65" fmla="*/ 454212 h 4195482"/>
              <a:gd name="connsiteX66" fmla="*/ 1374588 w 3051688"/>
              <a:gd name="connsiteY66" fmla="*/ 388471 h 4195482"/>
              <a:gd name="connsiteX67" fmla="*/ 1374588 w 3051688"/>
              <a:gd name="connsiteY67" fmla="*/ 388471 h 4195482"/>
              <a:gd name="connsiteX68" fmla="*/ 1392518 w 3051688"/>
              <a:gd name="connsiteY68" fmla="*/ 274918 h 4195482"/>
              <a:gd name="connsiteX69" fmla="*/ 1356659 w 3051688"/>
              <a:gd name="connsiteY69" fmla="*/ 209176 h 4195482"/>
              <a:gd name="connsiteX70" fmla="*/ 1308847 w 3051688"/>
              <a:gd name="connsiteY70" fmla="*/ 137459 h 4195482"/>
              <a:gd name="connsiteX71" fmla="*/ 1278965 w 3051688"/>
              <a:gd name="connsiteY71" fmla="*/ 29882 h 4195482"/>
              <a:gd name="connsiteX72" fmla="*/ 1165412 w 3051688"/>
              <a:gd name="connsiteY72" fmla="*/ 0 h 4195482"/>
              <a:gd name="connsiteX73" fmla="*/ 1016000 w 3051688"/>
              <a:gd name="connsiteY73" fmla="*/ 11953 h 4195482"/>
              <a:gd name="connsiteX74" fmla="*/ 812800 w 3051688"/>
              <a:gd name="connsiteY74" fmla="*/ 89647 h 4195482"/>
              <a:gd name="connsiteX75" fmla="*/ 687294 w 3051688"/>
              <a:gd name="connsiteY75" fmla="*/ 245035 h 4195482"/>
              <a:gd name="connsiteX76" fmla="*/ 663388 w 3051688"/>
              <a:gd name="connsiteY76" fmla="*/ 364565 h 4195482"/>
              <a:gd name="connsiteX77" fmla="*/ 693271 w 3051688"/>
              <a:gd name="connsiteY77" fmla="*/ 502024 h 4195482"/>
              <a:gd name="connsiteX78" fmla="*/ 705224 w 3051688"/>
              <a:gd name="connsiteY78" fmla="*/ 537882 h 4195482"/>
              <a:gd name="connsiteX79" fmla="*/ 705224 w 3051688"/>
              <a:gd name="connsiteY79" fmla="*/ 591671 h 4195482"/>
              <a:gd name="connsiteX80" fmla="*/ 645459 w 3051688"/>
              <a:gd name="connsiteY80" fmla="*/ 669365 h 4195482"/>
              <a:gd name="connsiteX81" fmla="*/ 478118 w 3051688"/>
              <a:gd name="connsiteY81" fmla="*/ 693271 h 4195482"/>
              <a:gd name="connsiteX82" fmla="*/ 394447 w 3051688"/>
              <a:gd name="connsiteY82" fmla="*/ 723153 h 4195482"/>
              <a:gd name="connsiteX83" fmla="*/ 340659 w 3051688"/>
              <a:gd name="connsiteY83" fmla="*/ 788894 h 4195482"/>
              <a:gd name="connsiteX84" fmla="*/ 256988 w 3051688"/>
              <a:gd name="connsiteY84" fmla="*/ 800847 h 4195482"/>
              <a:gd name="connsiteX85" fmla="*/ 191247 w 3051688"/>
              <a:gd name="connsiteY85" fmla="*/ 896471 h 4195482"/>
              <a:gd name="connsiteX86" fmla="*/ 185271 w 3051688"/>
              <a:gd name="connsiteY86" fmla="*/ 956235 h 4195482"/>
              <a:gd name="connsiteX87" fmla="*/ 143435 w 3051688"/>
              <a:gd name="connsiteY87" fmla="*/ 1051859 h 4195482"/>
              <a:gd name="connsiteX88" fmla="*/ 149412 w 3051688"/>
              <a:gd name="connsiteY88" fmla="*/ 1159435 h 4195482"/>
              <a:gd name="connsiteX89" fmla="*/ 101600 w 3051688"/>
              <a:gd name="connsiteY89" fmla="*/ 1255059 h 4195482"/>
              <a:gd name="connsiteX90" fmla="*/ 83671 w 3051688"/>
              <a:gd name="connsiteY90" fmla="*/ 1422400 h 4195482"/>
              <a:gd name="connsiteX91" fmla="*/ 59765 w 3051688"/>
              <a:gd name="connsiteY91" fmla="*/ 1577788 h 4195482"/>
              <a:gd name="connsiteX92" fmla="*/ 0 w 3051688"/>
              <a:gd name="connsiteY92" fmla="*/ 1763059 h 4195482"/>
              <a:gd name="connsiteX93" fmla="*/ 17929 w 3051688"/>
              <a:gd name="connsiteY93" fmla="*/ 1954306 h 4195482"/>
              <a:gd name="connsiteX94" fmla="*/ 71718 w 3051688"/>
              <a:gd name="connsiteY94" fmla="*/ 1990165 h 4195482"/>
              <a:gd name="connsiteX95" fmla="*/ 89647 w 3051688"/>
              <a:gd name="connsiteY95" fmla="*/ 2091765 h 4195482"/>
              <a:gd name="connsiteX96" fmla="*/ 197224 w 3051688"/>
              <a:gd name="connsiteY96" fmla="*/ 2217271 h 4195482"/>
              <a:gd name="connsiteX97" fmla="*/ 316753 w 3051688"/>
              <a:gd name="connsiteY97" fmla="*/ 2348753 h 4195482"/>
              <a:gd name="connsiteX98" fmla="*/ 376518 w 3051688"/>
              <a:gd name="connsiteY98" fmla="*/ 2456329 h 4195482"/>
              <a:gd name="connsiteX99" fmla="*/ 442259 w 3051688"/>
              <a:gd name="connsiteY99" fmla="*/ 2516094 h 4195482"/>
              <a:gd name="connsiteX100" fmla="*/ 496047 w 3051688"/>
              <a:gd name="connsiteY100" fmla="*/ 2569882 h 4195482"/>
              <a:gd name="connsiteX101" fmla="*/ 585694 w 3051688"/>
              <a:gd name="connsiteY101" fmla="*/ 2605741 h 4195482"/>
              <a:gd name="connsiteX102" fmla="*/ 615577 w 3051688"/>
              <a:gd name="connsiteY102" fmla="*/ 2653553 h 4195482"/>
              <a:gd name="connsiteX103" fmla="*/ 496047 w 3051688"/>
              <a:gd name="connsiteY103" fmla="*/ 2731247 h 4195482"/>
              <a:gd name="connsiteX104" fmla="*/ 328706 w 3051688"/>
              <a:gd name="connsiteY104" fmla="*/ 2928471 h 4195482"/>
              <a:gd name="connsiteX105" fmla="*/ 328706 w 3051688"/>
              <a:gd name="connsiteY105" fmla="*/ 3107765 h 4195482"/>
              <a:gd name="connsiteX106" fmla="*/ 400424 w 3051688"/>
              <a:gd name="connsiteY106" fmla="*/ 3328894 h 4195482"/>
              <a:gd name="connsiteX107" fmla="*/ 490071 w 3051688"/>
              <a:gd name="connsiteY107" fmla="*/ 3478306 h 4195482"/>
              <a:gd name="connsiteX108" fmla="*/ 615577 w 3051688"/>
              <a:gd name="connsiteY108" fmla="*/ 3669553 h 4195482"/>
              <a:gd name="connsiteX109" fmla="*/ 705224 w 3051688"/>
              <a:gd name="connsiteY109" fmla="*/ 3783106 h 4195482"/>
              <a:gd name="connsiteX110" fmla="*/ 764988 w 3051688"/>
              <a:gd name="connsiteY110" fmla="*/ 3801035 h 4195482"/>
              <a:gd name="connsiteX111" fmla="*/ 980141 w 3051688"/>
              <a:gd name="connsiteY111" fmla="*/ 3801035 h 4195482"/>
              <a:gd name="connsiteX112" fmla="*/ 1219200 w 3051688"/>
              <a:gd name="connsiteY112" fmla="*/ 3741271 h 4195482"/>
              <a:gd name="connsiteX113" fmla="*/ 1320800 w 3051688"/>
              <a:gd name="connsiteY113" fmla="*/ 3723341 h 4195482"/>
              <a:gd name="connsiteX114" fmla="*/ 1398494 w 3051688"/>
              <a:gd name="connsiteY114" fmla="*/ 3729318 h 4195482"/>
              <a:gd name="connsiteX115" fmla="*/ 1547906 w 3051688"/>
              <a:gd name="connsiteY115" fmla="*/ 3705412 h 4195482"/>
              <a:gd name="connsiteX116" fmla="*/ 1655482 w 3051688"/>
              <a:gd name="connsiteY116" fmla="*/ 3699435 h 4195482"/>
              <a:gd name="connsiteX117" fmla="*/ 1804894 w 3051688"/>
              <a:gd name="connsiteY117" fmla="*/ 3699435 h 4195482"/>
              <a:gd name="connsiteX118" fmla="*/ 1846729 w 3051688"/>
              <a:gd name="connsiteY118" fmla="*/ 3687482 h 4195482"/>
              <a:gd name="connsiteX119" fmla="*/ 1882588 w 3051688"/>
              <a:gd name="connsiteY119" fmla="*/ 3723341 h 4195482"/>
              <a:gd name="connsiteX120" fmla="*/ 1948329 w 3051688"/>
              <a:gd name="connsiteY120" fmla="*/ 3681506 h 4195482"/>
              <a:gd name="connsiteX121" fmla="*/ 2067859 w 3051688"/>
              <a:gd name="connsiteY121" fmla="*/ 3508188 h 4195482"/>
              <a:gd name="connsiteX122" fmla="*/ 2181412 w 3051688"/>
              <a:gd name="connsiteY122" fmla="*/ 3299012 h 4195482"/>
              <a:gd name="connsiteX123" fmla="*/ 2193365 w 3051688"/>
              <a:gd name="connsiteY123" fmla="*/ 3466353 h 4195482"/>
              <a:gd name="connsiteX124" fmla="*/ 2193365 w 3051688"/>
              <a:gd name="connsiteY124" fmla="*/ 3615765 h 4195482"/>
              <a:gd name="connsiteX0" fmla="*/ 2193365 w 3051688"/>
              <a:gd name="connsiteY0" fmla="*/ 3615765 h 4195482"/>
              <a:gd name="connsiteX1" fmla="*/ 2199341 w 3051688"/>
              <a:gd name="connsiteY1" fmla="*/ 3681506 h 4195482"/>
              <a:gd name="connsiteX2" fmla="*/ 2139577 w 3051688"/>
              <a:gd name="connsiteY2" fmla="*/ 3747247 h 4195482"/>
              <a:gd name="connsiteX3" fmla="*/ 2085788 w 3051688"/>
              <a:gd name="connsiteY3" fmla="*/ 3902635 h 4195482"/>
              <a:gd name="connsiteX4" fmla="*/ 2097741 w 3051688"/>
              <a:gd name="connsiteY4" fmla="*/ 4010212 h 4195482"/>
              <a:gd name="connsiteX5" fmla="*/ 2259106 w 3051688"/>
              <a:gd name="connsiteY5" fmla="*/ 4141694 h 4195482"/>
              <a:gd name="connsiteX6" fmla="*/ 2456329 w 3051688"/>
              <a:gd name="connsiteY6" fmla="*/ 4195482 h 4195482"/>
              <a:gd name="connsiteX7" fmla="*/ 2641600 w 3051688"/>
              <a:gd name="connsiteY7" fmla="*/ 4183529 h 4195482"/>
              <a:gd name="connsiteX8" fmla="*/ 2659529 w 3051688"/>
              <a:gd name="connsiteY8" fmla="*/ 4099859 h 4195482"/>
              <a:gd name="connsiteX9" fmla="*/ 2611718 w 3051688"/>
              <a:gd name="connsiteY9" fmla="*/ 4004235 h 4195482"/>
              <a:gd name="connsiteX10" fmla="*/ 2557929 w 3051688"/>
              <a:gd name="connsiteY10" fmla="*/ 3950447 h 4195482"/>
              <a:gd name="connsiteX11" fmla="*/ 2587812 w 3051688"/>
              <a:gd name="connsiteY11" fmla="*/ 3854824 h 4195482"/>
              <a:gd name="connsiteX12" fmla="*/ 2545977 w 3051688"/>
              <a:gd name="connsiteY12" fmla="*/ 3783106 h 4195482"/>
              <a:gd name="connsiteX13" fmla="*/ 2528047 w 3051688"/>
              <a:gd name="connsiteY13" fmla="*/ 3705412 h 4195482"/>
              <a:gd name="connsiteX14" fmla="*/ 2516094 w 3051688"/>
              <a:gd name="connsiteY14" fmla="*/ 3645647 h 4195482"/>
              <a:gd name="connsiteX15" fmla="*/ 2755153 w 3051688"/>
              <a:gd name="connsiteY15" fmla="*/ 3669553 h 4195482"/>
              <a:gd name="connsiteX16" fmla="*/ 2827385 w 3051688"/>
              <a:gd name="connsiteY16" fmla="*/ 3598863 h 4195482"/>
              <a:gd name="connsiteX17" fmla="*/ 2834154 w 3051688"/>
              <a:gd name="connsiteY17" fmla="*/ 3508329 h 4195482"/>
              <a:gd name="connsiteX18" fmla="*/ 2922494 w 3051688"/>
              <a:gd name="connsiteY18" fmla="*/ 3490259 h 4195482"/>
              <a:gd name="connsiteX19" fmla="*/ 3051688 w 3051688"/>
              <a:gd name="connsiteY19" fmla="*/ 3370729 h 4195482"/>
              <a:gd name="connsiteX20" fmla="*/ 3042071 w 3051688"/>
              <a:gd name="connsiteY20" fmla="*/ 3239247 h 4195482"/>
              <a:gd name="connsiteX21" fmla="*/ 2994212 w 3051688"/>
              <a:gd name="connsiteY21" fmla="*/ 3143624 h 4195482"/>
              <a:gd name="connsiteX22" fmla="*/ 2886635 w 3051688"/>
              <a:gd name="connsiteY22" fmla="*/ 3101788 h 4195482"/>
              <a:gd name="connsiteX23" fmla="*/ 2762390 w 3051688"/>
              <a:gd name="connsiteY23" fmla="*/ 3075501 h 4195482"/>
              <a:gd name="connsiteX24" fmla="*/ 2781534 w 3051688"/>
              <a:gd name="connsiteY24" fmla="*/ 2990616 h 4195482"/>
              <a:gd name="connsiteX25" fmla="*/ 2802965 w 3051688"/>
              <a:gd name="connsiteY25" fmla="*/ 2856753 h 4195482"/>
              <a:gd name="connsiteX26" fmla="*/ 2773082 w 3051688"/>
              <a:gd name="connsiteY26" fmla="*/ 2749176 h 4195482"/>
              <a:gd name="connsiteX27" fmla="*/ 2707341 w 3051688"/>
              <a:gd name="connsiteY27" fmla="*/ 2504141 h 4195482"/>
              <a:gd name="connsiteX28" fmla="*/ 2653553 w 3051688"/>
              <a:gd name="connsiteY28" fmla="*/ 2342776 h 4195482"/>
              <a:gd name="connsiteX29" fmla="*/ 2593835 w 3051688"/>
              <a:gd name="connsiteY29" fmla="*/ 2274560 h 4195482"/>
              <a:gd name="connsiteX30" fmla="*/ 2572357 w 3051688"/>
              <a:gd name="connsiteY30" fmla="*/ 2165863 h 4195482"/>
              <a:gd name="connsiteX31" fmla="*/ 2504141 w 3051688"/>
              <a:gd name="connsiteY31" fmla="*/ 2037976 h 4195482"/>
              <a:gd name="connsiteX32" fmla="*/ 2318871 w 3051688"/>
              <a:gd name="connsiteY32" fmla="*/ 2026024 h 4195482"/>
              <a:gd name="connsiteX33" fmla="*/ 2181412 w 3051688"/>
              <a:gd name="connsiteY33" fmla="*/ 2032000 h 4195482"/>
              <a:gd name="connsiteX34" fmla="*/ 2095360 w 3051688"/>
              <a:gd name="connsiteY34" fmla="*/ 2056093 h 4195482"/>
              <a:gd name="connsiteX35" fmla="*/ 2055906 w 3051688"/>
              <a:gd name="connsiteY35" fmla="*/ 2067859 h 4195482"/>
              <a:gd name="connsiteX36" fmla="*/ 2020047 w 3051688"/>
              <a:gd name="connsiteY36" fmla="*/ 1990165 h 4195482"/>
              <a:gd name="connsiteX37" fmla="*/ 2018880 w 3051688"/>
              <a:gd name="connsiteY37" fmla="*/ 1894541 h 4195482"/>
              <a:gd name="connsiteX38" fmla="*/ 2026024 w 3051688"/>
              <a:gd name="connsiteY38" fmla="*/ 1786965 h 4195482"/>
              <a:gd name="connsiteX39" fmla="*/ 2103718 w 3051688"/>
              <a:gd name="connsiteY39" fmla="*/ 1846729 h 4195482"/>
              <a:gd name="connsiteX40" fmla="*/ 2181552 w 3051688"/>
              <a:gd name="connsiteY40" fmla="*/ 1865686 h 4195482"/>
              <a:gd name="connsiteX41" fmla="*/ 2281750 w 3051688"/>
              <a:gd name="connsiteY41" fmla="*/ 1820396 h 4195482"/>
              <a:gd name="connsiteX42" fmla="*/ 2456283 w 3051688"/>
              <a:gd name="connsiteY42" fmla="*/ 1826513 h 4195482"/>
              <a:gd name="connsiteX43" fmla="*/ 2522071 w 3051688"/>
              <a:gd name="connsiteY43" fmla="*/ 1798918 h 4195482"/>
              <a:gd name="connsiteX44" fmla="*/ 2534024 w 3051688"/>
              <a:gd name="connsiteY44" fmla="*/ 1727200 h 4195482"/>
              <a:gd name="connsiteX45" fmla="*/ 2462306 w 3051688"/>
              <a:gd name="connsiteY45" fmla="*/ 1703294 h 4195482"/>
              <a:gd name="connsiteX46" fmla="*/ 2486212 w 3051688"/>
              <a:gd name="connsiteY46" fmla="*/ 1583765 h 4195482"/>
              <a:gd name="connsiteX47" fmla="*/ 2492188 w 3051688"/>
              <a:gd name="connsiteY47" fmla="*/ 1386541 h 4195482"/>
              <a:gd name="connsiteX48" fmla="*/ 2510118 w 3051688"/>
              <a:gd name="connsiteY48" fmla="*/ 1278965 h 4195482"/>
              <a:gd name="connsiteX49" fmla="*/ 2468282 w 3051688"/>
              <a:gd name="connsiteY49" fmla="*/ 1261035 h 4195482"/>
              <a:gd name="connsiteX50" fmla="*/ 2402541 w 3051688"/>
              <a:gd name="connsiteY50" fmla="*/ 1201271 h 4195482"/>
              <a:gd name="connsiteX51" fmla="*/ 2330824 w 3051688"/>
              <a:gd name="connsiteY51" fmla="*/ 1147482 h 4195482"/>
              <a:gd name="connsiteX52" fmla="*/ 2306918 w 3051688"/>
              <a:gd name="connsiteY52" fmla="*/ 1105647 h 4195482"/>
              <a:gd name="connsiteX53" fmla="*/ 2235200 w 3051688"/>
              <a:gd name="connsiteY53" fmla="*/ 1075765 h 4195482"/>
              <a:gd name="connsiteX54" fmla="*/ 2169459 w 3051688"/>
              <a:gd name="connsiteY54" fmla="*/ 980141 h 4195482"/>
              <a:gd name="connsiteX55" fmla="*/ 2145553 w 3051688"/>
              <a:gd name="connsiteY55" fmla="*/ 980141 h 4195482"/>
              <a:gd name="connsiteX56" fmla="*/ 2097741 w 3051688"/>
              <a:gd name="connsiteY56" fmla="*/ 908424 h 4195482"/>
              <a:gd name="connsiteX57" fmla="*/ 2032000 w 3051688"/>
              <a:gd name="connsiteY57" fmla="*/ 824753 h 4195482"/>
              <a:gd name="connsiteX58" fmla="*/ 1936377 w 3051688"/>
              <a:gd name="connsiteY58" fmla="*/ 711200 h 4195482"/>
              <a:gd name="connsiteX59" fmla="*/ 1828800 w 3051688"/>
              <a:gd name="connsiteY59" fmla="*/ 651435 h 4195482"/>
              <a:gd name="connsiteX60" fmla="*/ 1679388 w 3051688"/>
              <a:gd name="connsiteY60" fmla="*/ 663388 h 4195482"/>
              <a:gd name="connsiteX61" fmla="*/ 1607671 w 3051688"/>
              <a:gd name="connsiteY61" fmla="*/ 645459 h 4195482"/>
              <a:gd name="connsiteX62" fmla="*/ 1494118 w 3051688"/>
              <a:gd name="connsiteY62" fmla="*/ 645459 h 4195482"/>
              <a:gd name="connsiteX63" fmla="*/ 1440329 w 3051688"/>
              <a:gd name="connsiteY63" fmla="*/ 621553 h 4195482"/>
              <a:gd name="connsiteX64" fmla="*/ 1428377 w 3051688"/>
              <a:gd name="connsiteY64" fmla="*/ 573741 h 4195482"/>
              <a:gd name="connsiteX65" fmla="*/ 1464235 w 3051688"/>
              <a:gd name="connsiteY65" fmla="*/ 519953 h 4195482"/>
              <a:gd name="connsiteX66" fmla="*/ 1470212 w 3051688"/>
              <a:gd name="connsiteY66" fmla="*/ 454212 h 4195482"/>
              <a:gd name="connsiteX67" fmla="*/ 1374588 w 3051688"/>
              <a:gd name="connsiteY67" fmla="*/ 388471 h 4195482"/>
              <a:gd name="connsiteX68" fmla="*/ 1374588 w 3051688"/>
              <a:gd name="connsiteY68" fmla="*/ 388471 h 4195482"/>
              <a:gd name="connsiteX69" fmla="*/ 1392518 w 3051688"/>
              <a:gd name="connsiteY69" fmla="*/ 274918 h 4195482"/>
              <a:gd name="connsiteX70" fmla="*/ 1356659 w 3051688"/>
              <a:gd name="connsiteY70" fmla="*/ 209176 h 4195482"/>
              <a:gd name="connsiteX71" fmla="*/ 1308847 w 3051688"/>
              <a:gd name="connsiteY71" fmla="*/ 137459 h 4195482"/>
              <a:gd name="connsiteX72" fmla="*/ 1278965 w 3051688"/>
              <a:gd name="connsiteY72" fmla="*/ 29882 h 4195482"/>
              <a:gd name="connsiteX73" fmla="*/ 1165412 w 3051688"/>
              <a:gd name="connsiteY73" fmla="*/ 0 h 4195482"/>
              <a:gd name="connsiteX74" fmla="*/ 1016000 w 3051688"/>
              <a:gd name="connsiteY74" fmla="*/ 11953 h 4195482"/>
              <a:gd name="connsiteX75" fmla="*/ 812800 w 3051688"/>
              <a:gd name="connsiteY75" fmla="*/ 89647 h 4195482"/>
              <a:gd name="connsiteX76" fmla="*/ 687294 w 3051688"/>
              <a:gd name="connsiteY76" fmla="*/ 245035 h 4195482"/>
              <a:gd name="connsiteX77" fmla="*/ 663388 w 3051688"/>
              <a:gd name="connsiteY77" fmla="*/ 364565 h 4195482"/>
              <a:gd name="connsiteX78" fmla="*/ 693271 w 3051688"/>
              <a:gd name="connsiteY78" fmla="*/ 502024 h 4195482"/>
              <a:gd name="connsiteX79" fmla="*/ 705224 w 3051688"/>
              <a:gd name="connsiteY79" fmla="*/ 537882 h 4195482"/>
              <a:gd name="connsiteX80" fmla="*/ 705224 w 3051688"/>
              <a:gd name="connsiteY80" fmla="*/ 591671 h 4195482"/>
              <a:gd name="connsiteX81" fmla="*/ 645459 w 3051688"/>
              <a:gd name="connsiteY81" fmla="*/ 669365 h 4195482"/>
              <a:gd name="connsiteX82" fmla="*/ 478118 w 3051688"/>
              <a:gd name="connsiteY82" fmla="*/ 693271 h 4195482"/>
              <a:gd name="connsiteX83" fmla="*/ 394447 w 3051688"/>
              <a:gd name="connsiteY83" fmla="*/ 723153 h 4195482"/>
              <a:gd name="connsiteX84" fmla="*/ 340659 w 3051688"/>
              <a:gd name="connsiteY84" fmla="*/ 788894 h 4195482"/>
              <a:gd name="connsiteX85" fmla="*/ 256988 w 3051688"/>
              <a:gd name="connsiteY85" fmla="*/ 800847 h 4195482"/>
              <a:gd name="connsiteX86" fmla="*/ 191247 w 3051688"/>
              <a:gd name="connsiteY86" fmla="*/ 896471 h 4195482"/>
              <a:gd name="connsiteX87" fmla="*/ 185271 w 3051688"/>
              <a:gd name="connsiteY87" fmla="*/ 956235 h 4195482"/>
              <a:gd name="connsiteX88" fmla="*/ 143435 w 3051688"/>
              <a:gd name="connsiteY88" fmla="*/ 1051859 h 4195482"/>
              <a:gd name="connsiteX89" fmla="*/ 149412 w 3051688"/>
              <a:gd name="connsiteY89" fmla="*/ 1159435 h 4195482"/>
              <a:gd name="connsiteX90" fmla="*/ 101600 w 3051688"/>
              <a:gd name="connsiteY90" fmla="*/ 1255059 h 4195482"/>
              <a:gd name="connsiteX91" fmla="*/ 83671 w 3051688"/>
              <a:gd name="connsiteY91" fmla="*/ 1422400 h 4195482"/>
              <a:gd name="connsiteX92" fmla="*/ 59765 w 3051688"/>
              <a:gd name="connsiteY92" fmla="*/ 1577788 h 4195482"/>
              <a:gd name="connsiteX93" fmla="*/ 0 w 3051688"/>
              <a:gd name="connsiteY93" fmla="*/ 1763059 h 4195482"/>
              <a:gd name="connsiteX94" fmla="*/ 17929 w 3051688"/>
              <a:gd name="connsiteY94" fmla="*/ 1954306 h 4195482"/>
              <a:gd name="connsiteX95" fmla="*/ 71718 w 3051688"/>
              <a:gd name="connsiteY95" fmla="*/ 1990165 h 4195482"/>
              <a:gd name="connsiteX96" fmla="*/ 89647 w 3051688"/>
              <a:gd name="connsiteY96" fmla="*/ 2091765 h 4195482"/>
              <a:gd name="connsiteX97" fmla="*/ 197224 w 3051688"/>
              <a:gd name="connsiteY97" fmla="*/ 2217271 h 4195482"/>
              <a:gd name="connsiteX98" fmla="*/ 316753 w 3051688"/>
              <a:gd name="connsiteY98" fmla="*/ 2348753 h 4195482"/>
              <a:gd name="connsiteX99" fmla="*/ 376518 w 3051688"/>
              <a:gd name="connsiteY99" fmla="*/ 2456329 h 4195482"/>
              <a:gd name="connsiteX100" fmla="*/ 442259 w 3051688"/>
              <a:gd name="connsiteY100" fmla="*/ 2516094 h 4195482"/>
              <a:gd name="connsiteX101" fmla="*/ 496047 w 3051688"/>
              <a:gd name="connsiteY101" fmla="*/ 2569882 h 4195482"/>
              <a:gd name="connsiteX102" fmla="*/ 585694 w 3051688"/>
              <a:gd name="connsiteY102" fmla="*/ 2605741 h 4195482"/>
              <a:gd name="connsiteX103" fmla="*/ 615577 w 3051688"/>
              <a:gd name="connsiteY103" fmla="*/ 2653553 h 4195482"/>
              <a:gd name="connsiteX104" fmla="*/ 496047 w 3051688"/>
              <a:gd name="connsiteY104" fmla="*/ 2731247 h 4195482"/>
              <a:gd name="connsiteX105" fmla="*/ 328706 w 3051688"/>
              <a:gd name="connsiteY105" fmla="*/ 2928471 h 4195482"/>
              <a:gd name="connsiteX106" fmla="*/ 328706 w 3051688"/>
              <a:gd name="connsiteY106" fmla="*/ 3107765 h 4195482"/>
              <a:gd name="connsiteX107" fmla="*/ 400424 w 3051688"/>
              <a:gd name="connsiteY107" fmla="*/ 3328894 h 4195482"/>
              <a:gd name="connsiteX108" fmla="*/ 490071 w 3051688"/>
              <a:gd name="connsiteY108" fmla="*/ 3478306 h 4195482"/>
              <a:gd name="connsiteX109" fmla="*/ 615577 w 3051688"/>
              <a:gd name="connsiteY109" fmla="*/ 3669553 h 4195482"/>
              <a:gd name="connsiteX110" fmla="*/ 705224 w 3051688"/>
              <a:gd name="connsiteY110" fmla="*/ 3783106 h 4195482"/>
              <a:gd name="connsiteX111" fmla="*/ 764988 w 3051688"/>
              <a:gd name="connsiteY111" fmla="*/ 3801035 h 4195482"/>
              <a:gd name="connsiteX112" fmla="*/ 980141 w 3051688"/>
              <a:gd name="connsiteY112" fmla="*/ 3801035 h 4195482"/>
              <a:gd name="connsiteX113" fmla="*/ 1219200 w 3051688"/>
              <a:gd name="connsiteY113" fmla="*/ 3741271 h 4195482"/>
              <a:gd name="connsiteX114" fmla="*/ 1320800 w 3051688"/>
              <a:gd name="connsiteY114" fmla="*/ 3723341 h 4195482"/>
              <a:gd name="connsiteX115" fmla="*/ 1398494 w 3051688"/>
              <a:gd name="connsiteY115" fmla="*/ 3729318 h 4195482"/>
              <a:gd name="connsiteX116" fmla="*/ 1547906 w 3051688"/>
              <a:gd name="connsiteY116" fmla="*/ 3705412 h 4195482"/>
              <a:gd name="connsiteX117" fmla="*/ 1655482 w 3051688"/>
              <a:gd name="connsiteY117" fmla="*/ 3699435 h 4195482"/>
              <a:gd name="connsiteX118" fmla="*/ 1804894 w 3051688"/>
              <a:gd name="connsiteY118" fmla="*/ 3699435 h 4195482"/>
              <a:gd name="connsiteX119" fmla="*/ 1846729 w 3051688"/>
              <a:gd name="connsiteY119" fmla="*/ 3687482 h 4195482"/>
              <a:gd name="connsiteX120" fmla="*/ 1882588 w 3051688"/>
              <a:gd name="connsiteY120" fmla="*/ 3723341 h 4195482"/>
              <a:gd name="connsiteX121" fmla="*/ 1948329 w 3051688"/>
              <a:gd name="connsiteY121" fmla="*/ 3681506 h 4195482"/>
              <a:gd name="connsiteX122" fmla="*/ 2067859 w 3051688"/>
              <a:gd name="connsiteY122" fmla="*/ 3508188 h 4195482"/>
              <a:gd name="connsiteX123" fmla="*/ 2181412 w 3051688"/>
              <a:gd name="connsiteY123" fmla="*/ 3299012 h 4195482"/>
              <a:gd name="connsiteX124" fmla="*/ 2193365 w 3051688"/>
              <a:gd name="connsiteY124" fmla="*/ 3466353 h 4195482"/>
              <a:gd name="connsiteX125" fmla="*/ 2193365 w 3051688"/>
              <a:gd name="connsiteY125" fmla="*/ 3615765 h 4195482"/>
              <a:gd name="connsiteX0" fmla="*/ 2193365 w 3051688"/>
              <a:gd name="connsiteY0" fmla="*/ 3615765 h 4195482"/>
              <a:gd name="connsiteX1" fmla="*/ 2199341 w 3051688"/>
              <a:gd name="connsiteY1" fmla="*/ 3681506 h 4195482"/>
              <a:gd name="connsiteX2" fmla="*/ 2139577 w 3051688"/>
              <a:gd name="connsiteY2" fmla="*/ 3747247 h 4195482"/>
              <a:gd name="connsiteX3" fmla="*/ 2085788 w 3051688"/>
              <a:gd name="connsiteY3" fmla="*/ 3902635 h 4195482"/>
              <a:gd name="connsiteX4" fmla="*/ 2097741 w 3051688"/>
              <a:gd name="connsiteY4" fmla="*/ 4010212 h 4195482"/>
              <a:gd name="connsiteX5" fmla="*/ 2259106 w 3051688"/>
              <a:gd name="connsiteY5" fmla="*/ 4141694 h 4195482"/>
              <a:gd name="connsiteX6" fmla="*/ 2456329 w 3051688"/>
              <a:gd name="connsiteY6" fmla="*/ 4195482 h 4195482"/>
              <a:gd name="connsiteX7" fmla="*/ 2641600 w 3051688"/>
              <a:gd name="connsiteY7" fmla="*/ 4183529 h 4195482"/>
              <a:gd name="connsiteX8" fmla="*/ 2659529 w 3051688"/>
              <a:gd name="connsiteY8" fmla="*/ 4099859 h 4195482"/>
              <a:gd name="connsiteX9" fmla="*/ 2611718 w 3051688"/>
              <a:gd name="connsiteY9" fmla="*/ 4004235 h 4195482"/>
              <a:gd name="connsiteX10" fmla="*/ 2557929 w 3051688"/>
              <a:gd name="connsiteY10" fmla="*/ 3950447 h 4195482"/>
              <a:gd name="connsiteX11" fmla="*/ 2587812 w 3051688"/>
              <a:gd name="connsiteY11" fmla="*/ 3854824 h 4195482"/>
              <a:gd name="connsiteX12" fmla="*/ 2545977 w 3051688"/>
              <a:gd name="connsiteY12" fmla="*/ 3783106 h 4195482"/>
              <a:gd name="connsiteX13" fmla="*/ 2504234 w 3051688"/>
              <a:gd name="connsiteY13" fmla="*/ 3710175 h 4195482"/>
              <a:gd name="connsiteX14" fmla="*/ 2516094 w 3051688"/>
              <a:gd name="connsiteY14" fmla="*/ 3645647 h 4195482"/>
              <a:gd name="connsiteX15" fmla="*/ 2755153 w 3051688"/>
              <a:gd name="connsiteY15" fmla="*/ 3669553 h 4195482"/>
              <a:gd name="connsiteX16" fmla="*/ 2827385 w 3051688"/>
              <a:gd name="connsiteY16" fmla="*/ 3598863 h 4195482"/>
              <a:gd name="connsiteX17" fmla="*/ 2834154 w 3051688"/>
              <a:gd name="connsiteY17" fmla="*/ 3508329 h 4195482"/>
              <a:gd name="connsiteX18" fmla="*/ 2922494 w 3051688"/>
              <a:gd name="connsiteY18" fmla="*/ 3490259 h 4195482"/>
              <a:gd name="connsiteX19" fmla="*/ 3051688 w 3051688"/>
              <a:gd name="connsiteY19" fmla="*/ 3370729 h 4195482"/>
              <a:gd name="connsiteX20" fmla="*/ 3042071 w 3051688"/>
              <a:gd name="connsiteY20" fmla="*/ 3239247 h 4195482"/>
              <a:gd name="connsiteX21" fmla="*/ 2994212 w 3051688"/>
              <a:gd name="connsiteY21" fmla="*/ 3143624 h 4195482"/>
              <a:gd name="connsiteX22" fmla="*/ 2886635 w 3051688"/>
              <a:gd name="connsiteY22" fmla="*/ 3101788 h 4195482"/>
              <a:gd name="connsiteX23" fmla="*/ 2762390 w 3051688"/>
              <a:gd name="connsiteY23" fmla="*/ 3075501 h 4195482"/>
              <a:gd name="connsiteX24" fmla="*/ 2781534 w 3051688"/>
              <a:gd name="connsiteY24" fmla="*/ 2990616 h 4195482"/>
              <a:gd name="connsiteX25" fmla="*/ 2802965 w 3051688"/>
              <a:gd name="connsiteY25" fmla="*/ 2856753 h 4195482"/>
              <a:gd name="connsiteX26" fmla="*/ 2773082 w 3051688"/>
              <a:gd name="connsiteY26" fmla="*/ 2749176 h 4195482"/>
              <a:gd name="connsiteX27" fmla="*/ 2707341 w 3051688"/>
              <a:gd name="connsiteY27" fmla="*/ 2504141 h 4195482"/>
              <a:gd name="connsiteX28" fmla="*/ 2653553 w 3051688"/>
              <a:gd name="connsiteY28" fmla="*/ 2342776 h 4195482"/>
              <a:gd name="connsiteX29" fmla="*/ 2593835 w 3051688"/>
              <a:gd name="connsiteY29" fmla="*/ 2274560 h 4195482"/>
              <a:gd name="connsiteX30" fmla="*/ 2572357 w 3051688"/>
              <a:gd name="connsiteY30" fmla="*/ 2165863 h 4195482"/>
              <a:gd name="connsiteX31" fmla="*/ 2504141 w 3051688"/>
              <a:gd name="connsiteY31" fmla="*/ 2037976 h 4195482"/>
              <a:gd name="connsiteX32" fmla="*/ 2318871 w 3051688"/>
              <a:gd name="connsiteY32" fmla="*/ 2026024 h 4195482"/>
              <a:gd name="connsiteX33" fmla="*/ 2181412 w 3051688"/>
              <a:gd name="connsiteY33" fmla="*/ 2032000 h 4195482"/>
              <a:gd name="connsiteX34" fmla="*/ 2095360 w 3051688"/>
              <a:gd name="connsiteY34" fmla="*/ 2056093 h 4195482"/>
              <a:gd name="connsiteX35" fmla="*/ 2055906 w 3051688"/>
              <a:gd name="connsiteY35" fmla="*/ 2067859 h 4195482"/>
              <a:gd name="connsiteX36" fmla="*/ 2020047 w 3051688"/>
              <a:gd name="connsiteY36" fmla="*/ 1990165 h 4195482"/>
              <a:gd name="connsiteX37" fmla="*/ 2018880 w 3051688"/>
              <a:gd name="connsiteY37" fmla="*/ 1894541 h 4195482"/>
              <a:gd name="connsiteX38" fmla="*/ 2026024 w 3051688"/>
              <a:gd name="connsiteY38" fmla="*/ 1786965 h 4195482"/>
              <a:gd name="connsiteX39" fmla="*/ 2103718 w 3051688"/>
              <a:gd name="connsiteY39" fmla="*/ 1846729 h 4195482"/>
              <a:gd name="connsiteX40" fmla="*/ 2181552 w 3051688"/>
              <a:gd name="connsiteY40" fmla="*/ 1865686 h 4195482"/>
              <a:gd name="connsiteX41" fmla="*/ 2281750 w 3051688"/>
              <a:gd name="connsiteY41" fmla="*/ 1820396 h 4195482"/>
              <a:gd name="connsiteX42" fmla="*/ 2456283 w 3051688"/>
              <a:gd name="connsiteY42" fmla="*/ 1826513 h 4195482"/>
              <a:gd name="connsiteX43" fmla="*/ 2522071 w 3051688"/>
              <a:gd name="connsiteY43" fmla="*/ 1798918 h 4195482"/>
              <a:gd name="connsiteX44" fmla="*/ 2534024 w 3051688"/>
              <a:gd name="connsiteY44" fmla="*/ 1727200 h 4195482"/>
              <a:gd name="connsiteX45" fmla="*/ 2462306 w 3051688"/>
              <a:gd name="connsiteY45" fmla="*/ 1703294 h 4195482"/>
              <a:gd name="connsiteX46" fmla="*/ 2486212 w 3051688"/>
              <a:gd name="connsiteY46" fmla="*/ 1583765 h 4195482"/>
              <a:gd name="connsiteX47" fmla="*/ 2492188 w 3051688"/>
              <a:gd name="connsiteY47" fmla="*/ 1386541 h 4195482"/>
              <a:gd name="connsiteX48" fmla="*/ 2510118 w 3051688"/>
              <a:gd name="connsiteY48" fmla="*/ 1278965 h 4195482"/>
              <a:gd name="connsiteX49" fmla="*/ 2468282 w 3051688"/>
              <a:gd name="connsiteY49" fmla="*/ 1261035 h 4195482"/>
              <a:gd name="connsiteX50" fmla="*/ 2402541 w 3051688"/>
              <a:gd name="connsiteY50" fmla="*/ 1201271 h 4195482"/>
              <a:gd name="connsiteX51" fmla="*/ 2330824 w 3051688"/>
              <a:gd name="connsiteY51" fmla="*/ 1147482 h 4195482"/>
              <a:gd name="connsiteX52" fmla="*/ 2306918 w 3051688"/>
              <a:gd name="connsiteY52" fmla="*/ 1105647 h 4195482"/>
              <a:gd name="connsiteX53" fmla="*/ 2235200 w 3051688"/>
              <a:gd name="connsiteY53" fmla="*/ 1075765 h 4195482"/>
              <a:gd name="connsiteX54" fmla="*/ 2169459 w 3051688"/>
              <a:gd name="connsiteY54" fmla="*/ 980141 h 4195482"/>
              <a:gd name="connsiteX55" fmla="*/ 2145553 w 3051688"/>
              <a:gd name="connsiteY55" fmla="*/ 980141 h 4195482"/>
              <a:gd name="connsiteX56" fmla="*/ 2097741 w 3051688"/>
              <a:gd name="connsiteY56" fmla="*/ 908424 h 4195482"/>
              <a:gd name="connsiteX57" fmla="*/ 2032000 w 3051688"/>
              <a:gd name="connsiteY57" fmla="*/ 824753 h 4195482"/>
              <a:gd name="connsiteX58" fmla="*/ 1936377 w 3051688"/>
              <a:gd name="connsiteY58" fmla="*/ 711200 h 4195482"/>
              <a:gd name="connsiteX59" fmla="*/ 1828800 w 3051688"/>
              <a:gd name="connsiteY59" fmla="*/ 651435 h 4195482"/>
              <a:gd name="connsiteX60" fmla="*/ 1679388 w 3051688"/>
              <a:gd name="connsiteY60" fmla="*/ 663388 h 4195482"/>
              <a:gd name="connsiteX61" fmla="*/ 1607671 w 3051688"/>
              <a:gd name="connsiteY61" fmla="*/ 645459 h 4195482"/>
              <a:gd name="connsiteX62" fmla="*/ 1494118 w 3051688"/>
              <a:gd name="connsiteY62" fmla="*/ 645459 h 4195482"/>
              <a:gd name="connsiteX63" fmla="*/ 1440329 w 3051688"/>
              <a:gd name="connsiteY63" fmla="*/ 621553 h 4195482"/>
              <a:gd name="connsiteX64" fmla="*/ 1428377 w 3051688"/>
              <a:gd name="connsiteY64" fmla="*/ 573741 h 4195482"/>
              <a:gd name="connsiteX65" fmla="*/ 1464235 w 3051688"/>
              <a:gd name="connsiteY65" fmla="*/ 519953 h 4195482"/>
              <a:gd name="connsiteX66" fmla="*/ 1470212 w 3051688"/>
              <a:gd name="connsiteY66" fmla="*/ 454212 h 4195482"/>
              <a:gd name="connsiteX67" fmla="*/ 1374588 w 3051688"/>
              <a:gd name="connsiteY67" fmla="*/ 388471 h 4195482"/>
              <a:gd name="connsiteX68" fmla="*/ 1374588 w 3051688"/>
              <a:gd name="connsiteY68" fmla="*/ 388471 h 4195482"/>
              <a:gd name="connsiteX69" fmla="*/ 1392518 w 3051688"/>
              <a:gd name="connsiteY69" fmla="*/ 274918 h 4195482"/>
              <a:gd name="connsiteX70" fmla="*/ 1356659 w 3051688"/>
              <a:gd name="connsiteY70" fmla="*/ 209176 h 4195482"/>
              <a:gd name="connsiteX71" fmla="*/ 1308847 w 3051688"/>
              <a:gd name="connsiteY71" fmla="*/ 137459 h 4195482"/>
              <a:gd name="connsiteX72" fmla="*/ 1278965 w 3051688"/>
              <a:gd name="connsiteY72" fmla="*/ 29882 h 4195482"/>
              <a:gd name="connsiteX73" fmla="*/ 1165412 w 3051688"/>
              <a:gd name="connsiteY73" fmla="*/ 0 h 4195482"/>
              <a:gd name="connsiteX74" fmla="*/ 1016000 w 3051688"/>
              <a:gd name="connsiteY74" fmla="*/ 11953 h 4195482"/>
              <a:gd name="connsiteX75" fmla="*/ 812800 w 3051688"/>
              <a:gd name="connsiteY75" fmla="*/ 89647 h 4195482"/>
              <a:gd name="connsiteX76" fmla="*/ 687294 w 3051688"/>
              <a:gd name="connsiteY76" fmla="*/ 245035 h 4195482"/>
              <a:gd name="connsiteX77" fmla="*/ 663388 w 3051688"/>
              <a:gd name="connsiteY77" fmla="*/ 364565 h 4195482"/>
              <a:gd name="connsiteX78" fmla="*/ 693271 w 3051688"/>
              <a:gd name="connsiteY78" fmla="*/ 502024 h 4195482"/>
              <a:gd name="connsiteX79" fmla="*/ 705224 w 3051688"/>
              <a:gd name="connsiteY79" fmla="*/ 537882 h 4195482"/>
              <a:gd name="connsiteX80" fmla="*/ 705224 w 3051688"/>
              <a:gd name="connsiteY80" fmla="*/ 591671 h 4195482"/>
              <a:gd name="connsiteX81" fmla="*/ 645459 w 3051688"/>
              <a:gd name="connsiteY81" fmla="*/ 669365 h 4195482"/>
              <a:gd name="connsiteX82" fmla="*/ 478118 w 3051688"/>
              <a:gd name="connsiteY82" fmla="*/ 693271 h 4195482"/>
              <a:gd name="connsiteX83" fmla="*/ 394447 w 3051688"/>
              <a:gd name="connsiteY83" fmla="*/ 723153 h 4195482"/>
              <a:gd name="connsiteX84" fmla="*/ 340659 w 3051688"/>
              <a:gd name="connsiteY84" fmla="*/ 788894 h 4195482"/>
              <a:gd name="connsiteX85" fmla="*/ 256988 w 3051688"/>
              <a:gd name="connsiteY85" fmla="*/ 800847 h 4195482"/>
              <a:gd name="connsiteX86" fmla="*/ 191247 w 3051688"/>
              <a:gd name="connsiteY86" fmla="*/ 896471 h 4195482"/>
              <a:gd name="connsiteX87" fmla="*/ 185271 w 3051688"/>
              <a:gd name="connsiteY87" fmla="*/ 956235 h 4195482"/>
              <a:gd name="connsiteX88" fmla="*/ 143435 w 3051688"/>
              <a:gd name="connsiteY88" fmla="*/ 1051859 h 4195482"/>
              <a:gd name="connsiteX89" fmla="*/ 149412 w 3051688"/>
              <a:gd name="connsiteY89" fmla="*/ 1159435 h 4195482"/>
              <a:gd name="connsiteX90" fmla="*/ 101600 w 3051688"/>
              <a:gd name="connsiteY90" fmla="*/ 1255059 h 4195482"/>
              <a:gd name="connsiteX91" fmla="*/ 83671 w 3051688"/>
              <a:gd name="connsiteY91" fmla="*/ 1422400 h 4195482"/>
              <a:gd name="connsiteX92" fmla="*/ 59765 w 3051688"/>
              <a:gd name="connsiteY92" fmla="*/ 1577788 h 4195482"/>
              <a:gd name="connsiteX93" fmla="*/ 0 w 3051688"/>
              <a:gd name="connsiteY93" fmla="*/ 1763059 h 4195482"/>
              <a:gd name="connsiteX94" fmla="*/ 17929 w 3051688"/>
              <a:gd name="connsiteY94" fmla="*/ 1954306 h 4195482"/>
              <a:gd name="connsiteX95" fmla="*/ 71718 w 3051688"/>
              <a:gd name="connsiteY95" fmla="*/ 1990165 h 4195482"/>
              <a:gd name="connsiteX96" fmla="*/ 89647 w 3051688"/>
              <a:gd name="connsiteY96" fmla="*/ 2091765 h 4195482"/>
              <a:gd name="connsiteX97" fmla="*/ 197224 w 3051688"/>
              <a:gd name="connsiteY97" fmla="*/ 2217271 h 4195482"/>
              <a:gd name="connsiteX98" fmla="*/ 316753 w 3051688"/>
              <a:gd name="connsiteY98" fmla="*/ 2348753 h 4195482"/>
              <a:gd name="connsiteX99" fmla="*/ 376518 w 3051688"/>
              <a:gd name="connsiteY99" fmla="*/ 2456329 h 4195482"/>
              <a:gd name="connsiteX100" fmla="*/ 442259 w 3051688"/>
              <a:gd name="connsiteY100" fmla="*/ 2516094 h 4195482"/>
              <a:gd name="connsiteX101" fmla="*/ 496047 w 3051688"/>
              <a:gd name="connsiteY101" fmla="*/ 2569882 h 4195482"/>
              <a:gd name="connsiteX102" fmla="*/ 585694 w 3051688"/>
              <a:gd name="connsiteY102" fmla="*/ 2605741 h 4195482"/>
              <a:gd name="connsiteX103" fmla="*/ 615577 w 3051688"/>
              <a:gd name="connsiteY103" fmla="*/ 2653553 h 4195482"/>
              <a:gd name="connsiteX104" fmla="*/ 496047 w 3051688"/>
              <a:gd name="connsiteY104" fmla="*/ 2731247 h 4195482"/>
              <a:gd name="connsiteX105" fmla="*/ 328706 w 3051688"/>
              <a:gd name="connsiteY105" fmla="*/ 2928471 h 4195482"/>
              <a:gd name="connsiteX106" fmla="*/ 328706 w 3051688"/>
              <a:gd name="connsiteY106" fmla="*/ 3107765 h 4195482"/>
              <a:gd name="connsiteX107" fmla="*/ 400424 w 3051688"/>
              <a:gd name="connsiteY107" fmla="*/ 3328894 h 4195482"/>
              <a:gd name="connsiteX108" fmla="*/ 490071 w 3051688"/>
              <a:gd name="connsiteY108" fmla="*/ 3478306 h 4195482"/>
              <a:gd name="connsiteX109" fmla="*/ 615577 w 3051688"/>
              <a:gd name="connsiteY109" fmla="*/ 3669553 h 4195482"/>
              <a:gd name="connsiteX110" fmla="*/ 705224 w 3051688"/>
              <a:gd name="connsiteY110" fmla="*/ 3783106 h 4195482"/>
              <a:gd name="connsiteX111" fmla="*/ 764988 w 3051688"/>
              <a:gd name="connsiteY111" fmla="*/ 3801035 h 4195482"/>
              <a:gd name="connsiteX112" fmla="*/ 980141 w 3051688"/>
              <a:gd name="connsiteY112" fmla="*/ 3801035 h 4195482"/>
              <a:gd name="connsiteX113" fmla="*/ 1219200 w 3051688"/>
              <a:gd name="connsiteY113" fmla="*/ 3741271 h 4195482"/>
              <a:gd name="connsiteX114" fmla="*/ 1320800 w 3051688"/>
              <a:gd name="connsiteY114" fmla="*/ 3723341 h 4195482"/>
              <a:gd name="connsiteX115" fmla="*/ 1398494 w 3051688"/>
              <a:gd name="connsiteY115" fmla="*/ 3729318 h 4195482"/>
              <a:gd name="connsiteX116" fmla="*/ 1547906 w 3051688"/>
              <a:gd name="connsiteY116" fmla="*/ 3705412 h 4195482"/>
              <a:gd name="connsiteX117" fmla="*/ 1655482 w 3051688"/>
              <a:gd name="connsiteY117" fmla="*/ 3699435 h 4195482"/>
              <a:gd name="connsiteX118" fmla="*/ 1804894 w 3051688"/>
              <a:gd name="connsiteY118" fmla="*/ 3699435 h 4195482"/>
              <a:gd name="connsiteX119" fmla="*/ 1846729 w 3051688"/>
              <a:gd name="connsiteY119" fmla="*/ 3687482 h 4195482"/>
              <a:gd name="connsiteX120" fmla="*/ 1882588 w 3051688"/>
              <a:gd name="connsiteY120" fmla="*/ 3723341 h 4195482"/>
              <a:gd name="connsiteX121" fmla="*/ 1948329 w 3051688"/>
              <a:gd name="connsiteY121" fmla="*/ 3681506 h 4195482"/>
              <a:gd name="connsiteX122" fmla="*/ 2067859 w 3051688"/>
              <a:gd name="connsiteY122" fmla="*/ 3508188 h 4195482"/>
              <a:gd name="connsiteX123" fmla="*/ 2181412 w 3051688"/>
              <a:gd name="connsiteY123" fmla="*/ 3299012 h 4195482"/>
              <a:gd name="connsiteX124" fmla="*/ 2193365 w 3051688"/>
              <a:gd name="connsiteY124" fmla="*/ 3466353 h 4195482"/>
              <a:gd name="connsiteX125" fmla="*/ 2193365 w 3051688"/>
              <a:gd name="connsiteY125" fmla="*/ 3615765 h 4195482"/>
              <a:gd name="connsiteX0" fmla="*/ 2193365 w 3051688"/>
              <a:gd name="connsiteY0" fmla="*/ 3615765 h 4183529"/>
              <a:gd name="connsiteX1" fmla="*/ 2199341 w 3051688"/>
              <a:gd name="connsiteY1" fmla="*/ 3681506 h 4183529"/>
              <a:gd name="connsiteX2" fmla="*/ 2139577 w 3051688"/>
              <a:gd name="connsiteY2" fmla="*/ 3747247 h 4183529"/>
              <a:gd name="connsiteX3" fmla="*/ 2085788 w 3051688"/>
              <a:gd name="connsiteY3" fmla="*/ 3902635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8706 w 3051688"/>
              <a:gd name="connsiteY106" fmla="*/ 3107765 h 4183529"/>
              <a:gd name="connsiteX107" fmla="*/ 400424 w 3051688"/>
              <a:gd name="connsiteY107" fmla="*/ 3328894 h 4183529"/>
              <a:gd name="connsiteX108" fmla="*/ 490071 w 3051688"/>
              <a:gd name="connsiteY108" fmla="*/ 3478306 h 4183529"/>
              <a:gd name="connsiteX109" fmla="*/ 615577 w 3051688"/>
              <a:gd name="connsiteY109" fmla="*/ 3669553 h 4183529"/>
              <a:gd name="connsiteX110" fmla="*/ 705224 w 3051688"/>
              <a:gd name="connsiteY110" fmla="*/ 3783106 h 4183529"/>
              <a:gd name="connsiteX111" fmla="*/ 764988 w 3051688"/>
              <a:gd name="connsiteY111" fmla="*/ 3801035 h 4183529"/>
              <a:gd name="connsiteX112" fmla="*/ 980141 w 3051688"/>
              <a:gd name="connsiteY112" fmla="*/ 3801035 h 4183529"/>
              <a:gd name="connsiteX113" fmla="*/ 1219200 w 3051688"/>
              <a:gd name="connsiteY113" fmla="*/ 3741271 h 4183529"/>
              <a:gd name="connsiteX114" fmla="*/ 1320800 w 3051688"/>
              <a:gd name="connsiteY114" fmla="*/ 3723341 h 4183529"/>
              <a:gd name="connsiteX115" fmla="*/ 1398494 w 3051688"/>
              <a:gd name="connsiteY115" fmla="*/ 3729318 h 4183529"/>
              <a:gd name="connsiteX116" fmla="*/ 1547906 w 3051688"/>
              <a:gd name="connsiteY116" fmla="*/ 3705412 h 4183529"/>
              <a:gd name="connsiteX117" fmla="*/ 1655482 w 3051688"/>
              <a:gd name="connsiteY117" fmla="*/ 3699435 h 4183529"/>
              <a:gd name="connsiteX118" fmla="*/ 1804894 w 3051688"/>
              <a:gd name="connsiteY118" fmla="*/ 3699435 h 4183529"/>
              <a:gd name="connsiteX119" fmla="*/ 1846729 w 3051688"/>
              <a:gd name="connsiteY119" fmla="*/ 3687482 h 4183529"/>
              <a:gd name="connsiteX120" fmla="*/ 1882588 w 3051688"/>
              <a:gd name="connsiteY120" fmla="*/ 3723341 h 4183529"/>
              <a:gd name="connsiteX121" fmla="*/ 1948329 w 3051688"/>
              <a:gd name="connsiteY121" fmla="*/ 3681506 h 4183529"/>
              <a:gd name="connsiteX122" fmla="*/ 2067859 w 3051688"/>
              <a:gd name="connsiteY122" fmla="*/ 3508188 h 4183529"/>
              <a:gd name="connsiteX123" fmla="*/ 2181412 w 3051688"/>
              <a:gd name="connsiteY123" fmla="*/ 3299012 h 4183529"/>
              <a:gd name="connsiteX124" fmla="*/ 2193365 w 3051688"/>
              <a:gd name="connsiteY124" fmla="*/ 3466353 h 4183529"/>
              <a:gd name="connsiteX125" fmla="*/ 2193365 w 3051688"/>
              <a:gd name="connsiteY125"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8706 w 3051688"/>
              <a:gd name="connsiteY106" fmla="*/ 3107765 h 4183529"/>
              <a:gd name="connsiteX107" fmla="*/ 400424 w 3051688"/>
              <a:gd name="connsiteY107" fmla="*/ 3328894 h 4183529"/>
              <a:gd name="connsiteX108" fmla="*/ 490071 w 3051688"/>
              <a:gd name="connsiteY108" fmla="*/ 3478306 h 4183529"/>
              <a:gd name="connsiteX109" fmla="*/ 615577 w 3051688"/>
              <a:gd name="connsiteY109" fmla="*/ 3669553 h 4183529"/>
              <a:gd name="connsiteX110" fmla="*/ 705224 w 3051688"/>
              <a:gd name="connsiteY110" fmla="*/ 3783106 h 4183529"/>
              <a:gd name="connsiteX111" fmla="*/ 764988 w 3051688"/>
              <a:gd name="connsiteY111" fmla="*/ 3801035 h 4183529"/>
              <a:gd name="connsiteX112" fmla="*/ 980141 w 3051688"/>
              <a:gd name="connsiteY112" fmla="*/ 3801035 h 4183529"/>
              <a:gd name="connsiteX113" fmla="*/ 1219200 w 3051688"/>
              <a:gd name="connsiteY113" fmla="*/ 3741271 h 4183529"/>
              <a:gd name="connsiteX114" fmla="*/ 1320800 w 3051688"/>
              <a:gd name="connsiteY114" fmla="*/ 3723341 h 4183529"/>
              <a:gd name="connsiteX115" fmla="*/ 1398494 w 3051688"/>
              <a:gd name="connsiteY115" fmla="*/ 3729318 h 4183529"/>
              <a:gd name="connsiteX116" fmla="*/ 1547906 w 3051688"/>
              <a:gd name="connsiteY116" fmla="*/ 3705412 h 4183529"/>
              <a:gd name="connsiteX117" fmla="*/ 1655482 w 3051688"/>
              <a:gd name="connsiteY117" fmla="*/ 3699435 h 4183529"/>
              <a:gd name="connsiteX118" fmla="*/ 1804894 w 3051688"/>
              <a:gd name="connsiteY118" fmla="*/ 3699435 h 4183529"/>
              <a:gd name="connsiteX119" fmla="*/ 1846729 w 3051688"/>
              <a:gd name="connsiteY119" fmla="*/ 3687482 h 4183529"/>
              <a:gd name="connsiteX120" fmla="*/ 1882588 w 3051688"/>
              <a:gd name="connsiteY120" fmla="*/ 3723341 h 4183529"/>
              <a:gd name="connsiteX121" fmla="*/ 1948329 w 3051688"/>
              <a:gd name="connsiteY121" fmla="*/ 3681506 h 4183529"/>
              <a:gd name="connsiteX122" fmla="*/ 2067859 w 3051688"/>
              <a:gd name="connsiteY122" fmla="*/ 3508188 h 4183529"/>
              <a:gd name="connsiteX123" fmla="*/ 2181412 w 3051688"/>
              <a:gd name="connsiteY123" fmla="*/ 3299012 h 4183529"/>
              <a:gd name="connsiteX124" fmla="*/ 2193365 w 3051688"/>
              <a:gd name="connsiteY124" fmla="*/ 3466353 h 4183529"/>
              <a:gd name="connsiteX125" fmla="*/ 2193365 w 3051688"/>
              <a:gd name="connsiteY125"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8706 w 3051688"/>
              <a:gd name="connsiteY106" fmla="*/ 3107765 h 4183529"/>
              <a:gd name="connsiteX107" fmla="*/ 400424 w 3051688"/>
              <a:gd name="connsiteY107" fmla="*/ 3328894 h 4183529"/>
              <a:gd name="connsiteX108" fmla="*/ 490071 w 3051688"/>
              <a:gd name="connsiteY108" fmla="*/ 3478306 h 4183529"/>
              <a:gd name="connsiteX109" fmla="*/ 615577 w 3051688"/>
              <a:gd name="connsiteY109" fmla="*/ 3669553 h 4183529"/>
              <a:gd name="connsiteX110" fmla="*/ 705224 w 3051688"/>
              <a:gd name="connsiteY110" fmla="*/ 3783106 h 4183529"/>
              <a:gd name="connsiteX111" fmla="*/ 764988 w 3051688"/>
              <a:gd name="connsiteY111" fmla="*/ 3801035 h 4183529"/>
              <a:gd name="connsiteX112" fmla="*/ 980141 w 3051688"/>
              <a:gd name="connsiteY112" fmla="*/ 3801035 h 4183529"/>
              <a:gd name="connsiteX113" fmla="*/ 1219200 w 3051688"/>
              <a:gd name="connsiteY113" fmla="*/ 3741271 h 4183529"/>
              <a:gd name="connsiteX114" fmla="*/ 1320800 w 3051688"/>
              <a:gd name="connsiteY114" fmla="*/ 3723341 h 4183529"/>
              <a:gd name="connsiteX115" fmla="*/ 1398494 w 3051688"/>
              <a:gd name="connsiteY115" fmla="*/ 3729318 h 4183529"/>
              <a:gd name="connsiteX116" fmla="*/ 1547906 w 3051688"/>
              <a:gd name="connsiteY116" fmla="*/ 3705412 h 4183529"/>
              <a:gd name="connsiteX117" fmla="*/ 1655482 w 3051688"/>
              <a:gd name="connsiteY117" fmla="*/ 3699435 h 4183529"/>
              <a:gd name="connsiteX118" fmla="*/ 1804894 w 3051688"/>
              <a:gd name="connsiteY118" fmla="*/ 3699435 h 4183529"/>
              <a:gd name="connsiteX119" fmla="*/ 1846729 w 3051688"/>
              <a:gd name="connsiteY119" fmla="*/ 3687482 h 4183529"/>
              <a:gd name="connsiteX120" fmla="*/ 1882588 w 3051688"/>
              <a:gd name="connsiteY120" fmla="*/ 3723341 h 4183529"/>
              <a:gd name="connsiteX121" fmla="*/ 1948329 w 3051688"/>
              <a:gd name="connsiteY121" fmla="*/ 3681506 h 4183529"/>
              <a:gd name="connsiteX122" fmla="*/ 2067859 w 3051688"/>
              <a:gd name="connsiteY122" fmla="*/ 3508188 h 4183529"/>
              <a:gd name="connsiteX123" fmla="*/ 2181412 w 3051688"/>
              <a:gd name="connsiteY123" fmla="*/ 3299012 h 4183529"/>
              <a:gd name="connsiteX124" fmla="*/ 2224321 w 3051688"/>
              <a:gd name="connsiteY124" fmla="*/ 3463972 h 4183529"/>
              <a:gd name="connsiteX125" fmla="*/ 2193365 w 3051688"/>
              <a:gd name="connsiteY125"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8706 w 3051688"/>
              <a:gd name="connsiteY106" fmla="*/ 3107765 h 4183529"/>
              <a:gd name="connsiteX107" fmla="*/ 400424 w 3051688"/>
              <a:gd name="connsiteY107" fmla="*/ 3328894 h 4183529"/>
              <a:gd name="connsiteX108" fmla="*/ 490071 w 3051688"/>
              <a:gd name="connsiteY108" fmla="*/ 3478306 h 4183529"/>
              <a:gd name="connsiteX109" fmla="*/ 615577 w 3051688"/>
              <a:gd name="connsiteY109" fmla="*/ 3669553 h 4183529"/>
              <a:gd name="connsiteX110" fmla="*/ 705224 w 3051688"/>
              <a:gd name="connsiteY110" fmla="*/ 3783106 h 4183529"/>
              <a:gd name="connsiteX111" fmla="*/ 764988 w 3051688"/>
              <a:gd name="connsiteY111" fmla="*/ 3801035 h 4183529"/>
              <a:gd name="connsiteX112" fmla="*/ 980141 w 3051688"/>
              <a:gd name="connsiteY112" fmla="*/ 3801035 h 4183529"/>
              <a:gd name="connsiteX113" fmla="*/ 1219200 w 3051688"/>
              <a:gd name="connsiteY113" fmla="*/ 3741271 h 4183529"/>
              <a:gd name="connsiteX114" fmla="*/ 1320800 w 3051688"/>
              <a:gd name="connsiteY114" fmla="*/ 3723341 h 4183529"/>
              <a:gd name="connsiteX115" fmla="*/ 1398494 w 3051688"/>
              <a:gd name="connsiteY115" fmla="*/ 3729318 h 4183529"/>
              <a:gd name="connsiteX116" fmla="*/ 1547906 w 3051688"/>
              <a:gd name="connsiteY116" fmla="*/ 3705412 h 4183529"/>
              <a:gd name="connsiteX117" fmla="*/ 1655482 w 3051688"/>
              <a:gd name="connsiteY117" fmla="*/ 3699435 h 4183529"/>
              <a:gd name="connsiteX118" fmla="*/ 1804894 w 3051688"/>
              <a:gd name="connsiteY118" fmla="*/ 3699435 h 4183529"/>
              <a:gd name="connsiteX119" fmla="*/ 1846729 w 3051688"/>
              <a:gd name="connsiteY119" fmla="*/ 3687482 h 4183529"/>
              <a:gd name="connsiteX120" fmla="*/ 1882588 w 3051688"/>
              <a:gd name="connsiteY120" fmla="*/ 3723341 h 4183529"/>
              <a:gd name="connsiteX121" fmla="*/ 1948329 w 3051688"/>
              <a:gd name="connsiteY121" fmla="*/ 3681506 h 4183529"/>
              <a:gd name="connsiteX122" fmla="*/ 2067859 w 3051688"/>
              <a:gd name="connsiteY122" fmla="*/ 3508188 h 4183529"/>
              <a:gd name="connsiteX123" fmla="*/ 2212368 w 3051688"/>
              <a:gd name="connsiteY123" fmla="*/ 3270437 h 4183529"/>
              <a:gd name="connsiteX124" fmla="*/ 2224321 w 3051688"/>
              <a:gd name="connsiteY124" fmla="*/ 3463972 h 4183529"/>
              <a:gd name="connsiteX125" fmla="*/ 2193365 w 3051688"/>
              <a:gd name="connsiteY125"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8706 w 3051688"/>
              <a:gd name="connsiteY106" fmla="*/ 3107765 h 4183529"/>
              <a:gd name="connsiteX107" fmla="*/ 400424 w 3051688"/>
              <a:gd name="connsiteY107" fmla="*/ 3328894 h 4183529"/>
              <a:gd name="connsiteX108" fmla="*/ 490071 w 3051688"/>
              <a:gd name="connsiteY108" fmla="*/ 3478306 h 4183529"/>
              <a:gd name="connsiteX109" fmla="*/ 615577 w 3051688"/>
              <a:gd name="connsiteY109" fmla="*/ 3669553 h 4183529"/>
              <a:gd name="connsiteX110" fmla="*/ 705224 w 3051688"/>
              <a:gd name="connsiteY110" fmla="*/ 3783106 h 4183529"/>
              <a:gd name="connsiteX111" fmla="*/ 764988 w 3051688"/>
              <a:gd name="connsiteY111" fmla="*/ 3801035 h 4183529"/>
              <a:gd name="connsiteX112" fmla="*/ 980141 w 3051688"/>
              <a:gd name="connsiteY112" fmla="*/ 3801035 h 4183529"/>
              <a:gd name="connsiteX113" fmla="*/ 1219200 w 3051688"/>
              <a:gd name="connsiteY113" fmla="*/ 3741271 h 4183529"/>
              <a:gd name="connsiteX114" fmla="*/ 1320800 w 3051688"/>
              <a:gd name="connsiteY114" fmla="*/ 3723341 h 4183529"/>
              <a:gd name="connsiteX115" fmla="*/ 1398494 w 3051688"/>
              <a:gd name="connsiteY115" fmla="*/ 3729318 h 4183529"/>
              <a:gd name="connsiteX116" fmla="*/ 1547906 w 3051688"/>
              <a:gd name="connsiteY116" fmla="*/ 3705412 h 4183529"/>
              <a:gd name="connsiteX117" fmla="*/ 1655482 w 3051688"/>
              <a:gd name="connsiteY117" fmla="*/ 3699435 h 4183529"/>
              <a:gd name="connsiteX118" fmla="*/ 1804894 w 3051688"/>
              <a:gd name="connsiteY118" fmla="*/ 3699435 h 4183529"/>
              <a:gd name="connsiteX119" fmla="*/ 1846729 w 3051688"/>
              <a:gd name="connsiteY119" fmla="*/ 3687482 h 4183529"/>
              <a:gd name="connsiteX120" fmla="*/ 1882588 w 3051688"/>
              <a:gd name="connsiteY120" fmla="*/ 3723341 h 4183529"/>
              <a:gd name="connsiteX121" fmla="*/ 1948329 w 3051688"/>
              <a:gd name="connsiteY121" fmla="*/ 3681506 h 4183529"/>
              <a:gd name="connsiteX122" fmla="*/ 2070241 w 3051688"/>
              <a:gd name="connsiteY122" fmla="*/ 3455800 h 4183529"/>
              <a:gd name="connsiteX123" fmla="*/ 2212368 w 3051688"/>
              <a:gd name="connsiteY123" fmla="*/ 3270437 h 4183529"/>
              <a:gd name="connsiteX124" fmla="*/ 2224321 w 3051688"/>
              <a:gd name="connsiteY124" fmla="*/ 3463972 h 4183529"/>
              <a:gd name="connsiteX125" fmla="*/ 2193365 w 3051688"/>
              <a:gd name="connsiteY125"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209643 w 3051688"/>
              <a:gd name="connsiteY106" fmla="*/ 3200634 h 4183529"/>
              <a:gd name="connsiteX107" fmla="*/ 400424 w 3051688"/>
              <a:gd name="connsiteY107" fmla="*/ 3328894 h 4183529"/>
              <a:gd name="connsiteX108" fmla="*/ 490071 w 3051688"/>
              <a:gd name="connsiteY108" fmla="*/ 3478306 h 4183529"/>
              <a:gd name="connsiteX109" fmla="*/ 615577 w 3051688"/>
              <a:gd name="connsiteY109" fmla="*/ 3669553 h 4183529"/>
              <a:gd name="connsiteX110" fmla="*/ 705224 w 3051688"/>
              <a:gd name="connsiteY110" fmla="*/ 3783106 h 4183529"/>
              <a:gd name="connsiteX111" fmla="*/ 764988 w 3051688"/>
              <a:gd name="connsiteY111" fmla="*/ 3801035 h 4183529"/>
              <a:gd name="connsiteX112" fmla="*/ 980141 w 3051688"/>
              <a:gd name="connsiteY112" fmla="*/ 3801035 h 4183529"/>
              <a:gd name="connsiteX113" fmla="*/ 1219200 w 3051688"/>
              <a:gd name="connsiteY113" fmla="*/ 3741271 h 4183529"/>
              <a:gd name="connsiteX114" fmla="*/ 1320800 w 3051688"/>
              <a:gd name="connsiteY114" fmla="*/ 3723341 h 4183529"/>
              <a:gd name="connsiteX115" fmla="*/ 1398494 w 3051688"/>
              <a:gd name="connsiteY115" fmla="*/ 3729318 h 4183529"/>
              <a:gd name="connsiteX116" fmla="*/ 1547906 w 3051688"/>
              <a:gd name="connsiteY116" fmla="*/ 3705412 h 4183529"/>
              <a:gd name="connsiteX117" fmla="*/ 1655482 w 3051688"/>
              <a:gd name="connsiteY117" fmla="*/ 3699435 h 4183529"/>
              <a:gd name="connsiteX118" fmla="*/ 1804894 w 3051688"/>
              <a:gd name="connsiteY118" fmla="*/ 3699435 h 4183529"/>
              <a:gd name="connsiteX119" fmla="*/ 1846729 w 3051688"/>
              <a:gd name="connsiteY119" fmla="*/ 3687482 h 4183529"/>
              <a:gd name="connsiteX120" fmla="*/ 1882588 w 3051688"/>
              <a:gd name="connsiteY120" fmla="*/ 3723341 h 4183529"/>
              <a:gd name="connsiteX121" fmla="*/ 1948329 w 3051688"/>
              <a:gd name="connsiteY121" fmla="*/ 3681506 h 4183529"/>
              <a:gd name="connsiteX122" fmla="*/ 2070241 w 3051688"/>
              <a:gd name="connsiteY122" fmla="*/ 3455800 h 4183529"/>
              <a:gd name="connsiteX123" fmla="*/ 2212368 w 3051688"/>
              <a:gd name="connsiteY123" fmla="*/ 3270437 h 4183529"/>
              <a:gd name="connsiteX124" fmla="*/ 2224321 w 3051688"/>
              <a:gd name="connsiteY124" fmla="*/ 3463972 h 4183529"/>
              <a:gd name="connsiteX125" fmla="*/ 2193365 w 3051688"/>
              <a:gd name="connsiteY125"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9454 w 3051688"/>
              <a:gd name="connsiteY106" fmla="*/ 3044032 h 4183529"/>
              <a:gd name="connsiteX107" fmla="*/ 209643 w 3051688"/>
              <a:gd name="connsiteY107" fmla="*/ 3200634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29454 w 3051688"/>
              <a:gd name="connsiteY106" fmla="*/ 3044032 h 4183529"/>
              <a:gd name="connsiteX107" fmla="*/ 347755 w 3051688"/>
              <a:gd name="connsiteY107" fmla="*/ 3179203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46123 w 3051688"/>
              <a:gd name="connsiteY106" fmla="*/ 3017838 h 4183529"/>
              <a:gd name="connsiteX107" fmla="*/ 347755 w 3051688"/>
              <a:gd name="connsiteY107" fmla="*/ 3179203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28706 w 3051688"/>
              <a:gd name="connsiteY105" fmla="*/ 2928471 h 4183529"/>
              <a:gd name="connsiteX106" fmla="*/ 346123 w 3051688"/>
              <a:gd name="connsiteY106" fmla="*/ 3017838 h 4183529"/>
              <a:gd name="connsiteX107" fmla="*/ 333467 w 3051688"/>
              <a:gd name="connsiteY107" fmla="*/ 3155391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89647 w 3051688"/>
              <a:gd name="connsiteY96" fmla="*/ 2091765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33469 w 3051688"/>
              <a:gd name="connsiteY105" fmla="*/ 2918946 h 4183529"/>
              <a:gd name="connsiteX106" fmla="*/ 346123 w 3051688"/>
              <a:gd name="connsiteY106" fmla="*/ 3017838 h 4183529"/>
              <a:gd name="connsiteX107" fmla="*/ 333467 w 3051688"/>
              <a:gd name="connsiteY107" fmla="*/ 3155391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17929 w 3051688"/>
              <a:gd name="connsiteY94" fmla="*/ 1954306 h 4183529"/>
              <a:gd name="connsiteX95" fmla="*/ 71718 w 3051688"/>
              <a:gd name="connsiteY95" fmla="*/ 1990165 h 4183529"/>
              <a:gd name="connsiteX96" fmla="*/ 61072 w 3051688"/>
              <a:gd name="connsiteY96" fmla="*/ 2075096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33469 w 3051688"/>
              <a:gd name="connsiteY105" fmla="*/ 2918946 h 4183529"/>
              <a:gd name="connsiteX106" fmla="*/ 346123 w 3051688"/>
              <a:gd name="connsiteY106" fmla="*/ 3017838 h 4183529"/>
              <a:gd name="connsiteX107" fmla="*/ 333467 w 3051688"/>
              <a:gd name="connsiteY107" fmla="*/ 3155391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93365 w 3051688"/>
              <a:gd name="connsiteY0" fmla="*/ 3615765 h 4183529"/>
              <a:gd name="connsiteX1" fmla="*/ 2199341 w 3051688"/>
              <a:gd name="connsiteY1" fmla="*/ 3681506 h 4183529"/>
              <a:gd name="connsiteX2" fmla="*/ 2139577 w 3051688"/>
              <a:gd name="connsiteY2" fmla="*/ 3747247 h 4183529"/>
              <a:gd name="connsiteX3" fmla="*/ 2066738 w 3051688"/>
              <a:gd name="connsiteY3" fmla="*/ 3943116 h 4183529"/>
              <a:gd name="connsiteX4" fmla="*/ 2097741 w 3051688"/>
              <a:gd name="connsiteY4" fmla="*/ 4010212 h 4183529"/>
              <a:gd name="connsiteX5" fmla="*/ 2259106 w 3051688"/>
              <a:gd name="connsiteY5" fmla="*/ 4141694 h 4183529"/>
              <a:gd name="connsiteX6" fmla="*/ 2458711 w 3051688"/>
              <a:gd name="connsiteY6" fmla="*/ 4166907 h 4183529"/>
              <a:gd name="connsiteX7" fmla="*/ 2641600 w 3051688"/>
              <a:gd name="connsiteY7" fmla="*/ 4183529 h 4183529"/>
              <a:gd name="connsiteX8" fmla="*/ 2659529 w 3051688"/>
              <a:gd name="connsiteY8" fmla="*/ 4099859 h 4183529"/>
              <a:gd name="connsiteX9" fmla="*/ 2611718 w 3051688"/>
              <a:gd name="connsiteY9" fmla="*/ 4004235 h 4183529"/>
              <a:gd name="connsiteX10" fmla="*/ 2557929 w 3051688"/>
              <a:gd name="connsiteY10" fmla="*/ 3950447 h 4183529"/>
              <a:gd name="connsiteX11" fmla="*/ 2587812 w 3051688"/>
              <a:gd name="connsiteY11" fmla="*/ 3854824 h 4183529"/>
              <a:gd name="connsiteX12" fmla="*/ 2545977 w 3051688"/>
              <a:gd name="connsiteY12" fmla="*/ 3783106 h 4183529"/>
              <a:gd name="connsiteX13" fmla="*/ 2504234 w 3051688"/>
              <a:gd name="connsiteY13" fmla="*/ 3710175 h 4183529"/>
              <a:gd name="connsiteX14" fmla="*/ 2516094 w 3051688"/>
              <a:gd name="connsiteY14" fmla="*/ 3645647 h 4183529"/>
              <a:gd name="connsiteX15" fmla="*/ 2755153 w 3051688"/>
              <a:gd name="connsiteY15" fmla="*/ 3669553 h 4183529"/>
              <a:gd name="connsiteX16" fmla="*/ 2827385 w 3051688"/>
              <a:gd name="connsiteY16" fmla="*/ 3598863 h 4183529"/>
              <a:gd name="connsiteX17" fmla="*/ 2834154 w 3051688"/>
              <a:gd name="connsiteY17" fmla="*/ 3508329 h 4183529"/>
              <a:gd name="connsiteX18" fmla="*/ 2922494 w 3051688"/>
              <a:gd name="connsiteY18" fmla="*/ 3490259 h 4183529"/>
              <a:gd name="connsiteX19" fmla="*/ 3051688 w 3051688"/>
              <a:gd name="connsiteY19" fmla="*/ 3370729 h 4183529"/>
              <a:gd name="connsiteX20" fmla="*/ 3042071 w 3051688"/>
              <a:gd name="connsiteY20" fmla="*/ 3239247 h 4183529"/>
              <a:gd name="connsiteX21" fmla="*/ 2994212 w 3051688"/>
              <a:gd name="connsiteY21" fmla="*/ 3143624 h 4183529"/>
              <a:gd name="connsiteX22" fmla="*/ 2886635 w 3051688"/>
              <a:gd name="connsiteY22" fmla="*/ 3101788 h 4183529"/>
              <a:gd name="connsiteX23" fmla="*/ 2762390 w 3051688"/>
              <a:gd name="connsiteY23" fmla="*/ 3075501 h 4183529"/>
              <a:gd name="connsiteX24" fmla="*/ 2781534 w 3051688"/>
              <a:gd name="connsiteY24" fmla="*/ 2990616 h 4183529"/>
              <a:gd name="connsiteX25" fmla="*/ 2802965 w 3051688"/>
              <a:gd name="connsiteY25" fmla="*/ 2856753 h 4183529"/>
              <a:gd name="connsiteX26" fmla="*/ 2773082 w 3051688"/>
              <a:gd name="connsiteY26" fmla="*/ 2749176 h 4183529"/>
              <a:gd name="connsiteX27" fmla="*/ 2707341 w 3051688"/>
              <a:gd name="connsiteY27" fmla="*/ 2504141 h 4183529"/>
              <a:gd name="connsiteX28" fmla="*/ 2653553 w 3051688"/>
              <a:gd name="connsiteY28" fmla="*/ 2342776 h 4183529"/>
              <a:gd name="connsiteX29" fmla="*/ 2593835 w 3051688"/>
              <a:gd name="connsiteY29" fmla="*/ 2274560 h 4183529"/>
              <a:gd name="connsiteX30" fmla="*/ 2572357 w 3051688"/>
              <a:gd name="connsiteY30" fmla="*/ 2165863 h 4183529"/>
              <a:gd name="connsiteX31" fmla="*/ 2504141 w 3051688"/>
              <a:gd name="connsiteY31" fmla="*/ 2037976 h 4183529"/>
              <a:gd name="connsiteX32" fmla="*/ 2318871 w 3051688"/>
              <a:gd name="connsiteY32" fmla="*/ 2026024 h 4183529"/>
              <a:gd name="connsiteX33" fmla="*/ 2181412 w 3051688"/>
              <a:gd name="connsiteY33" fmla="*/ 2032000 h 4183529"/>
              <a:gd name="connsiteX34" fmla="*/ 2095360 w 3051688"/>
              <a:gd name="connsiteY34" fmla="*/ 2056093 h 4183529"/>
              <a:gd name="connsiteX35" fmla="*/ 2055906 w 3051688"/>
              <a:gd name="connsiteY35" fmla="*/ 2067859 h 4183529"/>
              <a:gd name="connsiteX36" fmla="*/ 2020047 w 3051688"/>
              <a:gd name="connsiteY36" fmla="*/ 1990165 h 4183529"/>
              <a:gd name="connsiteX37" fmla="*/ 2018880 w 3051688"/>
              <a:gd name="connsiteY37" fmla="*/ 1894541 h 4183529"/>
              <a:gd name="connsiteX38" fmla="*/ 2026024 w 3051688"/>
              <a:gd name="connsiteY38" fmla="*/ 1786965 h 4183529"/>
              <a:gd name="connsiteX39" fmla="*/ 2103718 w 3051688"/>
              <a:gd name="connsiteY39" fmla="*/ 1846729 h 4183529"/>
              <a:gd name="connsiteX40" fmla="*/ 2181552 w 3051688"/>
              <a:gd name="connsiteY40" fmla="*/ 1865686 h 4183529"/>
              <a:gd name="connsiteX41" fmla="*/ 2281750 w 3051688"/>
              <a:gd name="connsiteY41" fmla="*/ 1820396 h 4183529"/>
              <a:gd name="connsiteX42" fmla="*/ 2456283 w 3051688"/>
              <a:gd name="connsiteY42" fmla="*/ 1826513 h 4183529"/>
              <a:gd name="connsiteX43" fmla="*/ 2522071 w 3051688"/>
              <a:gd name="connsiteY43" fmla="*/ 1798918 h 4183529"/>
              <a:gd name="connsiteX44" fmla="*/ 2534024 w 3051688"/>
              <a:gd name="connsiteY44" fmla="*/ 1727200 h 4183529"/>
              <a:gd name="connsiteX45" fmla="*/ 2462306 w 3051688"/>
              <a:gd name="connsiteY45" fmla="*/ 1703294 h 4183529"/>
              <a:gd name="connsiteX46" fmla="*/ 2486212 w 3051688"/>
              <a:gd name="connsiteY46" fmla="*/ 1583765 h 4183529"/>
              <a:gd name="connsiteX47" fmla="*/ 2492188 w 3051688"/>
              <a:gd name="connsiteY47" fmla="*/ 1386541 h 4183529"/>
              <a:gd name="connsiteX48" fmla="*/ 2510118 w 3051688"/>
              <a:gd name="connsiteY48" fmla="*/ 1278965 h 4183529"/>
              <a:gd name="connsiteX49" fmla="*/ 2468282 w 3051688"/>
              <a:gd name="connsiteY49" fmla="*/ 1261035 h 4183529"/>
              <a:gd name="connsiteX50" fmla="*/ 2402541 w 3051688"/>
              <a:gd name="connsiteY50" fmla="*/ 1201271 h 4183529"/>
              <a:gd name="connsiteX51" fmla="*/ 2330824 w 3051688"/>
              <a:gd name="connsiteY51" fmla="*/ 1147482 h 4183529"/>
              <a:gd name="connsiteX52" fmla="*/ 2306918 w 3051688"/>
              <a:gd name="connsiteY52" fmla="*/ 1105647 h 4183529"/>
              <a:gd name="connsiteX53" fmla="*/ 2235200 w 3051688"/>
              <a:gd name="connsiteY53" fmla="*/ 1075765 h 4183529"/>
              <a:gd name="connsiteX54" fmla="*/ 2169459 w 3051688"/>
              <a:gd name="connsiteY54" fmla="*/ 980141 h 4183529"/>
              <a:gd name="connsiteX55" fmla="*/ 2145553 w 3051688"/>
              <a:gd name="connsiteY55" fmla="*/ 980141 h 4183529"/>
              <a:gd name="connsiteX56" fmla="*/ 2097741 w 3051688"/>
              <a:gd name="connsiteY56" fmla="*/ 908424 h 4183529"/>
              <a:gd name="connsiteX57" fmla="*/ 2032000 w 3051688"/>
              <a:gd name="connsiteY57" fmla="*/ 824753 h 4183529"/>
              <a:gd name="connsiteX58" fmla="*/ 1936377 w 3051688"/>
              <a:gd name="connsiteY58" fmla="*/ 711200 h 4183529"/>
              <a:gd name="connsiteX59" fmla="*/ 1828800 w 3051688"/>
              <a:gd name="connsiteY59" fmla="*/ 651435 h 4183529"/>
              <a:gd name="connsiteX60" fmla="*/ 1679388 w 3051688"/>
              <a:gd name="connsiteY60" fmla="*/ 663388 h 4183529"/>
              <a:gd name="connsiteX61" fmla="*/ 1607671 w 3051688"/>
              <a:gd name="connsiteY61" fmla="*/ 645459 h 4183529"/>
              <a:gd name="connsiteX62" fmla="*/ 1494118 w 3051688"/>
              <a:gd name="connsiteY62" fmla="*/ 645459 h 4183529"/>
              <a:gd name="connsiteX63" fmla="*/ 1440329 w 3051688"/>
              <a:gd name="connsiteY63" fmla="*/ 621553 h 4183529"/>
              <a:gd name="connsiteX64" fmla="*/ 1428377 w 3051688"/>
              <a:gd name="connsiteY64" fmla="*/ 573741 h 4183529"/>
              <a:gd name="connsiteX65" fmla="*/ 1464235 w 3051688"/>
              <a:gd name="connsiteY65" fmla="*/ 519953 h 4183529"/>
              <a:gd name="connsiteX66" fmla="*/ 1470212 w 3051688"/>
              <a:gd name="connsiteY66" fmla="*/ 454212 h 4183529"/>
              <a:gd name="connsiteX67" fmla="*/ 1374588 w 3051688"/>
              <a:gd name="connsiteY67" fmla="*/ 388471 h 4183529"/>
              <a:gd name="connsiteX68" fmla="*/ 1374588 w 3051688"/>
              <a:gd name="connsiteY68" fmla="*/ 388471 h 4183529"/>
              <a:gd name="connsiteX69" fmla="*/ 1392518 w 3051688"/>
              <a:gd name="connsiteY69" fmla="*/ 274918 h 4183529"/>
              <a:gd name="connsiteX70" fmla="*/ 1356659 w 3051688"/>
              <a:gd name="connsiteY70" fmla="*/ 209176 h 4183529"/>
              <a:gd name="connsiteX71" fmla="*/ 1308847 w 3051688"/>
              <a:gd name="connsiteY71" fmla="*/ 137459 h 4183529"/>
              <a:gd name="connsiteX72" fmla="*/ 1278965 w 3051688"/>
              <a:gd name="connsiteY72" fmla="*/ 29882 h 4183529"/>
              <a:gd name="connsiteX73" fmla="*/ 1165412 w 3051688"/>
              <a:gd name="connsiteY73" fmla="*/ 0 h 4183529"/>
              <a:gd name="connsiteX74" fmla="*/ 1016000 w 3051688"/>
              <a:gd name="connsiteY74" fmla="*/ 11953 h 4183529"/>
              <a:gd name="connsiteX75" fmla="*/ 812800 w 3051688"/>
              <a:gd name="connsiteY75" fmla="*/ 89647 h 4183529"/>
              <a:gd name="connsiteX76" fmla="*/ 687294 w 3051688"/>
              <a:gd name="connsiteY76" fmla="*/ 245035 h 4183529"/>
              <a:gd name="connsiteX77" fmla="*/ 663388 w 3051688"/>
              <a:gd name="connsiteY77" fmla="*/ 364565 h 4183529"/>
              <a:gd name="connsiteX78" fmla="*/ 693271 w 3051688"/>
              <a:gd name="connsiteY78" fmla="*/ 502024 h 4183529"/>
              <a:gd name="connsiteX79" fmla="*/ 705224 w 3051688"/>
              <a:gd name="connsiteY79" fmla="*/ 537882 h 4183529"/>
              <a:gd name="connsiteX80" fmla="*/ 705224 w 3051688"/>
              <a:gd name="connsiteY80" fmla="*/ 591671 h 4183529"/>
              <a:gd name="connsiteX81" fmla="*/ 645459 w 3051688"/>
              <a:gd name="connsiteY81" fmla="*/ 669365 h 4183529"/>
              <a:gd name="connsiteX82" fmla="*/ 478118 w 3051688"/>
              <a:gd name="connsiteY82" fmla="*/ 693271 h 4183529"/>
              <a:gd name="connsiteX83" fmla="*/ 394447 w 3051688"/>
              <a:gd name="connsiteY83" fmla="*/ 723153 h 4183529"/>
              <a:gd name="connsiteX84" fmla="*/ 340659 w 3051688"/>
              <a:gd name="connsiteY84" fmla="*/ 788894 h 4183529"/>
              <a:gd name="connsiteX85" fmla="*/ 256988 w 3051688"/>
              <a:gd name="connsiteY85" fmla="*/ 800847 h 4183529"/>
              <a:gd name="connsiteX86" fmla="*/ 191247 w 3051688"/>
              <a:gd name="connsiteY86" fmla="*/ 896471 h 4183529"/>
              <a:gd name="connsiteX87" fmla="*/ 185271 w 3051688"/>
              <a:gd name="connsiteY87" fmla="*/ 956235 h 4183529"/>
              <a:gd name="connsiteX88" fmla="*/ 143435 w 3051688"/>
              <a:gd name="connsiteY88" fmla="*/ 1051859 h 4183529"/>
              <a:gd name="connsiteX89" fmla="*/ 149412 w 3051688"/>
              <a:gd name="connsiteY89" fmla="*/ 1159435 h 4183529"/>
              <a:gd name="connsiteX90" fmla="*/ 101600 w 3051688"/>
              <a:gd name="connsiteY90" fmla="*/ 1255059 h 4183529"/>
              <a:gd name="connsiteX91" fmla="*/ 83671 w 3051688"/>
              <a:gd name="connsiteY91" fmla="*/ 1422400 h 4183529"/>
              <a:gd name="connsiteX92" fmla="*/ 59765 w 3051688"/>
              <a:gd name="connsiteY92" fmla="*/ 1577788 h 4183529"/>
              <a:gd name="connsiteX93" fmla="*/ 0 w 3051688"/>
              <a:gd name="connsiteY93" fmla="*/ 1763059 h 4183529"/>
              <a:gd name="connsiteX94" fmla="*/ 29836 w 3051688"/>
              <a:gd name="connsiteY94" fmla="*/ 1932874 h 4183529"/>
              <a:gd name="connsiteX95" fmla="*/ 71718 w 3051688"/>
              <a:gd name="connsiteY95" fmla="*/ 1990165 h 4183529"/>
              <a:gd name="connsiteX96" fmla="*/ 61072 w 3051688"/>
              <a:gd name="connsiteY96" fmla="*/ 2075096 h 4183529"/>
              <a:gd name="connsiteX97" fmla="*/ 197224 w 3051688"/>
              <a:gd name="connsiteY97" fmla="*/ 2217271 h 4183529"/>
              <a:gd name="connsiteX98" fmla="*/ 316753 w 3051688"/>
              <a:gd name="connsiteY98" fmla="*/ 2348753 h 4183529"/>
              <a:gd name="connsiteX99" fmla="*/ 376518 w 3051688"/>
              <a:gd name="connsiteY99" fmla="*/ 2456329 h 4183529"/>
              <a:gd name="connsiteX100" fmla="*/ 442259 w 3051688"/>
              <a:gd name="connsiteY100" fmla="*/ 2516094 h 4183529"/>
              <a:gd name="connsiteX101" fmla="*/ 496047 w 3051688"/>
              <a:gd name="connsiteY101" fmla="*/ 2569882 h 4183529"/>
              <a:gd name="connsiteX102" fmla="*/ 585694 w 3051688"/>
              <a:gd name="connsiteY102" fmla="*/ 2605741 h 4183529"/>
              <a:gd name="connsiteX103" fmla="*/ 615577 w 3051688"/>
              <a:gd name="connsiteY103" fmla="*/ 2653553 h 4183529"/>
              <a:gd name="connsiteX104" fmla="*/ 496047 w 3051688"/>
              <a:gd name="connsiteY104" fmla="*/ 2731247 h 4183529"/>
              <a:gd name="connsiteX105" fmla="*/ 333469 w 3051688"/>
              <a:gd name="connsiteY105" fmla="*/ 2918946 h 4183529"/>
              <a:gd name="connsiteX106" fmla="*/ 346123 w 3051688"/>
              <a:gd name="connsiteY106" fmla="*/ 3017838 h 4183529"/>
              <a:gd name="connsiteX107" fmla="*/ 333467 w 3051688"/>
              <a:gd name="connsiteY107" fmla="*/ 3155391 h 4183529"/>
              <a:gd name="connsiteX108" fmla="*/ 400424 w 3051688"/>
              <a:gd name="connsiteY108" fmla="*/ 3328894 h 4183529"/>
              <a:gd name="connsiteX109" fmla="*/ 490071 w 3051688"/>
              <a:gd name="connsiteY109" fmla="*/ 3478306 h 4183529"/>
              <a:gd name="connsiteX110" fmla="*/ 615577 w 3051688"/>
              <a:gd name="connsiteY110" fmla="*/ 3669553 h 4183529"/>
              <a:gd name="connsiteX111" fmla="*/ 705224 w 3051688"/>
              <a:gd name="connsiteY111" fmla="*/ 3783106 h 4183529"/>
              <a:gd name="connsiteX112" fmla="*/ 764988 w 3051688"/>
              <a:gd name="connsiteY112" fmla="*/ 3801035 h 4183529"/>
              <a:gd name="connsiteX113" fmla="*/ 980141 w 3051688"/>
              <a:gd name="connsiteY113" fmla="*/ 3801035 h 4183529"/>
              <a:gd name="connsiteX114" fmla="*/ 1219200 w 3051688"/>
              <a:gd name="connsiteY114" fmla="*/ 3741271 h 4183529"/>
              <a:gd name="connsiteX115" fmla="*/ 1320800 w 3051688"/>
              <a:gd name="connsiteY115" fmla="*/ 3723341 h 4183529"/>
              <a:gd name="connsiteX116" fmla="*/ 1398494 w 3051688"/>
              <a:gd name="connsiteY116" fmla="*/ 3729318 h 4183529"/>
              <a:gd name="connsiteX117" fmla="*/ 1547906 w 3051688"/>
              <a:gd name="connsiteY117" fmla="*/ 3705412 h 4183529"/>
              <a:gd name="connsiteX118" fmla="*/ 1655482 w 3051688"/>
              <a:gd name="connsiteY118" fmla="*/ 3699435 h 4183529"/>
              <a:gd name="connsiteX119" fmla="*/ 1804894 w 3051688"/>
              <a:gd name="connsiteY119" fmla="*/ 3699435 h 4183529"/>
              <a:gd name="connsiteX120" fmla="*/ 1846729 w 3051688"/>
              <a:gd name="connsiteY120" fmla="*/ 3687482 h 4183529"/>
              <a:gd name="connsiteX121" fmla="*/ 1882588 w 3051688"/>
              <a:gd name="connsiteY121" fmla="*/ 3723341 h 4183529"/>
              <a:gd name="connsiteX122" fmla="*/ 1948329 w 3051688"/>
              <a:gd name="connsiteY122" fmla="*/ 3681506 h 4183529"/>
              <a:gd name="connsiteX123" fmla="*/ 2070241 w 3051688"/>
              <a:gd name="connsiteY123" fmla="*/ 3455800 h 4183529"/>
              <a:gd name="connsiteX124" fmla="*/ 2212368 w 3051688"/>
              <a:gd name="connsiteY124" fmla="*/ 3270437 h 4183529"/>
              <a:gd name="connsiteX125" fmla="*/ 2224321 w 3051688"/>
              <a:gd name="connsiteY125" fmla="*/ 3463972 h 4183529"/>
              <a:gd name="connsiteX126" fmla="*/ 2193365 w 3051688"/>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19228 w 3030257"/>
              <a:gd name="connsiteY84" fmla="*/ 788894 h 4183529"/>
              <a:gd name="connsiteX85" fmla="*/ 235557 w 3030257"/>
              <a:gd name="connsiteY85" fmla="*/ 800847 h 4183529"/>
              <a:gd name="connsiteX86" fmla="*/ 169816 w 3030257"/>
              <a:gd name="connsiteY86" fmla="*/ 896471 h 4183529"/>
              <a:gd name="connsiteX87" fmla="*/ 163840 w 3030257"/>
              <a:gd name="connsiteY87" fmla="*/ 956235 h 4183529"/>
              <a:gd name="connsiteX88" fmla="*/ 122004 w 3030257"/>
              <a:gd name="connsiteY88" fmla="*/ 1051859 h 4183529"/>
              <a:gd name="connsiteX89" fmla="*/ 127981 w 3030257"/>
              <a:gd name="connsiteY89" fmla="*/ 1159435 h 4183529"/>
              <a:gd name="connsiteX90" fmla="*/ 80169 w 3030257"/>
              <a:gd name="connsiteY90" fmla="*/ 1255059 h 4183529"/>
              <a:gd name="connsiteX91" fmla="*/ 62240 w 3030257"/>
              <a:gd name="connsiteY91" fmla="*/ 1422400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19228 w 3030257"/>
              <a:gd name="connsiteY84" fmla="*/ 788894 h 4183529"/>
              <a:gd name="connsiteX85" fmla="*/ 235557 w 3030257"/>
              <a:gd name="connsiteY85" fmla="*/ 800847 h 4183529"/>
              <a:gd name="connsiteX86" fmla="*/ 169816 w 3030257"/>
              <a:gd name="connsiteY86" fmla="*/ 896471 h 4183529"/>
              <a:gd name="connsiteX87" fmla="*/ 163840 w 3030257"/>
              <a:gd name="connsiteY87" fmla="*/ 956235 h 4183529"/>
              <a:gd name="connsiteX88" fmla="*/ 122004 w 3030257"/>
              <a:gd name="connsiteY88" fmla="*/ 1051859 h 4183529"/>
              <a:gd name="connsiteX89" fmla="*/ 127981 w 3030257"/>
              <a:gd name="connsiteY89" fmla="*/ 1159435 h 4183529"/>
              <a:gd name="connsiteX90" fmla="*/ 80169 w 3030257"/>
              <a:gd name="connsiteY90" fmla="*/ 1255059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19228 w 3030257"/>
              <a:gd name="connsiteY84" fmla="*/ 788894 h 4183529"/>
              <a:gd name="connsiteX85" fmla="*/ 235557 w 3030257"/>
              <a:gd name="connsiteY85" fmla="*/ 800847 h 4183529"/>
              <a:gd name="connsiteX86" fmla="*/ 169816 w 3030257"/>
              <a:gd name="connsiteY86" fmla="*/ 896471 h 4183529"/>
              <a:gd name="connsiteX87" fmla="*/ 163840 w 3030257"/>
              <a:gd name="connsiteY87" fmla="*/ 956235 h 4183529"/>
              <a:gd name="connsiteX88" fmla="*/ 122004 w 3030257"/>
              <a:gd name="connsiteY88" fmla="*/ 1051859 h 4183529"/>
              <a:gd name="connsiteX89" fmla="*/ 127981 w 3030257"/>
              <a:gd name="connsiteY89" fmla="*/ 1159435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19228 w 3030257"/>
              <a:gd name="connsiteY84" fmla="*/ 788894 h 4183529"/>
              <a:gd name="connsiteX85" fmla="*/ 235557 w 3030257"/>
              <a:gd name="connsiteY85" fmla="*/ 800847 h 4183529"/>
              <a:gd name="connsiteX86" fmla="*/ 169816 w 3030257"/>
              <a:gd name="connsiteY86" fmla="*/ 896471 h 4183529"/>
              <a:gd name="connsiteX87" fmla="*/ 163840 w 3030257"/>
              <a:gd name="connsiteY87" fmla="*/ 956235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19228 w 3030257"/>
              <a:gd name="connsiteY84" fmla="*/ 788894 h 4183529"/>
              <a:gd name="connsiteX85" fmla="*/ 235557 w 3030257"/>
              <a:gd name="connsiteY85" fmla="*/ 800847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19228 w 3030257"/>
              <a:gd name="connsiteY84" fmla="*/ 788894 h 4183529"/>
              <a:gd name="connsiteX85" fmla="*/ 235557 w 3030257"/>
              <a:gd name="connsiteY85" fmla="*/ 824660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73016 w 3030257"/>
              <a:gd name="connsiteY83" fmla="*/ 723153 h 4183529"/>
              <a:gd name="connsiteX84" fmla="*/ 338278 w 3030257"/>
              <a:gd name="connsiteY84" fmla="*/ 796038 h 4183529"/>
              <a:gd name="connsiteX85" fmla="*/ 235557 w 3030257"/>
              <a:gd name="connsiteY85" fmla="*/ 824660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56687 w 3030257"/>
              <a:gd name="connsiteY82" fmla="*/ 693271 h 4183529"/>
              <a:gd name="connsiteX83" fmla="*/ 392066 w 3030257"/>
              <a:gd name="connsiteY83" fmla="*/ 732678 h 4183529"/>
              <a:gd name="connsiteX84" fmla="*/ 338278 w 3030257"/>
              <a:gd name="connsiteY84" fmla="*/ 796038 h 4183529"/>
              <a:gd name="connsiteX85" fmla="*/ 235557 w 3030257"/>
              <a:gd name="connsiteY85" fmla="*/ 824660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24028 w 3030257"/>
              <a:gd name="connsiteY81" fmla="*/ 669365 h 4183529"/>
              <a:gd name="connsiteX82" fmla="*/ 466212 w 3030257"/>
              <a:gd name="connsiteY82" fmla="*/ 695652 h 4183529"/>
              <a:gd name="connsiteX83" fmla="*/ 392066 w 3030257"/>
              <a:gd name="connsiteY83" fmla="*/ 732678 h 4183529"/>
              <a:gd name="connsiteX84" fmla="*/ 338278 w 3030257"/>
              <a:gd name="connsiteY84" fmla="*/ 796038 h 4183529"/>
              <a:gd name="connsiteX85" fmla="*/ 235557 w 3030257"/>
              <a:gd name="connsiteY85" fmla="*/ 824660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807369 w 3030257"/>
              <a:gd name="connsiteY59" fmla="*/ 65143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406946 w 3030257"/>
              <a:gd name="connsiteY64" fmla="*/ 573741 h 4183529"/>
              <a:gd name="connsiteX65" fmla="*/ 1442804 w 3030257"/>
              <a:gd name="connsiteY65" fmla="*/ 519953 h 4183529"/>
              <a:gd name="connsiteX66" fmla="*/ 1448781 w 3030257"/>
              <a:gd name="connsiteY66" fmla="*/ 454212 h 4183529"/>
              <a:gd name="connsiteX67" fmla="*/ 1353157 w 3030257"/>
              <a:gd name="connsiteY67" fmla="*/ 388471 h 4183529"/>
              <a:gd name="connsiteX68" fmla="*/ 1353157 w 3030257"/>
              <a:gd name="connsiteY68" fmla="*/ 388471 h 4183529"/>
              <a:gd name="connsiteX69" fmla="*/ 1371087 w 3030257"/>
              <a:gd name="connsiteY69" fmla="*/ 274918 h 4183529"/>
              <a:gd name="connsiteX70" fmla="*/ 1335228 w 3030257"/>
              <a:gd name="connsiteY70" fmla="*/ 209176 h 4183529"/>
              <a:gd name="connsiteX71" fmla="*/ 1287416 w 3030257"/>
              <a:gd name="connsiteY71" fmla="*/ 137459 h 4183529"/>
              <a:gd name="connsiteX72" fmla="*/ 1257534 w 3030257"/>
              <a:gd name="connsiteY72" fmla="*/ 29882 h 4183529"/>
              <a:gd name="connsiteX73" fmla="*/ 1143981 w 3030257"/>
              <a:gd name="connsiteY73" fmla="*/ 0 h 4183529"/>
              <a:gd name="connsiteX74" fmla="*/ 994569 w 3030257"/>
              <a:gd name="connsiteY74" fmla="*/ 11953 h 4183529"/>
              <a:gd name="connsiteX75" fmla="*/ 791369 w 3030257"/>
              <a:gd name="connsiteY75" fmla="*/ 89647 h 4183529"/>
              <a:gd name="connsiteX76" fmla="*/ 665863 w 3030257"/>
              <a:gd name="connsiteY76" fmla="*/ 245035 h 4183529"/>
              <a:gd name="connsiteX77" fmla="*/ 641957 w 3030257"/>
              <a:gd name="connsiteY77" fmla="*/ 364565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71653 w 3030257"/>
              <a:gd name="connsiteY81" fmla="*/ 662221 h 4183529"/>
              <a:gd name="connsiteX82" fmla="*/ 466212 w 3030257"/>
              <a:gd name="connsiteY82" fmla="*/ 695652 h 4183529"/>
              <a:gd name="connsiteX83" fmla="*/ 392066 w 3030257"/>
              <a:gd name="connsiteY83" fmla="*/ 732678 h 4183529"/>
              <a:gd name="connsiteX84" fmla="*/ 338278 w 3030257"/>
              <a:gd name="connsiteY84" fmla="*/ 796038 h 4183529"/>
              <a:gd name="connsiteX85" fmla="*/ 235557 w 3030257"/>
              <a:gd name="connsiteY85" fmla="*/ 824660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807369 w 3030257"/>
              <a:gd name="connsiteY59" fmla="*/ 66567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406946 w 3030257"/>
              <a:gd name="connsiteY64" fmla="*/ 587982 h 4197770"/>
              <a:gd name="connsiteX65" fmla="*/ 1442804 w 3030257"/>
              <a:gd name="connsiteY65" fmla="*/ 534194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91369 w 3030257"/>
              <a:gd name="connsiteY75" fmla="*/ 103888 h 4197770"/>
              <a:gd name="connsiteX76" fmla="*/ 665863 w 3030257"/>
              <a:gd name="connsiteY76" fmla="*/ 259276 h 4197770"/>
              <a:gd name="connsiteX77" fmla="*/ 641957 w 3030257"/>
              <a:gd name="connsiteY77" fmla="*/ 378806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807369 w 3030257"/>
              <a:gd name="connsiteY59" fmla="*/ 66567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406946 w 3030257"/>
              <a:gd name="connsiteY64" fmla="*/ 587982 h 4197770"/>
              <a:gd name="connsiteX65" fmla="*/ 1442804 w 3030257"/>
              <a:gd name="connsiteY65" fmla="*/ 534194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5863 w 3030257"/>
              <a:gd name="connsiteY76" fmla="*/ 259276 h 4197770"/>
              <a:gd name="connsiteX77" fmla="*/ 641957 w 3030257"/>
              <a:gd name="connsiteY77" fmla="*/ 378806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807369 w 3030257"/>
              <a:gd name="connsiteY59" fmla="*/ 66567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406946 w 3030257"/>
              <a:gd name="connsiteY64" fmla="*/ 587982 h 4197770"/>
              <a:gd name="connsiteX65" fmla="*/ 1442804 w 3030257"/>
              <a:gd name="connsiteY65" fmla="*/ 534194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41957 w 3030257"/>
              <a:gd name="connsiteY77" fmla="*/ 378806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807369 w 3030257"/>
              <a:gd name="connsiteY59" fmla="*/ 66567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406946 w 3030257"/>
              <a:gd name="connsiteY64" fmla="*/ 587982 h 4197770"/>
              <a:gd name="connsiteX65" fmla="*/ 1442804 w 3030257"/>
              <a:gd name="connsiteY65" fmla="*/ 534194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406946 w 3030257"/>
              <a:gd name="connsiteY64" fmla="*/ 587982 h 4197770"/>
              <a:gd name="connsiteX65" fmla="*/ 1442804 w 3030257"/>
              <a:gd name="connsiteY65" fmla="*/ 534194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42804 w 3030257"/>
              <a:gd name="connsiteY65" fmla="*/ 534194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48781 w 3030257"/>
              <a:gd name="connsiteY66" fmla="*/ 468453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17825 w 3030257"/>
              <a:gd name="connsiteY66" fmla="*/ 499409 h 4197770"/>
              <a:gd name="connsiteX67" fmla="*/ 1353157 w 3030257"/>
              <a:gd name="connsiteY67" fmla="*/ 402712 h 4197770"/>
              <a:gd name="connsiteX68" fmla="*/ 1353157 w 3030257"/>
              <a:gd name="connsiteY68" fmla="*/ 40271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17825 w 3030257"/>
              <a:gd name="connsiteY66" fmla="*/ 499409 h 4197770"/>
              <a:gd name="connsiteX67" fmla="*/ 1353157 w 3030257"/>
              <a:gd name="connsiteY67" fmla="*/ 402712 h 4197770"/>
              <a:gd name="connsiteX68" fmla="*/ 1357919 w 3030257"/>
              <a:gd name="connsiteY68" fmla="*/ 421762 h 4197770"/>
              <a:gd name="connsiteX69" fmla="*/ 1371087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17825 w 3030257"/>
              <a:gd name="connsiteY66" fmla="*/ 499409 h 4197770"/>
              <a:gd name="connsiteX67" fmla="*/ 1353157 w 3030257"/>
              <a:gd name="connsiteY67" fmla="*/ 402712 h 4197770"/>
              <a:gd name="connsiteX68" fmla="*/ 1357919 w 3030257"/>
              <a:gd name="connsiteY68" fmla="*/ 421762 h 4197770"/>
              <a:gd name="connsiteX69" fmla="*/ 1368705 w 3030257"/>
              <a:gd name="connsiteY69" fmla="*/ 289159 h 4197770"/>
              <a:gd name="connsiteX70" fmla="*/ 1335228 w 3030257"/>
              <a:gd name="connsiteY70" fmla="*/ 223417 h 4197770"/>
              <a:gd name="connsiteX71" fmla="*/ 1287416 w 3030257"/>
              <a:gd name="connsiteY71" fmla="*/ 151700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17825 w 3030257"/>
              <a:gd name="connsiteY66" fmla="*/ 499409 h 4197770"/>
              <a:gd name="connsiteX67" fmla="*/ 1353157 w 3030257"/>
              <a:gd name="connsiteY67" fmla="*/ 402712 h 4197770"/>
              <a:gd name="connsiteX68" fmla="*/ 1357919 w 3030257"/>
              <a:gd name="connsiteY68" fmla="*/ 421762 h 4197770"/>
              <a:gd name="connsiteX69" fmla="*/ 1368705 w 3030257"/>
              <a:gd name="connsiteY69" fmla="*/ 289159 h 4197770"/>
              <a:gd name="connsiteX70" fmla="*/ 1335228 w 3030257"/>
              <a:gd name="connsiteY70" fmla="*/ 223417 h 4197770"/>
              <a:gd name="connsiteX71" fmla="*/ 1285035 w 3030257"/>
              <a:gd name="connsiteY71" fmla="*/ 180275 h 4197770"/>
              <a:gd name="connsiteX72" fmla="*/ 1257534 w 3030257"/>
              <a:gd name="connsiteY72" fmla="*/ 44123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17825 w 3030257"/>
              <a:gd name="connsiteY66" fmla="*/ 499409 h 4197770"/>
              <a:gd name="connsiteX67" fmla="*/ 1353157 w 3030257"/>
              <a:gd name="connsiteY67" fmla="*/ 402712 h 4197770"/>
              <a:gd name="connsiteX68" fmla="*/ 1357919 w 3030257"/>
              <a:gd name="connsiteY68" fmla="*/ 421762 h 4197770"/>
              <a:gd name="connsiteX69" fmla="*/ 1368705 w 3030257"/>
              <a:gd name="connsiteY69" fmla="*/ 289159 h 4197770"/>
              <a:gd name="connsiteX70" fmla="*/ 1335228 w 3030257"/>
              <a:gd name="connsiteY70" fmla="*/ 223417 h 4197770"/>
              <a:gd name="connsiteX71" fmla="*/ 1285035 w 3030257"/>
              <a:gd name="connsiteY71" fmla="*/ 180275 h 4197770"/>
              <a:gd name="connsiteX72" fmla="*/ 1252771 w 3030257"/>
              <a:gd name="connsiteY72" fmla="*/ 56029 h 4197770"/>
              <a:gd name="connsiteX73" fmla="*/ 1143981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30006 h 4197770"/>
              <a:gd name="connsiteX1" fmla="*/ 2177910 w 3030257"/>
              <a:gd name="connsiteY1" fmla="*/ 3695747 h 4197770"/>
              <a:gd name="connsiteX2" fmla="*/ 2118146 w 3030257"/>
              <a:gd name="connsiteY2" fmla="*/ 3761488 h 4197770"/>
              <a:gd name="connsiteX3" fmla="*/ 2045307 w 3030257"/>
              <a:gd name="connsiteY3" fmla="*/ 3957357 h 4197770"/>
              <a:gd name="connsiteX4" fmla="*/ 2076310 w 3030257"/>
              <a:gd name="connsiteY4" fmla="*/ 4024453 h 4197770"/>
              <a:gd name="connsiteX5" fmla="*/ 2237675 w 3030257"/>
              <a:gd name="connsiteY5" fmla="*/ 4155935 h 4197770"/>
              <a:gd name="connsiteX6" fmla="*/ 2437280 w 3030257"/>
              <a:gd name="connsiteY6" fmla="*/ 4181148 h 4197770"/>
              <a:gd name="connsiteX7" fmla="*/ 2620169 w 3030257"/>
              <a:gd name="connsiteY7" fmla="*/ 4197770 h 4197770"/>
              <a:gd name="connsiteX8" fmla="*/ 2638098 w 3030257"/>
              <a:gd name="connsiteY8" fmla="*/ 4114100 h 4197770"/>
              <a:gd name="connsiteX9" fmla="*/ 2590287 w 3030257"/>
              <a:gd name="connsiteY9" fmla="*/ 4018476 h 4197770"/>
              <a:gd name="connsiteX10" fmla="*/ 2536498 w 3030257"/>
              <a:gd name="connsiteY10" fmla="*/ 3964688 h 4197770"/>
              <a:gd name="connsiteX11" fmla="*/ 2566381 w 3030257"/>
              <a:gd name="connsiteY11" fmla="*/ 3869065 h 4197770"/>
              <a:gd name="connsiteX12" fmla="*/ 2524546 w 3030257"/>
              <a:gd name="connsiteY12" fmla="*/ 3797347 h 4197770"/>
              <a:gd name="connsiteX13" fmla="*/ 2482803 w 3030257"/>
              <a:gd name="connsiteY13" fmla="*/ 3724416 h 4197770"/>
              <a:gd name="connsiteX14" fmla="*/ 2494663 w 3030257"/>
              <a:gd name="connsiteY14" fmla="*/ 3659888 h 4197770"/>
              <a:gd name="connsiteX15" fmla="*/ 2733722 w 3030257"/>
              <a:gd name="connsiteY15" fmla="*/ 3683794 h 4197770"/>
              <a:gd name="connsiteX16" fmla="*/ 2805954 w 3030257"/>
              <a:gd name="connsiteY16" fmla="*/ 3613104 h 4197770"/>
              <a:gd name="connsiteX17" fmla="*/ 2812723 w 3030257"/>
              <a:gd name="connsiteY17" fmla="*/ 3522570 h 4197770"/>
              <a:gd name="connsiteX18" fmla="*/ 2901063 w 3030257"/>
              <a:gd name="connsiteY18" fmla="*/ 3504500 h 4197770"/>
              <a:gd name="connsiteX19" fmla="*/ 3030257 w 3030257"/>
              <a:gd name="connsiteY19" fmla="*/ 3384970 h 4197770"/>
              <a:gd name="connsiteX20" fmla="*/ 3020640 w 3030257"/>
              <a:gd name="connsiteY20" fmla="*/ 3253488 h 4197770"/>
              <a:gd name="connsiteX21" fmla="*/ 2972781 w 3030257"/>
              <a:gd name="connsiteY21" fmla="*/ 3157865 h 4197770"/>
              <a:gd name="connsiteX22" fmla="*/ 2865204 w 3030257"/>
              <a:gd name="connsiteY22" fmla="*/ 3116029 h 4197770"/>
              <a:gd name="connsiteX23" fmla="*/ 2740959 w 3030257"/>
              <a:gd name="connsiteY23" fmla="*/ 3089742 h 4197770"/>
              <a:gd name="connsiteX24" fmla="*/ 2760103 w 3030257"/>
              <a:gd name="connsiteY24" fmla="*/ 3004857 h 4197770"/>
              <a:gd name="connsiteX25" fmla="*/ 2781534 w 3030257"/>
              <a:gd name="connsiteY25" fmla="*/ 2870994 h 4197770"/>
              <a:gd name="connsiteX26" fmla="*/ 2751651 w 3030257"/>
              <a:gd name="connsiteY26" fmla="*/ 2763417 h 4197770"/>
              <a:gd name="connsiteX27" fmla="*/ 2685910 w 3030257"/>
              <a:gd name="connsiteY27" fmla="*/ 2518382 h 4197770"/>
              <a:gd name="connsiteX28" fmla="*/ 2632122 w 3030257"/>
              <a:gd name="connsiteY28" fmla="*/ 2357017 h 4197770"/>
              <a:gd name="connsiteX29" fmla="*/ 2572404 w 3030257"/>
              <a:gd name="connsiteY29" fmla="*/ 2288801 h 4197770"/>
              <a:gd name="connsiteX30" fmla="*/ 2550926 w 3030257"/>
              <a:gd name="connsiteY30" fmla="*/ 2180104 h 4197770"/>
              <a:gd name="connsiteX31" fmla="*/ 2482710 w 3030257"/>
              <a:gd name="connsiteY31" fmla="*/ 2052217 h 4197770"/>
              <a:gd name="connsiteX32" fmla="*/ 2297440 w 3030257"/>
              <a:gd name="connsiteY32" fmla="*/ 2040265 h 4197770"/>
              <a:gd name="connsiteX33" fmla="*/ 2159981 w 3030257"/>
              <a:gd name="connsiteY33" fmla="*/ 2046241 h 4197770"/>
              <a:gd name="connsiteX34" fmla="*/ 2073929 w 3030257"/>
              <a:gd name="connsiteY34" fmla="*/ 2070334 h 4197770"/>
              <a:gd name="connsiteX35" fmla="*/ 2034475 w 3030257"/>
              <a:gd name="connsiteY35" fmla="*/ 2082100 h 4197770"/>
              <a:gd name="connsiteX36" fmla="*/ 1998616 w 3030257"/>
              <a:gd name="connsiteY36" fmla="*/ 2004406 h 4197770"/>
              <a:gd name="connsiteX37" fmla="*/ 1997449 w 3030257"/>
              <a:gd name="connsiteY37" fmla="*/ 1908782 h 4197770"/>
              <a:gd name="connsiteX38" fmla="*/ 2004593 w 3030257"/>
              <a:gd name="connsiteY38" fmla="*/ 1801206 h 4197770"/>
              <a:gd name="connsiteX39" fmla="*/ 2082287 w 3030257"/>
              <a:gd name="connsiteY39" fmla="*/ 1860970 h 4197770"/>
              <a:gd name="connsiteX40" fmla="*/ 2160121 w 3030257"/>
              <a:gd name="connsiteY40" fmla="*/ 1879927 h 4197770"/>
              <a:gd name="connsiteX41" fmla="*/ 2260319 w 3030257"/>
              <a:gd name="connsiteY41" fmla="*/ 1834637 h 4197770"/>
              <a:gd name="connsiteX42" fmla="*/ 2434852 w 3030257"/>
              <a:gd name="connsiteY42" fmla="*/ 1840754 h 4197770"/>
              <a:gd name="connsiteX43" fmla="*/ 2500640 w 3030257"/>
              <a:gd name="connsiteY43" fmla="*/ 1813159 h 4197770"/>
              <a:gd name="connsiteX44" fmla="*/ 2512593 w 3030257"/>
              <a:gd name="connsiteY44" fmla="*/ 1741441 h 4197770"/>
              <a:gd name="connsiteX45" fmla="*/ 2440875 w 3030257"/>
              <a:gd name="connsiteY45" fmla="*/ 1717535 h 4197770"/>
              <a:gd name="connsiteX46" fmla="*/ 2464781 w 3030257"/>
              <a:gd name="connsiteY46" fmla="*/ 1598006 h 4197770"/>
              <a:gd name="connsiteX47" fmla="*/ 2470757 w 3030257"/>
              <a:gd name="connsiteY47" fmla="*/ 1400782 h 4197770"/>
              <a:gd name="connsiteX48" fmla="*/ 2488687 w 3030257"/>
              <a:gd name="connsiteY48" fmla="*/ 1293206 h 4197770"/>
              <a:gd name="connsiteX49" fmla="*/ 2446851 w 3030257"/>
              <a:gd name="connsiteY49" fmla="*/ 1275276 h 4197770"/>
              <a:gd name="connsiteX50" fmla="*/ 2381110 w 3030257"/>
              <a:gd name="connsiteY50" fmla="*/ 1215512 h 4197770"/>
              <a:gd name="connsiteX51" fmla="*/ 2309393 w 3030257"/>
              <a:gd name="connsiteY51" fmla="*/ 1161723 h 4197770"/>
              <a:gd name="connsiteX52" fmla="*/ 2285487 w 3030257"/>
              <a:gd name="connsiteY52" fmla="*/ 1119888 h 4197770"/>
              <a:gd name="connsiteX53" fmla="*/ 2213769 w 3030257"/>
              <a:gd name="connsiteY53" fmla="*/ 1090006 h 4197770"/>
              <a:gd name="connsiteX54" fmla="*/ 2148028 w 3030257"/>
              <a:gd name="connsiteY54" fmla="*/ 994382 h 4197770"/>
              <a:gd name="connsiteX55" fmla="*/ 2124122 w 3030257"/>
              <a:gd name="connsiteY55" fmla="*/ 994382 h 4197770"/>
              <a:gd name="connsiteX56" fmla="*/ 2076310 w 3030257"/>
              <a:gd name="connsiteY56" fmla="*/ 922665 h 4197770"/>
              <a:gd name="connsiteX57" fmla="*/ 2010569 w 3030257"/>
              <a:gd name="connsiteY57" fmla="*/ 838994 h 4197770"/>
              <a:gd name="connsiteX58" fmla="*/ 1914946 w 3030257"/>
              <a:gd name="connsiteY58" fmla="*/ 725441 h 4197770"/>
              <a:gd name="connsiteX59" fmla="*/ 1785937 w 3030257"/>
              <a:gd name="connsiteY59" fmla="*/ 684726 h 4197770"/>
              <a:gd name="connsiteX60" fmla="*/ 1657957 w 3030257"/>
              <a:gd name="connsiteY60" fmla="*/ 677629 h 4197770"/>
              <a:gd name="connsiteX61" fmla="*/ 1586240 w 3030257"/>
              <a:gd name="connsiteY61" fmla="*/ 659700 h 4197770"/>
              <a:gd name="connsiteX62" fmla="*/ 1472687 w 3030257"/>
              <a:gd name="connsiteY62" fmla="*/ 659700 h 4197770"/>
              <a:gd name="connsiteX63" fmla="*/ 1418898 w 3030257"/>
              <a:gd name="connsiteY63" fmla="*/ 635794 h 4197770"/>
              <a:gd name="connsiteX64" fmla="*/ 1387896 w 3030257"/>
              <a:gd name="connsiteY64" fmla="*/ 573695 h 4197770"/>
              <a:gd name="connsiteX65" fmla="*/ 1414229 w 3030257"/>
              <a:gd name="connsiteY65" fmla="*/ 538957 h 4197770"/>
              <a:gd name="connsiteX66" fmla="*/ 1417825 w 3030257"/>
              <a:gd name="connsiteY66" fmla="*/ 499409 h 4197770"/>
              <a:gd name="connsiteX67" fmla="*/ 1353157 w 3030257"/>
              <a:gd name="connsiteY67" fmla="*/ 402712 h 4197770"/>
              <a:gd name="connsiteX68" fmla="*/ 1357919 w 3030257"/>
              <a:gd name="connsiteY68" fmla="*/ 421762 h 4197770"/>
              <a:gd name="connsiteX69" fmla="*/ 1368705 w 3030257"/>
              <a:gd name="connsiteY69" fmla="*/ 289159 h 4197770"/>
              <a:gd name="connsiteX70" fmla="*/ 1335228 w 3030257"/>
              <a:gd name="connsiteY70" fmla="*/ 223417 h 4197770"/>
              <a:gd name="connsiteX71" fmla="*/ 1285035 w 3030257"/>
              <a:gd name="connsiteY71" fmla="*/ 180275 h 4197770"/>
              <a:gd name="connsiteX72" fmla="*/ 1252771 w 3030257"/>
              <a:gd name="connsiteY72" fmla="*/ 56029 h 4197770"/>
              <a:gd name="connsiteX73" fmla="*/ 1148743 w 3030257"/>
              <a:gd name="connsiteY73" fmla="*/ 14241 h 4197770"/>
              <a:gd name="connsiteX74" fmla="*/ 970756 w 3030257"/>
              <a:gd name="connsiteY74" fmla="*/ 0 h 4197770"/>
              <a:gd name="connsiteX75" fmla="*/ 779463 w 3030257"/>
              <a:gd name="connsiteY75" fmla="*/ 106269 h 4197770"/>
              <a:gd name="connsiteX76" fmla="*/ 661101 w 3030257"/>
              <a:gd name="connsiteY76" fmla="*/ 261657 h 4197770"/>
              <a:gd name="connsiteX77" fmla="*/ 632432 w 3030257"/>
              <a:gd name="connsiteY77" fmla="*/ 385949 h 4197770"/>
              <a:gd name="connsiteX78" fmla="*/ 671840 w 3030257"/>
              <a:gd name="connsiteY78" fmla="*/ 516265 h 4197770"/>
              <a:gd name="connsiteX79" fmla="*/ 683793 w 3030257"/>
              <a:gd name="connsiteY79" fmla="*/ 552123 h 4197770"/>
              <a:gd name="connsiteX80" fmla="*/ 683793 w 3030257"/>
              <a:gd name="connsiteY80" fmla="*/ 605912 h 4197770"/>
              <a:gd name="connsiteX81" fmla="*/ 671653 w 3030257"/>
              <a:gd name="connsiteY81" fmla="*/ 676462 h 4197770"/>
              <a:gd name="connsiteX82" fmla="*/ 466212 w 3030257"/>
              <a:gd name="connsiteY82" fmla="*/ 709893 h 4197770"/>
              <a:gd name="connsiteX83" fmla="*/ 392066 w 3030257"/>
              <a:gd name="connsiteY83" fmla="*/ 746919 h 4197770"/>
              <a:gd name="connsiteX84" fmla="*/ 338278 w 3030257"/>
              <a:gd name="connsiteY84" fmla="*/ 810279 h 4197770"/>
              <a:gd name="connsiteX85" fmla="*/ 235557 w 3030257"/>
              <a:gd name="connsiteY85" fmla="*/ 838901 h 4197770"/>
              <a:gd name="connsiteX86" fmla="*/ 169816 w 3030257"/>
              <a:gd name="connsiteY86" fmla="*/ 910712 h 4197770"/>
              <a:gd name="connsiteX87" fmla="*/ 173365 w 3030257"/>
              <a:gd name="connsiteY87" fmla="*/ 980001 h 4197770"/>
              <a:gd name="connsiteX88" fmla="*/ 122004 w 3030257"/>
              <a:gd name="connsiteY88" fmla="*/ 1066100 h 4197770"/>
              <a:gd name="connsiteX89" fmla="*/ 139887 w 3030257"/>
              <a:gd name="connsiteY89" fmla="*/ 1168913 h 4197770"/>
              <a:gd name="connsiteX90" fmla="*/ 113507 w 3030257"/>
              <a:gd name="connsiteY90" fmla="*/ 1281206 h 4197770"/>
              <a:gd name="connsiteX91" fmla="*/ 50334 w 3030257"/>
              <a:gd name="connsiteY91" fmla="*/ 1400922 h 4197770"/>
              <a:gd name="connsiteX92" fmla="*/ 38334 w 3030257"/>
              <a:gd name="connsiteY92" fmla="*/ 1592029 h 4197770"/>
              <a:gd name="connsiteX93" fmla="*/ 0 w 3030257"/>
              <a:gd name="connsiteY93" fmla="*/ 1782063 h 4197770"/>
              <a:gd name="connsiteX94" fmla="*/ 8405 w 3030257"/>
              <a:gd name="connsiteY94" fmla="*/ 1947115 h 4197770"/>
              <a:gd name="connsiteX95" fmla="*/ 50287 w 3030257"/>
              <a:gd name="connsiteY95" fmla="*/ 2004406 h 4197770"/>
              <a:gd name="connsiteX96" fmla="*/ 39641 w 3030257"/>
              <a:gd name="connsiteY96" fmla="*/ 2089337 h 4197770"/>
              <a:gd name="connsiteX97" fmla="*/ 175793 w 3030257"/>
              <a:gd name="connsiteY97" fmla="*/ 2231512 h 4197770"/>
              <a:gd name="connsiteX98" fmla="*/ 295322 w 3030257"/>
              <a:gd name="connsiteY98" fmla="*/ 2362994 h 4197770"/>
              <a:gd name="connsiteX99" fmla="*/ 355087 w 3030257"/>
              <a:gd name="connsiteY99" fmla="*/ 2470570 h 4197770"/>
              <a:gd name="connsiteX100" fmla="*/ 420828 w 3030257"/>
              <a:gd name="connsiteY100" fmla="*/ 2530335 h 4197770"/>
              <a:gd name="connsiteX101" fmla="*/ 474616 w 3030257"/>
              <a:gd name="connsiteY101" fmla="*/ 2584123 h 4197770"/>
              <a:gd name="connsiteX102" fmla="*/ 564263 w 3030257"/>
              <a:gd name="connsiteY102" fmla="*/ 2619982 h 4197770"/>
              <a:gd name="connsiteX103" fmla="*/ 594146 w 3030257"/>
              <a:gd name="connsiteY103" fmla="*/ 2667794 h 4197770"/>
              <a:gd name="connsiteX104" fmla="*/ 474616 w 3030257"/>
              <a:gd name="connsiteY104" fmla="*/ 2745488 h 4197770"/>
              <a:gd name="connsiteX105" fmla="*/ 312038 w 3030257"/>
              <a:gd name="connsiteY105" fmla="*/ 2933187 h 4197770"/>
              <a:gd name="connsiteX106" fmla="*/ 324692 w 3030257"/>
              <a:gd name="connsiteY106" fmla="*/ 3032079 h 4197770"/>
              <a:gd name="connsiteX107" fmla="*/ 312036 w 3030257"/>
              <a:gd name="connsiteY107" fmla="*/ 3169632 h 4197770"/>
              <a:gd name="connsiteX108" fmla="*/ 378993 w 3030257"/>
              <a:gd name="connsiteY108" fmla="*/ 3343135 h 4197770"/>
              <a:gd name="connsiteX109" fmla="*/ 468640 w 3030257"/>
              <a:gd name="connsiteY109" fmla="*/ 3492547 h 4197770"/>
              <a:gd name="connsiteX110" fmla="*/ 594146 w 3030257"/>
              <a:gd name="connsiteY110" fmla="*/ 3683794 h 4197770"/>
              <a:gd name="connsiteX111" fmla="*/ 683793 w 3030257"/>
              <a:gd name="connsiteY111" fmla="*/ 3797347 h 4197770"/>
              <a:gd name="connsiteX112" fmla="*/ 743557 w 3030257"/>
              <a:gd name="connsiteY112" fmla="*/ 3815276 h 4197770"/>
              <a:gd name="connsiteX113" fmla="*/ 958710 w 3030257"/>
              <a:gd name="connsiteY113" fmla="*/ 3815276 h 4197770"/>
              <a:gd name="connsiteX114" fmla="*/ 1197769 w 3030257"/>
              <a:gd name="connsiteY114" fmla="*/ 3755512 h 4197770"/>
              <a:gd name="connsiteX115" fmla="*/ 1299369 w 3030257"/>
              <a:gd name="connsiteY115" fmla="*/ 3737582 h 4197770"/>
              <a:gd name="connsiteX116" fmla="*/ 1377063 w 3030257"/>
              <a:gd name="connsiteY116" fmla="*/ 3743559 h 4197770"/>
              <a:gd name="connsiteX117" fmla="*/ 1526475 w 3030257"/>
              <a:gd name="connsiteY117" fmla="*/ 3719653 h 4197770"/>
              <a:gd name="connsiteX118" fmla="*/ 1634051 w 3030257"/>
              <a:gd name="connsiteY118" fmla="*/ 3713676 h 4197770"/>
              <a:gd name="connsiteX119" fmla="*/ 1783463 w 3030257"/>
              <a:gd name="connsiteY119" fmla="*/ 3713676 h 4197770"/>
              <a:gd name="connsiteX120" fmla="*/ 1825298 w 3030257"/>
              <a:gd name="connsiteY120" fmla="*/ 3701723 h 4197770"/>
              <a:gd name="connsiteX121" fmla="*/ 1861157 w 3030257"/>
              <a:gd name="connsiteY121" fmla="*/ 3737582 h 4197770"/>
              <a:gd name="connsiteX122" fmla="*/ 1926898 w 3030257"/>
              <a:gd name="connsiteY122" fmla="*/ 3695747 h 4197770"/>
              <a:gd name="connsiteX123" fmla="*/ 2048810 w 3030257"/>
              <a:gd name="connsiteY123" fmla="*/ 3470041 h 4197770"/>
              <a:gd name="connsiteX124" fmla="*/ 2190937 w 3030257"/>
              <a:gd name="connsiteY124" fmla="*/ 3284678 h 4197770"/>
              <a:gd name="connsiteX125" fmla="*/ 2202890 w 3030257"/>
              <a:gd name="connsiteY125" fmla="*/ 3478213 h 4197770"/>
              <a:gd name="connsiteX126" fmla="*/ 2171934 w 3030257"/>
              <a:gd name="connsiteY126" fmla="*/ 3630006 h 4197770"/>
              <a:gd name="connsiteX0" fmla="*/ 2171934 w 3030257"/>
              <a:gd name="connsiteY0" fmla="*/ 3615765 h 4183529"/>
              <a:gd name="connsiteX1" fmla="*/ 2177910 w 3030257"/>
              <a:gd name="connsiteY1" fmla="*/ 3681506 h 4183529"/>
              <a:gd name="connsiteX2" fmla="*/ 2118146 w 3030257"/>
              <a:gd name="connsiteY2" fmla="*/ 3747247 h 4183529"/>
              <a:gd name="connsiteX3" fmla="*/ 2045307 w 3030257"/>
              <a:gd name="connsiteY3" fmla="*/ 3943116 h 4183529"/>
              <a:gd name="connsiteX4" fmla="*/ 2076310 w 3030257"/>
              <a:gd name="connsiteY4" fmla="*/ 4010212 h 4183529"/>
              <a:gd name="connsiteX5" fmla="*/ 2237675 w 3030257"/>
              <a:gd name="connsiteY5" fmla="*/ 4141694 h 4183529"/>
              <a:gd name="connsiteX6" fmla="*/ 2437280 w 3030257"/>
              <a:gd name="connsiteY6" fmla="*/ 4166907 h 4183529"/>
              <a:gd name="connsiteX7" fmla="*/ 2620169 w 3030257"/>
              <a:gd name="connsiteY7" fmla="*/ 4183529 h 4183529"/>
              <a:gd name="connsiteX8" fmla="*/ 2638098 w 3030257"/>
              <a:gd name="connsiteY8" fmla="*/ 4099859 h 4183529"/>
              <a:gd name="connsiteX9" fmla="*/ 2590287 w 3030257"/>
              <a:gd name="connsiteY9" fmla="*/ 4004235 h 4183529"/>
              <a:gd name="connsiteX10" fmla="*/ 2536498 w 3030257"/>
              <a:gd name="connsiteY10" fmla="*/ 3950447 h 4183529"/>
              <a:gd name="connsiteX11" fmla="*/ 2566381 w 3030257"/>
              <a:gd name="connsiteY11" fmla="*/ 3854824 h 4183529"/>
              <a:gd name="connsiteX12" fmla="*/ 2524546 w 3030257"/>
              <a:gd name="connsiteY12" fmla="*/ 3783106 h 4183529"/>
              <a:gd name="connsiteX13" fmla="*/ 2482803 w 3030257"/>
              <a:gd name="connsiteY13" fmla="*/ 3710175 h 4183529"/>
              <a:gd name="connsiteX14" fmla="*/ 2494663 w 3030257"/>
              <a:gd name="connsiteY14" fmla="*/ 3645647 h 4183529"/>
              <a:gd name="connsiteX15" fmla="*/ 2733722 w 3030257"/>
              <a:gd name="connsiteY15" fmla="*/ 3669553 h 4183529"/>
              <a:gd name="connsiteX16" fmla="*/ 2805954 w 3030257"/>
              <a:gd name="connsiteY16" fmla="*/ 3598863 h 4183529"/>
              <a:gd name="connsiteX17" fmla="*/ 2812723 w 3030257"/>
              <a:gd name="connsiteY17" fmla="*/ 3508329 h 4183529"/>
              <a:gd name="connsiteX18" fmla="*/ 2901063 w 3030257"/>
              <a:gd name="connsiteY18" fmla="*/ 3490259 h 4183529"/>
              <a:gd name="connsiteX19" fmla="*/ 3030257 w 3030257"/>
              <a:gd name="connsiteY19" fmla="*/ 3370729 h 4183529"/>
              <a:gd name="connsiteX20" fmla="*/ 3020640 w 3030257"/>
              <a:gd name="connsiteY20" fmla="*/ 3239247 h 4183529"/>
              <a:gd name="connsiteX21" fmla="*/ 2972781 w 3030257"/>
              <a:gd name="connsiteY21" fmla="*/ 3143624 h 4183529"/>
              <a:gd name="connsiteX22" fmla="*/ 2865204 w 3030257"/>
              <a:gd name="connsiteY22" fmla="*/ 3101788 h 4183529"/>
              <a:gd name="connsiteX23" fmla="*/ 2740959 w 3030257"/>
              <a:gd name="connsiteY23" fmla="*/ 3075501 h 4183529"/>
              <a:gd name="connsiteX24" fmla="*/ 2760103 w 3030257"/>
              <a:gd name="connsiteY24" fmla="*/ 2990616 h 4183529"/>
              <a:gd name="connsiteX25" fmla="*/ 2781534 w 3030257"/>
              <a:gd name="connsiteY25" fmla="*/ 2856753 h 4183529"/>
              <a:gd name="connsiteX26" fmla="*/ 2751651 w 3030257"/>
              <a:gd name="connsiteY26" fmla="*/ 2749176 h 4183529"/>
              <a:gd name="connsiteX27" fmla="*/ 2685910 w 3030257"/>
              <a:gd name="connsiteY27" fmla="*/ 2504141 h 4183529"/>
              <a:gd name="connsiteX28" fmla="*/ 2632122 w 3030257"/>
              <a:gd name="connsiteY28" fmla="*/ 2342776 h 4183529"/>
              <a:gd name="connsiteX29" fmla="*/ 2572404 w 3030257"/>
              <a:gd name="connsiteY29" fmla="*/ 2274560 h 4183529"/>
              <a:gd name="connsiteX30" fmla="*/ 2550926 w 3030257"/>
              <a:gd name="connsiteY30" fmla="*/ 2165863 h 4183529"/>
              <a:gd name="connsiteX31" fmla="*/ 2482710 w 3030257"/>
              <a:gd name="connsiteY31" fmla="*/ 2037976 h 4183529"/>
              <a:gd name="connsiteX32" fmla="*/ 2297440 w 3030257"/>
              <a:gd name="connsiteY32" fmla="*/ 2026024 h 4183529"/>
              <a:gd name="connsiteX33" fmla="*/ 2159981 w 3030257"/>
              <a:gd name="connsiteY33" fmla="*/ 2032000 h 4183529"/>
              <a:gd name="connsiteX34" fmla="*/ 2073929 w 3030257"/>
              <a:gd name="connsiteY34" fmla="*/ 2056093 h 4183529"/>
              <a:gd name="connsiteX35" fmla="*/ 2034475 w 3030257"/>
              <a:gd name="connsiteY35" fmla="*/ 2067859 h 4183529"/>
              <a:gd name="connsiteX36" fmla="*/ 1998616 w 3030257"/>
              <a:gd name="connsiteY36" fmla="*/ 1990165 h 4183529"/>
              <a:gd name="connsiteX37" fmla="*/ 1997449 w 3030257"/>
              <a:gd name="connsiteY37" fmla="*/ 1894541 h 4183529"/>
              <a:gd name="connsiteX38" fmla="*/ 2004593 w 3030257"/>
              <a:gd name="connsiteY38" fmla="*/ 1786965 h 4183529"/>
              <a:gd name="connsiteX39" fmla="*/ 2082287 w 3030257"/>
              <a:gd name="connsiteY39" fmla="*/ 1846729 h 4183529"/>
              <a:gd name="connsiteX40" fmla="*/ 2160121 w 3030257"/>
              <a:gd name="connsiteY40" fmla="*/ 1865686 h 4183529"/>
              <a:gd name="connsiteX41" fmla="*/ 2260319 w 3030257"/>
              <a:gd name="connsiteY41" fmla="*/ 1820396 h 4183529"/>
              <a:gd name="connsiteX42" fmla="*/ 2434852 w 3030257"/>
              <a:gd name="connsiteY42" fmla="*/ 1826513 h 4183529"/>
              <a:gd name="connsiteX43" fmla="*/ 2500640 w 3030257"/>
              <a:gd name="connsiteY43" fmla="*/ 1798918 h 4183529"/>
              <a:gd name="connsiteX44" fmla="*/ 2512593 w 3030257"/>
              <a:gd name="connsiteY44" fmla="*/ 1727200 h 4183529"/>
              <a:gd name="connsiteX45" fmla="*/ 2440875 w 3030257"/>
              <a:gd name="connsiteY45" fmla="*/ 1703294 h 4183529"/>
              <a:gd name="connsiteX46" fmla="*/ 2464781 w 3030257"/>
              <a:gd name="connsiteY46" fmla="*/ 1583765 h 4183529"/>
              <a:gd name="connsiteX47" fmla="*/ 2470757 w 3030257"/>
              <a:gd name="connsiteY47" fmla="*/ 1386541 h 4183529"/>
              <a:gd name="connsiteX48" fmla="*/ 2488687 w 3030257"/>
              <a:gd name="connsiteY48" fmla="*/ 1278965 h 4183529"/>
              <a:gd name="connsiteX49" fmla="*/ 2446851 w 3030257"/>
              <a:gd name="connsiteY49" fmla="*/ 1261035 h 4183529"/>
              <a:gd name="connsiteX50" fmla="*/ 2381110 w 3030257"/>
              <a:gd name="connsiteY50" fmla="*/ 1201271 h 4183529"/>
              <a:gd name="connsiteX51" fmla="*/ 2309393 w 3030257"/>
              <a:gd name="connsiteY51" fmla="*/ 1147482 h 4183529"/>
              <a:gd name="connsiteX52" fmla="*/ 2285487 w 3030257"/>
              <a:gd name="connsiteY52" fmla="*/ 1105647 h 4183529"/>
              <a:gd name="connsiteX53" fmla="*/ 2213769 w 3030257"/>
              <a:gd name="connsiteY53" fmla="*/ 1075765 h 4183529"/>
              <a:gd name="connsiteX54" fmla="*/ 2148028 w 3030257"/>
              <a:gd name="connsiteY54" fmla="*/ 980141 h 4183529"/>
              <a:gd name="connsiteX55" fmla="*/ 2124122 w 3030257"/>
              <a:gd name="connsiteY55" fmla="*/ 980141 h 4183529"/>
              <a:gd name="connsiteX56" fmla="*/ 2076310 w 3030257"/>
              <a:gd name="connsiteY56" fmla="*/ 908424 h 4183529"/>
              <a:gd name="connsiteX57" fmla="*/ 2010569 w 3030257"/>
              <a:gd name="connsiteY57" fmla="*/ 824753 h 4183529"/>
              <a:gd name="connsiteX58" fmla="*/ 1914946 w 3030257"/>
              <a:gd name="connsiteY58" fmla="*/ 711200 h 4183529"/>
              <a:gd name="connsiteX59" fmla="*/ 1785937 w 3030257"/>
              <a:gd name="connsiteY59" fmla="*/ 670485 h 4183529"/>
              <a:gd name="connsiteX60" fmla="*/ 1657957 w 3030257"/>
              <a:gd name="connsiteY60" fmla="*/ 663388 h 4183529"/>
              <a:gd name="connsiteX61" fmla="*/ 1586240 w 3030257"/>
              <a:gd name="connsiteY61" fmla="*/ 645459 h 4183529"/>
              <a:gd name="connsiteX62" fmla="*/ 1472687 w 3030257"/>
              <a:gd name="connsiteY62" fmla="*/ 645459 h 4183529"/>
              <a:gd name="connsiteX63" fmla="*/ 1418898 w 3030257"/>
              <a:gd name="connsiteY63" fmla="*/ 621553 h 4183529"/>
              <a:gd name="connsiteX64" fmla="*/ 1387896 w 3030257"/>
              <a:gd name="connsiteY64" fmla="*/ 559454 h 4183529"/>
              <a:gd name="connsiteX65" fmla="*/ 1414229 w 3030257"/>
              <a:gd name="connsiteY65" fmla="*/ 524716 h 4183529"/>
              <a:gd name="connsiteX66" fmla="*/ 1417825 w 3030257"/>
              <a:gd name="connsiteY66" fmla="*/ 485168 h 4183529"/>
              <a:gd name="connsiteX67" fmla="*/ 1353157 w 3030257"/>
              <a:gd name="connsiteY67" fmla="*/ 388471 h 4183529"/>
              <a:gd name="connsiteX68" fmla="*/ 1357919 w 3030257"/>
              <a:gd name="connsiteY68" fmla="*/ 407521 h 4183529"/>
              <a:gd name="connsiteX69" fmla="*/ 1368705 w 3030257"/>
              <a:gd name="connsiteY69" fmla="*/ 274918 h 4183529"/>
              <a:gd name="connsiteX70" fmla="*/ 1335228 w 3030257"/>
              <a:gd name="connsiteY70" fmla="*/ 209176 h 4183529"/>
              <a:gd name="connsiteX71" fmla="*/ 1285035 w 3030257"/>
              <a:gd name="connsiteY71" fmla="*/ 166034 h 4183529"/>
              <a:gd name="connsiteX72" fmla="*/ 1252771 w 3030257"/>
              <a:gd name="connsiteY72" fmla="*/ 41788 h 4183529"/>
              <a:gd name="connsiteX73" fmla="*/ 1148743 w 3030257"/>
              <a:gd name="connsiteY73" fmla="*/ 0 h 4183529"/>
              <a:gd name="connsiteX74" fmla="*/ 985043 w 3030257"/>
              <a:gd name="connsiteY74" fmla="*/ 4809 h 4183529"/>
              <a:gd name="connsiteX75" fmla="*/ 779463 w 3030257"/>
              <a:gd name="connsiteY75" fmla="*/ 92028 h 4183529"/>
              <a:gd name="connsiteX76" fmla="*/ 661101 w 3030257"/>
              <a:gd name="connsiteY76" fmla="*/ 247416 h 4183529"/>
              <a:gd name="connsiteX77" fmla="*/ 632432 w 3030257"/>
              <a:gd name="connsiteY77" fmla="*/ 371708 h 4183529"/>
              <a:gd name="connsiteX78" fmla="*/ 671840 w 3030257"/>
              <a:gd name="connsiteY78" fmla="*/ 502024 h 4183529"/>
              <a:gd name="connsiteX79" fmla="*/ 683793 w 3030257"/>
              <a:gd name="connsiteY79" fmla="*/ 537882 h 4183529"/>
              <a:gd name="connsiteX80" fmla="*/ 683793 w 3030257"/>
              <a:gd name="connsiteY80" fmla="*/ 591671 h 4183529"/>
              <a:gd name="connsiteX81" fmla="*/ 671653 w 3030257"/>
              <a:gd name="connsiteY81" fmla="*/ 662221 h 4183529"/>
              <a:gd name="connsiteX82" fmla="*/ 466212 w 3030257"/>
              <a:gd name="connsiteY82" fmla="*/ 695652 h 4183529"/>
              <a:gd name="connsiteX83" fmla="*/ 392066 w 3030257"/>
              <a:gd name="connsiteY83" fmla="*/ 732678 h 4183529"/>
              <a:gd name="connsiteX84" fmla="*/ 338278 w 3030257"/>
              <a:gd name="connsiteY84" fmla="*/ 796038 h 4183529"/>
              <a:gd name="connsiteX85" fmla="*/ 235557 w 3030257"/>
              <a:gd name="connsiteY85" fmla="*/ 824660 h 4183529"/>
              <a:gd name="connsiteX86" fmla="*/ 169816 w 3030257"/>
              <a:gd name="connsiteY86" fmla="*/ 896471 h 4183529"/>
              <a:gd name="connsiteX87" fmla="*/ 173365 w 3030257"/>
              <a:gd name="connsiteY87" fmla="*/ 965760 h 4183529"/>
              <a:gd name="connsiteX88" fmla="*/ 122004 w 3030257"/>
              <a:gd name="connsiteY88" fmla="*/ 1051859 h 4183529"/>
              <a:gd name="connsiteX89" fmla="*/ 139887 w 3030257"/>
              <a:gd name="connsiteY89" fmla="*/ 1154672 h 4183529"/>
              <a:gd name="connsiteX90" fmla="*/ 113507 w 3030257"/>
              <a:gd name="connsiteY90" fmla="*/ 1266965 h 4183529"/>
              <a:gd name="connsiteX91" fmla="*/ 50334 w 3030257"/>
              <a:gd name="connsiteY91" fmla="*/ 1386681 h 4183529"/>
              <a:gd name="connsiteX92" fmla="*/ 38334 w 3030257"/>
              <a:gd name="connsiteY92" fmla="*/ 1577788 h 4183529"/>
              <a:gd name="connsiteX93" fmla="*/ 0 w 3030257"/>
              <a:gd name="connsiteY93" fmla="*/ 1767822 h 4183529"/>
              <a:gd name="connsiteX94" fmla="*/ 8405 w 3030257"/>
              <a:gd name="connsiteY94" fmla="*/ 1932874 h 4183529"/>
              <a:gd name="connsiteX95" fmla="*/ 50287 w 3030257"/>
              <a:gd name="connsiteY95" fmla="*/ 1990165 h 4183529"/>
              <a:gd name="connsiteX96" fmla="*/ 39641 w 3030257"/>
              <a:gd name="connsiteY96" fmla="*/ 2075096 h 4183529"/>
              <a:gd name="connsiteX97" fmla="*/ 175793 w 3030257"/>
              <a:gd name="connsiteY97" fmla="*/ 2217271 h 4183529"/>
              <a:gd name="connsiteX98" fmla="*/ 295322 w 3030257"/>
              <a:gd name="connsiteY98" fmla="*/ 2348753 h 4183529"/>
              <a:gd name="connsiteX99" fmla="*/ 355087 w 3030257"/>
              <a:gd name="connsiteY99" fmla="*/ 2456329 h 4183529"/>
              <a:gd name="connsiteX100" fmla="*/ 420828 w 3030257"/>
              <a:gd name="connsiteY100" fmla="*/ 2516094 h 4183529"/>
              <a:gd name="connsiteX101" fmla="*/ 474616 w 3030257"/>
              <a:gd name="connsiteY101" fmla="*/ 2569882 h 4183529"/>
              <a:gd name="connsiteX102" fmla="*/ 564263 w 3030257"/>
              <a:gd name="connsiteY102" fmla="*/ 2605741 h 4183529"/>
              <a:gd name="connsiteX103" fmla="*/ 594146 w 3030257"/>
              <a:gd name="connsiteY103" fmla="*/ 2653553 h 4183529"/>
              <a:gd name="connsiteX104" fmla="*/ 474616 w 3030257"/>
              <a:gd name="connsiteY104" fmla="*/ 2731247 h 4183529"/>
              <a:gd name="connsiteX105" fmla="*/ 312038 w 3030257"/>
              <a:gd name="connsiteY105" fmla="*/ 2918946 h 4183529"/>
              <a:gd name="connsiteX106" fmla="*/ 324692 w 3030257"/>
              <a:gd name="connsiteY106" fmla="*/ 3017838 h 4183529"/>
              <a:gd name="connsiteX107" fmla="*/ 312036 w 3030257"/>
              <a:gd name="connsiteY107" fmla="*/ 3155391 h 4183529"/>
              <a:gd name="connsiteX108" fmla="*/ 378993 w 3030257"/>
              <a:gd name="connsiteY108" fmla="*/ 3328894 h 4183529"/>
              <a:gd name="connsiteX109" fmla="*/ 468640 w 3030257"/>
              <a:gd name="connsiteY109" fmla="*/ 3478306 h 4183529"/>
              <a:gd name="connsiteX110" fmla="*/ 594146 w 3030257"/>
              <a:gd name="connsiteY110" fmla="*/ 3669553 h 4183529"/>
              <a:gd name="connsiteX111" fmla="*/ 683793 w 3030257"/>
              <a:gd name="connsiteY111" fmla="*/ 3783106 h 4183529"/>
              <a:gd name="connsiteX112" fmla="*/ 743557 w 3030257"/>
              <a:gd name="connsiteY112" fmla="*/ 3801035 h 4183529"/>
              <a:gd name="connsiteX113" fmla="*/ 958710 w 3030257"/>
              <a:gd name="connsiteY113" fmla="*/ 3801035 h 4183529"/>
              <a:gd name="connsiteX114" fmla="*/ 1197769 w 3030257"/>
              <a:gd name="connsiteY114" fmla="*/ 3741271 h 4183529"/>
              <a:gd name="connsiteX115" fmla="*/ 1299369 w 3030257"/>
              <a:gd name="connsiteY115" fmla="*/ 3723341 h 4183529"/>
              <a:gd name="connsiteX116" fmla="*/ 1377063 w 3030257"/>
              <a:gd name="connsiteY116" fmla="*/ 3729318 h 4183529"/>
              <a:gd name="connsiteX117" fmla="*/ 1526475 w 3030257"/>
              <a:gd name="connsiteY117" fmla="*/ 3705412 h 4183529"/>
              <a:gd name="connsiteX118" fmla="*/ 1634051 w 3030257"/>
              <a:gd name="connsiteY118" fmla="*/ 3699435 h 4183529"/>
              <a:gd name="connsiteX119" fmla="*/ 1783463 w 3030257"/>
              <a:gd name="connsiteY119" fmla="*/ 3699435 h 4183529"/>
              <a:gd name="connsiteX120" fmla="*/ 1825298 w 3030257"/>
              <a:gd name="connsiteY120" fmla="*/ 3687482 h 4183529"/>
              <a:gd name="connsiteX121" fmla="*/ 1861157 w 3030257"/>
              <a:gd name="connsiteY121" fmla="*/ 3723341 h 4183529"/>
              <a:gd name="connsiteX122" fmla="*/ 1926898 w 3030257"/>
              <a:gd name="connsiteY122" fmla="*/ 3681506 h 4183529"/>
              <a:gd name="connsiteX123" fmla="*/ 2048810 w 3030257"/>
              <a:gd name="connsiteY123" fmla="*/ 3455800 h 4183529"/>
              <a:gd name="connsiteX124" fmla="*/ 2190937 w 3030257"/>
              <a:gd name="connsiteY124" fmla="*/ 3270437 h 4183529"/>
              <a:gd name="connsiteX125" fmla="*/ 2202890 w 3030257"/>
              <a:gd name="connsiteY125" fmla="*/ 3463972 h 4183529"/>
              <a:gd name="connsiteX126" fmla="*/ 2171934 w 3030257"/>
              <a:gd name="connsiteY126" fmla="*/ 3615765 h 41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030257" h="4183529">
                <a:moveTo>
                  <a:pt x="2171934" y="3615765"/>
                </a:moveTo>
                <a:lnTo>
                  <a:pt x="2177910" y="3681506"/>
                </a:lnTo>
                <a:lnTo>
                  <a:pt x="2118146" y="3747247"/>
                </a:lnTo>
                <a:lnTo>
                  <a:pt x="2045307" y="3943116"/>
                </a:lnTo>
                <a:lnTo>
                  <a:pt x="2076310" y="4010212"/>
                </a:lnTo>
                <a:lnTo>
                  <a:pt x="2237675" y="4141694"/>
                </a:lnTo>
                <a:lnTo>
                  <a:pt x="2437280" y="4166907"/>
                </a:lnTo>
                <a:lnTo>
                  <a:pt x="2620169" y="4183529"/>
                </a:lnTo>
                <a:lnTo>
                  <a:pt x="2638098" y="4099859"/>
                </a:lnTo>
                <a:lnTo>
                  <a:pt x="2590287" y="4004235"/>
                </a:lnTo>
                <a:lnTo>
                  <a:pt x="2536498" y="3950447"/>
                </a:lnTo>
                <a:lnTo>
                  <a:pt x="2566381" y="3854824"/>
                </a:lnTo>
                <a:lnTo>
                  <a:pt x="2524546" y="3783106"/>
                </a:lnTo>
                <a:lnTo>
                  <a:pt x="2482803" y="3710175"/>
                </a:lnTo>
                <a:lnTo>
                  <a:pt x="2494663" y="3645647"/>
                </a:lnTo>
                <a:lnTo>
                  <a:pt x="2733722" y="3669553"/>
                </a:lnTo>
                <a:cubicBezTo>
                  <a:pt x="2745893" y="3641227"/>
                  <a:pt x="2793783" y="3627189"/>
                  <a:pt x="2805954" y="3598863"/>
                </a:cubicBezTo>
                <a:lnTo>
                  <a:pt x="2812723" y="3508329"/>
                </a:lnTo>
                <a:lnTo>
                  <a:pt x="2901063" y="3490259"/>
                </a:lnTo>
                <a:lnTo>
                  <a:pt x="3030257" y="3370729"/>
                </a:lnTo>
                <a:lnTo>
                  <a:pt x="3020640" y="3239247"/>
                </a:lnTo>
                <a:lnTo>
                  <a:pt x="2972781" y="3143624"/>
                </a:lnTo>
                <a:lnTo>
                  <a:pt x="2865204" y="3101788"/>
                </a:lnTo>
                <a:lnTo>
                  <a:pt x="2740959" y="3075501"/>
                </a:lnTo>
                <a:lnTo>
                  <a:pt x="2760103" y="2990616"/>
                </a:lnTo>
                <a:lnTo>
                  <a:pt x="2781534" y="2856753"/>
                </a:lnTo>
                <a:lnTo>
                  <a:pt x="2751651" y="2749176"/>
                </a:lnTo>
                <a:lnTo>
                  <a:pt x="2685910" y="2504141"/>
                </a:lnTo>
                <a:lnTo>
                  <a:pt x="2632122" y="2342776"/>
                </a:lnTo>
                <a:lnTo>
                  <a:pt x="2572404" y="2274560"/>
                </a:lnTo>
                <a:lnTo>
                  <a:pt x="2550926" y="2165863"/>
                </a:lnTo>
                <a:lnTo>
                  <a:pt x="2482710" y="2037976"/>
                </a:lnTo>
                <a:lnTo>
                  <a:pt x="2297440" y="2026024"/>
                </a:lnTo>
                <a:lnTo>
                  <a:pt x="2159981" y="2032000"/>
                </a:lnTo>
                <a:lnTo>
                  <a:pt x="2073929" y="2056093"/>
                </a:lnTo>
                <a:lnTo>
                  <a:pt x="2034475" y="2067859"/>
                </a:lnTo>
                <a:lnTo>
                  <a:pt x="1998616" y="1990165"/>
                </a:lnTo>
                <a:lnTo>
                  <a:pt x="1997449" y="1894541"/>
                </a:lnTo>
                <a:lnTo>
                  <a:pt x="2004593" y="1786965"/>
                </a:lnTo>
                <a:lnTo>
                  <a:pt x="2082287" y="1846729"/>
                </a:lnTo>
                <a:lnTo>
                  <a:pt x="2160121" y="1865686"/>
                </a:lnTo>
                <a:lnTo>
                  <a:pt x="2260319" y="1820396"/>
                </a:lnTo>
                <a:lnTo>
                  <a:pt x="2434852" y="1826513"/>
                </a:lnTo>
                <a:lnTo>
                  <a:pt x="2500640" y="1798918"/>
                </a:lnTo>
                <a:lnTo>
                  <a:pt x="2512593" y="1727200"/>
                </a:lnTo>
                <a:lnTo>
                  <a:pt x="2440875" y="1703294"/>
                </a:lnTo>
                <a:lnTo>
                  <a:pt x="2464781" y="1583765"/>
                </a:lnTo>
                <a:lnTo>
                  <a:pt x="2470757" y="1386541"/>
                </a:lnTo>
                <a:lnTo>
                  <a:pt x="2488687" y="1278965"/>
                </a:lnTo>
                <a:lnTo>
                  <a:pt x="2446851" y="1261035"/>
                </a:lnTo>
                <a:lnTo>
                  <a:pt x="2381110" y="1201271"/>
                </a:lnTo>
                <a:lnTo>
                  <a:pt x="2309393" y="1147482"/>
                </a:lnTo>
                <a:lnTo>
                  <a:pt x="2285487" y="1105647"/>
                </a:lnTo>
                <a:lnTo>
                  <a:pt x="2213769" y="1075765"/>
                </a:lnTo>
                <a:lnTo>
                  <a:pt x="2148028" y="980141"/>
                </a:lnTo>
                <a:lnTo>
                  <a:pt x="2124122" y="980141"/>
                </a:lnTo>
                <a:lnTo>
                  <a:pt x="2076310" y="908424"/>
                </a:lnTo>
                <a:lnTo>
                  <a:pt x="2010569" y="824753"/>
                </a:lnTo>
                <a:lnTo>
                  <a:pt x="1914946" y="711200"/>
                </a:lnTo>
                <a:lnTo>
                  <a:pt x="1785937" y="670485"/>
                </a:lnTo>
                <a:lnTo>
                  <a:pt x="1657957" y="663388"/>
                </a:lnTo>
                <a:lnTo>
                  <a:pt x="1586240" y="645459"/>
                </a:lnTo>
                <a:lnTo>
                  <a:pt x="1472687" y="645459"/>
                </a:lnTo>
                <a:lnTo>
                  <a:pt x="1418898" y="621553"/>
                </a:lnTo>
                <a:lnTo>
                  <a:pt x="1387896" y="559454"/>
                </a:lnTo>
                <a:lnTo>
                  <a:pt x="1414229" y="524716"/>
                </a:lnTo>
                <a:lnTo>
                  <a:pt x="1417825" y="485168"/>
                </a:lnTo>
                <a:cubicBezTo>
                  <a:pt x="1396269" y="452936"/>
                  <a:pt x="1363141" y="401412"/>
                  <a:pt x="1353157" y="388471"/>
                </a:cubicBezTo>
                <a:cubicBezTo>
                  <a:pt x="1343173" y="375530"/>
                  <a:pt x="1355328" y="426447"/>
                  <a:pt x="1357919" y="407521"/>
                </a:cubicBezTo>
                <a:cubicBezTo>
                  <a:pt x="1360510" y="388596"/>
                  <a:pt x="1365110" y="319119"/>
                  <a:pt x="1368705" y="274918"/>
                </a:cubicBezTo>
                <a:lnTo>
                  <a:pt x="1335228" y="209176"/>
                </a:lnTo>
                <a:lnTo>
                  <a:pt x="1285035" y="166034"/>
                </a:lnTo>
                <a:lnTo>
                  <a:pt x="1252771" y="41788"/>
                </a:lnTo>
                <a:lnTo>
                  <a:pt x="1148743" y="0"/>
                </a:lnTo>
                <a:lnTo>
                  <a:pt x="985043" y="4809"/>
                </a:lnTo>
                <a:lnTo>
                  <a:pt x="779463" y="92028"/>
                </a:lnTo>
                <a:lnTo>
                  <a:pt x="661101" y="247416"/>
                </a:lnTo>
                <a:lnTo>
                  <a:pt x="632432" y="371708"/>
                </a:lnTo>
                <a:lnTo>
                  <a:pt x="671840" y="502024"/>
                </a:lnTo>
                <a:lnTo>
                  <a:pt x="683793" y="537882"/>
                </a:lnTo>
                <a:lnTo>
                  <a:pt x="683793" y="591671"/>
                </a:lnTo>
                <a:lnTo>
                  <a:pt x="671653" y="662221"/>
                </a:lnTo>
                <a:lnTo>
                  <a:pt x="466212" y="695652"/>
                </a:lnTo>
                <a:lnTo>
                  <a:pt x="392066" y="732678"/>
                </a:lnTo>
                <a:lnTo>
                  <a:pt x="338278" y="796038"/>
                </a:lnTo>
                <a:lnTo>
                  <a:pt x="235557" y="824660"/>
                </a:lnTo>
                <a:lnTo>
                  <a:pt x="169816" y="896471"/>
                </a:lnTo>
                <a:lnTo>
                  <a:pt x="173365" y="965760"/>
                </a:lnTo>
                <a:lnTo>
                  <a:pt x="122004" y="1051859"/>
                </a:lnTo>
                <a:lnTo>
                  <a:pt x="139887" y="1154672"/>
                </a:lnTo>
                <a:lnTo>
                  <a:pt x="113507" y="1266965"/>
                </a:lnTo>
                <a:lnTo>
                  <a:pt x="50334" y="1386681"/>
                </a:lnTo>
                <a:lnTo>
                  <a:pt x="38334" y="1577788"/>
                </a:lnTo>
                <a:lnTo>
                  <a:pt x="0" y="1767822"/>
                </a:lnTo>
                <a:lnTo>
                  <a:pt x="8405" y="1932874"/>
                </a:lnTo>
                <a:lnTo>
                  <a:pt x="50287" y="1990165"/>
                </a:lnTo>
                <a:lnTo>
                  <a:pt x="39641" y="2075096"/>
                </a:lnTo>
                <a:lnTo>
                  <a:pt x="175793" y="2217271"/>
                </a:lnTo>
                <a:lnTo>
                  <a:pt x="295322" y="2348753"/>
                </a:lnTo>
                <a:lnTo>
                  <a:pt x="355087" y="2456329"/>
                </a:lnTo>
                <a:lnTo>
                  <a:pt x="420828" y="2516094"/>
                </a:lnTo>
                <a:lnTo>
                  <a:pt x="474616" y="2569882"/>
                </a:lnTo>
                <a:lnTo>
                  <a:pt x="564263" y="2605741"/>
                </a:lnTo>
                <a:lnTo>
                  <a:pt x="594146" y="2653553"/>
                </a:lnTo>
                <a:lnTo>
                  <a:pt x="474616" y="2731247"/>
                </a:lnTo>
                <a:lnTo>
                  <a:pt x="312038" y="2918946"/>
                </a:lnTo>
                <a:cubicBezTo>
                  <a:pt x="293237" y="2959848"/>
                  <a:pt x="343493" y="2976936"/>
                  <a:pt x="324692" y="3017838"/>
                </a:cubicBezTo>
                <a:lnTo>
                  <a:pt x="312036" y="3155391"/>
                </a:lnTo>
                <a:lnTo>
                  <a:pt x="378993" y="3328894"/>
                </a:lnTo>
                <a:lnTo>
                  <a:pt x="468640" y="3478306"/>
                </a:lnTo>
                <a:lnTo>
                  <a:pt x="594146" y="3669553"/>
                </a:lnTo>
                <a:lnTo>
                  <a:pt x="683793" y="3783106"/>
                </a:lnTo>
                <a:lnTo>
                  <a:pt x="743557" y="3801035"/>
                </a:lnTo>
                <a:lnTo>
                  <a:pt x="958710" y="3801035"/>
                </a:lnTo>
                <a:lnTo>
                  <a:pt x="1197769" y="3741271"/>
                </a:lnTo>
                <a:lnTo>
                  <a:pt x="1299369" y="3723341"/>
                </a:lnTo>
                <a:lnTo>
                  <a:pt x="1377063" y="3729318"/>
                </a:lnTo>
                <a:lnTo>
                  <a:pt x="1526475" y="3705412"/>
                </a:lnTo>
                <a:lnTo>
                  <a:pt x="1634051" y="3699435"/>
                </a:lnTo>
                <a:lnTo>
                  <a:pt x="1783463" y="3699435"/>
                </a:lnTo>
                <a:lnTo>
                  <a:pt x="1825298" y="3687482"/>
                </a:lnTo>
                <a:lnTo>
                  <a:pt x="1861157" y="3723341"/>
                </a:lnTo>
                <a:lnTo>
                  <a:pt x="1926898" y="3681506"/>
                </a:lnTo>
                <a:lnTo>
                  <a:pt x="2048810" y="3455800"/>
                </a:lnTo>
                <a:lnTo>
                  <a:pt x="2190937" y="3270437"/>
                </a:lnTo>
                <a:lnTo>
                  <a:pt x="2202890" y="3463972"/>
                </a:lnTo>
                <a:lnTo>
                  <a:pt x="2171934" y="3615765"/>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83F15E4-DC7A-439B-817F-5F6FD72E80EE}"/>
              </a:ext>
            </a:extLst>
          </p:cNvPr>
          <p:cNvSpPr txBox="1">
            <a:spLocks/>
          </p:cNvSpPr>
          <p:nvPr/>
        </p:nvSpPr>
        <p:spPr>
          <a:xfrm>
            <a:off x="3257770" y="2069679"/>
            <a:ext cx="22364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62D8F0CE-5D74-4F3C-8345-663893B9D595}"/>
              </a:ext>
            </a:extLst>
          </p:cNvPr>
          <p:cNvSpPr txBox="1">
            <a:spLocks/>
          </p:cNvSpPr>
          <p:nvPr/>
        </p:nvSpPr>
        <p:spPr>
          <a:xfrm>
            <a:off x="952614" y="5117478"/>
            <a:ext cx="30369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4" name="Rectangle 5">
            <a:extLst>
              <a:ext uri="{FF2B5EF4-FFF2-40B4-BE49-F238E27FC236}">
                <a16:creationId xmlns:a16="http://schemas.microsoft.com/office/drawing/2014/main" id="{D507CBB0-EC05-472E-8B5D-08B2EA602E68}"/>
              </a:ext>
            </a:extLst>
          </p:cNvPr>
          <p:cNvSpPr>
            <a:spLocks noChangeArrowheads="1"/>
          </p:cNvSpPr>
          <p:nvPr/>
        </p:nvSpPr>
        <p:spPr bwMode="auto">
          <a:xfrm>
            <a:off x="3253917"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E20000"/>
                </a:solidFill>
                <a:latin typeface="Calibri" panose="020F0502020204030204" pitchFamily="34" charset="0"/>
                <a:cs typeface="Calibri" panose="020F0502020204030204" pitchFamily="34" charset="0"/>
              </a:rPr>
              <a:t>rooster</a:t>
            </a:r>
            <a:endParaRPr lang="en-US" altLang="en-US" sz="4400" b="1" i="1" dirty="0">
              <a:solidFill>
                <a:srgbClr val="E20000"/>
              </a:solidFill>
              <a:latin typeface="Calibri" panose="020F0502020204030204" pitchFamily="34" charset="0"/>
              <a:cs typeface="Calibri" panose="020F0502020204030204" pitchFamily="34" charset="0"/>
            </a:endParaRPr>
          </a:p>
        </p:txBody>
      </p:sp>
      <p:sp>
        <p:nvSpPr>
          <p:cNvPr id="15" name="Rectangle 5">
            <a:extLst>
              <a:ext uri="{FF2B5EF4-FFF2-40B4-BE49-F238E27FC236}">
                <a16:creationId xmlns:a16="http://schemas.microsoft.com/office/drawing/2014/main" id="{5985BE93-E2C0-4122-9458-BE26EC8509A5}"/>
              </a:ext>
            </a:extLst>
          </p:cNvPr>
          <p:cNvSpPr>
            <a:spLocks noChangeArrowheads="1"/>
          </p:cNvSpPr>
          <p:nvPr/>
        </p:nvSpPr>
        <p:spPr bwMode="auto">
          <a:xfrm>
            <a:off x="3253917"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E20000"/>
                </a:solidFill>
                <a:latin typeface="Calibri" panose="020F0502020204030204" pitchFamily="34" charset="0"/>
                <a:cs typeface="Calibri" panose="020F0502020204030204" pitchFamily="34" charset="0"/>
              </a:rPr>
              <a:t>rooster</a:t>
            </a:r>
            <a:endParaRPr lang="en-US" altLang="en-US" sz="4400" b="1" i="1" dirty="0">
              <a:solidFill>
                <a:srgbClr val="E20000"/>
              </a:solidFill>
              <a:latin typeface="Calibri" panose="020F0502020204030204" pitchFamily="34" charset="0"/>
              <a:cs typeface="Calibri" panose="020F0502020204030204" pitchFamily="34" charset="0"/>
            </a:endParaRPr>
          </a:p>
        </p:txBody>
      </p:sp>
      <p:sp>
        <p:nvSpPr>
          <p:cNvPr id="16" name="Rectangle 5">
            <a:extLst>
              <a:ext uri="{FF2B5EF4-FFF2-40B4-BE49-F238E27FC236}">
                <a16:creationId xmlns:a16="http://schemas.microsoft.com/office/drawing/2014/main" id="{A75FB03A-5501-4FCC-8341-B5160201646F}"/>
              </a:ext>
            </a:extLst>
          </p:cNvPr>
          <p:cNvSpPr>
            <a:spLocks noChangeArrowheads="1"/>
          </p:cNvSpPr>
          <p:nvPr/>
        </p:nvSpPr>
        <p:spPr bwMode="auto">
          <a:xfrm>
            <a:off x="3253917"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E20000"/>
                </a:solidFill>
                <a:latin typeface="Calibri" panose="020F0502020204030204" pitchFamily="34" charset="0"/>
                <a:cs typeface="Calibri" panose="020F0502020204030204" pitchFamily="34" charset="0"/>
              </a:rPr>
              <a:t>rooster</a:t>
            </a:r>
            <a:endParaRPr lang="en-US" altLang="en-US" sz="4400" b="1" i="1" dirty="0">
              <a:solidFill>
                <a:srgbClr val="E20000"/>
              </a:solidFill>
              <a:latin typeface="Calibri" panose="020F0502020204030204" pitchFamily="34" charset="0"/>
              <a:cs typeface="Calibri" panose="020F0502020204030204" pitchFamily="34" charset="0"/>
            </a:endParaRPr>
          </a:p>
        </p:txBody>
      </p:sp>
      <p:sp>
        <p:nvSpPr>
          <p:cNvPr id="17" name="Rectangle 5">
            <a:extLst>
              <a:ext uri="{FF2B5EF4-FFF2-40B4-BE49-F238E27FC236}">
                <a16:creationId xmlns:a16="http://schemas.microsoft.com/office/drawing/2014/main" id="{2955FDFE-24A3-454A-BADB-F3AD6D5DDFC8}"/>
              </a:ext>
            </a:extLst>
          </p:cNvPr>
          <p:cNvSpPr>
            <a:spLocks noChangeArrowheads="1"/>
          </p:cNvSpPr>
          <p:nvPr/>
        </p:nvSpPr>
        <p:spPr bwMode="auto">
          <a:xfrm>
            <a:off x="3261351"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E20000"/>
                </a:solidFill>
                <a:latin typeface="Calibri" panose="020F0502020204030204" pitchFamily="34" charset="0"/>
                <a:cs typeface="Calibri" panose="020F0502020204030204" pitchFamily="34" charset="0"/>
              </a:rPr>
              <a:t>rooster</a:t>
            </a:r>
            <a:endParaRPr lang="en-US" altLang="en-US" sz="4400" b="1" i="1" dirty="0">
              <a:solidFill>
                <a:srgbClr val="E20000"/>
              </a:solidFill>
              <a:latin typeface="Calibri" panose="020F0502020204030204" pitchFamily="34" charset="0"/>
              <a:cs typeface="Calibri" panose="020F0502020204030204" pitchFamily="34" charset="0"/>
            </a:endParaRPr>
          </a:p>
        </p:txBody>
      </p:sp>
      <p:sp>
        <p:nvSpPr>
          <p:cNvPr id="18" name="Rectangle 5">
            <a:extLst>
              <a:ext uri="{FF2B5EF4-FFF2-40B4-BE49-F238E27FC236}">
                <a16:creationId xmlns:a16="http://schemas.microsoft.com/office/drawing/2014/main" id="{2612479E-A1ED-4C09-BAAF-556080210E5C}"/>
              </a:ext>
            </a:extLst>
          </p:cNvPr>
          <p:cNvSpPr>
            <a:spLocks noChangeArrowheads="1"/>
          </p:cNvSpPr>
          <p:nvPr/>
        </p:nvSpPr>
        <p:spPr bwMode="auto">
          <a:xfrm>
            <a:off x="3246483"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E20000"/>
                </a:solidFill>
                <a:latin typeface="Calibri" panose="020F0502020204030204" pitchFamily="34" charset="0"/>
                <a:cs typeface="Calibri" panose="020F0502020204030204" pitchFamily="34" charset="0"/>
              </a:rPr>
              <a:t>rooster</a:t>
            </a:r>
            <a:endParaRPr lang="en-US" altLang="en-US" sz="4400" b="1" i="1" dirty="0">
              <a:solidFill>
                <a:srgbClr val="E20000"/>
              </a:solidFill>
              <a:latin typeface="Calibri" panose="020F0502020204030204" pitchFamily="34" charset="0"/>
              <a:cs typeface="Calibri" panose="020F0502020204030204" pitchFamily="34" charset="0"/>
            </a:endParaRPr>
          </a:p>
        </p:txBody>
      </p:sp>
      <p:sp>
        <p:nvSpPr>
          <p:cNvPr id="19" name="Rectangle 5">
            <a:extLst>
              <a:ext uri="{FF2B5EF4-FFF2-40B4-BE49-F238E27FC236}">
                <a16:creationId xmlns:a16="http://schemas.microsoft.com/office/drawing/2014/main" id="{F7558FA2-096F-4AE7-AD8E-8178623E0C90}"/>
              </a:ext>
            </a:extLst>
          </p:cNvPr>
          <p:cNvSpPr>
            <a:spLocks noChangeArrowheads="1"/>
          </p:cNvSpPr>
          <p:nvPr/>
        </p:nvSpPr>
        <p:spPr bwMode="auto">
          <a:xfrm>
            <a:off x="3239049"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E20000"/>
                </a:solidFill>
                <a:effectLst/>
                <a:uLnTx/>
                <a:uFillTx/>
                <a:latin typeface="Calibri" panose="020F0502020204030204" pitchFamily="34" charset="0"/>
                <a:cs typeface="Calibri" panose="020F0502020204030204" pitchFamily="34" charset="0"/>
              </a:rPr>
              <a:t>rooster</a:t>
            </a:r>
            <a:endParaRPr kumimoji="0" lang="en-US" altLang="en-US" sz="4400" b="1" i="1" u="none" strike="noStrike" kern="1200" cap="none" spc="0" normalizeH="0" baseline="0" noProof="0" dirty="0">
              <a:ln>
                <a:noFill/>
              </a:ln>
              <a:solidFill>
                <a:srgbClr val="E20000"/>
              </a:solidFill>
              <a:effectLst/>
              <a:uLnTx/>
              <a:uFillTx/>
              <a:latin typeface="Calibri" panose="020F0502020204030204" pitchFamily="34" charset="0"/>
              <a:cs typeface="Calibri" panose="020F0502020204030204" pitchFamily="34" charset="0"/>
            </a:endParaRPr>
          </a:p>
        </p:txBody>
      </p:sp>
      <p:sp>
        <p:nvSpPr>
          <p:cNvPr id="20" name="Rectangle 5">
            <a:extLst>
              <a:ext uri="{FF2B5EF4-FFF2-40B4-BE49-F238E27FC236}">
                <a16:creationId xmlns:a16="http://schemas.microsoft.com/office/drawing/2014/main" id="{6202288F-C232-493F-A5AF-590D028B7874}"/>
              </a:ext>
            </a:extLst>
          </p:cNvPr>
          <p:cNvSpPr>
            <a:spLocks noChangeArrowheads="1"/>
          </p:cNvSpPr>
          <p:nvPr/>
        </p:nvSpPr>
        <p:spPr bwMode="auto">
          <a:xfrm>
            <a:off x="3252059" y="2897087"/>
            <a:ext cx="24688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defRPr/>
            </a:pPr>
            <a:r>
              <a:rPr lang="en-US" altLang="en-US" sz="4400" b="1" dirty="0">
                <a:solidFill>
                  <a:srgbClr val="E20000"/>
                </a:solidFill>
                <a:latin typeface="Calibri" panose="020F0502020204030204" pitchFamily="34" charset="0"/>
                <a:cs typeface="Calibri" panose="020F0502020204030204" pitchFamily="34" charset="0"/>
              </a:rPr>
              <a:t>rooster</a:t>
            </a:r>
            <a:endParaRPr lang="en-US" altLang="en-US" sz="4400" b="1" i="1" dirty="0">
              <a:solidFill>
                <a:srgbClr val="E20000"/>
              </a:solidFill>
              <a:latin typeface="Calibri" panose="020F0502020204030204" pitchFamily="34" charset="0"/>
              <a:cs typeface="Calibri" panose="020F0502020204030204" pitchFamily="34" charset="0"/>
            </a:endParaRP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Simon Peter stood and warmed himself. Therefore they said to him, "You are not also one of His disciples, are you?" He denied it and said, "I am not!" One of the servants of the high priest, a relative of him whose ear Peter cut off, said, "Did I not see you in the garden with Him?" Peter then denied again; and immediately a rooster crowed.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18:25-27 </a:t>
            </a:r>
          </a:p>
        </p:txBody>
      </p:sp>
      <p:sp>
        <p:nvSpPr>
          <p:cNvPr id="9" name="Rectangle 2">
            <a:extLst>
              <a:ext uri="{FF2B5EF4-FFF2-40B4-BE49-F238E27FC236}">
                <a16:creationId xmlns:a16="http://schemas.microsoft.com/office/drawing/2014/main" id="{C1A49DF8-5599-4158-8DD1-5D6CD04241F4}"/>
              </a:ext>
            </a:extLst>
          </p:cNvPr>
          <p:cNvSpPr txBox="1">
            <a:spLocks noChangeArrowheads="1"/>
          </p:cNvSpPr>
          <p:nvPr/>
        </p:nvSpPr>
        <p:spPr bwMode="auto">
          <a:xfrm>
            <a:off x="1139203" y="5769171"/>
            <a:ext cx="210541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rooster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86E0D69-4356-4133-9CB1-C796A99389E4}"/>
              </a:ext>
            </a:extLst>
          </p:cNvPr>
          <p:cNvSpPr txBox="1">
            <a:spLocks noChangeArrowheads="1"/>
          </p:cNvSpPr>
          <p:nvPr/>
        </p:nvSpPr>
        <p:spPr bwMode="auto">
          <a:xfrm>
            <a:off x="3111333" y="2131981"/>
            <a:ext cx="25091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denied it</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4160DCC-3A59-4C95-8885-D3745CBF112F}"/>
              </a:ext>
            </a:extLst>
          </p:cNvPr>
          <p:cNvSpPr txBox="1">
            <a:spLocks noChangeArrowheads="1"/>
          </p:cNvSpPr>
          <p:nvPr/>
        </p:nvSpPr>
        <p:spPr bwMode="auto">
          <a:xfrm>
            <a:off x="705225" y="5182939"/>
            <a:ext cx="35422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denied again</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TextBox 5">
            <a:extLst>
              <a:ext uri="{FF2B5EF4-FFF2-40B4-BE49-F238E27FC236}">
                <a16:creationId xmlns:a16="http://schemas.microsoft.com/office/drawing/2014/main" id="{FC3049C2-9419-4126-A234-662033E41E68}"/>
              </a:ext>
            </a:extLst>
          </p:cNvPr>
          <p:cNvSpPr txBox="1">
            <a:spLocks noChangeArrowheads="1"/>
          </p:cNvSpPr>
          <p:nvPr/>
        </p:nvSpPr>
        <p:spPr bwMode="auto">
          <a:xfrm>
            <a:off x="3873194" y="3024307"/>
            <a:ext cx="328246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at a distance</a:t>
            </a:r>
            <a:endParaRPr kumimoji="0" lang="en-US" altLang="en-US" sz="4400" b="1" i="1" u="none" strike="noStrike" kern="0" cap="none" spc="0" normalizeH="0" baseline="0" noProof="0" dirty="0">
              <a:ln w="17780"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C98C47D5-F023-47C4-AFED-5A5094A80A16}"/>
              </a:ext>
            </a:extLst>
          </p:cNvPr>
          <p:cNvSpPr txBox="1">
            <a:spLocks noChangeArrowheads="1"/>
          </p:cNvSpPr>
          <p:nvPr/>
        </p:nvSpPr>
        <p:spPr bwMode="auto">
          <a:xfrm>
            <a:off x="3437110" y="2815419"/>
            <a:ext cx="210541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rooster</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992339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13"/>
                                        </p:tgtEl>
                                        <p:attrNameLst>
                                          <p:attrName>ppt_w</p:attrName>
                                        </p:attrNameLst>
                                      </p:cBhvr>
                                      <p:tavLst>
                                        <p:tav tm="0">
                                          <p:val>
                                            <p:strVal val="ppt_w"/>
                                          </p:val>
                                        </p:tav>
                                        <p:tav tm="100000">
                                          <p:val>
                                            <p:strVal val="ppt_w+.3"/>
                                          </p:val>
                                        </p:tav>
                                      </p:tavLst>
                                    </p:anim>
                                    <p:anim calcmode="lin" valueType="num">
                                      <p:cBhvr>
                                        <p:cTn id="7" dur="1000"/>
                                        <p:tgtEl>
                                          <p:spTgt spid="13"/>
                                        </p:tgtEl>
                                        <p:attrNameLst>
                                          <p:attrName>ppt_h</p:attrName>
                                        </p:attrNameLst>
                                      </p:cBhvr>
                                      <p:tavLst>
                                        <p:tav tm="0">
                                          <p:val>
                                            <p:strVal val="ppt_h"/>
                                          </p:val>
                                        </p:tav>
                                        <p:tav tm="100000">
                                          <p:val>
                                            <p:strVal val="ppt_h"/>
                                          </p:val>
                                        </p:tav>
                                      </p:tavLst>
                                    </p:anim>
                                    <p:animEffect transition="out" filter="fade">
                                      <p:cBhvr>
                                        <p:cTn id="8" dur="1000"/>
                                        <p:tgtEl>
                                          <p:spTgt spid="13"/>
                                        </p:tgtEl>
                                      </p:cBhvr>
                                    </p:animEffect>
                                    <p:set>
                                      <p:cBhvr>
                                        <p:cTn id="9" dur="1" fill="hold">
                                          <p:stCondLst>
                                            <p:cond delay="999"/>
                                          </p:stCondLst>
                                        </p:cTn>
                                        <p:tgtEl>
                                          <p:spTgt spid="13"/>
                                        </p:tgtEl>
                                        <p:attrNameLst>
                                          <p:attrName>style.visibility</p:attrName>
                                        </p:attrNameLst>
                                      </p:cBhvr>
                                      <p:to>
                                        <p:strVal val="hidden"/>
                                      </p:to>
                                    </p:set>
                                  </p:childTnLst>
                                </p:cTn>
                              </p:par>
                              <p:par>
                                <p:cTn id="10" presetID="8" presetClass="entr" presetSubtype="16" fill="hold" grpId="0" nodeType="withEffect">
                                  <p:stCondLst>
                                    <p:cond delay="250"/>
                                  </p:stCondLst>
                                  <p:childTnLst>
                                    <p:set>
                                      <p:cBhvr>
                                        <p:cTn id="11" dur="1" fill="hold">
                                          <p:stCondLst>
                                            <p:cond delay="0"/>
                                          </p:stCondLst>
                                        </p:cTn>
                                        <p:tgtEl>
                                          <p:spTgt spid="3074"/>
                                        </p:tgtEl>
                                        <p:attrNameLst>
                                          <p:attrName>style.visibility</p:attrName>
                                        </p:attrNameLst>
                                      </p:cBhvr>
                                      <p:to>
                                        <p:strVal val="visible"/>
                                      </p:to>
                                    </p:set>
                                    <p:animEffect transition="in" filter="diamond(in)">
                                      <p:cBhvr>
                                        <p:cTn id="12" dur="1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6" presetClass="emph" presetSubtype="0" fill="hold" grpId="3" nodeType="withEffect">
                                  <p:stCondLst>
                                    <p:cond delay="0"/>
                                  </p:stCondLst>
                                  <p:childTnLst>
                                    <p:animScale>
                                      <p:cBhvr>
                                        <p:cTn id="39" dur="2000" fill="hold"/>
                                        <p:tgtEl>
                                          <p:spTgt spid="9"/>
                                        </p:tgtEl>
                                      </p:cBhvr>
                                      <p:by x="109000" y="109000"/>
                                    </p:animScale>
                                  </p:childTnLst>
                                </p:cTn>
                              </p:par>
                              <p:par>
                                <p:cTn id="40" presetID="42" presetClass="path" presetSubtype="0" accel="50000" decel="50000" fill="hold" grpId="1" nodeType="withEffect">
                                  <p:stCondLst>
                                    <p:cond delay="0"/>
                                  </p:stCondLst>
                                  <p:childTnLst>
                                    <p:animMotion origin="layout" path="M 3.05556E-6 1.48148E-6 L 0.25 -0.43125 " pathEditMode="relative" rAng="0" ptsTypes="AA">
                                      <p:cBhvr>
                                        <p:cTn id="41" dur="1750" fill="hold"/>
                                        <p:tgtEl>
                                          <p:spTgt spid="9"/>
                                        </p:tgtEl>
                                        <p:attrNameLst>
                                          <p:attrName>ppt_x</p:attrName>
                                          <p:attrName>ppt_y</p:attrName>
                                        </p:attrNameLst>
                                      </p:cBhvr>
                                      <p:rCtr x="12500" y="-21574"/>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0" presetClass="exit" presetSubtype="0" fill="hold" grpId="1" nodeType="withEffect">
                                  <p:stCondLst>
                                    <p:cond delay="0"/>
                                  </p:stCondLst>
                                  <p:childTnLst>
                                    <p:set>
                                      <p:cBhvr>
                                        <p:cTn id="73" dur="1" fill="hold">
                                          <p:stCondLst>
                                            <p:cond delay="749"/>
                                          </p:stCondLst>
                                        </p:cTn>
                                        <p:tgtEl>
                                          <p:spTgt spid="14"/>
                                        </p:tgtEl>
                                        <p:attrNameLst>
                                          <p:attrName>style.visibility</p:attrName>
                                        </p:attrNameLst>
                                      </p:cBhvr>
                                      <p:to>
                                        <p:strVal val="hidden"/>
                                      </p:to>
                                    </p:set>
                                    <p:animEffect transition="out" filter="fade">
                                      <p:cBhvr>
                                        <p:cTn id="74" dur="750">
                                          <p:stCondLst>
                                            <p:cond delay="0"/>
                                          </p:stCondLst>
                                        </p:cTn>
                                        <p:tgtEl>
                                          <p:spTgt spid="14"/>
                                        </p:tgtEl>
                                      </p:cBhvr>
                                    </p:animEffect>
                                    <p:anim to="" calcmode="lin" valueType="num">
                                      <p:cBhvr>
                                        <p:cTn id="75" dur="7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76" dur="7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77" presetID="0" presetClass="exit" presetSubtype="0" fill="hold" grpId="1" nodeType="withEffect">
                                  <p:stCondLst>
                                    <p:cond delay="100"/>
                                  </p:stCondLst>
                                  <p:childTnLst>
                                    <p:set>
                                      <p:cBhvr>
                                        <p:cTn id="78" dur="1" fill="hold">
                                          <p:stCondLst>
                                            <p:cond delay="749"/>
                                          </p:stCondLst>
                                        </p:cTn>
                                        <p:tgtEl>
                                          <p:spTgt spid="15"/>
                                        </p:tgtEl>
                                        <p:attrNameLst>
                                          <p:attrName>style.visibility</p:attrName>
                                        </p:attrNameLst>
                                      </p:cBhvr>
                                      <p:to>
                                        <p:strVal val="hidden"/>
                                      </p:to>
                                    </p:set>
                                    <p:animEffect transition="out" filter="fade">
                                      <p:cBhvr>
                                        <p:cTn id="79" dur="750">
                                          <p:stCondLst>
                                            <p:cond delay="0"/>
                                          </p:stCondLst>
                                        </p:cTn>
                                        <p:tgtEl>
                                          <p:spTgt spid="15"/>
                                        </p:tgtEl>
                                      </p:cBhvr>
                                    </p:animEffect>
                                    <p:anim to="" calcmode="lin" valueType="num">
                                      <p:cBhvr>
                                        <p:cTn id="80" dur="75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81" dur="75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82" presetID="0" presetClass="exit" presetSubtype="0" fill="hold" grpId="1" nodeType="withEffect">
                                  <p:stCondLst>
                                    <p:cond delay="200"/>
                                  </p:stCondLst>
                                  <p:childTnLst>
                                    <p:set>
                                      <p:cBhvr>
                                        <p:cTn id="83" dur="1" fill="hold">
                                          <p:stCondLst>
                                            <p:cond delay="749"/>
                                          </p:stCondLst>
                                        </p:cTn>
                                        <p:tgtEl>
                                          <p:spTgt spid="16"/>
                                        </p:tgtEl>
                                        <p:attrNameLst>
                                          <p:attrName>style.visibility</p:attrName>
                                        </p:attrNameLst>
                                      </p:cBhvr>
                                      <p:to>
                                        <p:strVal val="hidden"/>
                                      </p:to>
                                    </p:set>
                                    <p:animEffect transition="out" filter="fade">
                                      <p:cBhvr>
                                        <p:cTn id="84" dur="750">
                                          <p:stCondLst>
                                            <p:cond delay="0"/>
                                          </p:stCondLst>
                                        </p:cTn>
                                        <p:tgtEl>
                                          <p:spTgt spid="16"/>
                                        </p:tgtEl>
                                      </p:cBhvr>
                                    </p:animEffect>
                                    <p:anim to="" calcmode="lin" valueType="num">
                                      <p:cBhvr>
                                        <p:cTn id="85" dur="750" fill="hold">
                                          <p:stCondLst>
                                            <p:cond delay="0"/>
                                          </p:stCondLst>
                                        </p:cTn>
                                        <p:tgtEl>
                                          <p:spTgt spid="16"/>
                                        </p:tgtEl>
                                        <p:attrNameLst>
                                          <p:attrName>ppt_w</p:attrName>
                                        </p:attrNameLst>
                                      </p:cBhvr>
                                      <p:tavLst>
                                        <p:tav tm="0">
                                          <p:val>
                                            <p:strVal val="#ppt_w"/>
                                          </p:val>
                                        </p:tav>
                                        <p:tav tm="100000">
                                          <p:val>
                                            <p:strVal val="#ppt_w*4"/>
                                          </p:val>
                                        </p:tav>
                                      </p:tavLst>
                                    </p:anim>
                                    <p:anim to="" calcmode="lin" valueType="num">
                                      <p:cBhvr>
                                        <p:cTn id="86" dur="750" fill="hold">
                                          <p:stCondLst>
                                            <p:cond delay="0"/>
                                          </p:stCondLst>
                                        </p:cTn>
                                        <p:tgtEl>
                                          <p:spTgt spid="16"/>
                                        </p:tgtEl>
                                        <p:attrNameLst>
                                          <p:attrName>ppt_h</p:attrName>
                                        </p:attrNameLst>
                                      </p:cBhvr>
                                      <p:tavLst>
                                        <p:tav tm="0">
                                          <p:val>
                                            <p:strVal val="#ppt_h"/>
                                          </p:val>
                                        </p:tav>
                                        <p:tav tm="100000">
                                          <p:val>
                                            <p:strVal val="#ppt_h*4"/>
                                          </p:val>
                                        </p:tav>
                                      </p:tavLst>
                                    </p:anim>
                                  </p:childTnLst>
                                </p:cTn>
                              </p:par>
                              <p:par>
                                <p:cTn id="87" presetID="0" presetClass="exit" presetSubtype="0" fill="hold" grpId="1" nodeType="withEffect">
                                  <p:stCondLst>
                                    <p:cond delay="300"/>
                                  </p:stCondLst>
                                  <p:childTnLst>
                                    <p:set>
                                      <p:cBhvr>
                                        <p:cTn id="88" dur="1" fill="hold">
                                          <p:stCondLst>
                                            <p:cond delay="749"/>
                                          </p:stCondLst>
                                        </p:cTn>
                                        <p:tgtEl>
                                          <p:spTgt spid="17"/>
                                        </p:tgtEl>
                                        <p:attrNameLst>
                                          <p:attrName>style.visibility</p:attrName>
                                        </p:attrNameLst>
                                      </p:cBhvr>
                                      <p:to>
                                        <p:strVal val="hidden"/>
                                      </p:to>
                                    </p:set>
                                    <p:animEffect transition="out" filter="fade">
                                      <p:cBhvr>
                                        <p:cTn id="89" dur="750">
                                          <p:stCondLst>
                                            <p:cond delay="0"/>
                                          </p:stCondLst>
                                        </p:cTn>
                                        <p:tgtEl>
                                          <p:spTgt spid="17"/>
                                        </p:tgtEl>
                                      </p:cBhvr>
                                    </p:animEffect>
                                    <p:anim to="" calcmode="lin" valueType="num">
                                      <p:cBhvr>
                                        <p:cTn id="90" dur="750" fill="hold">
                                          <p:stCondLst>
                                            <p:cond delay="0"/>
                                          </p:stCondLst>
                                        </p:cTn>
                                        <p:tgtEl>
                                          <p:spTgt spid="17"/>
                                        </p:tgtEl>
                                        <p:attrNameLst>
                                          <p:attrName>ppt_w</p:attrName>
                                        </p:attrNameLst>
                                      </p:cBhvr>
                                      <p:tavLst>
                                        <p:tav tm="0">
                                          <p:val>
                                            <p:strVal val="#ppt_w"/>
                                          </p:val>
                                        </p:tav>
                                        <p:tav tm="100000">
                                          <p:val>
                                            <p:strVal val="#ppt_w*4"/>
                                          </p:val>
                                        </p:tav>
                                      </p:tavLst>
                                    </p:anim>
                                    <p:anim to="" calcmode="lin" valueType="num">
                                      <p:cBhvr>
                                        <p:cTn id="91" dur="750" fill="hold">
                                          <p:stCondLst>
                                            <p:cond delay="0"/>
                                          </p:stCondLst>
                                        </p:cTn>
                                        <p:tgtEl>
                                          <p:spTgt spid="17"/>
                                        </p:tgtEl>
                                        <p:attrNameLst>
                                          <p:attrName>ppt_h</p:attrName>
                                        </p:attrNameLst>
                                      </p:cBhvr>
                                      <p:tavLst>
                                        <p:tav tm="0">
                                          <p:val>
                                            <p:strVal val="#ppt_h"/>
                                          </p:val>
                                        </p:tav>
                                        <p:tav tm="100000">
                                          <p:val>
                                            <p:strVal val="#ppt_h*4"/>
                                          </p:val>
                                        </p:tav>
                                      </p:tavLst>
                                    </p:anim>
                                  </p:childTnLst>
                                </p:cTn>
                              </p:par>
                              <p:par>
                                <p:cTn id="92" presetID="0" presetClass="exit" presetSubtype="0" fill="hold" grpId="1" nodeType="withEffect">
                                  <p:stCondLst>
                                    <p:cond delay="400"/>
                                  </p:stCondLst>
                                  <p:childTnLst>
                                    <p:set>
                                      <p:cBhvr>
                                        <p:cTn id="93" dur="1" fill="hold">
                                          <p:stCondLst>
                                            <p:cond delay="749"/>
                                          </p:stCondLst>
                                        </p:cTn>
                                        <p:tgtEl>
                                          <p:spTgt spid="18"/>
                                        </p:tgtEl>
                                        <p:attrNameLst>
                                          <p:attrName>style.visibility</p:attrName>
                                        </p:attrNameLst>
                                      </p:cBhvr>
                                      <p:to>
                                        <p:strVal val="hidden"/>
                                      </p:to>
                                    </p:set>
                                    <p:animEffect transition="out" filter="fade">
                                      <p:cBhvr>
                                        <p:cTn id="94" dur="750">
                                          <p:stCondLst>
                                            <p:cond delay="0"/>
                                          </p:stCondLst>
                                        </p:cTn>
                                        <p:tgtEl>
                                          <p:spTgt spid="18"/>
                                        </p:tgtEl>
                                      </p:cBhvr>
                                    </p:animEffect>
                                    <p:anim to="" calcmode="lin" valueType="num">
                                      <p:cBhvr>
                                        <p:cTn id="95" dur="75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96" dur="750" fill="hold">
                                          <p:stCondLst>
                                            <p:cond delay="0"/>
                                          </p:stCondLst>
                                        </p:cTn>
                                        <p:tgtEl>
                                          <p:spTgt spid="18"/>
                                        </p:tgtEl>
                                        <p:attrNameLst>
                                          <p:attrName>ppt_h</p:attrName>
                                        </p:attrNameLst>
                                      </p:cBhvr>
                                      <p:tavLst>
                                        <p:tav tm="0">
                                          <p:val>
                                            <p:strVal val="#ppt_h"/>
                                          </p:val>
                                        </p:tav>
                                        <p:tav tm="100000">
                                          <p:val>
                                            <p:strVal val="#ppt_h*4"/>
                                          </p:val>
                                        </p:tav>
                                      </p:tavLst>
                                    </p:anim>
                                  </p:childTnLst>
                                </p:cTn>
                              </p:par>
                              <p:par>
                                <p:cTn id="97" presetID="0" presetClass="exit" presetSubtype="0" fill="hold" grpId="1" nodeType="withEffect">
                                  <p:stCondLst>
                                    <p:cond delay="500"/>
                                  </p:stCondLst>
                                  <p:childTnLst>
                                    <p:set>
                                      <p:cBhvr>
                                        <p:cTn id="98" dur="1" fill="hold">
                                          <p:stCondLst>
                                            <p:cond delay="749"/>
                                          </p:stCondLst>
                                        </p:cTn>
                                        <p:tgtEl>
                                          <p:spTgt spid="19"/>
                                        </p:tgtEl>
                                        <p:attrNameLst>
                                          <p:attrName>style.visibility</p:attrName>
                                        </p:attrNameLst>
                                      </p:cBhvr>
                                      <p:to>
                                        <p:strVal val="hidden"/>
                                      </p:to>
                                    </p:set>
                                    <p:animEffect transition="out" filter="fade">
                                      <p:cBhvr>
                                        <p:cTn id="99" dur="750">
                                          <p:stCondLst>
                                            <p:cond delay="0"/>
                                          </p:stCondLst>
                                        </p:cTn>
                                        <p:tgtEl>
                                          <p:spTgt spid="19"/>
                                        </p:tgtEl>
                                      </p:cBhvr>
                                    </p:animEffect>
                                    <p:anim to="" calcmode="lin" valueType="num">
                                      <p:cBhvr>
                                        <p:cTn id="100" dur="75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01" dur="75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02" presetID="0" presetClass="exit" presetSubtype="0" fill="hold" grpId="1" nodeType="withEffect">
                                  <p:stCondLst>
                                    <p:cond delay="600"/>
                                  </p:stCondLst>
                                  <p:childTnLst>
                                    <p:set>
                                      <p:cBhvr>
                                        <p:cTn id="103" dur="1" fill="hold">
                                          <p:stCondLst>
                                            <p:cond delay="749"/>
                                          </p:stCondLst>
                                        </p:cTn>
                                        <p:tgtEl>
                                          <p:spTgt spid="20"/>
                                        </p:tgtEl>
                                        <p:attrNameLst>
                                          <p:attrName>style.visibility</p:attrName>
                                        </p:attrNameLst>
                                      </p:cBhvr>
                                      <p:to>
                                        <p:strVal val="hidden"/>
                                      </p:to>
                                    </p:set>
                                    <p:animEffect transition="out" filter="fade">
                                      <p:cBhvr>
                                        <p:cTn id="104" dur="750">
                                          <p:stCondLst>
                                            <p:cond delay="0"/>
                                          </p:stCondLst>
                                        </p:cTn>
                                        <p:tgtEl>
                                          <p:spTgt spid="20"/>
                                        </p:tgtEl>
                                      </p:cBhvr>
                                    </p:animEffect>
                                    <p:anim to="" calcmode="lin" valueType="num">
                                      <p:cBhvr>
                                        <p:cTn id="105" dur="75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106" dur="750" fill="hold">
                                          <p:stCondLst>
                                            <p:cond delay="0"/>
                                          </p:stCondLst>
                                        </p:cTn>
                                        <p:tgtEl>
                                          <p:spTgt spid="2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3074" grpId="0"/>
      <p:bldP spid="3074" grpId="1"/>
      <p:bldP spid="9" grpId="0"/>
      <p:bldP spid="9" grpId="1"/>
      <p:bldP spid="9" grpId="3"/>
      <p:bldP spid="11" grpId="0"/>
      <p:bldP spid="11" grpId="1"/>
      <p:bldP spid="12" grpId="0"/>
      <p:bldP spid="12" grpId="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5876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A2CE5-5EB2-4483-BEAB-2B7CB4C1424A}"/>
              </a:ext>
            </a:extLst>
          </p:cNvPr>
          <p:cNvPicPr>
            <a:picLocks noChangeAspect="1"/>
          </p:cNvPicPr>
          <p:nvPr/>
        </p:nvPicPr>
        <p:blipFill rotWithShape="1">
          <a:blip r:embed="rId3">
            <a:extLst>
              <a:ext uri="{28A0092B-C50C-407E-A947-70E740481C1C}">
                <a14:useLocalDpi xmlns:a14="http://schemas.microsoft.com/office/drawing/2010/main" val="0"/>
              </a:ext>
            </a:extLst>
          </a:blip>
          <a:srcRect t="24774" b="3514"/>
          <a:stretch/>
        </p:blipFill>
        <p:spPr>
          <a:xfrm>
            <a:off x="0" y="0"/>
            <a:ext cx="9144000" cy="6858000"/>
          </a:xfrm>
          <a:prstGeom prst="rect">
            <a:avLst/>
          </a:prstGeom>
        </p:spPr>
      </p:pic>
      <p:sp>
        <p:nvSpPr>
          <p:cNvPr id="10" name="!!Chicken">
            <a:extLst>
              <a:ext uri="{FF2B5EF4-FFF2-40B4-BE49-F238E27FC236}">
                <a16:creationId xmlns:a16="http://schemas.microsoft.com/office/drawing/2014/main" id="{5537E34A-681B-4D2A-A126-8F5C5580C36A}"/>
              </a:ext>
            </a:extLst>
          </p:cNvPr>
          <p:cNvSpPr/>
          <p:nvPr/>
        </p:nvSpPr>
        <p:spPr>
          <a:xfrm>
            <a:off x="3645694" y="2788444"/>
            <a:ext cx="1009650" cy="1221581"/>
          </a:xfrm>
          <a:custGeom>
            <a:avLst/>
            <a:gdLst>
              <a:gd name="connsiteX0" fmla="*/ 104775 w 1009650"/>
              <a:gd name="connsiteY0" fmla="*/ 1112044 h 1221581"/>
              <a:gd name="connsiteX1" fmla="*/ 200025 w 1009650"/>
              <a:gd name="connsiteY1" fmla="*/ 1131094 h 1221581"/>
              <a:gd name="connsiteX2" fmla="*/ 145256 w 1009650"/>
              <a:gd name="connsiteY2" fmla="*/ 1173956 h 1221581"/>
              <a:gd name="connsiteX3" fmla="*/ 145256 w 1009650"/>
              <a:gd name="connsiteY3" fmla="*/ 1173956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7263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57150 w 1009650"/>
              <a:gd name="connsiteY87" fmla="*/ 369094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42863 w 1009650"/>
              <a:gd name="connsiteY91" fmla="*/ 788194 h 1221581"/>
              <a:gd name="connsiteX92" fmla="*/ 109538 w 1009650"/>
              <a:gd name="connsiteY92" fmla="*/ 869156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4775 w 1009650"/>
              <a:gd name="connsiteY98" fmla="*/ 1112044 h 1221581"/>
              <a:gd name="connsiteX0" fmla="*/ 104775 w 1009650"/>
              <a:gd name="connsiteY0" fmla="*/ 1112044 h 1221581"/>
              <a:gd name="connsiteX1" fmla="*/ 200025 w 1009650"/>
              <a:gd name="connsiteY1" fmla="*/ 1131094 h 1221581"/>
              <a:gd name="connsiteX2" fmla="*/ 145256 w 1009650"/>
              <a:gd name="connsiteY2" fmla="*/ 1173956 h 1221581"/>
              <a:gd name="connsiteX3" fmla="*/ 145256 w 1009650"/>
              <a:gd name="connsiteY3" fmla="*/ 1173956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57150 w 1009650"/>
              <a:gd name="connsiteY87" fmla="*/ 369094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42863 w 1009650"/>
              <a:gd name="connsiteY91" fmla="*/ 788194 h 1221581"/>
              <a:gd name="connsiteX92" fmla="*/ 109538 w 1009650"/>
              <a:gd name="connsiteY92" fmla="*/ 869156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4775 w 1009650"/>
              <a:gd name="connsiteY98" fmla="*/ 1112044 h 1221581"/>
              <a:gd name="connsiteX0" fmla="*/ 104775 w 1009650"/>
              <a:gd name="connsiteY0" fmla="*/ 111204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57150 w 1009650"/>
              <a:gd name="connsiteY87" fmla="*/ 369094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42863 w 1009650"/>
              <a:gd name="connsiteY91" fmla="*/ 788194 h 1221581"/>
              <a:gd name="connsiteX92" fmla="*/ 109538 w 1009650"/>
              <a:gd name="connsiteY92" fmla="*/ 869156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4775 w 1009650"/>
              <a:gd name="connsiteY98" fmla="*/ 111204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57150 w 1009650"/>
              <a:gd name="connsiteY87" fmla="*/ 369094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42863 w 1009650"/>
              <a:gd name="connsiteY91" fmla="*/ 788194 h 1221581"/>
              <a:gd name="connsiteX92" fmla="*/ 109538 w 1009650"/>
              <a:gd name="connsiteY92" fmla="*/ 869156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57150 w 1009650"/>
              <a:gd name="connsiteY87" fmla="*/ 369094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42863 w 1009650"/>
              <a:gd name="connsiteY91" fmla="*/ 788194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57150 w 1009650"/>
              <a:gd name="connsiteY87" fmla="*/ 369094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50006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8613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35719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4800 w 1009650"/>
              <a:gd name="connsiteY64" fmla="*/ 173831 h 1221581"/>
              <a:gd name="connsiteX65" fmla="*/ 280988 w 1009650"/>
              <a:gd name="connsiteY65" fmla="*/ 138113 h 1221581"/>
              <a:gd name="connsiteX66" fmla="*/ 321469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35719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81038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9562 w 1009650"/>
              <a:gd name="connsiteY64" fmla="*/ 164306 h 1221581"/>
              <a:gd name="connsiteX65" fmla="*/ 280988 w 1009650"/>
              <a:gd name="connsiteY65" fmla="*/ 138113 h 1221581"/>
              <a:gd name="connsiteX66" fmla="*/ 321469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35719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14388 w 1009650"/>
              <a:gd name="connsiteY35" fmla="*/ 695326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9562 w 1009650"/>
              <a:gd name="connsiteY64" fmla="*/ 164306 h 1221581"/>
              <a:gd name="connsiteX65" fmla="*/ 280988 w 1009650"/>
              <a:gd name="connsiteY65" fmla="*/ 138113 h 1221581"/>
              <a:gd name="connsiteX66" fmla="*/ 321469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35719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45344 w 1009650"/>
              <a:gd name="connsiteY29" fmla="*/ 531019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26294 w 1009650"/>
              <a:gd name="connsiteY35" fmla="*/ 690564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9562 w 1009650"/>
              <a:gd name="connsiteY64" fmla="*/ 164306 h 1221581"/>
              <a:gd name="connsiteX65" fmla="*/ 280988 w 1009650"/>
              <a:gd name="connsiteY65" fmla="*/ 138113 h 1221581"/>
              <a:gd name="connsiteX66" fmla="*/ 321469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35719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 name="connsiteX0" fmla="*/ 102394 w 1009650"/>
              <a:gd name="connsiteY0" fmla="*/ 1131094 h 1221581"/>
              <a:gd name="connsiteX1" fmla="*/ 200025 w 1009650"/>
              <a:gd name="connsiteY1" fmla="*/ 1131094 h 1221581"/>
              <a:gd name="connsiteX2" fmla="*/ 145256 w 1009650"/>
              <a:gd name="connsiteY2" fmla="*/ 1173956 h 1221581"/>
              <a:gd name="connsiteX3" fmla="*/ 145256 w 1009650"/>
              <a:gd name="connsiteY3" fmla="*/ 1188244 h 1221581"/>
              <a:gd name="connsiteX4" fmla="*/ 259556 w 1009650"/>
              <a:gd name="connsiteY4" fmla="*/ 1143000 h 1221581"/>
              <a:gd name="connsiteX5" fmla="*/ 283369 w 1009650"/>
              <a:gd name="connsiteY5" fmla="*/ 1181100 h 1221581"/>
              <a:gd name="connsiteX6" fmla="*/ 304800 w 1009650"/>
              <a:gd name="connsiteY6" fmla="*/ 1176338 h 1221581"/>
              <a:gd name="connsiteX7" fmla="*/ 354806 w 1009650"/>
              <a:gd name="connsiteY7" fmla="*/ 1157288 h 1221581"/>
              <a:gd name="connsiteX8" fmla="*/ 335756 w 1009650"/>
              <a:gd name="connsiteY8" fmla="*/ 1221581 h 1221581"/>
              <a:gd name="connsiteX9" fmla="*/ 364331 w 1009650"/>
              <a:gd name="connsiteY9" fmla="*/ 1216819 h 1221581"/>
              <a:gd name="connsiteX10" fmla="*/ 400050 w 1009650"/>
              <a:gd name="connsiteY10" fmla="*/ 1143000 h 1221581"/>
              <a:gd name="connsiteX11" fmla="*/ 445294 w 1009650"/>
              <a:gd name="connsiteY11" fmla="*/ 1190625 h 1221581"/>
              <a:gd name="connsiteX12" fmla="*/ 445294 w 1009650"/>
              <a:gd name="connsiteY12" fmla="*/ 1190625 h 1221581"/>
              <a:gd name="connsiteX13" fmla="*/ 476250 w 1009650"/>
              <a:gd name="connsiteY13" fmla="*/ 1171575 h 1221581"/>
              <a:gd name="connsiteX14" fmla="*/ 419100 w 1009650"/>
              <a:gd name="connsiteY14" fmla="*/ 1119188 h 1221581"/>
              <a:gd name="connsiteX15" fmla="*/ 426244 w 1009650"/>
              <a:gd name="connsiteY15" fmla="*/ 1026319 h 1221581"/>
              <a:gd name="connsiteX16" fmla="*/ 433388 w 1009650"/>
              <a:gd name="connsiteY16" fmla="*/ 1002506 h 1221581"/>
              <a:gd name="connsiteX17" fmla="*/ 490538 w 1009650"/>
              <a:gd name="connsiteY17" fmla="*/ 976313 h 1221581"/>
              <a:gd name="connsiteX18" fmla="*/ 521494 w 1009650"/>
              <a:gd name="connsiteY18" fmla="*/ 919163 h 1221581"/>
              <a:gd name="connsiteX19" fmla="*/ 576263 w 1009650"/>
              <a:gd name="connsiteY19" fmla="*/ 857250 h 1221581"/>
              <a:gd name="connsiteX20" fmla="*/ 638175 w 1009650"/>
              <a:gd name="connsiteY20" fmla="*/ 831056 h 1221581"/>
              <a:gd name="connsiteX21" fmla="*/ 647700 w 1009650"/>
              <a:gd name="connsiteY21" fmla="*/ 797719 h 1221581"/>
              <a:gd name="connsiteX22" fmla="*/ 695325 w 1009650"/>
              <a:gd name="connsiteY22" fmla="*/ 781050 h 1221581"/>
              <a:gd name="connsiteX23" fmla="*/ 697706 w 1009650"/>
              <a:gd name="connsiteY23" fmla="*/ 740569 h 1221581"/>
              <a:gd name="connsiteX24" fmla="*/ 742950 w 1009650"/>
              <a:gd name="connsiteY24" fmla="*/ 735806 h 1221581"/>
              <a:gd name="connsiteX25" fmla="*/ 733425 w 1009650"/>
              <a:gd name="connsiteY25" fmla="*/ 690563 h 1221581"/>
              <a:gd name="connsiteX26" fmla="*/ 735806 w 1009650"/>
              <a:gd name="connsiteY26" fmla="*/ 659606 h 1221581"/>
              <a:gd name="connsiteX27" fmla="*/ 735806 w 1009650"/>
              <a:gd name="connsiteY27" fmla="*/ 614363 h 1221581"/>
              <a:gd name="connsiteX28" fmla="*/ 771525 w 1009650"/>
              <a:gd name="connsiteY28" fmla="*/ 564356 h 1221581"/>
              <a:gd name="connsiteX29" fmla="*/ 828675 w 1009650"/>
              <a:gd name="connsiteY29" fmla="*/ 523875 h 1221581"/>
              <a:gd name="connsiteX30" fmla="*/ 900113 w 1009650"/>
              <a:gd name="connsiteY30" fmla="*/ 511969 h 1221581"/>
              <a:gd name="connsiteX31" fmla="*/ 962025 w 1009650"/>
              <a:gd name="connsiteY31" fmla="*/ 523875 h 1221581"/>
              <a:gd name="connsiteX32" fmla="*/ 962025 w 1009650"/>
              <a:gd name="connsiteY32" fmla="*/ 602456 h 1221581"/>
              <a:gd name="connsiteX33" fmla="*/ 919163 w 1009650"/>
              <a:gd name="connsiteY33" fmla="*/ 640556 h 1221581"/>
              <a:gd name="connsiteX34" fmla="*/ 862013 w 1009650"/>
              <a:gd name="connsiteY34" fmla="*/ 666750 h 1221581"/>
              <a:gd name="connsiteX35" fmla="*/ 826294 w 1009650"/>
              <a:gd name="connsiteY35" fmla="*/ 690564 h 1221581"/>
              <a:gd name="connsiteX36" fmla="*/ 873919 w 1009650"/>
              <a:gd name="connsiteY36" fmla="*/ 697706 h 1221581"/>
              <a:gd name="connsiteX37" fmla="*/ 950119 w 1009650"/>
              <a:gd name="connsiteY37" fmla="*/ 671513 h 1221581"/>
              <a:gd name="connsiteX38" fmla="*/ 1009650 w 1009650"/>
              <a:gd name="connsiteY38" fmla="*/ 592931 h 1221581"/>
              <a:gd name="connsiteX39" fmla="*/ 1007269 w 1009650"/>
              <a:gd name="connsiteY39" fmla="*/ 516731 h 1221581"/>
              <a:gd name="connsiteX40" fmla="*/ 985838 w 1009650"/>
              <a:gd name="connsiteY40" fmla="*/ 440531 h 1221581"/>
              <a:gd name="connsiteX41" fmla="*/ 904875 w 1009650"/>
              <a:gd name="connsiteY41" fmla="*/ 364331 h 1221581"/>
              <a:gd name="connsiteX42" fmla="*/ 842963 w 1009650"/>
              <a:gd name="connsiteY42" fmla="*/ 340519 h 1221581"/>
              <a:gd name="connsiteX43" fmla="*/ 747713 w 1009650"/>
              <a:gd name="connsiteY43" fmla="*/ 357188 h 1221581"/>
              <a:gd name="connsiteX44" fmla="*/ 685800 w 1009650"/>
              <a:gd name="connsiteY44" fmla="*/ 392906 h 1221581"/>
              <a:gd name="connsiteX45" fmla="*/ 676275 w 1009650"/>
              <a:gd name="connsiteY45" fmla="*/ 400050 h 1221581"/>
              <a:gd name="connsiteX46" fmla="*/ 650081 w 1009650"/>
              <a:gd name="connsiteY46" fmla="*/ 397669 h 1221581"/>
              <a:gd name="connsiteX47" fmla="*/ 621506 w 1009650"/>
              <a:gd name="connsiteY47" fmla="*/ 440531 h 1221581"/>
              <a:gd name="connsiteX48" fmla="*/ 628650 w 1009650"/>
              <a:gd name="connsiteY48" fmla="*/ 452438 h 1221581"/>
              <a:gd name="connsiteX49" fmla="*/ 595313 w 1009650"/>
              <a:gd name="connsiteY49" fmla="*/ 461963 h 1221581"/>
              <a:gd name="connsiteX50" fmla="*/ 597694 w 1009650"/>
              <a:gd name="connsiteY50" fmla="*/ 531019 h 1221581"/>
              <a:gd name="connsiteX51" fmla="*/ 554831 w 1009650"/>
              <a:gd name="connsiteY51" fmla="*/ 531019 h 1221581"/>
              <a:gd name="connsiteX52" fmla="*/ 552450 w 1009650"/>
              <a:gd name="connsiteY52" fmla="*/ 583406 h 1221581"/>
              <a:gd name="connsiteX53" fmla="*/ 564356 w 1009650"/>
              <a:gd name="connsiteY53" fmla="*/ 609600 h 1221581"/>
              <a:gd name="connsiteX54" fmla="*/ 564356 w 1009650"/>
              <a:gd name="connsiteY54" fmla="*/ 626269 h 1221581"/>
              <a:gd name="connsiteX55" fmla="*/ 557213 w 1009650"/>
              <a:gd name="connsiteY55" fmla="*/ 628650 h 1221581"/>
              <a:gd name="connsiteX56" fmla="*/ 511969 w 1009650"/>
              <a:gd name="connsiteY56" fmla="*/ 583406 h 1221581"/>
              <a:gd name="connsiteX57" fmla="*/ 459581 w 1009650"/>
              <a:gd name="connsiteY57" fmla="*/ 561975 h 1221581"/>
              <a:gd name="connsiteX58" fmla="*/ 416719 w 1009650"/>
              <a:gd name="connsiteY58" fmla="*/ 500063 h 1221581"/>
              <a:gd name="connsiteX59" fmla="*/ 357188 w 1009650"/>
              <a:gd name="connsiteY59" fmla="*/ 452438 h 1221581"/>
              <a:gd name="connsiteX60" fmla="*/ 350044 w 1009650"/>
              <a:gd name="connsiteY60" fmla="*/ 378619 h 1221581"/>
              <a:gd name="connsiteX61" fmla="*/ 330994 w 1009650"/>
              <a:gd name="connsiteY61" fmla="*/ 283369 h 1221581"/>
              <a:gd name="connsiteX62" fmla="*/ 283369 w 1009650"/>
              <a:gd name="connsiteY62" fmla="*/ 214313 h 1221581"/>
              <a:gd name="connsiteX63" fmla="*/ 257175 w 1009650"/>
              <a:gd name="connsiteY63" fmla="*/ 161925 h 1221581"/>
              <a:gd name="connsiteX64" fmla="*/ 309562 w 1009650"/>
              <a:gd name="connsiteY64" fmla="*/ 164306 h 1221581"/>
              <a:gd name="connsiteX65" fmla="*/ 280988 w 1009650"/>
              <a:gd name="connsiteY65" fmla="*/ 138113 h 1221581"/>
              <a:gd name="connsiteX66" fmla="*/ 321469 w 1009650"/>
              <a:gd name="connsiteY66" fmla="*/ 126206 h 1221581"/>
              <a:gd name="connsiteX67" fmla="*/ 278606 w 1009650"/>
              <a:gd name="connsiteY67" fmla="*/ 80963 h 1221581"/>
              <a:gd name="connsiteX68" fmla="*/ 278606 w 1009650"/>
              <a:gd name="connsiteY68" fmla="*/ 57150 h 1221581"/>
              <a:gd name="connsiteX69" fmla="*/ 271463 w 1009650"/>
              <a:gd name="connsiteY69" fmla="*/ 40481 h 1221581"/>
              <a:gd name="connsiteX70" fmla="*/ 238125 w 1009650"/>
              <a:gd name="connsiteY70" fmla="*/ 52388 h 1221581"/>
              <a:gd name="connsiteX71" fmla="*/ 219075 w 1009650"/>
              <a:gd name="connsiteY71" fmla="*/ 28575 h 1221581"/>
              <a:gd name="connsiteX72" fmla="*/ 166688 w 1009650"/>
              <a:gd name="connsiteY72" fmla="*/ 11906 h 1221581"/>
              <a:gd name="connsiteX73" fmla="*/ 150019 w 1009650"/>
              <a:gd name="connsiteY73" fmla="*/ 0 h 1221581"/>
              <a:gd name="connsiteX74" fmla="*/ 102394 w 1009650"/>
              <a:gd name="connsiteY74" fmla="*/ 11906 h 1221581"/>
              <a:gd name="connsiteX75" fmla="*/ 90488 w 1009650"/>
              <a:gd name="connsiteY75" fmla="*/ 54769 h 1221581"/>
              <a:gd name="connsiteX76" fmla="*/ 71438 w 1009650"/>
              <a:gd name="connsiteY76" fmla="*/ 85725 h 1221581"/>
              <a:gd name="connsiteX77" fmla="*/ 47625 w 1009650"/>
              <a:gd name="connsiteY77" fmla="*/ 97631 h 1221581"/>
              <a:gd name="connsiteX78" fmla="*/ 73819 w 1009650"/>
              <a:gd name="connsiteY78" fmla="*/ 128588 h 1221581"/>
              <a:gd name="connsiteX79" fmla="*/ 35719 w 1009650"/>
              <a:gd name="connsiteY79" fmla="*/ 140494 h 1221581"/>
              <a:gd name="connsiteX80" fmla="*/ 61913 w 1009650"/>
              <a:gd name="connsiteY80" fmla="*/ 173831 h 1221581"/>
              <a:gd name="connsiteX81" fmla="*/ 26194 w 1009650"/>
              <a:gd name="connsiteY81" fmla="*/ 209550 h 1221581"/>
              <a:gd name="connsiteX82" fmla="*/ 38100 w 1009650"/>
              <a:gd name="connsiteY82" fmla="*/ 233363 h 1221581"/>
              <a:gd name="connsiteX83" fmla="*/ 61913 w 1009650"/>
              <a:gd name="connsiteY83" fmla="*/ 257175 h 1221581"/>
              <a:gd name="connsiteX84" fmla="*/ 90488 w 1009650"/>
              <a:gd name="connsiteY84" fmla="*/ 250031 h 1221581"/>
              <a:gd name="connsiteX85" fmla="*/ 123825 w 1009650"/>
              <a:gd name="connsiteY85" fmla="*/ 240506 h 1221581"/>
              <a:gd name="connsiteX86" fmla="*/ 109538 w 1009650"/>
              <a:gd name="connsiteY86" fmla="*/ 304800 h 1221581"/>
              <a:gd name="connsiteX87" fmla="*/ 64294 w 1009650"/>
              <a:gd name="connsiteY87" fmla="*/ 376238 h 1221581"/>
              <a:gd name="connsiteX88" fmla="*/ 11906 w 1009650"/>
              <a:gd name="connsiteY88" fmla="*/ 483394 h 1221581"/>
              <a:gd name="connsiteX89" fmla="*/ 0 w 1009650"/>
              <a:gd name="connsiteY89" fmla="*/ 578644 h 1221581"/>
              <a:gd name="connsiteX90" fmla="*/ 16669 w 1009650"/>
              <a:gd name="connsiteY90" fmla="*/ 673894 h 1221581"/>
              <a:gd name="connsiteX91" fmla="*/ 57151 w 1009650"/>
              <a:gd name="connsiteY91" fmla="*/ 785813 h 1221581"/>
              <a:gd name="connsiteX92" fmla="*/ 116682 w 1009650"/>
              <a:gd name="connsiteY92" fmla="*/ 866775 h 1221581"/>
              <a:gd name="connsiteX93" fmla="*/ 209550 w 1009650"/>
              <a:gd name="connsiteY93" fmla="*/ 947738 h 1221581"/>
              <a:gd name="connsiteX94" fmla="*/ 257175 w 1009650"/>
              <a:gd name="connsiteY94" fmla="*/ 988219 h 1221581"/>
              <a:gd name="connsiteX95" fmla="*/ 261938 w 1009650"/>
              <a:gd name="connsiteY95" fmla="*/ 1009650 h 1221581"/>
              <a:gd name="connsiteX96" fmla="*/ 259556 w 1009650"/>
              <a:gd name="connsiteY96" fmla="*/ 1073944 h 1221581"/>
              <a:gd name="connsiteX97" fmla="*/ 250031 w 1009650"/>
              <a:gd name="connsiteY97" fmla="*/ 1109663 h 1221581"/>
              <a:gd name="connsiteX98" fmla="*/ 102394 w 1009650"/>
              <a:gd name="connsiteY98" fmla="*/ 1131094 h 122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09650" h="1221581">
                <a:moveTo>
                  <a:pt x="102394" y="1131094"/>
                </a:moveTo>
                <a:lnTo>
                  <a:pt x="200025" y="1131094"/>
                </a:lnTo>
                <a:cubicBezTo>
                  <a:pt x="181769" y="1145381"/>
                  <a:pt x="154384" y="1164431"/>
                  <a:pt x="145256" y="1173956"/>
                </a:cubicBezTo>
                <a:cubicBezTo>
                  <a:pt x="136128" y="1183481"/>
                  <a:pt x="145256" y="1183481"/>
                  <a:pt x="145256" y="1188244"/>
                </a:cubicBezTo>
                <a:lnTo>
                  <a:pt x="259556" y="1143000"/>
                </a:lnTo>
                <a:lnTo>
                  <a:pt x="283369" y="1181100"/>
                </a:lnTo>
                <a:lnTo>
                  <a:pt x="304800" y="1176338"/>
                </a:lnTo>
                <a:lnTo>
                  <a:pt x="354806" y="1157288"/>
                </a:lnTo>
                <a:lnTo>
                  <a:pt x="335756" y="1221581"/>
                </a:lnTo>
                <a:lnTo>
                  <a:pt x="364331" y="1216819"/>
                </a:lnTo>
                <a:lnTo>
                  <a:pt x="400050" y="1143000"/>
                </a:lnTo>
                <a:lnTo>
                  <a:pt x="445294" y="1190625"/>
                </a:lnTo>
                <a:lnTo>
                  <a:pt x="445294" y="1190625"/>
                </a:lnTo>
                <a:lnTo>
                  <a:pt x="476250" y="1171575"/>
                </a:lnTo>
                <a:lnTo>
                  <a:pt x="419100" y="1119188"/>
                </a:lnTo>
                <a:lnTo>
                  <a:pt x="426244" y="1026319"/>
                </a:lnTo>
                <a:lnTo>
                  <a:pt x="433388" y="1002506"/>
                </a:lnTo>
                <a:lnTo>
                  <a:pt x="490538" y="976313"/>
                </a:lnTo>
                <a:lnTo>
                  <a:pt x="521494" y="919163"/>
                </a:lnTo>
                <a:lnTo>
                  <a:pt x="576263" y="857250"/>
                </a:lnTo>
                <a:lnTo>
                  <a:pt x="638175" y="831056"/>
                </a:lnTo>
                <a:lnTo>
                  <a:pt x="647700" y="797719"/>
                </a:lnTo>
                <a:lnTo>
                  <a:pt x="695325" y="781050"/>
                </a:lnTo>
                <a:lnTo>
                  <a:pt x="697706" y="740569"/>
                </a:lnTo>
                <a:lnTo>
                  <a:pt x="742950" y="735806"/>
                </a:lnTo>
                <a:lnTo>
                  <a:pt x="733425" y="690563"/>
                </a:lnTo>
                <a:lnTo>
                  <a:pt x="735806" y="659606"/>
                </a:lnTo>
                <a:lnTo>
                  <a:pt x="735806" y="614363"/>
                </a:lnTo>
                <a:lnTo>
                  <a:pt x="771525" y="564356"/>
                </a:lnTo>
                <a:lnTo>
                  <a:pt x="828675" y="523875"/>
                </a:lnTo>
                <a:lnTo>
                  <a:pt x="900113" y="511969"/>
                </a:lnTo>
                <a:lnTo>
                  <a:pt x="962025" y="523875"/>
                </a:lnTo>
                <a:lnTo>
                  <a:pt x="962025" y="602456"/>
                </a:lnTo>
                <a:lnTo>
                  <a:pt x="919163" y="640556"/>
                </a:lnTo>
                <a:lnTo>
                  <a:pt x="862013" y="666750"/>
                </a:lnTo>
                <a:lnTo>
                  <a:pt x="826294" y="690564"/>
                </a:lnTo>
                <a:lnTo>
                  <a:pt x="873919" y="697706"/>
                </a:lnTo>
                <a:lnTo>
                  <a:pt x="950119" y="671513"/>
                </a:lnTo>
                <a:lnTo>
                  <a:pt x="1009650" y="592931"/>
                </a:lnTo>
                <a:cubicBezTo>
                  <a:pt x="1008856" y="567531"/>
                  <a:pt x="1008063" y="542131"/>
                  <a:pt x="1007269" y="516731"/>
                </a:cubicBezTo>
                <a:lnTo>
                  <a:pt x="985838" y="440531"/>
                </a:lnTo>
                <a:lnTo>
                  <a:pt x="904875" y="364331"/>
                </a:lnTo>
                <a:lnTo>
                  <a:pt x="842963" y="340519"/>
                </a:lnTo>
                <a:lnTo>
                  <a:pt x="747713" y="357188"/>
                </a:lnTo>
                <a:lnTo>
                  <a:pt x="685800" y="392906"/>
                </a:lnTo>
                <a:lnTo>
                  <a:pt x="676275" y="400050"/>
                </a:lnTo>
                <a:lnTo>
                  <a:pt x="650081" y="397669"/>
                </a:lnTo>
                <a:lnTo>
                  <a:pt x="621506" y="440531"/>
                </a:lnTo>
                <a:lnTo>
                  <a:pt x="628650" y="452438"/>
                </a:lnTo>
                <a:lnTo>
                  <a:pt x="595313" y="461963"/>
                </a:lnTo>
                <a:cubicBezTo>
                  <a:pt x="596107" y="484982"/>
                  <a:pt x="596900" y="508000"/>
                  <a:pt x="597694" y="531019"/>
                </a:cubicBezTo>
                <a:lnTo>
                  <a:pt x="554831" y="531019"/>
                </a:lnTo>
                <a:lnTo>
                  <a:pt x="552450" y="583406"/>
                </a:lnTo>
                <a:lnTo>
                  <a:pt x="564356" y="609600"/>
                </a:lnTo>
                <a:lnTo>
                  <a:pt x="564356" y="626269"/>
                </a:lnTo>
                <a:lnTo>
                  <a:pt x="557213" y="628650"/>
                </a:lnTo>
                <a:lnTo>
                  <a:pt x="511969" y="583406"/>
                </a:lnTo>
                <a:lnTo>
                  <a:pt x="459581" y="561975"/>
                </a:lnTo>
                <a:lnTo>
                  <a:pt x="416719" y="500063"/>
                </a:lnTo>
                <a:lnTo>
                  <a:pt x="357188" y="452438"/>
                </a:lnTo>
                <a:lnTo>
                  <a:pt x="350044" y="378619"/>
                </a:lnTo>
                <a:lnTo>
                  <a:pt x="330994" y="283369"/>
                </a:lnTo>
                <a:lnTo>
                  <a:pt x="283369" y="214313"/>
                </a:lnTo>
                <a:lnTo>
                  <a:pt x="257175" y="161925"/>
                </a:lnTo>
                <a:lnTo>
                  <a:pt x="309562" y="164306"/>
                </a:lnTo>
                <a:lnTo>
                  <a:pt x="280988" y="138113"/>
                </a:lnTo>
                <a:lnTo>
                  <a:pt x="321469" y="126206"/>
                </a:lnTo>
                <a:lnTo>
                  <a:pt x="278606" y="80963"/>
                </a:lnTo>
                <a:lnTo>
                  <a:pt x="278606" y="57150"/>
                </a:lnTo>
                <a:lnTo>
                  <a:pt x="271463" y="40481"/>
                </a:lnTo>
                <a:lnTo>
                  <a:pt x="238125" y="52388"/>
                </a:lnTo>
                <a:lnTo>
                  <a:pt x="219075" y="28575"/>
                </a:lnTo>
                <a:lnTo>
                  <a:pt x="166688" y="11906"/>
                </a:lnTo>
                <a:lnTo>
                  <a:pt x="150019" y="0"/>
                </a:lnTo>
                <a:lnTo>
                  <a:pt x="102394" y="11906"/>
                </a:lnTo>
                <a:lnTo>
                  <a:pt x="90488" y="54769"/>
                </a:lnTo>
                <a:lnTo>
                  <a:pt x="71438" y="85725"/>
                </a:lnTo>
                <a:lnTo>
                  <a:pt x="47625" y="97631"/>
                </a:lnTo>
                <a:lnTo>
                  <a:pt x="73819" y="128588"/>
                </a:lnTo>
                <a:lnTo>
                  <a:pt x="35719" y="140494"/>
                </a:lnTo>
                <a:lnTo>
                  <a:pt x="61913" y="173831"/>
                </a:lnTo>
                <a:lnTo>
                  <a:pt x="26194" y="209550"/>
                </a:lnTo>
                <a:lnTo>
                  <a:pt x="38100" y="233363"/>
                </a:lnTo>
                <a:lnTo>
                  <a:pt x="61913" y="257175"/>
                </a:lnTo>
                <a:lnTo>
                  <a:pt x="90488" y="250031"/>
                </a:lnTo>
                <a:lnTo>
                  <a:pt x="123825" y="240506"/>
                </a:lnTo>
                <a:lnTo>
                  <a:pt x="109538" y="304800"/>
                </a:lnTo>
                <a:lnTo>
                  <a:pt x="64294" y="376238"/>
                </a:lnTo>
                <a:lnTo>
                  <a:pt x="11906" y="483394"/>
                </a:lnTo>
                <a:lnTo>
                  <a:pt x="0" y="578644"/>
                </a:lnTo>
                <a:lnTo>
                  <a:pt x="16669" y="673894"/>
                </a:lnTo>
                <a:lnTo>
                  <a:pt x="57151" y="785813"/>
                </a:lnTo>
                <a:lnTo>
                  <a:pt x="116682" y="866775"/>
                </a:lnTo>
                <a:lnTo>
                  <a:pt x="209550" y="947738"/>
                </a:lnTo>
                <a:lnTo>
                  <a:pt x="257175" y="988219"/>
                </a:lnTo>
                <a:lnTo>
                  <a:pt x="261938" y="1009650"/>
                </a:lnTo>
                <a:lnTo>
                  <a:pt x="259556" y="1073944"/>
                </a:lnTo>
                <a:lnTo>
                  <a:pt x="250031" y="1109663"/>
                </a:lnTo>
                <a:lnTo>
                  <a:pt x="102394" y="1131094"/>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41A1003-E4DF-4DE6-8685-66EBE1A189B2}"/>
              </a:ext>
            </a:extLst>
          </p:cNvPr>
          <p:cNvSpPr txBox="1">
            <a:spLocks/>
          </p:cNvSpPr>
          <p:nvPr/>
        </p:nvSpPr>
        <p:spPr>
          <a:xfrm>
            <a:off x="805196" y="3568760"/>
            <a:ext cx="4443047" cy="6757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eardrop 7">
            <a:extLst>
              <a:ext uri="{FF2B5EF4-FFF2-40B4-BE49-F238E27FC236}">
                <a16:creationId xmlns:a16="http://schemas.microsoft.com/office/drawing/2014/main" id="{3DDFFE87-DAFD-4E29-973B-4DF7768D397B}"/>
              </a:ext>
            </a:extLst>
          </p:cNvPr>
          <p:cNvSpPr/>
          <p:nvPr/>
        </p:nvSpPr>
        <p:spPr>
          <a:xfrm rot="18904910">
            <a:off x="3701675" y="5390413"/>
            <a:ext cx="156234" cy="152111"/>
          </a:xfrm>
          <a:prstGeom prst="teardrop">
            <a:avLst>
              <a:gd name="adj" fmla="val 175949"/>
            </a:avLst>
          </a:prstGeom>
          <a:solidFill>
            <a:srgbClr val="0066FF"/>
          </a:solidFill>
          <a:ln w="25400" cap="flat" cmpd="sng" algn="ctr">
            <a:solidFill>
              <a:srgbClr val="0070C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Teardrop 8">
            <a:extLst>
              <a:ext uri="{FF2B5EF4-FFF2-40B4-BE49-F238E27FC236}">
                <a16:creationId xmlns:a16="http://schemas.microsoft.com/office/drawing/2014/main" id="{6721981F-FA42-4384-B2CE-B3A648F094CB}"/>
              </a:ext>
            </a:extLst>
          </p:cNvPr>
          <p:cNvSpPr/>
          <p:nvPr/>
        </p:nvSpPr>
        <p:spPr>
          <a:xfrm rot="18904910">
            <a:off x="3719149" y="5343503"/>
            <a:ext cx="115956" cy="108230"/>
          </a:xfrm>
          <a:prstGeom prst="teardrop">
            <a:avLst>
              <a:gd name="adj" fmla="val 175949"/>
            </a:avLst>
          </a:prstGeom>
          <a:solidFill>
            <a:srgbClr val="0066FF"/>
          </a:solidFill>
          <a:ln w="25400" cap="flat" cmpd="sng" algn="ctr">
            <a:solidFill>
              <a:srgbClr val="0070C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74" name="Rectangle 2"/>
          <p:cNvSpPr>
            <a:spLocks noGrp="1" noChangeArrowheads="1"/>
          </p:cNvSpPr>
          <p:nvPr>
            <p:ph type="title"/>
          </p:nvPr>
        </p:nvSpPr>
        <p:spPr>
          <a:xfrm>
            <a:off x="479233" y="768035"/>
            <a:ext cx="8229600" cy="49032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second time the rooster crowed. Then Peter called to mind the word that Jesus had said to him, "Before the rooster crows twice, you will deny Me three times." And when he thought about it,   he wept.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14:72 </a:t>
            </a:r>
          </a:p>
        </p:txBody>
      </p:sp>
      <p:sp>
        <p:nvSpPr>
          <p:cNvPr id="11" name="Rectangle 2">
            <a:extLst>
              <a:ext uri="{FF2B5EF4-FFF2-40B4-BE49-F238E27FC236}">
                <a16:creationId xmlns:a16="http://schemas.microsoft.com/office/drawing/2014/main" id="{33494027-9F9B-4382-BFC5-9F63A9BCEF00}"/>
              </a:ext>
            </a:extLst>
          </p:cNvPr>
          <p:cNvSpPr txBox="1">
            <a:spLocks noChangeArrowheads="1"/>
          </p:cNvSpPr>
          <p:nvPr/>
        </p:nvSpPr>
        <p:spPr bwMode="auto">
          <a:xfrm>
            <a:off x="3437110" y="2815419"/>
            <a:ext cx="210541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rooster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A28D735-DF8F-48D9-AD9C-396F70023A63}"/>
              </a:ext>
            </a:extLst>
          </p:cNvPr>
          <p:cNvSpPr txBox="1">
            <a:spLocks noChangeArrowheads="1"/>
          </p:cNvSpPr>
          <p:nvPr/>
        </p:nvSpPr>
        <p:spPr bwMode="auto">
          <a:xfrm>
            <a:off x="759441" y="3511645"/>
            <a:ext cx="44752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 will deny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3554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11"/>
                                        </p:tgtEl>
                                      </p:cBhvr>
                                    </p:animEffect>
                                    <p:set>
                                      <p:cBhvr>
                                        <p:cTn id="13" dur="1" fill="hold">
                                          <p:stCondLst>
                                            <p:cond delay="24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9" presetClass="entr" presetSubtype="0" fill="hold" grpId="1"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0" presetClass="path" presetSubtype="0" repeatCount="3000" accel="50000" decel="50000" fill="hold" grpId="0" nodeType="withEffect">
                                  <p:stCondLst>
                                    <p:cond delay="300"/>
                                  </p:stCondLst>
                                  <p:childTnLst>
                                    <p:animMotion origin="layout" path="M -8.33333E-7 2.96296E-6 L -0.00104 0.23588 " pathEditMode="relative" rAng="0" ptsTypes="AA">
                                      <p:cBhvr>
                                        <p:cTn id="29" dur="1500" fill="hold"/>
                                        <p:tgtEl>
                                          <p:spTgt spid="9"/>
                                        </p:tgtEl>
                                        <p:attrNameLst>
                                          <p:attrName>ppt_x</p:attrName>
                                          <p:attrName>ppt_y</p:attrName>
                                        </p:attrNameLst>
                                      </p:cBhvr>
                                      <p:rCtr x="-52" y="11782"/>
                                    </p:animMotion>
                                  </p:childTnLst>
                                </p:cTn>
                              </p:par>
                              <p:par>
                                <p:cTn id="30" presetID="9" presetClass="entr" presetSubtype="0" fill="hold" grpId="1" nodeType="withEffect">
                                  <p:stCondLst>
                                    <p:cond delay="70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par>
                                <p:cTn id="33" presetID="0" presetClass="path" presetSubtype="0" repeatCount="3000" accel="50000" decel="50000" fill="hold" grpId="0" nodeType="withEffect">
                                  <p:stCondLst>
                                    <p:cond delay="1000"/>
                                  </p:stCondLst>
                                  <p:childTnLst>
                                    <p:animMotion origin="layout" path="M 1.94444E-6 -7.40741E-7 L -0.00104 0.23426 " pathEditMode="relative" rAng="0" ptsTypes="AA">
                                      <p:cBhvr>
                                        <p:cTn id="34" dur="1500" fill="hold"/>
                                        <p:tgtEl>
                                          <p:spTgt spid="8"/>
                                        </p:tgtEl>
                                        <p:attrNameLst>
                                          <p:attrName>ppt_x</p:attrName>
                                          <p:attrName>ppt_y</p:attrName>
                                        </p:attrNameLst>
                                      </p:cBhvr>
                                      <p:rCtr x="-52" y="1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3074" grpId="0"/>
      <p:bldP spid="11" grpId="2"/>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30407-E9A3-4B33-B68B-34ECBDD3DA5E}"/>
              </a:ext>
            </a:extLst>
          </p:cNvPr>
          <p:cNvPicPr>
            <a:picLocks noChangeAspect="1"/>
          </p:cNvPicPr>
          <p:nvPr/>
        </p:nvPicPr>
        <p:blipFill rotWithShape="1">
          <a:blip r:embed="rId2">
            <a:extLst>
              <a:ext uri="{28A0092B-C50C-407E-A947-70E740481C1C}">
                <a14:useLocalDpi xmlns:a14="http://schemas.microsoft.com/office/drawing/2010/main" val="0"/>
              </a:ext>
            </a:extLst>
          </a:blip>
          <a:srcRect l="6570" r="4343"/>
          <a:stretch/>
        </p:blipFill>
        <p:spPr>
          <a:xfrm>
            <a:off x="0" y="0"/>
            <a:ext cx="9144000" cy="6858000"/>
          </a:xfrm>
          <a:prstGeom prst="rect">
            <a:avLst/>
          </a:prstGeom>
        </p:spPr>
      </p:pic>
      <p:sp>
        <p:nvSpPr>
          <p:cNvPr id="9" name="Rectangle 2">
            <a:extLst>
              <a:ext uri="{FF2B5EF4-FFF2-40B4-BE49-F238E27FC236}">
                <a16:creationId xmlns:a16="http://schemas.microsoft.com/office/drawing/2014/main" id="{77126512-FFB2-4D58-B701-AD4304366F60}"/>
              </a:ext>
            </a:extLst>
          </p:cNvPr>
          <p:cNvSpPr txBox="1">
            <a:spLocks noChangeArrowheads="1"/>
          </p:cNvSpPr>
          <p:nvPr/>
        </p:nvSpPr>
        <p:spPr bwMode="auto">
          <a:xfrm>
            <a:off x="1286190" y="2438554"/>
            <a:ext cx="6309614" cy="332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on my side;                 I will not fear.                                    What can man do to me?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118:6</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Freeform 6">
            <a:extLst>
              <a:ext uri="{FF2B5EF4-FFF2-40B4-BE49-F238E27FC236}">
                <a16:creationId xmlns:a16="http://schemas.microsoft.com/office/drawing/2014/main" id="{4293995E-1DF7-4B15-A737-1AF09A1750BC}"/>
              </a:ext>
            </a:extLst>
          </p:cNvPr>
          <p:cNvSpPr/>
          <p:nvPr/>
        </p:nvSpPr>
        <p:spPr>
          <a:xfrm>
            <a:off x="39773" y="-2198"/>
            <a:ext cx="4327599" cy="6860198"/>
          </a:xfrm>
          <a:custGeom>
            <a:avLst/>
            <a:gdLst>
              <a:gd name="connsiteX0" fmla="*/ 3399692 w 4396154"/>
              <a:gd name="connsiteY0" fmla="*/ 6869723 h 6869723"/>
              <a:gd name="connsiteX1" fmla="*/ 3634154 w 4396154"/>
              <a:gd name="connsiteY1" fmla="*/ 6729046 h 6869723"/>
              <a:gd name="connsiteX2" fmla="*/ 3880338 w 4396154"/>
              <a:gd name="connsiteY2" fmla="*/ 6553200 h 6869723"/>
              <a:gd name="connsiteX3" fmla="*/ 3985846 w 4396154"/>
              <a:gd name="connsiteY3" fmla="*/ 6342185 h 6869723"/>
              <a:gd name="connsiteX4" fmla="*/ 4161692 w 4396154"/>
              <a:gd name="connsiteY4" fmla="*/ 6295292 h 6869723"/>
              <a:gd name="connsiteX5" fmla="*/ 4349261 w 4396154"/>
              <a:gd name="connsiteY5" fmla="*/ 5943600 h 6869723"/>
              <a:gd name="connsiteX6" fmla="*/ 4396154 w 4396154"/>
              <a:gd name="connsiteY6" fmla="*/ 5709138 h 6869723"/>
              <a:gd name="connsiteX7" fmla="*/ 4337538 w 4396154"/>
              <a:gd name="connsiteY7" fmla="*/ 5345723 h 6869723"/>
              <a:gd name="connsiteX8" fmla="*/ 4103077 w 4396154"/>
              <a:gd name="connsiteY8" fmla="*/ 4572000 h 6869723"/>
              <a:gd name="connsiteX9" fmla="*/ 3915508 w 4396154"/>
              <a:gd name="connsiteY9" fmla="*/ 3938954 h 6869723"/>
              <a:gd name="connsiteX10" fmla="*/ 3810000 w 4396154"/>
              <a:gd name="connsiteY10" fmla="*/ 3317631 h 6869723"/>
              <a:gd name="connsiteX11" fmla="*/ 3634154 w 4396154"/>
              <a:gd name="connsiteY11" fmla="*/ 3036277 h 6869723"/>
              <a:gd name="connsiteX12" fmla="*/ 3634154 w 4396154"/>
              <a:gd name="connsiteY12" fmla="*/ 2930769 h 6869723"/>
              <a:gd name="connsiteX13" fmla="*/ 3516923 w 4396154"/>
              <a:gd name="connsiteY13" fmla="*/ 2731477 h 6869723"/>
              <a:gd name="connsiteX14" fmla="*/ 3247292 w 4396154"/>
              <a:gd name="connsiteY14" fmla="*/ 2637692 h 6869723"/>
              <a:gd name="connsiteX15" fmla="*/ 2965938 w 4396154"/>
              <a:gd name="connsiteY15" fmla="*/ 2672862 h 6869723"/>
              <a:gd name="connsiteX16" fmla="*/ 2790092 w 4396154"/>
              <a:gd name="connsiteY16" fmla="*/ 2731477 h 6869723"/>
              <a:gd name="connsiteX17" fmla="*/ 2754923 w 4396154"/>
              <a:gd name="connsiteY17" fmla="*/ 2602523 h 6869723"/>
              <a:gd name="connsiteX18" fmla="*/ 2743200 w 4396154"/>
              <a:gd name="connsiteY18" fmla="*/ 2379785 h 6869723"/>
              <a:gd name="connsiteX19" fmla="*/ 2743200 w 4396154"/>
              <a:gd name="connsiteY19" fmla="*/ 2332892 h 6869723"/>
              <a:gd name="connsiteX20" fmla="*/ 2754923 w 4396154"/>
              <a:gd name="connsiteY20" fmla="*/ 2215662 h 6869723"/>
              <a:gd name="connsiteX21" fmla="*/ 2684585 w 4396154"/>
              <a:gd name="connsiteY21" fmla="*/ 1899138 h 6869723"/>
              <a:gd name="connsiteX22" fmla="*/ 2532185 w 4396154"/>
              <a:gd name="connsiteY22" fmla="*/ 1711569 h 6869723"/>
              <a:gd name="connsiteX23" fmla="*/ 2274277 w 4396154"/>
              <a:gd name="connsiteY23" fmla="*/ 1617785 h 6869723"/>
              <a:gd name="connsiteX24" fmla="*/ 2121877 w 4396154"/>
              <a:gd name="connsiteY24" fmla="*/ 1723292 h 6869723"/>
              <a:gd name="connsiteX25" fmla="*/ 1899138 w 4396154"/>
              <a:gd name="connsiteY25" fmla="*/ 1875692 h 6869723"/>
              <a:gd name="connsiteX26" fmla="*/ 1559169 w 4396154"/>
              <a:gd name="connsiteY26" fmla="*/ 1910862 h 6869723"/>
              <a:gd name="connsiteX27" fmla="*/ 1559169 w 4396154"/>
              <a:gd name="connsiteY27" fmla="*/ 0 h 6869723"/>
              <a:gd name="connsiteX28" fmla="*/ 23446 w 4396154"/>
              <a:gd name="connsiteY28" fmla="*/ 0 h 6869723"/>
              <a:gd name="connsiteX29" fmla="*/ 0 w 4396154"/>
              <a:gd name="connsiteY29" fmla="*/ 6869723 h 6869723"/>
              <a:gd name="connsiteX30" fmla="*/ 3399692 w 4396154"/>
              <a:gd name="connsiteY30" fmla="*/ 6869723 h 6869723"/>
              <a:gd name="connsiteX0" fmla="*/ 3399692 w 4396154"/>
              <a:gd name="connsiteY0" fmla="*/ 6869723 h 6869723"/>
              <a:gd name="connsiteX1" fmla="*/ 3634154 w 4396154"/>
              <a:gd name="connsiteY1" fmla="*/ 6729046 h 6869723"/>
              <a:gd name="connsiteX2" fmla="*/ 3880338 w 4396154"/>
              <a:gd name="connsiteY2" fmla="*/ 6553200 h 6869723"/>
              <a:gd name="connsiteX3" fmla="*/ 3985846 w 4396154"/>
              <a:gd name="connsiteY3" fmla="*/ 6342185 h 6869723"/>
              <a:gd name="connsiteX4" fmla="*/ 4161692 w 4396154"/>
              <a:gd name="connsiteY4" fmla="*/ 6295292 h 6869723"/>
              <a:gd name="connsiteX5" fmla="*/ 4349261 w 4396154"/>
              <a:gd name="connsiteY5" fmla="*/ 5943600 h 6869723"/>
              <a:gd name="connsiteX6" fmla="*/ 4396154 w 4396154"/>
              <a:gd name="connsiteY6" fmla="*/ 5709138 h 6869723"/>
              <a:gd name="connsiteX7" fmla="*/ 4337538 w 4396154"/>
              <a:gd name="connsiteY7" fmla="*/ 5345723 h 6869723"/>
              <a:gd name="connsiteX8" fmla="*/ 4103077 w 4396154"/>
              <a:gd name="connsiteY8" fmla="*/ 4572000 h 6869723"/>
              <a:gd name="connsiteX9" fmla="*/ 3915508 w 4396154"/>
              <a:gd name="connsiteY9" fmla="*/ 3938954 h 6869723"/>
              <a:gd name="connsiteX10" fmla="*/ 3798094 w 4396154"/>
              <a:gd name="connsiteY10" fmla="*/ 3317631 h 6869723"/>
              <a:gd name="connsiteX11" fmla="*/ 3634154 w 4396154"/>
              <a:gd name="connsiteY11" fmla="*/ 3036277 h 6869723"/>
              <a:gd name="connsiteX12" fmla="*/ 3634154 w 4396154"/>
              <a:gd name="connsiteY12" fmla="*/ 2930769 h 6869723"/>
              <a:gd name="connsiteX13" fmla="*/ 3516923 w 4396154"/>
              <a:gd name="connsiteY13" fmla="*/ 2731477 h 6869723"/>
              <a:gd name="connsiteX14" fmla="*/ 3247292 w 4396154"/>
              <a:gd name="connsiteY14" fmla="*/ 2637692 h 6869723"/>
              <a:gd name="connsiteX15" fmla="*/ 2965938 w 4396154"/>
              <a:gd name="connsiteY15" fmla="*/ 2672862 h 6869723"/>
              <a:gd name="connsiteX16" fmla="*/ 2790092 w 4396154"/>
              <a:gd name="connsiteY16" fmla="*/ 2731477 h 6869723"/>
              <a:gd name="connsiteX17" fmla="*/ 2754923 w 4396154"/>
              <a:gd name="connsiteY17" fmla="*/ 2602523 h 6869723"/>
              <a:gd name="connsiteX18" fmla="*/ 2743200 w 4396154"/>
              <a:gd name="connsiteY18" fmla="*/ 2379785 h 6869723"/>
              <a:gd name="connsiteX19" fmla="*/ 2743200 w 4396154"/>
              <a:gd name="connsiteY19" fmla="*/ 2332892 h 6869723"/>
              <a:gd name="connsiteX20" fmla="*/ 2754923 w 4396154"/>
              <a:gd name="connsiteY20" fmla="*/ 2215662 h 6869723"/>
              <a:gd name="connsiteX21" fmla="*/ 2684585 w 4396154"/>
              <a:gd name="connsiteY21" fmla="*/ 1899138 h 6869723"/>
              <a:gd name="connsiteX22" fmla="*/ 2532185 w 4396154"/>
              <a:gd name="connsiteY22" fmla="*/ 1711569 h 6869723"/>
              <a:gd name="connsiteX23" fmla="*/ 2274277 w 4396154"/>
              <a:gd name="connsiteY23" fmla="*/ 1617785 h 6869723"/>
              <a:gd name="connsiteX24" fmla="*/ 2121877 w 4396154"/>
              <a:gd name="connsiteY24" fmla="*/ 1723292 h 6869723"/>
              <a:gd name="connsiteX25" fmla="*/ 1899138 w 4396154"/>
              <a:gd name="connsiteY25" fmla="*/ 1875692 h 6869723"/>
              <a:gd name="connsiteX26" fmla="*/ 1559169 w 4396154"/>
              <a:gd name="connsiteY26" fmla="*/ 1910862 h 6869723"/>
              <a:gd name="connsiteX27" fmla="*/ 1559169 w 4396154"/>
              <a:gd name="connsiteY27" fmla="*/ 0 h 6869723"/>
              <a:gd name="connsiteX28" fmla="*/ 23446 w 4396154"/>
              <a:gd name="connsiteY28" fmla="*/ 0 h 6869723"/>
              <a:gd name="connsiteX29" fmla="*/ 0 w 4396154"/>
              <a:gd name="connsiteY29" fmla="*/ 6869723 h 6869723"/>
              <a:gd name="connsiteX30" fmla="*/ 3399692 w 4396154"/>
              <a:gd name="connsiteY30" fmla="*/ 6869723 h 6869723"/>
              <a:gd name="connsiteX0" fmla="*/ 3399692 w 4396154"/>
              <a:gd name="connsiteY0" fmla="*/ 6869723 h 6869723"/>
              <a:gd name="connsiteX1" fmla="*/ 3634154 w 4396154"/>
              <a:gd name="connsiteY1" fmla="*/ 6729046 h 6869723"/>
              <a:gd name="connsiteX2" fmla="*/ 3880338 w 4396154"/>
              <a:gd name="connsiteY2" fmla="*/ 6553200 h 6869723"/>
              <a:gd name="connsiteX3" fmla="*/ 3985846 w 4396154"/>
              <a:gd name="connsiteY3" fmla="*/ 6342185 h 6869723"/>
              <a:gd name="connsiteX4" fmla="*/ 4161692 w 4396154"/>
              <a:gd name="connsiteY4" fmla="*/ 6295292 h 6869723"/>
              <a:gd name="connsiteX5" fmla="*/ 4349261 w 4396154"/>
              <a:gd name="connsiteY5" fmla="*/ 5943600 h 6869723"/>
              <a:gd name="connsiteX6" fmla="*/ 4396154 w 4396154"/>
              <a:gd name="connsiteY6" fmla="*/ 5709138 h 6869723"/>
              <a:gd name="connsiteX7" fmla="*/ 4337538 w 4396154"/>
              <a:gd name="connsiteY7" fmla="*/ 5345723 h 6869723"/>
              <a:gd name="connsiteX8" fmla="*/ 4103077 w 4396154"/>
              <a:gd name="connsiteY8" fmla="*/ 4572000 h 6869723"/>
              <a:gd name="connsiteX9" fmla="*/ 3915508 w 4396154"/>
              <a:gd name="connsiteY9" fmla="*/ 3938954 h 6869723"/>
              <a:gd name="connsiteX10" fmla="*/ 3798094 w 4396154"/>
              <a:gd name="connsiteY10" fmla="*/ 3317631 h 6869723"/>
              <a:gd name="connsiteX11" fmla="*/ 3634154 w 4396154"/>
              <a:gd name="connsiteY11" fmla="*/ 3036277 h 6869723"/>
              <a:gd name="connsiteX12" fmla="*/ 3634154 w 4396154"/>
              <a:gd name="connsiteY12" fmla="*/ 2930769 h 6869723"/>
              <a:gd name="connsiteX13" fmla="*/ 3450248 w 4396154"/>
              <a:gd name="connsiteY13" fmla="*/ 2760052 h 6869723"/>
              <a:gd name="connsiteX14" fmla="*/ 3247292 w 4396154"/>
              <a:gd name="connsiteY14" fmla="*/ 2637692 h 6869723"/>
              <a:gd name="connsiteX15" fmla="*/ 2965938 w 4396154"/>
              <a:gd name="connsiteY15" fmla="*/ 2672862 h 6869723"/>
              <a:gd name="connsiteX16" fmla="*/ 2790092 w 4396154"/>
              <a:gd name="connsiteY16" fmla="*/ 2731477 h 6869723"/>
              <a:gd name="connsiteX17" fmla="*/ 2754923 w 4396154"/>
              <a:gd name="connsiteY17" fmla="*/ 2602523 h 6869723"/>
              <a:gd name="connsiteX18" fmla="*/ 2743200 w 4396154"/>
              <a:gd name="connsiteY18" fmla="*/ 2379785 h 6869723"/>
              <a:gd name="connsiteX19" fmla="*/ 2743200 w 4396154"/>
              <a:gd name="connsiteY19" fmla="*/ 2332892 h 6869723"/>
              <a:gd name="connsiteX20" fmla="*/ 2754923 w 4396154"/>
              <a:gd name="connsiteY20" fmla="*/ 2215662 h 6869723"/>
              <a:gd name="connsiteX21" fmla="*/ 2684585 w 4396154"/>
              <a:gd name="connsiteY21" fmla="*/ 1899138 h 6869723"/>
              <a:gd name="connsiteX22" fmla="*/ 2532185 w 4396154"/>
              <a:gd name="connsiteY22" fmla="*/ 1711569 h 6869723"/>
              <a:gd name="connsiteX23" fmla="*/ 2274277 w 4396154"/>
              <a:gd name="connsiteY23" fmla="*/ 1617785 h 6869723"/>
              <a:gd name="connsiteX24" fmla="*/ 2121877 w 4396154"/>
              <a:gd name="connsiteY24" fmla="*/ 1723292 h 6869723"/>
              <a:gd name="connsiteX25" fmla="*/ 1899138 w 4396154"/>
              <a:gd name="connsiteY25" fmla="*/ 1875692 h 6869723"/>
              <a:gd name="connsiteX26" fmla="*/ 1559169 w 4396154"/>
              <a:gd name="connsiteY26" fmla="*/ 1910862 h 6869723"/>
              <a:gd name="connsiteX27" fmla="*/ 1559169 w 4396154"/>
              <a:gd name="connsiteY27" fmla="*/ 0 h 6869723"/>
              <a:gd name="connsiteX28" fmla="*/ 23446 w 4396154"/>
              <a:gd name="connsiteY28" fmla="*/ 0 h 6869723"/>
              <a:gd name="connsiteX29" fmla="*/ 0 w 4396154"/>
              <a:gd name="connsiteY29" fmla="*/ 6869723 h 6869723"/>
              <a:gd name="connsiteX30" fmla="*/ 3399692 w 4396154"/>
              <a:gd name="connsiteY30" fmla="*/ 6869723 h 6869723"/>
              <a:gd name="connsiteX0" fmla="*/ 3399692 w 4396154"/>
              <a:gd name="connsiteY0" fmla="*/ 6869723 h 6869723"/>
              <a:gd name="connsiteX1" fmla="*/ 3634154 w 4396154"/>
              <a:gd name="connsiteY1" fmla="*/ 6729046 h 6869723"/>
              <a:gd name="connsiteX2" fmla="*/ 3880338 w 4396154"/>
              <a:gd name="connsiteY2" fmla="*/ 6553200 h 6869723"/>
              <a:gd name="connsiteX3" fmla="*/ 3985846 w 4396154"/>
              <a:gd name="connsiteY3" fmla="*/ 6342185 h 6869723"/>
              <a:gd name="connsiteX4" fmla="*/ 4161692 w 4396154"/>
              <a:gd name="connsiteY4" fmla="*/ 6295292 h 6869723"/>
              <a:gd name="connsiteX5" fmla="*/ 4349261 w 4396154"/>
              <a:gd name="connsiteY5" fmla="*/ 5943600 h 6869723"/>
              <a:gd name="connsiteX6" fmla="*/ 4396154 w 4396154"/>
              <a:gd name="connsiteY6" fmla="*/ 5709138 h 6869723"/>
              <a:gd name="connsiteX7" fmla="*/ 4337538 w 4396154"/>
              <a:gd name="connsiteY7" fmla="*/ 5345723 h 6869723"/>
              <a:gd name="connsiteX8" fmla="*/ 4062596 w 4396154"/>
              <a:gd name="connsiteY8" fmla="*/ 4574382 h 6869723"/>
              <a:gd name="connsiteX9" fmla="*/ 3915508 w 4396154"/>
              <a:gd name="connsiteY9" fmla="*/ 3938954 h 6869723"/>
              <a:gd name="connsiteX10" fmla="*/ 3798094 w 4396154"/>
              <a:gd name="connsiteY10" fmla="*/ 3317631 h 6869723"/>
              <a:gd name="connsiteX11" fmla="*/ 3634154 w 4396154"/>
              <a:gd name="connsiteY11" fmla="*/ 3036277 h 6869723"/>
              <a:gd name="connsiteX12" fmla="*/ 3634154 w 4396154"/>
              <a:gd name="connsiteY12" fmla="*/ 2930769 h 6869723"/>
              <a:gd name="connsiteX13" fmla="*/ 3450248 w 4396154"/>
              <a:gd name="connsiteY13" fmla="*/ 2760052 h 6869723"/>
              <a:gd name="connsiteX14" fmla="*/ 3247292 w 4396154"/>
              <a:gd name="connsiteY14" fmla="*/ 2637692 h 6869723"/>
              <a:gd name="connsiteX15" fmla="*/ 2965938 w 4396154"/>
              <a:gd name="connsiteY15" fmla="*/ 2672862 h 6869723"/>
              <a:gd name="connsiteX16" fmla="*/ 2790092 w 4396154"/>
              <a:gd name="connsiteY16" fmla="*/ 2731477 h 6869723"/>
              <a:gd name="connsiteX17" fmla="*/ 2754923 w 4396154"/>
              <a:gd name="connsiteY17" fmla="*/ 2602523 h 6869723"/>
              <a:gd name="connsiteX18" fmla="*/ 2743200 w 4396154"/>
              <a:gd name="connsiteY18" fmla="*/ 2379785 h 6869723"/>
              <a:gd name="connsiteX19" fmla="*/ 2743200 w 4396154"/>
              <a:gd name="connsiteY19" fmla="*/ 2332892 h 6869723"/>
              <a:gd name="connsiteX20" fmla="*/ 2754923 w 4396154"/>
              <a:gd name="connsiteY20" fmla="*/ 2215662 h 6869723"/>
              <a:gd name="connsiteX21" fmla="*/ 2684585 w 4396154"/>
              <a:gd name="connsiteY21" fmla="*/ 1899138 h 6869723"/>
              <a:gd name="connsiteX22" fmla="*/ 2532185 w 4396154"/>
              <a:gd name="connsiteY22" fmla="*/ 1711569 h 6869723"/>
              <a:gd name="connsiteX23" fmla="*/ 2274277 w 4396154"/>
              <a:gd name="connsiteY23" fmla="*/ 1617785 h 6869723"/>
              <a:gd name="connsiteX24" fmla="*/ 2121877 w 4396154"/>
              <a:gd name="connsiteY24" fmla="*/ 1723292 h 6869723"/>
              <a:gd name="connsiteX25" fmla="*/ 1899138 w 4396154"/>
              <a:gd name="connsiteY25" fmla="*/ 1875692 h 6869723"/>
              <a:gd name="connsiteX26" fmla="*/ 1559169 w 4396154"/>
              <a:gd name="connsiteY26" fmla="*/ 1910862 h 6869723"/>
              <a:gd name="connsiteX27" fmla="*/ 1559169 w 4396154"/>
              <a:gd name="connsiteY27" fmla="*/ 0 h 6869723"/>
              <a:gd name="connsiteX28" fmla="*/ 23446 w 4396154"/>
              <a:gd name="connsiteY28" fmla="*/ 0 h 6869723"/>
              <a:gd name="connsiteX29" fmla="*/ 0 w 4396154"/>
              <a:gd name="connsiteY29" fmla="*/ 6869723 h 6869723"/>
              <a:gd name="connsiteX30" fmla="*/ 3399692 w 4396154"/>
              <a:gd name="connsiteY30" fmla="*/ 6869723 h 6869723"/>
              <a:gd name="connsiteX0" fmla="*/ 3399692 w 4396154"/>
              <a:gd name="connsiteY0" fmla="*/ 6869723 h 6869723"/>
              <a:gd name="connsiteX1" fmla="*/ 3634154 w 4396154"/>
              <a:gd name="connsiteY1" fmla="*/ 6729046 h 6869723"/>
              <a:gd name="connsiteX2" fmla="*/ 3880338 w 4396154"/>
              <a:gd name="connsiteY2" fmla="*/ 6553200 h 6869723"/>
              <a:gd name="connsiteX3" fmla="*/ 3985846 w 4396154"/>
              <a:gd name="connsiteY3" fmla="*/ 6342185 h 6869723"/>
              <a:gd name="connsiteX4" fmla="*/ 4161692 w 4396154"/>
              <a:gd name="connsiteY4" fmla="*/ 6295292 h 6869723"/>
              <a:gd name="connsiteX5" fmla="*/ 4349261 w 4396154"/>
              <a:gd name="connsiteY5" fmla="*/ 5943600 h 6869723"/>
              <a:gd name="connsiteX6" fmla="*/ 4396154 w 4396154"/>
              <a:gd name="connsiteY6" fmla="*/ 5709138 h 6869723"/>
              <a:gd name="connsiteX7" fmla="*/ 4292295 w 4396154"/>
              <a:gd name="connsiteY7" fmla="*/ 5350486 h 6869723"/>
              <a:gd name="connsiteX8" fmla="*/ 4062596 w 4396154"/>
              <a:gd name="connsiteY8" fmla="*/ 4574382 h 6869723"/>
              <a:gd name="connsiteX9" fmla="*/ 3915508 w 4396154"/>
              <a:gd name="connsiteY9" fmla="*/ 3938954 h 6869723"/>
              <a:gd name="connsiteX10" fmla="*/ 3798094 w 4396154"/>
              <a:gd name="connsiteY10" fmla="*/ 3317631 h 6869723"/>
              <a:gd name="connsiteX11" fmla="*/ 3634154 w 4396154"/>
              <a:gd name="connsiteY11" fmla="*/ 3036277 h 6869723"/>
              <a:gd name="connsiteX12" fmla="*/ 3634154 w 4396154"/>
              <a:gd name="connsiteY12" fmla="*/ 2930769 h 6869723"/>
              <a:gd name="connsiteX13" fmla="*/ 3450248 w 4396154"/>
              <a:gd name="connsiteY13" fmla="*/ 2760052 h 6869723"/>
              <a:gd name="connsiteX14" fmla="*/ 3247292 w 4396154"/>
              <a:gd name="connsiteY14" fmla="*/ 2637692 h 6869723"/>
              <a:gd name="connsiteX15" fmla="*/ 2965938 w 4396154"/>
              <a:gd name="connsiteY15" fmla="*/ 2672862 h 6869723"/>
              <a:gd name="connsiteX16" fmla="*/ 2790092 w 4396154"/>
              <a:gd name="connsiteY16" fmla="*/ 2731477 h 6869723"/>
              <a:gd name="connsiteX17" fmla="*/ 2754923 w 4396154"/>
              <a:gd name="connsiteY17" fmla="*/ 2602523 h 6869723"/>
              <a:gd name="connsiteX18" fmla="*/ 2743200 w 4396154"/>
              <a:gd name="connsiteY18" fmla="*/ 2379785 h 6869723"/>
              <a:gd name="connsiteX19" fmla="*/ 2743200 w 4396154"/>
              <a:gd name="connsiteY19" fmla="*/ 2332892 h 6869723"/>
              <a:gd name="connsiteX20" fmla="*/ 2754923 w 4396154"/>
              <a:gd name="connsiteY20" fmla="*/ 2215662 h 6869723"/>
              <a:gd name="connsiteX21" fmla="*/ 2684585 w 4396154"/>
              <a:gd name="connsiteY21" fmla="*/ 1899138 h 6869723"/>
              <a:gd name="connsiteX22" fmla="*/ 2532185 w 4396154"/>
              <a:gd name="connsiteY22" fmla="*/ 1711569 h 6869723"/>
              <a:gd name="connsiteX23" fmla="*/ 2274277 w 4396154"/>
              <a:gd name="connsiteY23" fmla="*/ 1617785 h 6869723"/>
              <a:gd name="connsiteX24" fmla="*/ 2121877 w 4396154"/>
              <a:gd name="connsiteY24" fmla="*/ 1723292 h 6869723"/>
              <a:gd name="connsiteX25" fmla="*/ 1899138 w 4396154"/>
              <a:gd name="connsiteY25" fmla="*/ 1875692 h 6869723"/>
              <a:gd name="connsiteX26" fmla="*/ 1559169 w 4396154"/>
              <a:gd name="connsiteY26" fmla="*/ 1910862 h 6869723"/>
              <a:gd name="connsiteX27" fmla="*/ 1559169 w 4396154"/>
              <a:gd name="connsiteY27" fmla="*/ 0 h 6869723"/>
              <a:gd name="connsiteX28" fmla="*/ 23446 w 4396154"/>
              <a:gd name="connsiteY28" fmla="*/ 0 h 6869723"/>
              <a:gd name="connsiteX29" fmla="*/ 0 w 4396154"/>
              <a:gd name="connsiteY29" fmla="*/ 6869723 h 6869723"/>
              <a:gd name="connsiteX30" fmla="*/ 3399692 w 4396154"/>
              <a:gd name="connsiteY30" fmla="*/ 6869723 h 6869723"/>
              <a:gd name="connsiteX0" fmla="*/ 3399692 w 4355673"/>
              <a:gd name="connsiteY0" fmla="*/ 6869723 h 6869723"/>
              <a:gd name="connsiteX1" fmla="*/ 3634154 w 4355673"/>
              <a:gd name="connsiteY1" fmla="*/ 6729046 h 6869723"/>
              <a:gd name="connsiteX2" fmla="*/ 3880338 w 4355673"/>
              <a:gd name="connsiteY2" fmla="*/ 6553200 h 6869723"/>
              <a:gd name="connsiteX3" fmla="*/ 3985846 w 4355673"/>
              <a:gd name="connsiteY3" fmla="*/ 6342185 h 6869723"/>
              <a:gd name="connsiteX4" fmla="*/ 4161692 w 4355673"/>
              <a:gd name="connsiteY4" fmla="*/ 6295292 h 6869723"/>
              <a:gd name="connsiteX5" fmla="*/ 4349261 w 4355673"/>
              <a:gd name="connsiteY5" fmla="*/ 5943600 h 6869723"/>
              <a:gd name="connsiteX6" fmla="*/ 4355673 w 4355673"/>
              <a:gd name="connsiteY6" fmla="*/ 5711519 h 6869723"/>
              <a:gd name="connsiteX7" fmla="*/ 4292295 w 4355673"/>
              <a:gd name="connsiteY7" fmla="*/ 5350486 h 6869723"/>
              <a:gd name="connsiteX8" fmla="*/ 4062596 w 4355673"/>
              <a:gd name="connsiteY8" fmla="*/ 4574382 h 6869723"/>
              <a:gd name="connsiteX9" fmla="*/ 3915508 w 4355673"/>
              <a:gd name="connsiteY9" fmla="*/ 3938954 h 6869723"/>
              <a:gd name="connsiteX10" fmla="*/ 3798094 w 4355673"/>
              <a:gd name="connsiteY10" fmla="*/ 3317631 h 6869723"/>
              <a:gd name="connsiteX11" fmla="*/ 3634154 w 4355673"/>
              <a:gd name="connsiteY11" fmla="*/ 3036277 h 6869723"/>
              <a:gd name="connsiteX12" fmla="*/ 3634154 w 4355673"/>
              <a:gd name="connsiteY12" fmla="*/ 2930769 h 6869723"/>
              <a:gd name="connsiteX13" fmla="*/ 3450248 w 4355673"/>
              <a:gd name="connsiteY13" fmla="*/ 2760052 h 6869723"/>
              <a:gd name="connsiteX14" fmla="*/ 3247292 w 4355673"/>
              <a:gd name="connsiteY14" fmla="*/ 2637692 h 6869723"/>
              <a:gd name="connsiteX15" fmla="*/ 2965938 w 4355673"/>
              <a:gd name="connsiteY15" fmla="*/ 2672862 h 6869723"/>
              <a:gd name="connsiteX16" fmla="*/ 2790092 w 4355673"/>
              <a:gd name="connsiteY16" fmla="*/ 2731477 h 6869723"/>
              <a:gd name="connsiteX17" fmla="*/ 2754923 w 4355673"/>
              <a:gd name="connsiteY17" fmla="*/ 2602523 h 6869723"/>
              <a:gd name="connsiteX18" fmla="*/ 2743200 w 4355673"/>
              <a:gd name="connsiteY18" fmla="*/ 2379785 h 6869723"/>
              <a:gd name="connsiteX19" fmla="*/ 2743200 w 4355673"/>
              <a:gd name="connsiteY19" fmla="*/ 2332892 h 6869723"/>
              <a:gd name="connsiteX20" fmla="*/ 2754923 w 4355673"/>
              <a:gd name="connsiteY20" fmla="*/ 2215662 h 6869723"/>
              <a:gd name="connsiteX21" fmla="*/ 2684585 w 4355673"/>
              <a:gd name="connsiteY21" fmla="*/ 1899138 h 6869723"/>
              <a:gd name="connsiteX22" fmla="*/ 2532185 w 4355673"/>
              <a:gd name="connsiteY22" fmla="*/ 1711569 h 6869723"/>
              <a:gd name="connsiteX23" fmla="*/ 2274277 w 4355673"/>
              <a:gd name="connsiteY23" fmla="*/ 1617785 h 6869723"/>
              <a:gd name="connsiteX24" fmla="*/ 2121877 w 4355673"/>
              <a:gd name="connsiteY24" fmla="*/ 1723292 h 6869723"/>
              <a:gd name="connsiteX25" fmla="*/ 1899138 w 4355673"/>
              <a:gd name="connsiteY25" fmla="*/ 1875692 h 6869723"/>
              <a:gd name="connsiteX26" fmla="*/ 1559169 w 4355673"/>
              <a:gd name="connsiteY26" fmla="*/ 1910862 h 6869723"/>
              <a:gd name="connsiteX27" fmla="*/ 1559169 w 4355673"/>
              <a:gd name="connsiteY27" fmla="*/ 0 h 6869723"/>
              <a:gd name="connsiteX28" fmla="*/ 23446 w 4355673"/>
              <a:gd name="connsiteY28" fmla="*/ 0 h 6869723"/>
              <a:gd name="connsiteX29" fmla="*/ 0 w 4355673"/>
              <a:gd name="connsiteY29" fmla="*/ 6869723 h 6869723"/>
              <a:gd name="connsiteX30" fmla="*/ 3399692 w 4355673"/>
              <a:gd name="connsiteY30" fmla="*/ 6869723 h 6869723"/>
              <a:gd name="connsiteX0" fmla="*/ 3399692 w 4355673"/>
              <a:gd name="connsiteY0" fmla="*/ 6869723 h 6869723"/>
              <a:gd name="connsiteX1" fmla="*/ 3634154 w 4355673"/>
              <a:gd name="connsiteY1" fmla="*/ 6729046 h 6869723"/>
              <a:gd name="connsiteX2" fmla="*/ 3880338 w 4355673"/>
              <a:gd name="connsiteY2" fmla="*/ 6553200 h 6869723"/>
              <a:gd name="connsiteX3" fmla="*/ 3985846 w 4355673"/>
              <a:gd name="connsiteY3" fmla="*/ 6342185 h 6869723"/>
              <a:gd name="connsiteX4" fmla="*/ 4161692 w 4355673"/>
              <a:gd name="connsiteY4" fmla="*/ 6295292 h 6869723"/>
              <a:gd name="connsiteX5" fmla="*/ 4327830 w 4355673"/>
              <a:gd name="connsiteY5" fmla="*/ 5943600 h 6869723"/>
              <a:gd name="connsiteX6" fmla="*/ 4355673 w 4355673"/>
              <a:gd name="connsiteY6" fmla="*/ 5711519 h 6869723"/>
              <a:gd name="connsiteX7" fmla="*/ 4292295 w 4355673"/>
              <a:gd name="connsiteY7" fmla="*/ 5350486 h 6869723"/>
              <a:gd name="connsiteX8" fmla="*/ 4062596 w 4355673"/>
              <a:gd name="connsiteY8" fmla="*/ 4574382 h 6869723"/>
              <a:gd name="connsiteX9" fmla="*/ 3915508 w 4355673"/>
              <a:gd name="connsiteY9" fmla="*/ 3938954 h 6869723"/>
              <a:gd name="connsiteX10" fmla="*/ 3798094 w 4355673"/>
              <a:gd name="connsiteY10" fmla="*/ 3317631 h 6869723"/>
              <a:gd name="connsiteX11" fmla="*/ 3634154 w 4355673"/>
              <a:gd name="connsiteY11" fmla="*/ 3036277 h 6869723"/>
              <a:gd name="connsiteX12" fmla="*/ 3634154 w 4355673"/>
              <a:gd name="connsiteY12" fmla="*/ 2930769 h 6869723"/>
              <a:gd name="connsiteX13" fmla="*/ 3450248 w 4355673"/>
              <a:gd name="connsiteY13" fmla="*/ 2760052 h 6869723"/>
              <a:gd name="connsiteX14" fmla="*/ 3247292 w 4355673"/>
              <a:gd name="connsiteY14" fmla="*/ 2637692 h 6869723"/>
              <a:gd name="connsiteX15" fmla="*/ 2965938 w 4355673"/>
              <a:gd name="connsiteY15" fmla="*/ 2672862 h 6869723"/>
              <a:gd name="connsiteX16" fmla="*/ 2790092 w 4355673"/>
              <a:gd name="connsiteY16" fmla="*/ 2731477 h 6869723"/>
              <a:gd name="connsiteX17" fmla="*/ 2754923 w 4355673"/>
              <a:gd name="connsiteY17" fmla="*/ 2602523 h 6869723"/>
              <a:gd name="connsiteX18" fmla="*/ 2743200 w 4355673"/>
              <a:gd name="connsiteY18" fmla="*/ 2379785 h 6869723"/>
              <a:gd name="connsiteX19" fmla="*/ 2743200 w 4355673"/>
              <a:gd name="connsiteY19" fmla="*/ 2332892 h 6869723"/>
              <a:gd name="connsiteX20" fmla="*/ 2754923 w 4355673"/>
              <a:gd name="connsiteY20" fmla="*/ 2215662 h 6869723"/>
              <a:gd name="connsiteX21" fmla="*/ 2684585 w 4355673"/>
              <a:gd name="connsiteY21" fmla="*/ 1899138 h 6869723"/>
              <a:gd name="connsiteX22" fmla="*/ 2532185 w 4355673"/>
              <a:gd name="connsiteY22" fmla="*/ 1711569 h 6869723"/>
              <a:gd name="connsiteX23" fmla="*/ 2274277 w 4355673"/>
              <a:gd name="connsiteY23" fmla="*/ 1617785 h 6869723"/>
              <a:gd name="connsiteX24" fmla="*/ 2121877 w 4355673"/>
              <a:gd name="connsiteY24" fmla="*/ 1723292 h 6869723"/>
              <a:gd name="connsiteX25" fmla="*/ 1899138 w 4355673"/>
              <a:gd name="connsiteY25" fmla="*/ 1875692 h 6869723"/>
              <a:gd name="connsiteX26" fmla="*/ 1559169 w 4355673"/>
              <a:gd name="connsiteY26" fmla="*/ 1910862 h 6869723"/>
              <a:gd name="connsiteX27" fmla="*/ 1559169 w 4355673"/>
              <a:gd name="connsiteY27" fmla="*/ 0 h 6869723"/>
              <a:gd name="connsiteX28" fmla="*/ 23446 w 4355673"/>
              <a:gd name="connsiteY28" fmla="*/ 0 h 6869723"/>
              <a:gd name="connsiteX29" fmla="*/ 0 w 4355673"/>
              <a:gd name="connsiteY29" fmla="*/ 6869723 h 6869723"/>
              <a:gd name="connsiteX30" fmla="*/ 3399692 w 4355673"/>
              <a:gd name="connsiteY30" fmla="*/ 6869723 h 6869723"/>
              <a:gd name="connsiteX0" fmla="*/ 3442554 w 4355673"/>
              <a:gd name="connsiteY0" fmla="*/ 6860198 h 6869723"/>
              <a:gd name="connsiteX1" fmla="*/ 3634154 w 4355673"/>
              <a:gd name="connsiteY1" fmla="*/ 6729046 h 6869723"/>
              <a:gd name="connsiteX2" fmla="*/ 3880338 w 4355673"/>
              <a:gd name="connsiteY2" fmla="*/ 6553200 h 6869723"/>
              <a:gd name="connsiteX3" fmla="*/ 3985846 w 4355673"/>
              <a:gd name="connsiteY3" fmla="*/ 6342185 h 6869723"/>
              <a:gd name="connsiteX4" fmla="*/ 4161692 w 4355673"/>
              <a:gd name="connsiteY4" fmla="*/ 6295292 h 6869723"/>
              <a:gd name="connsiteX5" fmla="*/ 4327830 w 4355673"/>
              <a:gd name="connsiteY5" fmla="*/ 5943600 h 6869723"/>
              <a:gd name="connsiteX6" fmla="*/ 4355673 w 4355673"/>
              <a:gd name="connsiteY6" fmla="*/ 5711519 h 6869723"/>
              <a:gd name="connsiteX7" fmla="*/ 4292295 w 4355673"/>
              <a:gd name="connsiteY7" fmla="*/ 5350486 h 6869723"/>
              <a:gd name="connsiteX8" fmla="*/ 4062596 w 4355673"/>
              <a:gd name="connsiteY8" fmla="*/ 4574382 h 6869723"/>
              <a:gd name="connsiteX9" fmla="*/ 3915508 w 4355673"/>
              <a:gd name="connsiteY9" fmla="*/ 3938954 h 6869723"/>
              <a:gd name="connsiteX10" fmla="*/ 3798094 w 4355673"/>
              <a:gd name="connsiteY10" fmla="*/ 3317631 h 6869723"/>
              <a:gd name="connsiteX11" fmla="*/ 3634154 w 4355673"/>
              <a:gd name="connsiteY11" fmla="*/ 3036277 h 6869723"/>
              <a:gd name="connsiteX12" fmla="*/ 3634154 w 4355673"/>
              <a:gd name="connsiteY12" fmla="*/ 2930769 h 6869723"/>
              <a:gd name="connsiteX13" fmla="*/ 3450248 w 4355673"/>
              <a:gd name="connsiteY13" fmla="*/ 2760052 h 6869723"/>
              <a:gd name="connsiteX14" fmla="*/ 3247292 w 4355673"/>
              <a:gd name="connsiteY14" fmla="*/ 2637692 h 6869723"/>
              <a:gd name="connsiteX15" fmla="*/ 2965938 w 4355673"/>
              <a:gd name="connsiteY15" fmla="*/ 2672862 h 6869723"/>
              <a:gd name="connsiteX16" fmla="*/ 2790092 w 4355673"/>
              <a:gd name="connsiteY16" fmla="*/ 2731477 h 6869723"/>
              <a:gd name="connsiteX17" fmla="*/ 2754923 w 4355673"/>
              <a:gd name="connsiteY17" fmla="*/ 2602523 h 6869723"/>
              <a:gd name="connsiteX18" fmla="*/ 2743200 w 4355673"/>
              <a:gd name="connsiteY18" fmla="*/ 2379785 h 6869723"/>
              <a:gd name="connsiteX19" fmla="*/ 2743200 w 4355673"/>
              <a:gd name="connsiteY19" fmla="*/ 2332892 h 6869723"/>
              <a:gd name="connsiteX20" fmla="*/ 2754923 w 4355673"/>
              <a:gd name="connsiteY20" fmla="*/ 2215662 h 6869723"/>
              <a:gd name="connsiteX21" fmla="*/ 2684585 w 4355673"/>
              <a:gd name="connsiteY21" fmla="*/ 1899138 h 6869723"/>
              <a:gd name="connsiteX22" fmla="*/ 2532185 w 4355673"/>
              <a:gd name="connsiteY22" fmla="*/ 1711569 h 6869723"/>
              <a:gd name="connsiteX23" fmla="*/ 2274277 w 4355673"/>
              <a:gd name="connsiteY23" fmla="*/ 1617785 h 6869723"/>
              <a:gd name="connsiteX24" fmla="*/ 2121877 w 4355673"/>
              <a:gd name="connsiteY24" fmla="*/ 1723292 h 6869723"/>
              <a:gd name="connsiteX25" fmla="*/ 1899138 w 4355673"/>
              <a:gd name="connsiteY25" fmla="*/ 1875692 h 6869723"/>
              <a:gd name="connsiteX26" fmla="*/ 1559169 w 4355673"/>
              <a:gd name="connsiteY26" fmla="*/ 1910862 h 6869723"/>
              <a:gd name="connsiteX27" fmla="*/ 1559169 w 4355673"/>
              <a:gd name="connsiteY27" fmla="*/ 0 h 6869723"/>
              <a:gd name="connsiteX28" fmla="*/ 23446 w 4355673"/>
              <a:gd name="connsiteY28" fmla="*/ 0 h 6869723"/>
              <a:gd name="connsiteX29" fmla="*/ 0 w 4355673"/>
              <a:gd name="connsiteY29" fmla="*/ 6869723 h 6869723"/>
              <a:gd name="connsiteX30" fmla="*/ 3442554 w 4355673"/>
              <a:gd name="connsiteY30" fmla="*/ 6860198 h 6869723"/>
              <a:gd name="connsiteX0" fmla="*/ 3433029 w 4346148"/>
              <a:gd name="connsiteY0" fmla="*/ 6860198 h 6860198"/>
              <a:gd name="connsiteX1" fmla="*/ 3624629 w 4346148"/>
              <a:gd name="connsiteY1" fmla="*/ 6729046 h 6860198"/>
              <a:gd name="connsiteX2" fmla="*/ 3870813 w 4346148"/>
              <a:gd name="connsiteY2" fmla="*/ 6553200 h 6860198"/>
              <a:gd name="connsiteX3" fmla="*/ 3976321 w 4346148"/>
              <a:gd name="connsiteY3" fmla="*/ 6342185 h 6860198"/>
              <a:gd name="connsiteX4" fmla="*/ 4152167 w 4346148"/>
              <a:gd name="connsiteY4" fmla="*/ 6295292 h 6860198"/>
              <a:gd name="connsiteX5" fmla="*/ 4318305 w 4346148"/>
              <a:gd name="connsiteY5" fmla="*/ 5943600 h 6860198"/>
              <a:gd name="connsiteX6" fmla="*/ 4346148 w 4346148"/>
              <a:gd name="connsiteY6" fmla="*/ 5711519 h 6860198"/>
              <a:gd name="connsiteX7" fmla="*/ 4282770 w 4346148"/>
              <a:gd name="connsiteY7" fmla="*/ 5350486 h 6860198"/>
              <a:gd name="connsiteX8" fmla="*/ 4053071 w 4346148"/>
              <a:gd name="connsiteY8" fmla="*/ 4574382 h 6860198"/>
              <a:gd name="connsiteX9" fmla="*/ 3905983 w 4346148"/>
              <a:gd name="connsiteY9" fmla="*/ 3938954 h 6860198"/>
              <a:gd name="connsiteX10" fmla="*/ 3788569 w 4346148"/>
              <a:gd name="connsiteY10" fmla="*/ 3317631 h 6860198"/>
              <a:gd name="connsiteX11" fmla="*/ 3624629 w 4346148"/>
              <a:gd name="connsiteY11" fmla="*/ 3036277 h 6860198"/>
              <a:gd name="connsiteX12" fmla="*/ 3624629 w 4346148"/>
              <a:gd name="connsiteY12" fmla="*/ 2930769 h 6860198"/>
              <a:gd name="connsiteX13" fmla="*/ 3440723 w 4346148"/>
              <a:gd name="connsiteY13" fmla="*/ 2760052 h 6860198"/>
              <a:gd name="connsiteX14" fmla="*/ 3237767 w 4346148"/>
              <a:gd name="connsiteY14" fmla="*/ 2637692 h 6860198"/>
              <a:gd name="connsiteX15" fmla="*/ 2956413 w 4346148"/>
              <a:gd name="connsiteY15" fmla="*/ 2672862 h 6860198"/>
              <a:gd name="connsiteX16" fmla="*/ 2780567 w 4346148"/>
              <a:gd name="connsiteY16" fmla="*/ 2731477 h 6860198"/>
              <a:gd name="connsiteX17" fmla="*/ 2745398 w 4346148"/>
              <a:gd name="connsiteY17" fmla="*/ 2602523 h 6860198"/>
              <a:gd name="connsiteX18" fmla="*/ 2733675 w 4346148"/>
              <a:gd name="connsiteY18" fmla="*/ 2379785 h 6860198"/>
              <a:gd name="connsiteX19" fmla="*/ 2733675 w 4346148"/>
              <a:gd name="connsiteY19" fmla="*/ 2332892 h 6860198"/>
              <a:gd name="connsiteX20" fmla="*/ 2745398 w 4346148"/>
              <a:gd name="connsiteY20" fmla="*/ 2215662 h 6860198"/>
              <a:gd name="connsiteX21" fmla="*/ 2675060 w 4346148"/>
              <a:gd name="connsiteY21" fmla="*/ 1899138 h 6860198"/>
              <a:gd name="connsiteX22" fmla="*/ 2522660 w 4346148"/>
              <a:gd name="connsiteY22" fmla="*/ 1711569 h 6860198"/>
              <a:gd name="connsiteX23" fmla="*/ 2264752 w 4346148"/>
              <a:gd name="connsiteY23" fmla="*/ 1617785 h 6860198"/>
              <a:gd name="connsiteX24" fmla="*/ 2112352 w 4346148"/>
              <a:gd name="connsiteY24" fmla="*/ 1723292 h 6860198"/>
              <a:gd name="connsiteX25" fmla="*/ 1889613 w 4346148"/>
              <a:gd name="connsiteY25" fmla="*/ 1875692 h 6860198"/>
              <a:gd name="connsiteX26" fmla="*/ 1549644 w 4346148"/>
              <a:gd name="connsiteY26" fmla="*/ 1910862 h 6860198"/>
              <a:gd name="connsiteX27" fmla="*/ 1549644 w 4346148"/>
              <a:gd name="connsiteY27" fmla="*/ 0 h 6860198"/>
              <a:gd name="connsiteX28" fmla="*/ 13921 w 4346148"/>
              <a:gd name="connsiteY28" fmla="*/ 0 h 6860198"/>
              <a:gd name="connsiteX29" fmla="*/ 0 w 4346148"/>
              <a:gd name="connsiteY29" fmla="*/ 6857817 h 6860198"/>
              <a:gd name="connsiteX30" fmla="*/ 3433029 w 4346148"/>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45899 w 4346649"/>
              <a:gd name="connsiteY17" fmla="*/ 2602523 h 6860198"/>
              <a:gd name="connsiteX18" fmla="*/ 2734176 w 4346649"/>
              <a:gd name="connsiteY18" fmla="*/ 2379785 h 6860198"/>
              <a:gd name="connsiteX19" fmla="*/ 2734176 w 4346649"/>
              <a:gd name="connsiteY19" fmla="*/ 2332892 h 6860198"/>
              <a:gd name="connsiteX20" fmla="*/ 2745899 w 4346649"/>
              <a:gd name="connsiteY20" fmla="*/ 2215662 h 6860198"/>
              <a:gd name="connsiteX21" fmla="*/ 2675561 w 4346649"/>
              <a:gd name="connsiteY21" fmla="*/ 1899138 h 6860198"/>
              <a:gd name="connsiteX22" fmla="*/ 2523161 w 4346649"/>
              <a:gd name="connsiteY22" fmla="*/ 1711569 h 6860198"/>
              <a:gd name="connsiteX23" fmla="*/ 2265253 w 4346649"/>
              <a:gd name="connsiteY23" fmla="*/ 1617785 h 6860198"/>
              <a:gd name="connsiteX24" fmla="*/ 2112853 w 4346649"/>
              <a:gd name="connsiteY24" fmla="*/ 1723292 h 6860198"/>
              <a:gd name="connsiteX25" fmla="*/ 1890114 w 4346649"/>
              <a:gd name="connsiteY25" fmla="*/ 1875692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45899 w 4346649"/>
              <a:gd name="connsiteY17" fmla="*/ 2602523 h 6860198"/>
              <a:gd name="connsiteX18" fmla="*/ 2734176 w 4346649"/>
              <a:gd name="connsiteY18" fmla="*/ 2379785 h 6860198"/>
              <a:gd name="connsiteX19" fmla="*/ 2734176 w 4346649"/>
              <a:gd name="connsiteY19" fmla="*/ 2332892 h 6860198"/>
              <a:gd name="connsiteX20" fmla="*/ 2745899 w 4346649"/>
              <a:gd name="connsiteY20" fmla="*/ 2215662 h 6860198"/>
              <a:gd name="connsiteX21" fmla="*/ 2675561 w 4346649"/>
              <a:gd name="connsiteY21" fmla="*/ 1899138 h 6860198"/>
              <a:gd name="connsiteX22" fmla="*/ 2523161 w 4346649"/>
              <a:gd name="connsiteY22" fmla="*/ 1711569 h 6860198"/>
              <a:gd name="connsiteX23" fmla="*/ 2265253 w 4346649"/>
              <a:gd name="connsiteY23" fmla="*/ 1617785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45899 w 4346649"/>
              <a:gd name="connsiteY17" fmla="*/ 2602523 h 6860198"/>
              <a:gd name="connsiteX18" fmla="*/ 2734176 w 4346649"/>
              <a:gd name="connsiteY18" fmla="*/ 2379785 h 6860198"/>
              <a:gd name="connsiteX19" fmla="*/ 2734176 w 4346649"/>
              <a:gd name="connsiteY19" fmla="*/ 2332892 h 6860198"/>
              <a:gd name="connsiteX20" fmla="*/ 2745899 w 4346649"/>
              <a:gd name="connsiteY20" fmla="*/ 2215662 h 6860198"/>
              <a:gd name="connsiteX21" fmla="*/ 2675561 w 4346649"/>
              <a:gd name="connsiteY21" fmla="*/ 1899138 h 6860198"/>
              <a:gd name="connsiteX22" fmla="*/ 2523161 w 4346649"/>
              <a:gd name="connsiteY22" fmla="*/ 1711569 h 6860198"/>
              <a:gd name="connsiteX23" fmla="*/ 2270015 w 4346649"/>
              <a:gd name="connsiteY23" fmla="*/ 1658267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45899 w 4346649"/>
              <a:gd name="connsiteY17" fmla="*/ 2602523 h 6860198"/>
              <a:gd name="connsiteX18" fmla="*/ 2734176 w 4346649"/>
              <a:gd name="connsiteY18" fmla="*/ 2379785 h 6860198"/>
              <a:gd name="connsiteX19" fmla="*/ 2734176 w 4346649"/>
              <a:gd name="connsiteY19" fmla="*/ 2332892 h 6860198"/>
              <a:gd name="connsiteX20" fmla="*/ 2745899 w 4346649"/>
              <a:gd name="connsiteY20" fmla="*/ 2215662 h 6860198"/>
              <a:gd name="connsiteX21" fmla="*/ 2675561 w 4346649"/>
              <a:gd name="connsiteY21" fmla="*/ 1899138 h 6860198"/>
              <a:gd name="connsiteX22" fmla="*/ 2506492 w 4346649"/>
              <a:gd name="connsiteY22" fmla="*/ 1713950 h 6860198"/>
              <a:gd name="connsiteX23" fmla="*/ 2270015 w 4346649"/>
              <a:gd name="connsiteY23" fmla="*/ 1658267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45899 w 4346649"/>
              <a:gd name="connsiteY17" fmla="*/ 2602523 h 6860198"/>
              <a:gd name="connsiteX18" fmla="*/ 2734176 w 4346649"/>
              <a:gd name="connsiteY18" fmla="*/ 2379785 h 6860198"/>
              <a:gd name="connsiteX19" fmla="*/ 2734176 w 4346649"/>
              <a:gd name="connsiteY19" fmla="*/ 2332892 h 6860198"/>
              <a:gd name="connsiteX20" fmla="*/ 2745899 w 4346649"/>
              <a:gd name="connsiteY20" fmla="*/ 2215662 h 6860198"/>
              <a:gd name="connsiteX21" fmla="*/ 2661273 w 4346649"/>
              <a:gd name="connsiteY21" fmla="*/ 1903900 h 6860198"/>
              <a:gd name="connsiteX22" fmla="*/ 2506492 w 4346649"/>
              <a:gd name="connsiteY22" fmla="*/ 1713950 h 6860198"/>
              <a:gd name="connsiteX23" fmla="*/ 2270015 w 4346649"/>
              <a:gd name="connsiteY23" fmla="*/ 1658267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45899 w 4346649"/>
              <a:gd name="connsiteY17" fmla="*/ 2602523 h 6860198"/>
              <a:gd name="connsiteX18" fmla="*/ 2757989 w 4346649"/>
              <a:gd name="connsiteY18" fmla="*/ 2475035 h 6860198"/>
              <a:gd name="connsiteX19" fmla="*/ 2734176 w 4346649"/>
              <a:gd name="connsiteY19" fmla="*/ 2332892 h 6860198"/>
              <a:gd name="connsiteX20" fmla="*/ 2745899 w 4346649"/>
              <a:gd name="connsiteY20" fmla="*/ 2215662 h 6860198"/>
              <a:gd name="connsiteX21" fmla="*/ 2661273 w 4346649"/>
              <a:gd name="connsiteY21" fmla="*/ 1903900 h 6860198"/>
              <a:gd name="connsiteX22" fmla="*/ 2506492 w 4346649"/>
              <a:gd name="connsiteY22" fmla="*/ 1713950 h 6860198"/>
              <a:gd name="connsiteX23" fmla="*/ 2270015 w 4346649"/>
              <a:gd name="connsiteY23" fmla="*/ 1658267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67330 w 4346649"/>
              <a:gd name="connsiteY17" fmla="*/ 2600142 h 6860198"/>
              <a:gd name="connsiteX18" fmla="*/ 2757989 w 4346649"/>
              <a:gd name="connsiteY18" fmla="*/ 2475035 h 6860198"/>
              <a:gd name="connsiteX19" fmla="*/ 2734176 w 4346649"/>
              <a:gd name="connsiteY19" fmla="*/ 2332892 h 6860198"/>
              <a:gd name="connsiteX20" fmla="*/ 2745899 w 4346649"/>
              <a:gd name="connsiteY20" fmla="*/ 2215662 h 6860198"/>
              <a:gd name="connsiteX21" fmla="*/ 2661273 w 4346649"/>
              <a:gd name="connsiteY21" fmla="*/ 1903900 h 6860198"/>
              <a:gd name="connsiteX22" fmla="*/ 2506492 w 4346649"/>
              <a:gd name="connsiteY22" fmla="*/ 1713950 h 6860198"/>
              <a:gd name="connsiteX23" fmla="*/ 2270015 w 4346649"/>
              <a:gd name="connsiteY23" fmla="*/ 1658267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67330 w 4346649"/>
              <a:gd name="connsiteY17" fmla="*/ 2600142 h 6860198"/>
              <a:gd name="connsiteX18" fmla="*/ 2781801 w 4346649"/>
              <a:gd name="connsiteY18" fmla="*/ 2498848 h 6860198"/>
              <a:gd name="connsiteX19" fmla="*/ 2734176 w 4346649"/>
              <a:gd name="connsiteY19" fmla="*/ 2332892 h 6860198"/>
              <a:gd name="connsiteX20" fmla="*/ 2745899 w 4346649"/>
              <a:gd name="connsiteY20" fmla="*/ 2215662 h 6860198"/>
              <a:gd name="connsiteX21" fmla="*/ 2661273 w 4346649"/>
              <a:gd name="connsiteY21" fmla="*/ 1903900 h 6860198"/>
              <a:gd name="connsiteX22" fmla="*/ 2506492 w 4346649"/>
              <a:gd name="connsiteY22" fmla="*/ 1713950 h 6860198"/>
              <a:gd name="connsiteX23" fmla="*/ 2270015 w 4346649"/>
              <a:gd name="connsiteY23" fmla="*/ 1658267 h 6860198"/>
              <a:gd name="connsiteX24" fmla="*/ 2112853 w 4346649"/>
              <a:gd name="connsiteY24" fmla="*/ 1723292 h 6860198"/>
              <a:gd name="connsiteX25" fmla="*/ 1956789 w 4346649"/>
              <a:gd name="connsiteY25" fmla="*/ 1892360 h 6860198"/>
              <a:gd name="connsiteX26" fmla="*/ 1550145 w 4346649"/>
              <a:gd name="connsiteY26" fmla="*/ 1910862 h 6860198"/>
              <a:gd name="connsiteX27" fmla="*/ 1550145 w 4346649"/>
              <a:gd name="connsiteY27" fmla="*/ 0 h 6860198"/>
              <a:gd name="connsiteX28" fmla="*/ 2516 w 4346649"/>
              <a:gd name="connsiteY28" fmla="*/ 0 h 6860198"/>
              <a:gd name="connsiteX29" fmla="*/ 501 w 4346649"/>
              <a:gd name="connsiteY29" fmla="*/ 6857817 h 6860198"/>
              <a:gd name="connsiteX30" fmla="*/ 3433530 w 4346649"/>
              <a:gd name="connsiteY30"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781068 w 4346649"/>
              <a:gd name="connsiteY16" fmla="*/ 2731477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56914 w 4346649"/>
              <a:gd name="connsiteY15" fmla="*/ 2672862 h 6860198"/>
              <a:gd name="connsiteX16" fmla="*/ 2807262 w 4346649"/>
              <a:gd name="connsiteY16" fmla="*/ 2700521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89070 w 4346649"/>
              <a:gd name="connsiteY10" fmla="*/ 3317631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45008 w 4346649"/>
              <a:gd name="connsiteY15" fmla="*/ 2727630 h 6860198"/>
              <a:gd name="connsiteX16" fmla="*/ 2807262 w 4346649"/>
              <a:gd name="connsiteY16" fmla="*/ 2700521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50970 w 4346649"/>
              <a:gd name="connsiteY10" fmla="*/ 3327156 h 6860198"/>
              <a:gd name="connsiteX11" fmla="*/ 3625130 w 4346649"/>
              <a:gd name="connsiteY11" fmla="*/ 3036277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45008 w 4346649"/>
              <a:gd name="connsiteY15" fmla="*/ 2727630 h 6860198"/>
              <a:gd name="connsiteX16" fmla="*/ 2807262 w 4346649"/>
              <a:gd name="connsiteY16" fmla="*/ 2700521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50970 w 4346649"/>
              <a:gd name="connsiteY10" fmla="*/ 3327156 h 6860198"/>
              <a:gd name="connsiteX11" fmla="*/ 3608461 w 4346649"/>
              <a:gd name="connsiteY11" fmla="*/ 3083902 h 6860198"/>
              <a:gd name="connsiteX12" fmla="*/ 3625130 w 4346649"/>
              <a:gd name="connsiteY12" fmla="*/ 2930769 h 6860198"/>
              <a:gd name="connsiteX13" fmla="*/ 3441224 w 4346649"/>
              <a:gd name="connsiteY13" fmla="*/ 2760052 h 6860198"/>
              <a:gd name="connsiteX14" fmla="*/ 3238268 w 4346649"/>
              <a:gd name="connsiteY14" fmla="*/ 2637692 h 6860198"/>
              <a:gd name="connsiteX15" fmla="*/ 2945008 w 4346649"/>
              <a:gd name="connsiteY15" fmla="*/ 2727630 h 6860198"/>
              <a:gd name="connsiteX16" fmla="*/ 2807262 w 4346649"/>
              <a:gd name="connsiteY16" fmla="*/ 2700521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83271 w 4346649"/>
              <a:gd name="connsiteY7" fmla="*/ 5350486 h 6860198"/>
              <a:gd name="connsiteX8" fmla="*/ 4053572 w 4346649"/>
              <a:gd name="connsiteY8" fmla="*/ 4574382 h 6860198"/>
              <a:gd name="connsiteX9" fmla="*/ 3906484 w 4346649"/>
              <a:gd name="connsiteY9" fmla="*/ 3938954 h 6860198"/>
              <a:gd name="connsiteX10" fmla="*/ 3750970 w 4346649"/>
              <a:gd name="connsiteY10" fmla="*/ 3327156 h 6860198"/>
              <a:gd name="connsiteX11" fmla="*/ 3608461 w 4346649"/>
              <a:gd name="connsiteY11" fmla="*/ 3083902 h 6860198"/>
              <a:gd name="connsiteX12" fmla="*/ 3577505 w 4346649"/>
              <a:gd name="connsiteY12" fmla="*/ 2933151 h 6860198"/>
              <a:gd name="connsiteX13" fmla="*/ 3441224 w 4346649"/>
              <a:gd name="connsiteY13" fmla="*/ 2760052 h 6860198"/>
              <a:gd name="connsiteX14" fmla="*/ 3238268 w 4346649"/>
              <a:gd name="connsiteY14" fmla="*/ 2637692 h 6860198"/>
              <a:gd name="connsiteX15" fmla="*/ 2945008 w 4346649"/>
              <a:gd name="connsiteY15" fmla="*/ 2727630 h 6860198"/>
              <a:gd name="connsiteX16" fmla="*/ 2807262 w 4346649"/>
              <a:gd name="connsiteY16" fmla="*/ 2700521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46649"/>
              <a:gd name="connsiteY0" fmla="*/ 6860198 h 6860198"/>
              <a:gd name="connsiteX1" fmla="*/ 3625130 w 4346649"/>
              <a:gd name="connsiteY1" fmla="*/ 6729046 h 6860198"/>
              <a:gd name="connsiteX2" fmla="*/ 3871314 w 4346649"/>
              <a:gd name="connsiteY2" fmla="*/ 6553200 h 6860198"/>
              <a:gd name="connsiteX3" fmla="*/ 3976822 w 4346649"/>
              <a:gd name="connsiteY3" fmla="*/ 6342185 h 6860198"/>
              <a:gd name="connsiteX4" fmla="*/ 4152668 w 4346649"/>
              <a:gd name="connsiteY4" fmla="*/ 6295292 h 6860198"/>
              <a:gd name="connsiteX5" fmla="*/ 4318806 w 4346649"/>
              <a:gd name="connsiteY5" fmla="*/ 5943600 h 6860198"/>
              <a:gd name="connsiteX6" fmla="*/ 4346649 w 4346649"/>
              <a:gd name="connsiteY6" fmla="*/ 5711519 h 6860198"/>
              <a:gd name="connsiteX7" fmla="*/ 4261839 w 4346649"/>
              <a:gd name="connsiteY7" fmla="*/ 5352867 h 6860198"/>
              <a:gd name="connsiteX8" fmla="*/ 4053572 w 4346649"/>
              <a:gd name="connsiteY8" fmla="*/ 4574382 h 6860198"/>
              <a:gd name="connsiteX9" fmla="*/ 3906484 w 4346649"/>
              <a:gd name="connsiteY9" fmla="*/ 3938954 h 6860198"/>
              <a:gd name="connsiteX10" fmla="*/ 3750970 w 4346649"/>
              <a:gd name="connsiteY10" fmla="*/ 3327156 h 6860198"/>
              <a:gd name="connsiteX11" fmla="*/ 3608461 w 4346649"/>
              <a:gd name="connsiteY11" fmla="*/ 3083902 h 6860198"/>
              <a:gd name="connsiteX12" fmla="*/ 3577505 w 4346649"/>
              <a:gd name="connsiteY12" fmla="*/ 2933151 h 6860198"/>
              <a:gd name="connsiteX13" fmla="*/ 3441224 w 4346649"/>
              <a:gd name="connsiteY13" fmla="*/ 2760052 h 6860198"/>
              <a:gd name="connsiteX14" fmla="*/ 3238268 w 4346649"/>
              <a:gd name="connsiteY14" fmla="*/ 2637692 h 6860198"/>
              <a:gd name="connsiteX15" fmla="*/ 2945008 w 4346649"/>
              <a:gd name="connsiteY15" fmla="*/ 2727630 h 6860198"/>
              <a:gd name="connsiteX16" fmla="*/ 2807262 w 4346649"/>
              <a:gd name="connsiteY16" fmla="*/ 2700521 h 6860198"/>
              <a:gd name="connsiteX17" fmla="*/ 2767330 w 4346649"/>
              <a:gd name="connsiteY17" fmla="*/ 2600142 h 6860198"/>
              <a:gd name="connsiteX18" fmla="*/ 2781801 w 4346649"/>
              <a:gd name="connsiteY18" fmla="*/ 2498848 h 6860198"/>
              <a:gd name="connsiteX19" fmla="*/ 2748281 w 4346649"/>
              <a:gd name="connsiteY19" fmla="*/ 2464594 h 6860198"/>
              <a:gd name="connsiteX20" fmla="*/ 2734176 w 4346649"/>
              <a:gd name="connsiteY20" fmla="*/ 2332892 h 6860198"/>
              <a:gd name="connsiteX21" fmla="*/ 2745899 w 4346649"/>
              <a:gd name="connsiteY21" fmla="*/ 2215662 h 6860198"/>
              <a:gd name="connsiteX22" fmla="*/ 2661273 w 4346649"/>
              <a:gd name="connsiteY22" fmla="*/ 1903900 h 6860198"/>
              <a:gd name="connsiteX23" fmla="*/ 2506492 w 4346649"/>
              <a:gd name="connsiteY23" fmla="*/ 1713950 h 6860198"/>
              <a:gd name="connsiteX24" fmla="*/ 2270015 w 4346649"/>
              <a:gd name="connsiteY24" fmla="*/ 1658267 h 6860198"/>
              <a:gd name="connsiteX25" fmla="*/ 2112853 w 4346649"/>
              <a:gd name="connsiteY25" fmla="*/ 1723292 h 6860198"/>
              <a:gd name="connsiteX26" fmla="*/ 1956789 w 4346649"/>
              <a:gd name="connsiteY26" fmla="*/ 1892360 h 6860198"/>
              <a:gd name="connsiteX27" fmla="*/ 1550145 w 4346649"/>
              <a:gd name="connsiteY27" fmla="*/ 1910862 h 6860198"/>
              <a:gd name="connsiteX28" fmla="*/ 1550145 w 4346649"/>
              <a:gd name="connsiteY28" fmla="*/ 0 h 6860198"/>
              <a:gd name="connsiteX29" fmla="*/ 2516 w 4346649"/>
              <a:gd name="connsiteY29" fmla="*/ 0 h 6860198"/>
              <a:gd name="connsiteX30" fmla="*/ 501 w 4346649"/>
              <a:gd name="connsiteY30" fmla="*/ 6857817 h 6860198"/>
              <a:gd name="connsiteX31" fmla="*/ 3433530 w 4346649"/>
              <a:gd name="connsiteY31" fmla="*/ 6860198 h 6860198"/>
              <a:gd name="connsiteX0" fmla="*/ 3433530 w 4327599"/>
              <a:gd name="connsiteY0" fmla="*/ 6860198 h 6860198"/>
              <a:gd name="connsiteX1" fmla="*/ 3625130 w 4327599"/>
              <a:gd name="connsiteY1" fmla="*/ 6729046 h 6860198"/>
              <a:gd name="connsiteX2" fmla="*/ 3871314 w 4327599"/>
              <a:gd name="connsiteY2" fmla="*/ 6553200 h 6860198"/>
              <a:gd name="connsiteX3" fmla="*/ 3976822 w 4327599"/>
              <a:gd name="connsiteY3" fmla="*/ 6342185 h 6860198"/>
              <a:gd name="connsiteX4" fmla="*/ 4152668 w 4327599"/>
              <a:gd name="connsiteY4" fmla="*/ 6295292 h 6860198"/>
              <a:gd name="connsiteX5" fmla="*/ 4318806 w 4327599"/>
              <a:gd name="connsiteY5" fmla="*/ 5943600 h 6860198"/>
              <a:gd name="connsiteX6" fmla="*/ 4327599 w 4327599"/>
              <a:gd name="connsiteY6" fmla="*/ 5647225 h 6860198"/>
              <a:gd name="connsiteX7" fmla="*/ 4261839 w 4327599"/>
              <a:gd name="connsiteY7" fmla="*/ 5352867 h 6860198"/>
              <a:gd name="connsiteX8" fmla="*/ 4053572 w 4327599"/>
              <a:gd name="connsiteY8" fmla="*/ 4574382 h 6860198"/>
              <a:gd name="connsiteX9" fmla="*/ 3906484 w 4327599"/>
              <a:gd name="connsiteY9" fmla="*/ 3938954 h 6860198"/>
              <a:gd name="connsiteX10" fmla="*/ 3750970 w 4327599"/>
              <a:gd name="connsiteY10" fmla="*/ 3327156 h 6860198"/>
              <a:gd name="connsiteX11" fmla="*/ 3608461 w 4327599"/>
              <a:gd name="connsiteY11" fmla="*/ 3083902 h 6860198"/>
              <a:gd name="connsiteX12" fmla="*/ 3577505 w 4327599"/>
              <a:gd name="connsiteY12" fmla="*/ 2933151 h 6860198"/>
              <a:gd name="connsiteX13" fmla="*/ 3441224 w 4327599"/>
              <a:gd name="connsiteY13" fmla="*/ 2760052 h 6860198"/>
              <a:gd name="connsiteX14" fmla="*/ 3238268 w 4327599"/>
              <a:gd name="connsiteY14" fmla="*/ 2637692 h 6860198"/>
              <a:gd name="connsiteX15" fmla="*/ 2945008 w 4327599"/>
              <a:gd name="connsiteY15" fmla="*/ 2727630 h 6860198"/>
              <a:gd name="connsiteX16" fmla="*/ 2807262 w 4327599"/>
              <a:gd name="connsiteY16" fmla="*/ 2700521 h 6860198"/>
              <a:gd name="connsiteX17" fmla="*/ 2767330 w 4327599"/>
              <a:gd name="connsiteY17" fmla="*/ 2600142 h 6860198"/>
              <a:gd name="connsiteX18" fmla="*/ 2781801 w 4327599"/>
              <a:gd name="connsiteY18" fmla="*/ 2498848 h 6860198"/>
              <a:gd name="connsiteX19" fmla="*/ 2748281 w 4327599"/>
              <a:gd name="connsiteY19" fmla="*/ 2464594 h 6860198"/>
              <a:gd name="connsiteX20" fmla="*/ 2734176 w 4327599"/>
              <a:gd name="connsiteY20" fmla="*/ 2332892 h 6860198"/>
              <a:gd name="connsiteX21" fmla="*/ 2745899 w 4327599"/>
              <a:gd name="connsiteY21" fmla="*/ 2215662 h 6860198"/>
              <a:gd name="connsiteX22" fmla="*/ 2661273 w 4327599"/>
              <a:gd name="connsiteY22" fmla="*/ 1903900 h 6860198"/>
              <a:gd name="connsiteX23" fmla="*/ 2506492 w 4327599"/>
              <a:gd name="connsiteY23" fmla="*/ 1713950 h 6860198"/>
              <a:gd name="connsiteX24" fmla="*/ 2270015 w 4327599"/>
              <a:gd name="connsiteY24" fmla="*/ 1658267 h 6860198"/>
              <a:gd name="connsiteX25" fmla="*/ 2112853 w 4327599"/>
              <a:gd name="connsiteY25" fmla="*/ 1723292 h 6860198"/>
              <a:gd name="connsiteX26" fmla="*/ 1956789 w 4327599"/>
              <a:gd name="connsiteY26" fmla="*/ 1892360 h 6860198"/>
              <a:gd name="connsiteX27" fmla="*/ 1550145 w 4327599"/>
              <a:gd name="connsiteY27" fmla="*/ 1910862 h 6860198"/>
              <a:gd name="connsiteX28" fmla="*/ 1550145 w 4327599"/>
              <a:gd name="connsiteY28" fmla="*/ 0 h 6860198"/>
              <a:gd name="connsiteX29" fmla="*/ 2516 w 4327599"/>
              <a:gd name="connsiteY29" fmla="*/ 0 h 6860198"/>
              <a:gd name="connsiteX30" fmla="*/ 501 w 4327599"/>
              <a:gd name="connsiteY30" fmla="*/ 6857817 h 6860198"/>
              <a:gd name="connsiteX31" fmla="*/ 3433530 w 4327599"/>
              <a:gd name="connsiteY31" fmla="*/ 6860198 h 6860198"/>
              <a:gd name="connsiteX0" fmla="*/ 3433530 w 4327599"/>
              <a:gd name="connsiteY0" fmla="*/ 6860198 h 6860198"/>
              <a:gd name="connsiteX1" fmla="*/ 3625130 w 4327599"/>
              <a:gd name="connsiteY1" fmla="*/ 6729046 h 6860198"/>
              <a:gd name="connsiteX2" fmla="*/ 3871314 w 4327599"/>
              <a:gd name="connsiteY2" fmla="*/ 6553200 h 6860198"/>
              <a:gd name="connsiteX3" fmla="*/ 3976822 w 4327599"/>
              <a:gd name="connsiteY3" fmla="*/ 6342185 h 6860198"/>
              <a:gd name="connsiteX4" fmla="*/ 4152668 w 4327599"/>
              <a:gd name="connsiteY4" fmla="*/ 6295292 h 6860198"/>
              <a:gd name="connsiteX5" fmla="*/ 4287850 w 4327599"/>
              <a:gd name="connsiteY5" fmla="*/ 5926931 h 6860198"/>
              <a:gd name="connsiteX6" fmla="*/ 4327599 w 4327599"/>
              <a:gd name="connsiteY6" fmla="*/ 5647225 h 6860198"/>
              <a:gd name="connsiteX7" fmla="*/ 4261839 w 4327599"/>
              <a:gd name="connsiteY7" fmla="*/ 5352867 h 6860198"/>
              <a:gd name="connsiteX8" fmla="*/ 4053572 w 4327599"/>
              <a:gd name="connsiteY8" fmla="*/ 4574382 h 6860198"/>
              <a:gd name="connsiteX9" fmla="*/ 3906484 w 4327599"/>
              <a:gd name="connsiteY9" fmla="*/ 3938954 h 6860198"/>
              <a:gd name="connsiteX10" fmla="*/ 3750970 w 4327599"/>
              <a:gd name="connsiteY10" fmla="*/ 3327156 h 6860198"/>
              <a:gd name="connsiteX11" fmla="*/ 3608461 w 4327599"/>
              <a:gd name="connsiteY11" fmla="*/ 3083902 h 6860198"/>
              <a:gd name="connsiteX12" fmla="*/ 3577505 w 4327599"/>
              <a:gd name="connsiteY12" fmla="*/ 2933151 h 6860198"/>
              <a:gd name="connsiteX13" fmla="*/ 3441224 w 4327599"/>
              <a:gd name="connsiteY13" fmla="*/ 2760052 h 6860198"/>
              <a:gd name="connsiteX14" fmla="*/ 3238268 w 4327599"/>
              <a:gd name="connsiteY14" fmla="*/ 2637692 h 6860198"/>
              <a:gd name="connsiteX15" fmla="*/ 2945008 w 4327599"/>
              <a:gd name="connsiteY15" fmla="*/ 2727630 h 6860198"/>
              <a:gd name="connsiteX16" fmla="*/ 2807262 w 4327599"/>
              <a:gd name="connsiteY16" fmla="*/ 2700521 h 6860198"/>
              <a:gd name="connsiteX17" fmla="*/ 2767330 w 4327599"/>
              <a:gd name="connsiteY17" fmla="*/ 2600142 h 6860198"/>
              <a:gd name="connsiteX18" fmla="*/ 2781801 w 4327599"/>
              <a:gd name="connsiteY18" fmla="*/ 2498848 h 6860198"/>
              <a:gd name="connsiteX19" fmla="*/ 2748281 w 4327599"/>
              <a:gd name="connsiteY19" fmla="*/ 2464594 h 6860198"/>
              <a:gd name="connsiteX20" fmla="*/ 2734176 w 4327599"/>
              <a:gd name="connsiteY20" fmla="*/ 2332892 h 6860198"/>
              <a:gd name="connsiteX21" fmla="*/ 2745899 w 4327599"/>
              <a:gd name="connsiteY21" fmla="*/ 2215662 h 6860198"/>
              <a:gd name="connsiteX22" fmla="*/ 2661273 w 4327599"/>
              <a:gd name="connsiteY22" fmla="*/ 1903900 h 6860198"/>
              <a:gd name="connsiteX23" fmla="*/ 2506492 w 4327599"/>
              <a:gd name="connsiteY23" fmla="*/ 1713950 h 6860198"/>
              <a:gd name="connsiteX24" fmla="*/ 2270015 w 4327599"/>
              <a:gd name="connsiteY24" fmla="*/ 1658267 h 6860198"/>
              <a:gd name="connsiteX25" fmla="*/ 2112853 w 4327599"/>
              <a:gd name="connsiteY25" fmla="*/ 1723292 h 6860198"/>
              <a:gd name="connsiteX26" fmla="*/ 1956789 w 4327599"/>
              <a:gd name="connsiteY26" fmla="*/ 1892360 h 6860198"/>
              <a:gd name="connsiteX27" fmla="*/ 1550145 w 4327599"/>
              <a:gd name="connsiteY27" fmla="*/ 1910862 h 6860198"/>
              <a:gd name="connsiteX28" fmla="*/ 1550145 w 4327599"/>
              <a:gd name="connsiteY28" fmla="*/ 0 h 6860198"/>
              <a:gd name="connsiteX29" fmla="*/ 2516 w 4327599"/>
              <a:gd name="connsiteY29" fmla="*/ 0 h 6860198"/>
              <a:gd name="connsiteX30" fmla="*/ 501 w 4327599"/>
              <a:gd name="connsiteY30" fmla="*/ 6857817 h 6860198"/>
              <a:gd name="connsiteX31" fmla="*/ 3433530 w 4327599"/>
              <a:gd name="connsiteY31" fmla="*/ 6860198 h 6860198"/>
              <a:gd name="connsiteX0" fmla="*/ 3433530 w 4327599"/>
              <a:gd name="connsiteY0" fmla="*/ 6860198 h 6860198"/>
              <a:gd name="connsiteX1" fmla="*/ 3625130 w 4327599"/>
              <a:gd name="connsiteY1" fmla="*/ 6729046 h 6860198"/>
              <a:gd name="connsiteX2" fmla="*/ 3833214 w 4327599"/>
              <a:gd name="connsiteY2" fmla="*/ 6529387 h 6860198"/>
              <a:gd name="connsiteX3" fmla="*/ 3976822 w 4327599"/>
              <a:gd name="connsiteY3" fmla="*/ 6342185 h 6860198"/>
              <a:gd name="connsiteX4" fmla="*/ 4152668 w 4327599"/>
              <a:gd name="connsiteY4" fmla="*/ 6295292 h 6860198"/>
              <a:gd name="connsiteX5" fmla="*/ 4287850 w 4327599"/>
              <a:gd name="connsiteY5" fmla="*/ 5926931 h 6860198"/>
              <a:gd name="connsiteX6" fmla="*/ 4327599 w 4327599"/>
              <a:gd name="connsiteY6" fmla="*/ 5647225 h 6860198"/>
              <a:gd name="connsiteX7" fmla="*/ 4261839 w 4327599"/>
              <a:gd name="connsiteY7" fmla="*/ 5352867 h 6860198"/>
              <a:gd name="connsiteX8" fmla="*/ 4053572 w 4327599"/>
              <a:gd name="connsiteY8" fmla="*/ 4574382 h 6860198"/>
              <a:gd name="connsiteX9" fmla="*/ 3906484 w 4327599"/>
              <a:gd name="connsiteY9" fmla="*/ 3938954 h 6860198"/>
              <a:gd name="connsiteX10" fmla="*/ 3750970 w 4327599"/>
              <a:gd name="connsiteY10" fmla="*/ 3327156 h 6860198"/>
              <a:gd name="connsiteX11" fmla="*/ 3608461 w 4327599"/>
              <a:gd name="connsiteY11" fmla="*/ 3083902 h 6860198"/>
              <a:gd name="connsiteX12" fmla="*/ 3577505 w 4327599"/>
              <a:gd name="connsiteY12" fmla="*/ 2933151 h 6860198"/>
              <a:gd name="connsiteX13" fmla="*/ 3441224 w 4327599"/>
              <a:gd name="connsiteY13" fmla="*/ 2760052 h 6860198"/>
              <a:gd name="connsiteX14" fmla="*/ 3238268 w 4327599"/>
              <a:gd name="connsiteY14" fmla="*/ 2637692 h 6860198"/>
              <a:gd name="connsiteX15" fmla="*/ 2945008 w 4327599"/>
              <a:gd name="connsiteY15" fmla="*/ 2727630 h 6860198"/>
              <a:gd name="connsiteX16" fmla="*/ 2807262 w 4327599"/>
              <a:gd name="connsiteY16" fmla="*/ 2700521 h 6860198"/>
              <a:gd name="connsiteX17" fmla="*/ 2767330 w 4327599"/>
              <a:gd name="connsiteY17" fmla="*/ 2600142 h 6860198"/>
              <a:gd name="connsiteX18" fmla="*/ 2781801 w 4327599"/>
              <a:gd name="connsiteY18" fmla="*/ 2498848 h 6860198"/>
              <a:gd name="connsiteX19" fmla="*/ 2748281 w 4327599"/>
              <a:gd name="connsiteY19" fmla="*/ 2464594 h 6860198"/>
              <a:gd name="connsiteX20" fmla="*/ 2734176 w 4327599"/>
              <a:gd name="connsiteY20" fmla="*/ 2332892 h 6860198"/>
              <a:gd name="connsiteX21" fmla="*/ 2745899 w 4327599"/>
              <a:gd name="connsiteY21" fmla="*/ 2215662 h 6860198"/>
              <a:gd name="connsiteX22" fmla="*/ 2661273 w 4327599"/>
              <a:gd name="connsiteY22" fmla="*/ 1903900 h 6860198"/>
              <a:gd name="connsiteX23" fmla="*/ 2506492 w 4327599"/>
              <a:gd name="connsiteY23" fmla="*/ 1713950 h 6860198"/>
              <a:gd name="connsiteX24" fmla="*/ 2270015 w 4327599"/>
              <a:gd name="connsiteY24" fmla="*/ 1658267 h 6860198"/>
              <a:gd name="connsiteX25" fmla="*/ 2112853 w 4327599"/>
              <a:gd name="connsiteY25" fmla="*/ 1723292 h 6860198"/>
              <a:gd name="connsiteX26" fmla="*/ 1956789 w 4327599"/>
              <a:gd name="connsiteY26" fmla="*/ 1892360 h 6860198"/>
              <a:gd name="connsiteX27" fmla="*/ 1550145 w 4327599"/>
              <a:gd name="connsiteY27" fmla="*/ 1910862 h 6860198"/>
              <a:gd name="connsiteX28" fmla="*/ 1550145 w 4327599"/>
              <a:gd name="connsiteY28" fmla="*/ 0 h 6860198"/>
              <a:gd name="connsiteX29" fmla="*/ 2516 w 4327599"/>
              <a:gd name="connsiteY29" fmla="*/ 0 h 6860198"/>
              <a:gd name="connsiteX30" fmla="*/ 501 w 4327599"/>
              <a:gd name="connsiteY30" fmla="*/ 6857817 h 6860198"/>
              <a:gd name="connsiteX31" fmla="*/ 3433530 w 4327599"/>
              <a:gd name="connsiteY31" fmla="*/ 6860198 h 686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27599" h="6860198">
                <a:moveTo>
                  <a:pt x="3433530" y="6860198"/>
                </a:moveTo>
                <a:lnTo>
                  <a:pt x="3625130" y="6729046"/>
                </a:lnTo>
                <a:lnTo>
                  <a:pt x="3833214" y="6529387"/>
                </a:lnTo>
                <a:lnTo>
                  <a:pt x="3976822" y="6342185"/>
                </a:lnTo>
                <a:lnTo>
                  <a:pt x="4152668" y="6295292"/>
                </a:lnTo>
                <a:lnTo>
                  <a:pt x="4287850" y="5926931"/>
                </a:lnTo>
                <a:lnTo>
                  <a:pt x="4327599" y="5647225"/>
                </a:lnTo>
                <a:lnTo>
                  <a:pt x="4261839" y="5352867"/>
                </a:lnTo>
                <a:lnTo>
                  <a:pt x="4053572" y="4574382"/>
                </a:lnTo>
                <a:lnTo>
                  <a:pt x="3906484" y="3938954"/>
                </a:lnTo>
                <a:lnTo>
                  <a:pt x="3750970" y="3327156"/>
                </a:lnTo>
                <a:lnTo>
                  <a:pt x="3608461" y="3083902"/>
                </a:lnTo>
                <a:lnTo>
                  <a:pt x="3577505" y="2933151"/>
                </a:lnTo>
                <a:lnTo>
                  <a:pt x="3441224" y="2760052"/>
                </a:lnTo>
                <a:lnTo>
                  <a:pt x="3238268" y="2637692"/>
                </a:lnTo>
                <a:lnTo>
                  <a:pt x="2945008" y="2727630"/>
                </a:lnTo>
                <a:lnTo>
                  <a:pt x="2807262" y="2700521"/>
                </a:lnTo>
                <a:lnTo>
                  <a:pt x="2767330" y="2600142"/>
                </a:lnTo>
                <a:lnTo>
                  <a:pt x="2781801" y="2498848"/>
                </a:lnTo>
                <a:cubicBezTo>
                  <a:pt x="2774597" y="2469967"/>
                  <a:pt x="2755485" y="2493475"/>
                  <a:pt x="2748281" y="2464594"/>
                </a:cubicBezTo>
                <a:lnTo>
                  <a:pt x="2734176" y="2332892"/>
                </a:lnTo>
                <a:lnTo>
                  <a:pt x="2745899" y="2215662"/>
                </a:lnTo>
                <a:lnTo>
                  <a:pt x="2661273" y="1903900"/>
                </a:lnTo>
                <a:lnTo>
                  <a:pt x="2506492" y="1713950"/>
                </a:lnTo>
                <a:lnTo>
                  <a:pt x="2270015" y="1658267"/>
                </a:lnTo>
                <a:cubicBezTo>
                  <a:pt x="2219215" y="1693436"/>
                  <a:pt x="2165057" y="1684277"/>
                  <a:pt x="2112853" y="1723292"/>
                </a:cubicBezTo>
                <a:cubicBezTo>
                  <a:pt x="2060649" y="1762307"/>
                  <a:pt x="2008810" y="1836004"/>
                  <a:pt x="1956789" y="1892360"/>
                </a:cubicBezTo>
                <a:lnTo>
                  <a:pt x="1550145" y="1910862"/>
                </a:lnTo>
                <a:lnTo>
                  <a:pt x="1550145" y="0"/>
                </a:lnTo>
                <a:lnTo>
                  <a:pt x="2516" y="0"/>
                </a:lnTo>
                <a:cubicBezTo>
                  <a:pt x="-5299" y="2289908"/>
                  <a:pt x="8316" y="4567909"/>
                  <a:pt x="501" y="6857817"/>
                </a:cubicBezTo>
                <a:lnTo>
                  <a:pt x="3433530" y="6860198"/>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B2197EE-644E-4B4C-87D3-B20FF89EA380}"/>
              </a:ext>
            </a:extLst>
          </p:cNvPr>
          <p:cNvSpPr txBox="1">
            <a:spLocks/>
          </p:cNvSpPr>
          <p:nvPr/>
        </p:nvSpPr>
        <p:spPr>
          <a:xfrm>
            <a:off x="547063" y="4325990"/>
            <a:ext cx="26103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withdrew</a:t>
            </a:r>
          </a:p>
        </p:txBody>
      </p:sp>
      <p:sp>
        <p:nvSpPr>
          <p:cNvPr id="5" name="Title 1">
            <a:extLst>
              <a:ext uri="{FF2B5EF4-FFF2-40B4-BE49-F238E27FC236}">
                <a16:creationId xmlns:a16="http://schemas.microsoft.com/office/drawing/2014/main" id="{7B8F1C5F-5C11-44E0-A9E6-294F67D3C28C}"/>
              </a:ext>
            </a:extLst>
          </p:cNvPr>
          <p:cNvSpPr txBox="1">
            <a:spLocks/>
          </p:cNvSpPr>
          <p:nvPr/>
        </p:nvSpPr>
        <p:spPr>
          <a:xfrm>
            <a:off x="879930" y="500054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fearing those</a:t>
            </a:r>
          </a:p>
        </p:txBody>
      </p:sp>
      <p:sp>
        <p:nvSpPr>
          <p:cNvPr id="3074" name="Rectangle 2"/>
          <p:cNvSpPr>
            <a:spLocks noGrp="1" noChangeArrowheads="1"/>
          </p:cNvSpPr>
          <p:nvPr>
            <p:ph type="title"/>
          </p:nvPr>
        </p:nvSpPr>
        <p:spPr>
          <a:xfrm>
            <a:off x="360802" y="289719"/>
            <a:ext cx="8422395"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when Peter had come to Antioch, I withstood him to his face, because he was to be blamed; for before certain men came from James, he would eat with the Gentiles; but when they came, he withdrew and separated himself, fearing those who were of the circumcision.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2:11-12 </a:t>
            </a:r>
          </a:p>
        </p:txBody>
      </p:sp>
      <p:sp>
        <p:nvSpPr>
          <p:cNvPr id="11" name="Rectangle 2">
            <a:extLst>
              <a:ext uri="{FF2B5EF4-FFF2-40B4-BE49-F238E27FC236}">
                <a16:creationId xmlns:a16="http://schemas.microsoft.com/office/drawing/2014/main" id="{C592D183-0317-4B38-A39F-464C853FAE3B}"/>
              </a:ext>
            </a:extLst>
          </p:cNvPr>
          <p:cNvSpPr txBox="1">
            <a:spLocks noChangeArrowheads="1"/>
          </p:cNvSpPr>
          <p:nvPr/>
        </p:nvSpPr>
        <p:spPr bwMode="auto">
          <a:xfrm>
            <a:off x="3654631" y="4063390"/>
            <a:ext cx="144424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9AF700B-C882-4295-8DF9-F73638A41F6B}"/>
              </a:ext>
            </a:extLst>
          </p:cNvPr>
          <p:cNvSpPr txBox="1">
            <a:spLocks noChangeArrowheads="1"/>
          </p:cNvSpPr>
          <p:nvPr/>
        </p:nvSpPr>
        <p:spPr bwMode="auto">
          <a:xfrm>
            <a:off x="541532" y="4395213"/>
            <a:ext cx="26160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withdrew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579DEE3-09B4-49FD-B372-271ECFDDB99E}"/>
              </a:ext>
            </a:extLst>
          </p:cNvPr>
          <p:cNvSpPr txBox="1">
            <a:spLocks noChangeArrowheads="1"/>
          </p:cNvSpPr>
          <p:nvPr/>
        </p:nvSpPr>
        <p:spPr bwMode="auto">
          <a:xfrm>
            <a:off x="855022" y="5064964"/>
            <a:ext cx="34710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fearing those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12">
            <a:extLst>
              <a:ext uri="{FF2B5EF4-FFF2-40B4-BE49-F238E27FC236}">
                <a16:creationId xmlns:a16="http://schemas.microsoft.com/office/drawing/2014/main" id="{BAA59037-5BED-44FA-88C2-86D75DAB64C8}"/>
              </a:ext>
            </a:extLst>
          </p:cNvPr>
          <p:cNvSpPr>
            <a:spLocks noChangeArrowheads="1"/>
          </p:cNvSpPr>
          <p:nvPr/>
        </p:nvSpPr>
        <p:spPr bwMode="auto">
          <a:xfrm>
            <a:off x="895054" y="5707566"/>
            <a:ext cx="3877668" cy="8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religious elite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5" name="Rectangle 2">
            <a:extLst>
              <a:ext uri="{FF2B5EF4-FFF2-40B4-BE49-F238E27FC236}">
                <a16:creationId xmlns:a16="http://schemas.microsoft.com/office/drawing/2014/main" id="{B7CDB122-AB98-44AF-AB29-341BB7D2EC33}"/>
              </a:ext>
            </a:extLst>
          </p:cNvPr>
          <p:cNvSpPr txBox="1">
            <a:spLocks noChangeArrowheads="1"/>
          </p:cNvSpPr>
          <p:nvPr/>
        </p:nvSpPr>
        <p:spPr bwMode="auto">
          <a:xfrm>
            <a:off x="4641605" y="2356596"/>
            <a:ext cx="144424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men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Fear">
            <a:extLst>
              <a:ext uri="{FF2B5EF4-FFF2-40B4-BE49-F238E27FC236}">
                <a16:creationId xmlns:a16="http://schemas.microsoft.com/office/drawing/2014/main" id="{3CF7F428-5B79-4B6F-BFA8-F3C583D2CFB4}"/>
              </a:ext>
            </a:extLst>
          </p:cNvPr>
          <p:cNvSpPr>
            <a:spLocks noChangeAspect="1"/>
          </p:cNvSpPr>
          <p:nvPr/>
        </p:nvSpPr>
        <p:spPr>
          <a:xfrm>
            <a:off x="1877147" y="3270819"/>
            <a:ext cx="4885209" cy="1088872"/>
          </a:xfrm>
          <a:prstGeom prst="ellipse">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hidden="1">
            <a:extLst>
              <a:ext uri="{FF2B5EF4-FFF2-40B4-BE49-F238E27FC236}">
                <a16:creationId xmlns:a16="http://schemas.microsoft.com/office/drawing/2014/main" id="{2C2CC87B-A097-4A73-9C8F-09099C7BF810}"/>
              </a:ext>
            </a:extLst>
          </p:cNvPr>
          <p:cNvSpPr txBox="1">
            <a:spLocks noChangeArrowheads="1"/>
          </p:cNvSpPr>
          <p:nvPr/>
        </p:nvSpPr>
        <p:spPr bwMode="auto">
          <a:xfrm>
            <a:off x="880217" y="2354039"/>
            <a:ext cx="144424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man</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107987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par>
                                <p:cTn id="39" presetID="42" presetClass="path" presetSubtype="0" accel="50000" decel="50000" fill="hold" grpId="2" nodeType="withEffect">
                                  <p:stCondLst>
                                    <p:cond delay="0"/>
                                  </p:stCondLst>
                                  <p:childTnLst>
                                    <p:animMotion origin="layout" path="M -1.94444E-6 -3.33333E-6 L -0.10764 0.24931 " pathEditMode="relative" rAng="0" ptsTypes="AA">
                                      <p:cBhvr>
                                        <p:cTn id="40" dur="2000" fill="hold"/>
                                        <p:tgtEl>
                                          <p:spTgt spid="15"/>
                                        </p:tgtEl>
                                        <p:attrNameLst>
                                          <p:attrName>ppt_x</p:attrName>
                                          <p:attrName>ppt_y</p:attrName>
                                        </p:attrNameLst>
                                      </p:cBhvr>
                                      <p:rCtr x="-5382" y="12454"/>
                                    </p:animMotion>
                                  </p:childTnLst>
                                </p:cTn>
                              </p:par>
                              <p:par>
                                <p:cTn id="41" presetID="23" presetClass="entr" presetSubtype="16" fill="hold" grpId="0" nodeType="withEffect">
                                  <p:stCondLst>
                                    <p:cond delay="5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0" fill="hold"/>
                                        <p:tgtEl>
                                          <p:spTgt spid="9"/>
                                        </p:tgtEl>
                                        <p:attrNameLst>
                                          <p:attrName>ppt_w</p:attrName>
                                        </p:attrNameLst>
                                      </p:cBhvr>
                                      <p:tavLst>
                                        <p:tav tm="0">
                                          <p:val>
                                            <p:fltVal val="0"/>
                                          </p:val>
                                        </p:tav>
                                        <p:tav tm="100000">
                                          <p:val>
                                            <p:strVal val="#ppt_w"/>
                                          </p:val>
                                        </p:tav>
                                      </p:tavLst>
                                    </p:anim>
                                    <p:anim calcmode="lin" valueType="num">
                                      <p:cBhvr>
                                        <p:cTn id="44" dur="2500" fill="hold"/>
                                        <p:tgtEl>
                                          <p:spTgt spid="9"/>
                                        </p:tgtEl>
                                        <p:attrNameLst>
                                          <p:attrName>ppt_h</p:attrName>
                                        </p:attrNameLst>
                                      </p:cBhvr>
                                      <p:tavLst>
                                        <p:tav tm="0">
                                          <p:val>
                                            <p:fltVal val="0"/>
                                          </p:val>
                                        </p:tav>
                                        <p:tav tm="100000">
                                          <p:val>
                                            <p:strVal val="#ppt_h"/>
                                          </p:val>
                                        </p:tav>
                                      </p:tavLst>
                                    </p:anim>
                                  </p:childTnLst>
                                </p:cTn>
                              </p:par>
                              <p:par>
                                <p:cTn id="45" presetID="10" presetClass="exit" presetSubtype="0" fill="hold" grpId="1" nodeType="withEffect">
                                  <p:stCondLst>
                                    <p:cond delay="0"/>
                                  </p:stCondLst>
                                  <p:childTnLst>
                                    <p:animEffect transition="out" filter="fade">
                                      <p:cBhvr>
                                        <p:cTn id="46" dur="1000"/>
                                        <p:tgtEl>
                                          <p:spTgt spid="3074"/>
                                        </p:tgtEl>
                                      </p:cBhvr>
                                    </p:animEffect>
                                    <p:set>
                                      <p:cBhvr>
                                        <p:cTn id="47" dur="1" fill="hold">
                                          <p:stCondLst>
                                            <p:cond delay="99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42" presetClass="path" presetSubtype="0" accel="50000" decel="50000" fill="hold" grpId="2" nodeType="withEffect">
                                  <p:stCondLst>
                                    <p:cond delay="500"/>
                                  </p:stCondLst>
                                  <p:childTnLst>
                                    <p:animMotion origin="layout" path="M -0.13437 0.00069 L 0.26267 0.00301 " pathEditMode="relative" rAng="0" ptsTypes="AA">
                                      <p:cBhvr>
                                        <p:cTn id="64" dur="1250" fill="hold"/>
                                        <p:tgtEl>
                                          <p:spTgt spid="9"/>
                                        </p:tgtEl>
                                        <p:attrNameLst>
                                          <p:attrName>ppt_x</p:attrName>
                                          <p:attrName>ppt_y</p:attrName>
                                        </p:attrNameLst>
                                      </p:cBhvr>
                                      <p:rCtr x="19844" y="162"/>
                                    </p:animMotion>
                                  </p:childTnLst>
                                </p:cTn>
                              </p:par>
                              <p:par>
                                <p:cTn id="65" presetID="42" presetClass="path" presetSubtype="0" accel="50000" decel="50000" fill="hold" grpId="3" nodeType="withEffect">
                                  <p:stCondLst>
                                    <p:cond delay="1750"/>
                                  </p:stCondLst>
                                  <p:childTnLst>
                                    <p:animMotion origin="layout" path="M 0.26267 0.003 L -2.77778E-7 4.81481E-6 " pathEditMode="relative" rAng="0" ptsTypes="AA">
                                      <p:cBhvr>
                                        <p:cTn id="66" dur="1250" fill="hold"/>
                                        <p:tgtEl>
                                          <p:spTgt spid="9"/>
                                        </p:tgtEl>
                                        <p:attrNameLst>
                                          <p:attrName>ppt_x</p:attrName>
                                          <p:attrName>ppt_y</p:attrName>
                                        </p:attrNameLst>
                                      </p:cBhvr>
                                      <p:rCtr x="-13142" y="-162"/>
                                    </p:animMotion>
                                  </p:childTnLst>
                                </p:cTn>
                              </p:par>
                              <p:par>
                                <p:cTn id="67" presetID="1" presetClass="exit" presetSubtype="0" fill="hold" grpId="0" nodeType="withEffect">
                                  <p:stCondLst>
                                    <p:cond delay="1750"/>
                                  </p:stCondLst>
                                  <p:childTnLst>
                                    <p:set>
                                      <p:cBhvr>
                                        <p:cTn id="68" dur="1" fill="hold">
                                          <p:stCondLst>
                                            <p:cond delay="0"/>
                                          </p:stCondLst>
                                        </p:cTn>
                                        <p:tgtEl>
                                          <p:spTgt spid="8"/>
                                        </p:tgtEl>
                                        <p:attrNameLst>
                                          <p:attrName>style.visibility</p:attrName>
                                        </p:attrNameLst>
                                      </p:cBhvr>
                                      <p:to>
                                        <p:strVal val="hidden"/>
                                      </p:to>
                                    </p:set>
                                  </p:childTnLst>
                                </p:cTn>
                              </p:par>
                              <p:par>
                                <p:cTn id="69" presetID="10" presetClass="exit" presetSubtype="0" fill="hold" grpId="0" nodeType="withEffect">
                                  <p:stCondLst>
                                    <p:cond delay="275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6" presetClass="entr" presetSubtype="32"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circle(out)">
                                      <p:cBhvr>
                                        <p:cTn id="76" dur="1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250"/>
                                        <p:tgtEl>
                                          <p:spTgt spid="11"/>
                                        </p:tgtEl>
                                      </p:cBhvr>
                                    </p:animEffect>
                                  </p:childTnLst>
                                </p:cTn>
                              </p:par>
                              <p:par>
                                <p:cTn id="82" presetID="42" presetClass="path" presetSubtype="0" accel="50000" decel="50000" fill="hold" grpId="1" nodeType="withEffect">
                                  <p:stCondLst>
                                    <p:cond delay="250"/>
                                  </p:stCondLst>
                                  <p:childTnLst>
                                    <p:animMotion origin="layout" path="M 4.16667E-6 2.59259E-6 L -0.30348 -0.24954 " pathEditMode="relative" rAng="0" ptsTypes="AA">
                                      <p:cBhvr>
                                        <p:cTn id="83" dur="1750" fill="hold"/>
                                        <p:tgtEl>
                                          <p:spTgt spid="11"/>
                                        </p:tgtEl>
                                        <p:attrNameLst>
                                          <p:attrName>ppt_x</p:attrName>
                                          <p:attrName>ppt_y</p:attrName>
                                        </p:attrNameLst>
                                      </p:cBhvr>
                                      <p:rCtr x="-15174" y="-12477"/>
                                    </p:animMotion>
                                  </p:childTnLst>
                                </p:cTn>
                              </p:par>
                              <p:par>
                                <p:cTn id="84" presetID="10" presetClass="exit" presetSubtype="0" fill="hold" grpId="1" nodeType="withEffect">
                                  <p:stCondLst>
                                    <p:cond delay="250"/>
                                  </p:stCondLst>
                                  <p:childTnLst>
                                    <p:animEffect transition="out" filter="fade">
                                      <p:cBhvr>
                                        <p:cTn id="85" dur="1250"/>
                                        <p:tgtEl>
                                          <p:spTgt spid="9"/>
                                        </p:tgtEl>
                                      </p:cBhvr>
                                    </p:animEffect>
                                    <p:set>
                                      <p:cBhvr>
                                        <p:cTn id="86" dur="1" fill="hold">
                                          <p:stCondLst>
                                            <p:cond delay="1249"/>
                                          </p:stCondLst>
                                        </p:cTn>
                                        <p:tgtEl>
                                          <p:spTgt spid="9"/>
                                        </p:tgtEl>
                                        <p:attrNameLst>
                                          <p:attrName>style.visibility</p:attrName>
                                        </p:attrNameLst>
                                      </p:cBhvr>
                                      <p:to>
                                        <p:strVal val="hidden"/>
                                      </p:to>
                                    </p:set>
                                  </p:childTnLst>
                                </p:cTn>
                              </p:par>
                              <p:par>
                                <p:cTn id="87" presetID="6" presetClass="exit" presetSubtype="16" fill="hold" grpId="1" nodeType="withEffect">
                                  <p:stCondLst>
                                    <p:cond delay="0"/>
                                  </p:stCondLst>
                                  <p:childTnLst>
                                    <p:animEffect transition="out" filter="circle(in)">
                                      <p:cBhvr>
                                        <p:cTn id="88" dur="1000"/>
                                        <p:tgtEl>
                                          <p:spTgt spid="16"/>
                                        </p:tgtEl>
                                      </p:cBhvr>
                                    </p:animEffect>
                                    <p:set>
                                      <p:cBhvr>
                                        <p:cTn id="89"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9" grpId="3"/>
      <p:bldP spid="8" grpId="0" animBg="1"/>
      <p:bldP spid="4" grpId="0"/>
      <p:bldP spid="4" grpId="1"/>
      <p:bldP spid="4" grpId="2"/>
      <p:bldP spid="5" grpId="0"/>
      <p:bldP spid="5" grpId="1"/>
      <p:bldP spid="5" grpId="2"/>
      <p:bldP spid="3074" grpId="0"/>
      <p:bldP spid="3074" grpId="1"/>
      <p:bldP spid="11" grpId="0"/>
      <p:bldP spid="11" grpId="1"/>
      <p:bldP spid="12" grpId="0"/>
      <p:bldP spid="12" grpId="1"/>
      <p:bldP spid="13" grpId="0"/>
      <p:bldP spid="13" grpId="1"/>
      <p:bldP spid="14" grpId="0"/>
      <p:bldP spid="14" grpId="1"/>
      <p:bldP spid="15" grpId="0"/>
      <p:bldP spid="15" grpId="1"/>
      <p:bldP spid="15" grpId="2"/>
      <p:bldP spid="16" grpId="0" animBg="1"/>
      <p:bldP spid="1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F7476-DFD5-4E13-9AE6-4B0899E21D1A}"/>
              </a:ext>
            </a:extLst>
          </p:cNvPr>
          <p:cNvPicPr>
            <a:picLocks noChangeAspect="1"/>
          </p:cNvPicPr>
          <p:nvPr/>
        </p:nvPicPr>
        <p:blipFill rotWithShape="1">
          <a:blip r:embed="rId3">
            <a:extLst>
              <a:ext uri="{28A0092B-C50C-407E-A947-70E740481C1C}">
                <a14:useLocalDpi xmlns:a14="http://schemas.microsoft.com/office/drawing/2010/main" val="0"/>
              </a:ext>
            </a:extLst>
          </a:blip>
          <a:srcRect t="11374" r="8987"/>
          <a:stretch/>
        </p:blipFill>
        <p:spPr>
          <a:xfrm>
            <a:off x="-110836" y="0"/>
            <a:ext cx="9254836" cy="6858000"/>
          </a:xfrm>
          <a:prstGeom prst="rect">
            <a:avLst/>
          </a:prstGeom>
        </p:spPr>
      </p:pic>
      <p:sp>
        <p:nvSpPr>
          <p:cNvPr id="4" name="Title 1">
            <a:extLst>
              <a:ext uri="{FF2B5EF4-FFF2-40B4-BE49-F238E27FC236}">
                <a16:creationId xmlns:a16="http://schemas.microsoft.com/office/drawing/2014/main" id="{727605E5-6FA0-436E-8DD1-674FDB90001B}"/>
              </a:ext>
            </a:extLst>
          </p:cNvPr>
          <p:cNvSpPr txBox="1">
            <a:spLocks/>
          </p:cNvSpPr>
          <p:nvPr/>
        </p:nvSpPr>
        <p:spPr>
          <a:xfrm>
            <a:off x="1070094" y="4327383"/>
            <a:ext cx="63882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call any man common</a:t>
            </a:r>
          </a:p>
        </p:txBody>
      </p:sp>
      <p:sp>
        <p:nvSpPr>
          <p:cNvPr id="3074" name="Rectangle 2"/>
          <p:cNvSpPr>
            <a:spLocks noGrp="1" noChangeArrowheads="1"/>
          </p:cNvSpPr>
          <p:nvPr>
            <p:ph type="title"/>
          </p:nvPr>
        </p:nvSpPr>
        <p:spPr>
          <a:xfrm>
            <a:off x="457200" y="1082015"/>
            <a:ext cx="8229600" cy="469396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"You know how unlawful it is for a Jewish man to keep company with or       go to one of another nation. But   God has shown me that I should not call any man common or unclean."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10:28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B473E7FC-A3C4-4A7A-AF4D-E339DFF2FA60}"/>
              </a:ext>
            </a:extLst>
          </p:cNvPr>
          <p:cNvSpPr txBox="1">
            <a:spLocks noChangeArrowheads="1"/>
          </p:cNvSpPr>
          <p:nvPr/>
        </p:nvSpPr>
        <p:spPr bwMode="auto">
          <a:xfrm>
            <a:off x="880217" y="2354039"/>
            <a:ext cx="144424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8EA3D73-E7AB-42DF-B729-DF57C562629E}"/>
              </a:ext>
            </a:extLst>
          </p:cNvPr>
          <p:cNvSpPr txBox="1">
            <a:spLocks noChangeArrowheads="1"/>
          </p:cNvSpPr>
          <p:nvPr/>
        </p:nvSpPr>
        <p:spPr bwMode="auto">
          <a:xfrm>
            <a:off x="1049762" y="4395213"/>
            <a:ext cx="64245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call any man common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Title 1">
            <a:extLst>
              <a:ext uri="{FF2B5EF4-FFF2-40B4-BE49-F238E27FC236}">
                <a16:creationId xmlns:a16="http://schemas.microsoft.com/office/drawing/2014/main" id="{BEFB0557-7616-441A-AF30-5A9F08D0E5A9}"/>
              </a:ext>
            </a:extLst>
          </p:cNvPr>
          <p:cNvSpPr txBox="1">
            <a:spLocks/>
          </p:cNvSpPr>
          <p:nvPr/>
        </p:nvSpPr>
        <p:spPr>
          <a:xfrm>
            <a:off x="3610867" y="3589650"/>
            <a:ext cx="2657585"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pride</a:t>
            </a:r>
          </a:p>
        </p:txBody>
      </p:sp>
      <p:sp>
        <p:nvSpPr>
          <p:cNvPr id="6" name="Title 1">
            <a:extLst>
              <a:ext uri="{FF2B5EF4-FFF2-40B4-BE49-F238E27FC236}">
                <a16:creationId xmlns:a16="http://schemas.microsoft.com/office/drawing/2014/main" id="{07C28E81-6483-4011-8E7E-0933D3EC4C22}"/>
              </a:ext>
            </a:extLst>
          </p:cNvPr>
          <p:cNvSpPr txBox="1">
            <a:spLocks/>
          </p:cNvSpPr>
          <p:nvPr/>
        </p:nvSpPr>
        <p:spPr>
          <a:xfrm>
            <a:off x="3229868" y="4303531"/>
            <a:ext cx="336580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prejudice</a:t>
            </a:r>
          </a:p>
        </p:txBody>
      </p:sp>
      <p:sp>
        <p:nvSpPr>
          <p:cNvPr id="2" name="&quot;Not Allowed&quot; Symbol 1">
            <a:extLst>
              <a:ext uri="{FF2B5EF4-FFF2-40B4-BE49-F238E27FC236}">
                <a16:creationId xmlns:a16="http://schemas.microsoft.com/office/drawing/2014/main" id="{E0CE8420-57A5-4BAF-991B-968DEF3F32A4}"/>
              </a:ext>
            </a:extLst>
          </p:cNvPr>
          <p:cNvSpPr/>
          <p:nvPr/>
        </p:nvSpPr>
        <p:spPr>
          <a:xfrm>
            <a:off x="4407109" y="4497049"/>
            <a:ext cx="749508" cy="704538"/>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ectangle 2">
            <a:extLst>
              <a:ext uri="{FF2B5EF4-FFF2-40B4-BE49-F238E27FC236}">
                <a16:creationId xmlns:a16="http://schemas.microsoft.com/office/drawing/2014/main" id="{F560AE5C-8107-4AE7-A416-3F60866ABEE6}"/>
              </a:ext>
            </a:extLst>
          </p:cNvPr>
          <p:cNvSpPr txBox="1">
            <a:spLocks noChangeArrowheads="1"/>
          </p:cNvSpPr>
          <p:nvPr/>
        </p:nvSpPr>
        <p:spPr bwMode="auto">
          <a:xfrm>
            <a:off x="6477578" y="3696379"/>
            <a:ext cx="210159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should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3AC771A2-8141-4A8C-83F5-30DE156505FE}"/>
              </a:ext>
            </a:extLst>
          </p:cNvPr>
          <p:cNvSpPr txBox="1">
            <a:spLocks noChangeArrowheads="1"/>
          </p:cNvSpPr>
          <p:nvPr/>
        </p:nvSpPr>
        <p:spPr bwMode="auto">
          <a:xfrm>
            <a:off x="6714304" y="2112287"/>
            <a:ext cx="210159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should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046844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36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2" fill="hold">
                            <p:stCondLst>
                              <p:cond delay="500"/>
                            </p:stCondLst>
                            <p:childTnLst>
                              <p:par>
                                <p:cTn id="33" presetID="0" presetClass="entr" presetSubtype="0" fill="hold" grpId="0" nodeType="afterEffect">
                                  <p:stCondLst>
                                    <p:cond delay="25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stCondLst>
                                            <p:cond delay="0"/>
                                          </p:stCondLst>
                                        </p:cTn>
                                        <p:tgtEl>
                                          <p:spTgt spid="2"/>
                                        </p:tgtEl>
                                      </p:cBhvr>
                                    </p:animEffect>
                                    <p:anim to="" calcmode="lin" valueType="num">
                                      <p:cBhvr>
                                        <p:cTn id="36"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50"/>
                                        <p:tgtEl>
                                          <p:spTgt spid="9"/>
                                        </p:tgtEl>
                                      </p:cBhvr>
                                    </p:animEffect>
                                  </p:childTnLst>
                                </p:cTn>
                              </p:par>
                              <p:par>
                                <p:cTn id="50" presetID="42" presetClass="path" presetSubtype="0" accel="50000" decel="50000" fill="hold" grpId="1" nodeType="withEffect">
                                  <p:stCondLst>
                                    <p:cond delay="0"/>
                                  </p:stCondLst>
                                  <p:childTnLst>
                                    <p:animMotion origin="layout" path="M -3.88889E-6 -3.7037E-6 L 0.02622 -0.23055 " pathEditMode="relative" rAng="0" ptsTypes="AA">
                                      <p:cBhvr>
                                        <p:cTn id="51" dur="1500" fill="hold"/>
                                        <p:tgtEl>
                                          <p:spTgt spid="9"/>
                                        </p:tgtEl>
                                        <p:attrNameLst>
                                          <p:attrName>ppt_x</p:attrName>
                                          <p:attrName>ppt_y</p:attrName>
                                        </p:attrNameLst>
                                      </p:cBhvr>
                                      <p:rCtr x="1302" y="-11528"/>
                                    </p:animMotion>
                                  </p:childTnLst>
                                </p:cTn>
                              </p:par>
                              <p:par>
                                <p:cTn id="52" presetID="10" presetClass="exit" presetSubtype="0" fill="hold" grpId="1" nodeType="withEffect">
                                  <p:stCondLst>
                                    <p:cond delay="0"/>
                                  </p:stCondLst>
                                  <p:childTnLst>
                                    <p:animEffect transition="out" filter="fade">
                                      <p:cBhvr>
                                        <p:cTn id="53" dur="1000"/>
                                        <p:tgtEl>
                                          <p:spTgt spid="3074"/>
                                        </p:tgtEl>
                                      </p:cBhvr>
                                    </p:animEffect>
                                    <p:set>
                                      <p:cBhvr>
                                        <p:cTn id="54" dur="1" fill="hold">
                                          <p:stCondLst>
                                            <p:cond delay="99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42" presetClass="path" presetSubtype="0" accel="50000" decel="50000" fill="hold" grpId="2" nodeType="withEffect">
                                  <p:stCondLst>
                                    <p:cond delay="250"/>
                                  </p:stCondLst>
                                  <p:childTnLst>
                                    <p:animMotion origin="layout" path="M 3.61111E-6 4.07407E-6 L 3.61111E-6 -0.3169 " pathEditMode="relative" rAng="0" ptsTypes="AA">
                                      <p:cBhvr>
                                        <p:cTn id="62" dur="1000" fill="hold"/>
                                        <p:tgtEl>
                                          <p:spTgt spid="6"/>
                                        </p:tgtEl>
                                        <p:attrNameLst>
                                          <p:attrName>ppt_x</p:attrName>
                                          <p:attrName>ppt_y</p:attrName>
                                        </p:attrNameLst>
                                      </p:cBhvr>
                                      <p:rCtr x="0" y="-15856"/>
                                    </p:animMotion>
                                  </p:childTnLst>
                                </p:cTn>
                              </p:par>
                              <p:par>
                                <p:cTn id="63" presetID="42" presetClass="path" presetSubtype="0" accel="50000" decel="50000" fill="hold" grpId="2" nodeType="withEffect">
                                  <p:stCondLst>
                                    <p:cond delay="250"/>
                                  </p:stCondLst>
                                  <p:childTnLst>
                                    <p:animMotion origin="layout" path="M 3.33333E-6 4.07407E-6 L 3.33333E-6 -0.30533 " pathEditMode="relative" rAng="0" ptsTypes="AA">
                                      <p:cBhvr>
                                        <p:cTn id="64" dur="1000" fill="hold"/>
                                        <p:tgtEl>
                                          <p:spTgt spid="2"/>
                                        </p:tgtEl>
                                        <p:attrNameLst>
                                          <p:attrName>ppt_x</p:attrName>
                                          <p:attrName>ppt_y</p:attrName>
                                        </p:attrNameLst>
                                      </p:cBhvr>
                                      <p:rCtr x="0" y="-15278"/>
                                    </p:animMotion>
                                  </p:childTnLst>
                                </p:cTn>
                              </p:par>
                              <p:par>
                                <p:cTn id="65" presetID="0" presetClass="exit" presetSubtype="0" fill="hold" grpId="1" nodeType="withEffect">
                                  <p:stCondLst>
                                    <p:cond delay="250"/>
                                  </p:stCondLst>
                                  <p:childTnLst>
                                    <p:set>
                                      <p:cBhvr>
                                        <p:cTn id="66" dur="1" fill="hold">
                                          <p:stCondLst>
                                            <p:cond delay="999"/>
                                          </p:stCondLst>
                                        </p:cTn>
                                        <p:tgtEl>
                                          <p:spTgt spid="6"/>
                                        </p:tgtEl>
                                        <p:attrNameLst>
                                          <p:attrName>style.visibility</p:attrName>
                                        </p:attrNameLst>
                                      </p:cBhvr>
                                      <p:to>
                                        <p:strVal val="hidden"/>
                                      </p:to>
                                    </p:set>
                                    <p:animEffect transition="out" filter="dissolve">
                                      <p:cBhvr>
                                        <p:cTn id="67" dur="1000">
                                          <p:stCondLst>
                                            <p:cond delay="0"/>
                                          </p:stCondLst>
                                        </p:cTn>
                                        <p:tgtEl>
                                          <p:spTgt spid="6"/>
                                        </p:tgtEl>
                                      </p:cBhvr>
                                    </p:animEffect>
                                    <p:anim to="" calcmode="lin" valueType="num">
                                      <p:cBhvr>
                                        <p:cTn id="6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69"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70" presetID="0" presetClass="exit" presetSubtype="0" fill="hold" grpId="1" nodeType="withEffect">
                                  <p:stCondLst>
                                    <p:cond delay="250"/>
                                  </p:stCondLst>
                                  <p:childTnLst>
                                    <p:set>
                                      <p:cBhvr>
                                        <p:cTn id="71" dur="1" fill="hold">
                                          <p:stCondLst>
                                            <p:cond delay="999"/>
                                          </p:stCondLst>
                                        </p:cTn>
                                        <p:tgtEl>
                                          <p:spTgt spid="2"/>
                                        </p:tgtEl>
                                        <p:attrNameLst>
                                          <p:attrName>style.visibility</p:attrName>
                                        </p:attrNameLst>
                                      </p:cBhvr>
                                      <p:to>
                                        <p:strVal val="hidden"/>
                                      </p:to>
                                    </p:set>
                                    <p:animEffect transition="out" filter="dissolve">
                                      <p:cBhvr>
                                        <p:cTn id="72" dur="1000">
                                          <p:stCondLst>
                                            <p:cond delay="0"/>
                                          </p:stCondLst>
                                        </p:cTn>
                                        <p:tgtEl>
                                          <p:spTgt spid="2"/>
                                        </p:tgtEl>
                                      </p:cBhvr>
                                    </p:animEffect>
                                    <p:anim to="" calcmode="lin" valueType="num">
                                      <p:cBhvr>
                                        <p:cTn id="73" dur="1000" fill="hold">
                                          <p:stCondLst>
                                            <p:cond delay="0"/>
                                          </p:stCondLst>
                                        </p:cTn>
                                        <p:tgtEl>
                                          <p:spTgt spid="2"/>
                                        </p:tgtEl>
                                        <p:attrNameLst>
                                          <p:attrName>ppt_w</p:attrName>
                                        </p:attrNameLst>
                                      </p:cBhvr>
                                      <p:tavLst>
                                        <p:tav tm="0">
                                          <p:val>
                                            <p:strVal val="#ppt_w"/>
                                          </p:val>
                                        </p:tav>
                                        <p:tav tm="100000">
                                          <p:val>
                                            <p:strVal val="#ppt_w*4"/>
                                          </p:val>
                                        </p:tav>
                                      </p:tavLst>
                                    </p:anim>
                                    <p:anim to="" calcmode="lin" valueType="num">
                                      <p:cBhvr>
                                        <p:cTn id="74" dur="1000" fill="hold">
                                          <p:stCondLst>
                                            <p:cond delay="0"/>
                                          </p:stCondLst>
                                        </p:cTn>
                                        <p:tgtEl>
                                          <p:spTgt spid="2"/>
                                        </p:tgtEl>
                                        <p:attrNameLst>
                                          <p:attrName>ppt_h</p:attrName>
                                        </p:attrNameLst>
                                      </p:cBhvr>
                                      <p:tavLst>
                                        <p:tav tm="0">
                                          <p:val>
                                            <p:strVal val="#ppt_h"/>
                                          </p:val>
                                        </p:tav>
                                        <p:tav tm="100000">
                                          <p:val>
                                            <p:strVal val="#ppt_h*4"/>
                                          </p:val>
                                        </p:tav>
                                      </p:tavLst>
                                    </p:anim>
                                  </p:childTnLst>
                                </p:cTn>
                              </p:par>
                              <p:par>
                                <p:cTn id="75" presetID="0" presetClass="exit" presetSubtype="0" fill="hold" grpId="1" nodeType="withEffect">
                                  <p:stCondLst>
                                    <p:cond delay="250"/>
                                  </p:stCondLst>
                                  <p:childTnLst>
                                    <p:set>
                                      <p:cBhvr>
                                        <p:cTn id="76" dur="1" fill="hold">
                                          <p:stCondLst>
                                            <p:cond delay="999"/>
                                          </p:stCondLst>
                                        </p:cTn>
                                        <p:tgtEl>
                                          <p:spTgt spid="10"/>
                                        </p:tgtEl>
                                        <p:attrNameLst>
                                          <p:attrName>style.visibility</p:attrName>
                                        </p:attrNameLst>
                                      </p:cBhvr>
                                      <p:to>
                                        <p:strVal val="hidden"/>
                                      </p:to>
                                    </p:set>
                                    <p:animEffect transition="out" filter="dissolve">
                                      <p:cBhvr>
                                        <p:cTn id="77" dur="1000">
                                          <p:stCondLst>
                                            <p:cond delay="0"/>
                                          </p:stCondLst>
                                        </p:cTn>
                                        <p:tgtEl>
                                          <p:spTgt spid="10"/>
                                        </p:tgtEl>
                                      </p:cBhvr>
                                    </p:animEffect>
                                    <p:anim to="" calcmode="lin" valueType="num">
                                      <p:cBhvr>
                                        <p:cTn id="78"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79"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80" presetID="42" presetClass="path" presetSubtype="0" accel="50000" decel="50000" fill="hold" grpId="2" nodeType="withEffect">
                                  <p:stCondLst>
                                    <p:cond delay="250"/>
                                  </p:stCondLst>
                                  <p:childTnLst>
                                    <p:animMotion origin="layout" path="M 2.22222E-6 7.40741E-7 L 2.22222E-6 -0.12593 " pathEditMode="relative" rAng="0" ptsTypes="AA">
                                      <p:cBhvr>
                                        <p:cTn id="81" dur="1000" fill="hold"/>
                                        <p:tgtEl>
                                          <p:spTgt spid="10"/>
                                        </p:tgtEl>
                                        <p:attrNameLst>
                                          <p:attrName>ppt_x</p:attrName>
                                          <p:attrName>ppt_y</p:attrName>
                                        </p:attrNameLst>
                                      </p:cBhvr>
                                      <p:rCtr x="0" y="-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11" grpId="0"/>
      <p:bldP spid="11" grpId="1"/>
      <p:bldP spid="10" grpId="0"/>
      <p:bldP spid="10" grpId="1"/>
      <p:bldP spid="10" grpId="2"/>
      <p:bldP spid="6" grpId="0"/>
      <p:bldP spid="6" grpId="1"/>
      <p:bldP spid="6" grpId="2"/>
      <p:bldP spid="2" grpId="0" animBg="1"/>
      <p:bldP spid="2" grpId="1" animBg="1"/>
      <p:bldP spid="2" grpId="2" animBg="1"/>
      <p:bldP spid="9" grpId="0"/>
      <p:bldP spid="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8A576-2A8A-44B4-9F38-CB4884029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6C12585E-5D24-439E-A52B-6551A1ACA4A8}"/>
              </a:ext>
            </a:extLst>
          </p:cNvPr>
          <p:cNvSpPr txBox="1">
            <a:spLocks/>
          </p:cNvSpPr>
          <p:nvPr/>
        </p:nvSpPr>
        <p:spPr>
          <a:xfrm>
            <a:off x="2681716" y="1408906"/>
            <a:ext cx="57391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Rectangle 12">
            <a:extLst>
              <a:ext uri="{FF2B5EF4-FFF2-40B4-BE49-F238E27FC236}">
                <a16:creationId xmlns:a16="http://schemas.microsoft.com/office/drawing/2014/main" id="{B0EFBD97-F086-4D01-96F5-8E943501A70B}"/>
              </a:ext>
            </a:extLst>
          </p:cNvPr>
          <p:cNvSpPr>
            <a:spLocks noChangeArrowheads="1"/>
          </p:cNvSpPr>
          <p:nvPr/>
        </p:nvSpPr>
        <p:spPr bwMode="auto">
          <a:xfrm>
            <a:off x="3641824" y="1209174"/>
            <a:ext cx="166410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27000">
                    <a:schemeClr val="tx1"/>
                  </a:glow>
                </a:effectLst>
                <a:latin typeface="Calibri" panose="020F0502020204030204" pitchFamily="34" charset="0"/>
              </a:rPr>
              <a:t>God</a:t>
            </a:r>
            <a:endParaRPr lang="en-US" altLang="en-US" sz="4800" b="1" i="1" dirty="0">
              <a:solidFill>
                <a:schemeClr val="bg1"/>
              </a:solidFill>
              <a:effectLst>
                <a:glow rad="127000">
                  <a:schemeClr val="tx1"/>
                </a:glow>
              </a:effectLst>
              <a:latin typeface="Calibri" panose="020F0502020204030204" pitchFamily="34" charset="0"/>
            </a:endParaRPr>
          </a:p>
        </p:txBody>
      </p:sp>
      <p:sp>
        <p:nvSpPr>
          <p:cNvPr id="3074" name="Rectangle 2"/>
          <p:cNvSpPr>
            <a:spLocks noGrp="1" noChangeArrowheads="1"/>
          </p:cNvSpPr>
          <p:nvPr>
            <p:ph type="title"/>
          </p:nvPr>
        </p:nvSpPr>
        <p:spPr>
          <a:xfrm>
            <a:off x="478363" y="1375975"/>
            <a:ext cx="8229600" cy="36250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even I, am He who comforts you. Who are you that you should be afraid Of a man who will die, And of the son of a man who will be made like grass?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51:12 </a:t>
            </a:r>
          </a:p>
        </p:txBody>
      </p:sp>
      <p:sp>
        <p:nvSpPr>
          <p:cNvPr id="5" name="Rectangle 2">
            <a:extLst>
              <a:ext uri="{FF2B5EF4-FFF2-40B4-BE49-F238E27FC236}">
                <a16:creationId xmlns:a16="http://schemas.microsoft.com/office/drawing/2014/main" id="{365BCFE9-9FCB-4312-A4F7-B3B7EB14FA64}"/>
              </a:ext>
            </a:extLst>
          </p:cNvPr>
          <p:cNvSpPr txBox="1">
            <a:spLocks noChangeArrowheads="1"/>
          </p:cNvSpPr>
          <p:nvPr/>
        </p:nvSpPr>
        <p:spPr bwMode="auto">
          <a:xfrm>
            <a:off x="6714304" y="2112287"/>
            <a:ext cx="210159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should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4BFCF909-054B-4C94-803E-D7FC2E008B39}"/>
              </a:ext>
            </a:extLst>
          </p:cNvPr>
          <p:cNvSpPr>
            <a:spLocks noChangeArrowheads="1"/>
          </p:cNvSpPr>
          <p:nvPr/>
        </p:nvSpPr>
        <p:spPr bwMode="auto">
          <a:xfrm>
            <a:off x="710130" y="2705100"/>
            <a:ext cx="34808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27000">
                    <a:schemeClr val="tx1"/>
                  </a:glow>
                </a:effectLst>
                <a:latin typeface="Calibri" panose="020F0502020204030204" pitchFamily="34" charset="0"/>
              </a:rPr>
              <a:t>fearlessness</a:t>
            </a:r>
            <a:endParaRPr lang="en-US" altLang="en-US" sz="4800" b="1" i="1" dirty="0">
              <a:solidFill>
                <a:schemeClr val="bg1"/>
              </a:solidFill>
              <a:effectLst>
                <a:glow rad="127000">
                  <a:schemeClr val="tx1"/>
                </a:glow>
              </a:effectLst>
              <a:latin typeface="Calibri" panose="020F0502020204030204" pitchFamily="34" charset="0"/>
            </a:endParaRPr>
          </a:p>
        </p:txBody>
      </p:sp>
      <p:sp>
        <p:nvSpPr>
          <p:cNvPr id="9" name="Rectangle 2">
            <a:extLst>
              <a:ext uri="{FF2B5EF4-FFF2-40B4-BE49-F238E27FC236}">
                <a16:creationId xmlns:a16="http://schemas.microsoft.com/office/drawing/2014/main" id="{FECDF343-5C31-4733-A56E-4C3DC291C79F}"/>
              </a:ext>
            </a:extLst>
          </p:cNvPr>
          <p:cNvSpPr txBox="1">
            <a:spLocks noChangeArrowheads="1"/>
          </p:cNvSpPr>
          <p:nvPr/>
        </p:nvSpPr>
        <p:spPr bwMode="auto">
          <a:xfrm>
            <a:off x="2635772" y="1469089"/>
            <a:ext cx="58409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He who comforts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Good">
            <a:extLst>
              <a:ext uri="{FF2B5EF4-FFF2-40B4-BE49-F238E27FC236}">
                <a16:creationId xmlns:a16="http://schemas.microsoft.com/office/drawing/2014/main" id="{FC869284-185B-4AAE-B08B-A4320F3FB5DA}"/>
              </a:ext>
            </a:extLst>
          </p:cNvPr>
          <p:cNvSpPr txBox="1">
            <a:spLocks noChangeArrowheads="1"/>
          </p:cNvSpPr>
          <p:nvPr/>
        </p:nvSpPr>
        <p:spPr bwMode="auto">
          <a:xfrm>
            <a:off x="4071822" y="1473886"/>
            <a:ext cx="9008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1" name="!!Man">
            <a:extLst>
              <a:ext uri="{FF2B5EF4-FFF2-40B4-BE49-F238E27FC236}">
                <a16:creationId xmlns:a16="http://schemas.microsoft.com/office/drawing/2014/main" id="{3135A9DB-1495-46F3-8F61-C0C580570FA9}"/>
              </a:ext>
            </a:extLst>
          </p:cNvPr>
          <p:cNvSpPr txBox="1">
            <a:spLocks noChangeArrowheads="1"/>
          </p:cNvSpPr>
          <p:nvPr/>
        </p:nvSpPr>
        <p:spPr bwMode="auto">
          <a:xfrm>
            <a:off x="4080958" y="2807245"/>
            <a:ext cx="12236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a:t>
            </a:r>
          </a:p>
        </p:txBody>
      </p:sp>
    </p:spTree>
    <p:extLst>
      <p:ext uri="{BB962C8B-B14F-4D97-AF65-F5344CB8AC3E}">
        <p14:creationId xmlns:p14="http://schemas.microsoft.com/office/powerpoint/2010/main" val="169202265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05556E-6 -4.81481E-6 L -0.0375 0.12547 " pathEditMode="relative" rAng="0" ptsTypes="AA">
                                      <p:cBhvr>
                                        <p:cTn id="10" dur="750" spd="-100000" fill="hold"/>
                                        <p:tgtEl>
                                          <p:spTgt spid="3074"/>
                                        </p:tgtEl>
                                        <p:attrNameLst>
                                          <p:attrName>ppt_x</p:attrName>
                                          <p:attrName>ppt_y</p:attrName>
                                        </p:attrNameLst>
                                      </p:cBhvr>
                                      <p:rCtr x="-1875" y="6273"/>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xit" presetSubtype="4" fill="hold" grpId="1" nodeType="withEffect">
                                  <p:stCondLst>
                                    <p:cond delay="500"/>
                                  </p:stCondLst>
                                  <p:childTnLst>
                                    <p:animEffect transition="out" filter="wipe(down)">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42" presetClass="entr" presetSubtype="0" fill="hold" grpId="0" nodeType="withEffect">
                                  <p:stCondLst>
                                    <p:cond delay="6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17" presetClass="entr" presetSubtype="10" fill="hold" grpId="1" nodeType="withEffect">
                                  <p:stCondLst>
                                    <p:cond delay="6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childTnLst>
                                </p:cTn>
                              </p:par>
                              <p:par>
                                <p:cTn id="50" presetID="42" presetClass="path" presetSubtype="0" accel="50000" decel="50000" fill="hold" grpId="2" nodeType="withEffect">
                                  <p:stCondLst>
                                    <p:cond delay="600"/>
                                  </p:stCondLst>
                                  <p:childTnLst>
                                    <p:animMotion origin="layout" path="M 3.88889E-6 -3.33333E-6 L 3.88889E-6 -0.10717 " pathEditMode="relative" rAng="0" ptsTypes="AA">
                                      <p:cBhvr>
                                        <p:cTn id="51" dur="1000" fill="hold"/>
                                        <p:tgtEl>
                                          <p:spTgt spid="8"/>
                                        </p:tgtEl>
                                        <p:attrNameLst>
                                          <p:attrName>ppt_x</p:attrName>
                                          <p:attrName>ppt_y</p:attrName>
                                        </p:attrNameLst>
                                      </p:cBhvr>
                                      <p:rCtr x="0" y="-5370"/>
                                    </p:animMotion>
                                  </p:childTnLst>
                                </p:cTn>
                              </p:par>
                              <p:par>
                                <p:cTn id="52" presetID="47" presetClass="exit" presetSubtype="0" fill="hold" grpId="3" nodeType="withEffect">
                                  <p:stCondLst>
                                    <p:cond delay="1550"/>
                                  </p:stCondLst>
                                  <p:childTnLst>
                                    <p:animEffect transition="out" filter="fade">
                                      <p:cBhvr>
                                        <p:cTn id="53" dur="1000"/>
                                        <p:tgtEl>
                                          <p:spTgt spid="8"/>
                                        </p:tgtEl>
                                      </p:cBhvr>
                                    </p:animEffect>
                                    <p:anim calcmode="lin" valueType="num">
                                      <p:cBhvr>
                                        <p:cTn id="54" dur="1000"/>
                                        <p:tgtEl>
                                          <p:spTgt spid="8"/>
                                        </p:tgtEl>
                                        <p:attrNameLst>
                                          <p:attrName>ppt_x</p:attrName>
                                        </p:attrNameLst>
                                      </p:cBhvr>
                                      <p:tavLst>
                                        <p:tav tm="0">
                                          <p:val>
                                            <p:strVal val="ppt_x"/>
                                          </p:val>
                                        </p:tav>
                                        <p:tav tm="100000">
                                          <p:val>
                                            <p:strVal val="ppt_x"/>
                                          </p:val>
                                        </p:tav>
                                      </p:tavLst>
                                    </p:anim>
                                    <p:anim calcmode="lin" valueType="num">
                                      <p:cBhvr>
                                        <p:cTn id="55" dur="1000"/>
                                        <p:tgtEl>
                                          <p:spTgt spid="8"/>
                                        </p:tgtEl>
                                        <p:attrNameLst>
                                          <p:attrName>ppt_y</p:attrName>
                                        </p:attrNameLst>
                                      </p:cBhvr>
                                      <p:tavLst>
                                        <p:tav tm="0">
                                          <p:val>
                                            <p:strVal val="ppt_y"/>
                                          </p:val>
                                        </p:tav>
                                        <p:tav tm="100000">
                                          <p:val>
                                            <p:strVal val="ppt_y-.1"/>
                                          </p:val>
                                        </p:tav>
                                      </p:tavLst>
                                    </p:anim>
                                    <p:set>
                                      <p:cBhvr>
                                        <p:cTn id="56" dur="1" fill="hold">
                                          <p:stCondLst>
                                            <p:cond delay="999"/>
                                          </p:stCondLst>
                                        </p:cTn>
                                        <p:tgtEl>
                                          <p:spTgt spid="8"/>
                                        </p:tgtEl>
                                        <p:attrNameLst>
                                          <p:attrName>style.visibility</p:attrName>
                                        </p:attrNameLst>
                                      </p:cBhvr>
                                      <p:to>
                                        <p:strVal val="hidden"/>
                                      </p:to>
                                    </p:set>
                                  </p:childTnLst>
                                </p:cTn>
                              </p:par>
                              <p:par>
                                <p:cTn id="57" presetID="50" presetClass="exit" presetSubtype="0" accel="100000" fill="hold" grpId="4" nodeType="withEffect">
                                  <p:stCondLst>
                                    <p:cond delay="1550"/>
                                  </p:stCondLst>
                                  <p:childTnLst>
                                    <p:anim calcmode="lin" valueType="num">
                                      <p:cBhvr>
                                        <p:cTn id="58" dur="1050"/>
                                        <p:tgtEl>
                                          <p:spTgt spid="8"/>
                                        </p:tgtEl>
                                        <p:attrNameLst>
                                          <p:attrName>ppt_w</p:attrName>
                                        </p:attrNameLst>
                                      </p:cBhvr>
                                      <p:tavLst>
                                        <p:tav tm="0">
                                          <p:val>
                                            <p:strVal val="ppt_w"/>
                                          </p:val>
                                        </p:tav>
                                        <p:tav tm="100000">
                                          <p:val>
                                            <p:strVal val="ppt_w+.3"/>
                                          </p:val>
                                        </p:tav>
                                      </p:tavLst>
                                    </p:anim>
                                    <p:anim calcmode="lin" valueType="num">
                                      <p:cBhvr>
                                        <p:cTn id="59" dur="1050"/>
                                        <p:tgtEl>
                                          <p:spTgt spid="8"/>
                                        </p:tgtEl>
                                        <p:attrNameLst>
                                          <p:attrName>ppt_h</p:attrName>
                                        </p:attrNameLst>
                                      </p:cBhvr>
                                      <p:tavLst>
                                        <p:tav tm="0">
                                          <p:val>
                                            <p:strVal val="ppt_h"/>
                                          </p:val>
                                        </p:tav>
                                        <p:tav tm="100000">
                                          <p:val>
                                            <p:strVal val="ppt_h"/>
                                          </p:val>
                                        </p:tav>
                                      </p:tavLst>
                                    </p:anim>
                                    <p:animEffect transition="out" filter="fade">
                                      <p:cBhvr>
                                        <p:cTn id="60" dur="1050"/>
                                        <p:tgtEl>
                                          <p:spTgt spid="8"/>
                                        </p:tgtEl>
                                      </p:cBhvr>
                                    </p:animEffect>
                                    <p:set>
                                      <p:cBhvr>
                                        <p:cTn id="61" dur="1" fill="hold">
                                          <p:stCondLst>
                                            <p:cond delay="1049"/>
                                          </p:stCondLst>
                                        </p:cTn>
                                        <p:tgtEl>
                                          <p:spTgt spid="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50"/>
                                        <p:tgtEl>
                                          <p:spTgt spid="11"/>
                                        </p:tgtEl>
                                      </p:cBhvr>
                                    </p:animEffect>
                                  </p:childTnLst>
                                </p:cTn>
                              </p:par>
                              <p:par>
                                <p:cTn id="67" presetID="10" presetClass="exit" presetSubtype="0" fill="hold" grpId="3"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8" grpId="3"/>
      <p:bldP spid="8" grpId="4"/>
      <p:bldP spid="3074" grpId="0"/>
      <p:bldP spid="3074" grpId="2"/>
      <p:bldP spid="3074" grpId="3"/>
      <p:bldP spid="5" grpId="2"/>
      <p:bldP spid="6" grpId="0"/>
      <p:bldP spid="6" grpId="1"/>
      <p:bldP spid="9" grpId="0"/>
      <p:bldP spid="9" grpId="1"/>
      <p:bldP spid="10" grpId="0"/>
      <p:bldP spid="10" grpId="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8A576-2A8A-44B4-9F38-CB4884029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Man">
            <a:extLst>
              <a:ext uri="{FF2B5EF4-FFF2-40B4-BE49-F238E27FC236}">
                <a16:creationId xmlns:a16="http://schemas.microsoft.com/office/drawing/2014/main" id="{6F282D44-7A1C-4F82-9121-BD2C65903294}"/>
              </a:ext>
            </a:extLst>
          </p:cNvPr>
          <p:cNvSpPr txBox="1">
            <a:spLocks noChangeArrowheads="1"/>
          </p:cNvSpPr>
          <p:nvPr/>
        </p:nvSpPr>
        <p:spPr bwMode="auto">
          <a:xfrm>
            <a:off x="1492978" y="2718984"/>
            <a:ext cx="535045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sanctify the Lord God</a:t>
            </a:r>
            <a:endParaRPr kumimoji="0" lang="en-US" altLang="en-US" sz="43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9">
            <a:extLst>
              <a:ext uri="{FF2B5EF4-FFF2-40B4-BE49-F238E27FC236}">
                <a16:creationId xmlns:a16="http://schemas.microsoft.com/office/drawing/2014/main" id="{DC0B40F3-4730-41B1-9EB1-A502C94220CA}"/>
              </a:ext>
            </a:extLst>
          </p:cNvPr>
          <p:cNvSpPr>
            <a:spLocks noChangeArrowheads="1"/>
          </p:cNvSpPr>
          <p:nvPr/>
        </p:nvSpPr>
        <p:spPr bwMode="auto">
          <a:xfrm>
            <a:off x="4156676" y="2761002"/>
            <a:ext cx="27962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10" b="1" dirty="0">
                <a:solidFill>
                  <a:srgbClr val="CC9900"/>
                </a:solidFill>
                <a:latin typeface="Calibri" panose="020F0502020204030204" pitchFamily="34" charset="0"/>
                <a:cs typeface="Calibri" panose="020F0502020204030204" pitchFamily="34" charset="0"/>
              </a:rPr>
              <a:t>Lord God</a:t>
            </a:r>
            <a:endParaRPr lang="en-US" sz="43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5371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800"/>
                            </p:stCondLst>
                            <p:childTnLst>
                              <p:par>
                                <p:cTn id="11" presetID="26" presetClass="emph" presetSubtype="0" fill="hold" grpId="1" nodeType="afterEffect">
                                  <p:stCondLst>
                                    <p:cond delay="0"/>
                                  </p:stCondLst>
                                  <p:iterate type="lt">
                                    <p:tmPct val="0"/>
                                  </p:iterate>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DEB7F-55AF-4EC3-90C2-DB2E26211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3581400"/>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fear of man brings a snare, But whoever trusts in the LORD shall be safe.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29:25</a:t>
            </a:r>
          </a:p>
        </p:txBody>
      </p:sp>
      <p:sp>
        <p:nvSpPr>
          <p:cNvPr id="4" name="Rectangle 2">
            <a:extLst>
              <a:ext uri="{FF2B5EF4-FFF2-40B4-BE49-F238E27FC236}">
                <a16:creationId xmlns:a16="http://schemas.microsoft.com/office/drawing/2014/main" id="{24E4F65C-FA38-429E-97A6-D97DFDC0B76D}"/>
              </a:ext>
            </a:extLst>
          </p:cNvPr>
          <p:cNvSpPr txBox="1">
            <a:spLocks noChangeArrowheads="1"/>
          </p:cNvSpPr>
          <p:nvPr/>
        </p:nvSpPr>
        <p:spPr bwMode="auto">
          <a:xfrm>
            <a:off x="1647546" y="3627694"/>
            <a:ext cx="156714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fear</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539CCAA-7036-44CB-818C-52483F85FA52}"/>
              </a:ext>
            </a:extLst>
          </p:cNvPr>
          <p:cNvSpPr txBox="1">
            <a:spLocks noChangeArrowheads="1"/>
          </p:cNvSpPr>
          <p:nvPr/>
        </p:nvSpPr>
        <p:spPr bwMode="auto">
          <a:xfrm>
            <a:off x="3907754" y="4298229"/>
            <a:ext cx="13437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trust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8" name="SpotlightShape1_rendered">
            <a:extLst>
              <a:ext uri="{FF2B5EF4-FFF2-40B4-BE49-F238E27FC236}">
                <a16:creationId xmlns:a16="http://schemas.microsoft.com/office/drawing/2014/main" id="{4794E864-956D-46CD-8D10-B73B28714C79}"/>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a:extLst>
              <a:ext uri="{FF2B5EF4-FFF2-40B4-BE49-F238E27FC236}">
                <a16:creationId xmlns:a16="http://schemas.microsoft.com/office/drawing/2014/main" id="{47A63368-3C45-4C29-BD51-74D391CF7290}"/>
              </a:ext>
            </a:extLst>
          </p:cNvPr>
          <p:cNvSpPr txBox="1">
            <a:spLocks noChangeArrowheads="1"/>
          </p:cNvSpPr>
          <p:nvPr/>
        </p:nvSpPr>
        <p:spPr bwMode="auto">
          <a:xfrm>
            <a:off x="3733799" y="3392477"/>
            <a:ext cx="13437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trust</a:t>
            </a:r>
          </a:p>
        </p:txBody>
      </p:sp>
    </p:spTree>
    <p:extLst>
      <p:ext uri="{BB962C8B-B14F-4D97-AF65-F5344CB8AC3E}">
        <p14:creationId xmlns:p14="http://schemas.microsoft.com/office/powerpoint/2010/main" val="31053291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6" presetClass="emph" presetSubtype="0" fill="hold" grpId="3" nodeType="withEffect">
                                  <p:stCondLst>
                                    <p:cond delay="0"/>
                                  </p:stCondLst>
                                  <p:childTnLst>
                                    <p:animScale>
                                      <p:cBhvr>
                                        <p:cTn id="21" dur="1750" fill="hold"/>
                                        <p:tgtEl>
                                          <p:spTgt spid="6"/>
                                        </p:tgtEl>
                                      </p:cBhvr>
                                      <p:by x="97000" y="97000"/>
                                    </p:animScale>
                                  </p:childTnLst>
                                </p:cTn>
                              </p:par>
                              <p:par>
                                <p:cTn id="22" presetID="42" presetClass="path" presetSubtype="0" accel="50000" decel="50000" fill="hold" grpId="2" nodeType="withEffect">
                                  <p:stCondLst>
                                    <p:cond delay="0"/>
                                  </p:stCondLst>
                                  <p:childTnLst>
                                    <p:animMotion origin="layout" path="M 1.94444E-6 3.33333E-6 L -0.0191 -0.13195 " pathEditMode="relative" rAng="0" ptsTypes="AA">
                                      <p:cBhvr>
                                        <p:cTn id="23" dur="1750" fill="hold"/>
                                        <p:tgtEl>
                                          <p:spTgt spid="6"/>
                                        </p:tgtEl>
                                        <p:attrNameLst>
                                          <p:attrName>ppt_x</p:attrName>
                                          <p:attrName>ppt_y</p:attrName>
                                        </p:attrNameLst>
                                      </p:cBhvr>
                                      <p:rCtr x="-955" y="-6597"/>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3"/>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6" grpId="0"/>
      <p:bldP spid="6" grpId="2"/>
      <p:bldP spid="6" grpId="3"/>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7C5FF-6CB4-4DAB-9747-80D0A47CD817}"/>
              </a:ext>
            </a:extLst>
          </p:cNvPr>
          <p:cNvPicPr>
            <a:picLocks noChangeAspect="1"/>
          </p:cNvPicPr>
          <p:nvPr/>
        </p:nvPicPr>
        <p:blipFill rotWithShape="1">
          <a:blip r:embed="rId3">
            <a:extLst>
              <a:ext uri="{28A0092B-C50C-407E-A947-70E740481C1C}">
                <a14:useLocalDpi xmlns:a14="http://schemas.microsoft.com/office/drawing/2010/main" val="0"/>
              </a:ext>
            </a:extLst>
          </a:blip>
          <a:srcRect l="8706" r="5284"/>
          <a:stretch/>
        </p:blipFill>
        <p:spPr>
          <a:xfrm>
            <a:off x="-1" y="0"/>
            <a:ext cx="9144001" cy="6858000"/>
          </a:xfrm>
          <a:prstGeom prst="rect">
            <a:avLst/>
          </a:prstGeom>
        </p:spPr>
      </p:pic>
      <p:sp>
        <p:nvSpPr>
          <p:cNvPr id="4" name="Title 1">
            <a:extLst>
              <a:ext uri="{FF2B5EF4-FFF2-40B4-BE49-F238E27FC236}">
                <a16:creationId xmlns:a16="http://schemas.microsoft.com/office/drawing/2014/main" id="{A64C0878-C991-4EF3-A4D5-BB012CBAA888}"/>
              </a:ext>
            </a:extLst>
          </p:cNvPr>
          <p:cNvSpPr txBox="1">
            <a:spLocks/>
          </p:cNvSpPr>
          <p:nvPr/>
        </p:nvSpPr>
        <p:spPr>
          <a:xfrm>
            <a:off x="3025775" y="3337719"/>
            <a:ext cx="41274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always be ready</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even if you should suffer                  for righteousness' sake, you are blessed. "And do not be afraid               of their threats, nor be troubled." But sanctify the Lord God in your hearts, and always be ready to give a defense to everyone who asks you a reason for the hope that is     in you, with meekness and fear;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04119098-72D6-4056-B7AB-25A977C4BD98}"/>
              </a:ext>
            </a:extLst>
          </p:cNvPr>
          <p:cNvSpPr txBox="1">
            <a:spLocks noChangeArrowheads="1"/>
          </p:cNvSpPr>
          <p:nvPr/>
        </p:nvSpPr>
        <p:spPr bwMode="auto">
          <a:xfrm>
            <a:off x="4373527" y="2718984"/>
            <a:ext cx="2367316"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 God</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93F3B961-33F2-4BB1-9D61-E10BC98CE47A}"/>
              </a:ext>
            </a:extLst>
          </p:cNvPr>
          <p:cNvSpPr txBox="1">
            <a:spLocks/>
          </p:cNvSpPr>
          <p:nvPr/>
        </p:nvSpPr>
        <p:spPr>
          <a:xfrm>
            <a:off x="3246120" y="3291841"/>
            <a:ext cx="3669029" cy="14859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bg1"/>
                  </a:glow>
                  <a:outerShdw blurRad="50800" algn="tl" rotWithShape="0">
                    <a:srgbClr val="000000"/>
                  </a:outerShdw>
                </a:effectLst>
                <a:latin typeface="Calibri" panose="020F0502020204030204" pitchFamily="34" charset="0"/>
              </a:rPr>
              <a:t>presence</a:t>
            </a:r>
          </a:p>
        </p:txBody>
      </p:sp>
      <p:sp>
        <p:nvSpPr>
          <p:cNvPr id="8" name="Rectangle 2">
            <a:extLst>
              <a:ext uri="{FF2B5EF4-FFF2-40B4-BE49-F238E27FC236}">
                <a16:creationId xmlns:a16="http://schemas.microsoft.com/office/drawing/2014/main" id="{40754D38-F71D-4B30-9D43-49CE6047403C}"/>
              </a:ext>
            </a:extLst>
          </p:cNvPr>
          <p:cNvSpPr txBox="1">
            <a:spLocks noChangeArrowheads="1"/>
          </p:cNvSpPr>
          <p:nvPr/>
        </p:nvSpPr>
        <p:spPr bwMode="auto">
          <a:xfrm>
            <a:off x="2942150" y="3400036"/>
            <a:ext cx="42971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always be ready</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906C409-B5E7-4FCF-83C6-A70B07F451AD}"/>
              </a:ext>
            </a:extLst>
          </p:cNvPr>
          <p:cNvSpPr txBox="1">
            <a:spLocks noChangeArrowheads="1"/>
          </p:cNvSpPr>
          <p:nvPr/>
        </p:nvSpPr>
        <p:spPr bwMode="auto">
          <a:xfrm>
            <a:off x="1492978" y="2718984"/>
            <a:ext cx="535045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sanctify the Lord God</a:t>
            </a:r>
            <a:endParaRPr kumimoji="0" lang="en-US" altLang="en-US" sz="43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2BA4CC71-053E-4456-B590-DDCF8129715F}"/>
              </a:ext>
            </a:extLst>
          </p:cNvPr>
          <p:cNvSpPr>
            <a:spLocks noChangeArrowheads="1"/>
          </p:cNvSpPr>
          <p:nvPr/>
        </p:nvSpPr>
        <p:spPr bwMode="auto">
          <a:xfrm>
            <a:off x="6538117" y="263910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83F5DB07-A6B4-4CA3-B2C9-5F431F237620}"/>
              </a:ext>
            </a:extLst>
          </p:cNvPr>
          <p:cNvSpPr txBox="1">
            <a:spLocks noChangeArrowheads="1"/>
          </p:cNvSpPr>
          <p:nvPr/>
        </p:nvSpPr>
        <p:spPr bwMode="auto">
          <a:xfrm>
            <a:off x="6911410" y="2741701"/>
            <a:ext cx="17533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your</a:t>
            </a:r>
            <a:endParaRPr lang="en-US" altLang="en-US" sz="4300"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B42D153-6F6C-4E58-8AC3-479BBFFEC4CD}"/>
              </a:ext>
            </a:extLst>
          </p:cNvPr>
          <p:cNvSpPr txBox="1">
            <a:spLocks noChangeArrowheads="1"/>
          </p:cNvSpPr>
          <p:nvPr/>
        </p:nvSpPr>
        <p:spPr bwMode="auto">
          <a:xfrm>
            <a:off x="413318" y="3397224"/>
            <a:ext cx="17533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hearts</a:t>
            </a:r>
            <a:endParaRPr lang="en-US" altLang="en-US" sz="4300"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9">
            <a:extLst>
              <a:ext uri="{FF2B5EF4-FFF2-40B4-BE49-F238E27FC236}">
                <a16:creationId xmlns:a16="http://schemas.microsoft.com/office/drawing/2014/main" id="{A8EAB634-2C9D-4D1B-BB78-21E5D02A8781}"/>
              </a:ext>
            </a:extLst>
          </p:cNvPr>
          <p:cNvSpPr>
            <a:spLocks noChangeArrowheads="1"/>
          </p:cNvSpPr>
          <p:nvPr/>
        </p:nvSpPr>
        <p:spPr bwMode="auto">
          <a:xfrm>
            <a:off x="4156676" y="2761002"/>
            <a:ext cx="27962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10" b="1" dirty="0">
                <a:solidFill>
                  <a:srgbClr val="CC9900"/>
                </a:solidFill>
                <a:effectLst>
                  <a:glow rad="76200">
                    <a:schemeClr val="tx1"/>
                  </a:glow>
                </a:effectLst>
                <a:latin typeface="Calibri" panose="020F0502020204030204" pitchFamily="34" charset="0"/>
                <a:cs typeface="Calibri" panose="020F0502020204030204" pitchFamily="34" charset="0"/>
              </a:rPr>
              <a:t>Lord God</a:t>
            </a:r>
            <a:endParaRPr lang="en-US" sz="43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92D9CE7F-4644-48A5-BD43-5AE5F974A49C}"/>
              </a:ext>
            </a:extLst>
          </p:cNvPr>
          <p:cNvSpPr txBox="1">
            <a:spLocks noChangeArrowheads="1"/>
          </p:cNvSpPr>
          <p:nvPr/>
        </p:nvSpPr>
        <p:spPr bwMode="auto">
          <a:xfrm>
            <a:off x="2304867" y="2087051"/>
            <a:ext cx="21045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threats</a:t>
            </a:r>
            <a:endParaRPr lang="en-US" altLang="en-US" sz="43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ADF4578-BDEE-4159-A526-38081D4563F7}"/>
              </a:ext>
            </a:extLst>
          </p:cNvPr>
          <p:cNvSpPr txBox="1">
            <a:spLocks noChangeArrowheads="1"/>
          </p:cNvSpPr>
          <p:nvPr/>
        </p:nvSpPr>
        <p:spPr bwMode="auto">
          <a:xfrm>
            <a:off x="5817394" y="2085041"/>
            <a:ext cx="21162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trouble</a:t>
            </a:r>
            <a:endParaRPr lang="en-US" altLang="en-US" sz="43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1DCCF84-3E8A-43F9-9273-E372F98BB358}"/>
              </a:ext>
            </a:extLst>
          </p:cNvPr>
          <p:cNvSpPr txBox="1">
            <a:spLocks noChangeArrowheads="1"/>
          </p:cNvSpPr>
          <p:nvPr/>
        </p:nvSpPr>
        <p:spPr bwMode="auto">
          <a:xfrm>
            <a:off x="1767986" y="4713022"/>
            <a:ext cx="54395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reason for the hope</a:t>
            </a:r>
            <a:endParaRPr lang="en-US" altLang="en-US" sz="43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DAAD70EC-0A63-4E94-9628-1ADDB9029C9E}"/>
              </a:ext>
            </a:extLst>
          </p:cNvPr>
          <p:cNvSpPr txBox="1">
            <a:spLocks noChangeArrowheads="1"/>
          </p:cNvSpPr>
          <p:nvPr/>
        </p:nvSpPr>
        <p:spPr bwMode="auto">
          <a:xfrm>
            <a:off x="5294765" y="4710712"/>
            <a:ext cx="17146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hope</a:t>
            </a:r>
            <a:endParaRPr lang="en-US" altLang="en-US" sz="4300" b="1" i="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9">
            <a:extLst>
              <a:ext uri="{FF2B5EF4-FFF2-40B4-BE49-F238E27FC236}">
                <a16:creationId xmlns:a16="http://schemas.microsoft.com/office/drawing/2014/main" id="{C017B942-0E30-4BD9-AAEF-FB8DE353F18A}"/>
              </a:ext>
            </a:extLst>
          </p:cNvPr>
          <p:cNvSpPr>
            <a:spLocks noChangeArrowheads="1"/>
          </p:cNvSpPr>
          <p:nvPr/>
        </p:nvSpPr>
        <p:spPr bwMode="auto">
          <a:xfrm>
            <a:off x="3186993" y="3451434"/>
            <a:ext cx="27962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200" b="1" dirty="0">
                <a:solidFill>
                  <a:srgbClr val="CC9900"/>
                </a:solidFill>
                <a:latin typeface="Calibri" panose="020F0502020204030204" pitchFamily="34" charset="0"/>
                <a:cs typeface="Calibri" panose="020F0502020204030204" pitchFamily="34" charset="0"/>
              </a:rPr>
              <a:t>Lord God</a:t>
            </a:r>
            <a:endParaRPr lang="en-US" sz="520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919315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par>
                                <p:cTn id="14" presetID="42" presetClass="path" presetSubtype="0" accel="50000" decel="50000" fill="hold" grpId="3" nodeType="withEffect">
                                  <p:stCondLst>
                                    <p:cond delay="0"/>
                                  </p:stCondLst>
                                  <p:childTnLst>
                                    <p:animMotion origin="layout" path="M 4.72222E-6 3.7037E-7 L 0.09375 0.22407 " pathEditMode="relative" rAng="0" ptsTypes="AA">
                                      <p:cBhvr>
                                        <p:cTn id="15" dur="1500" fill="hold"/>
                                        <p:tgtEl>
                                          <p:spTgt spid="13"/>
                                        </p:tgtEl>
                                        <p:attrNameLst>
                                          <p:attrName>ppt_x</p:attrName>
                                          <p:attrName>ppt_y</p:attrName>
                                        </p:attrNameLst>
                                      </p:cBhvr>
                                      <p:rCtr x="4688" y="11204"/>
                                    </p:animMotion>
                                  </p:childTnLst>
                                </p:cTn>
                              </p:par>
                              <p:par>
                                <p:cTn id="16" presetID="10" presetClass="exit" presetSubtype="0" fill="hold" grpId="2" nodeType="withEffect">
                                  <p:stCondLst>
                                    <p:cond delay="0"/>
                                  </p:stCondLst>
                                  <p:childTnLst>
                                    <p:animEffect transition="out" filter="fade">
                                      <p:cBhvr>
                                        <p:cTn id="17" dur="1500"/>
                                        <p:tgtEl>
                                          <p:spTgt spid="13"/>
                                        </p:tgtEl>
                                      </p:cBhvr>
                                    </p:animEffect>
                                    <p:set>
                                      <p:cBhvr>
                                        <p:cTn id="18" dur="1" fill="hold">
                                          <p:stCondLst>
                                            <p:cond delay="1499"/>
                                          </p:stCondLst>
                                        </p:cTn>
                                        <p:tgtEl>
                                          <p:spTgt spid="13"/>
                                        </p:tgtEl>
                                        <p:attrNameLst>
                                          <p:attrName>style.visibility</p:attrName>
                                        </p:attrNameLst>
                                      </p:cBhvr>
                                      <p:to>
                                        <p:strVal val="hidden"/>
                                      </p:to>
                                    </p:set>
                                  </p:childTnLst>
                                </p:cTn>
                              </p:par>
                              <p:par>
                                <p:cTn id="19" presetID="6" presetClass="emph" presetSubtype="0" fill="hold" grpId="0" nodeType="withEffect">
                                  <p:stCondLst>
                                    <p:cond delay="0"/>
                                  </p:stCondLst>
                                  <p:childTnLst>
                                    <p:animScale>
                                      <p:cBhvr>
                                        <p:cTn id="20" dur="1500" fill="hold"/>
                                        <p:tgtEl>
                                          <p:spTgt spid="13"/>
                                        </p:tgtEl>
                                      </p:cBhvr>
                                      <p:by x="200000" y="200000"/>
                                    </p:animScale>
                                  </p:childTnLst>
                                </p:cTn>
                              </p:par>
                            </p:childTnLst>
                          </p:cTn>
                        </p:par>
                        <p:par>
                          <p:cTn id="21" fill="hold">
                            <p:stCondLst>
                              <p:cond delay="2250"/>
                            </p:stCondLst>
                            <p:childTnLst>
                              <p:par>
                                <p:cTn id="22" presetID="10" presetClass="exit" presetSubtype="0" fill="hold" grpId="3" nodeType="afterEffect">
                                  <p:stCondLst>
                                    <p:cond delay="0"/>
                                  </p:stCondLst>
                                  <p:childTnLst>
                                    <p:animEffect transition="out" filter="fade">
                                      <p:cBhvr>
                                        <p:cTn id="23" dur="250"/>
                                        <p:tgtEl>
                                          <p:spTgt spid="9"/>
                                        </p:tgtEl>
                                      </p:cBhvr>
                                    </p:animEffect>
                                    <p:set>
                                      <p:cBhvr>
                                        <p:cTn id="24" dur="1" fill="hold">
                                          <p:stCondLst>
                                            <p:cond delay="24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xit" presetSubtype="8" fill="hold" grpId="1" nodeType="withEffect">
                                  <p:stCondLst>
                                    <p:cond delay="0"/>
                                  </p:stCondLst>
                                  <p:childTnLst>
                                    <p:animEffect transition="out" filter="wipe(left)">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22" presetClass="exit" presetSubtype="2" fill="hold" grpId="1" nodeType="withEffect">
                                  <p:stCondLst>
                                    <p:cond delay="0"/>
                                  </p:stCondLst>
                                  <p:childTnLst>
                                    <p:animEffect transition="out" filter="wipe(right)">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0" presetClass="entr" presetSubtype="0" fill="hold" grpId="0" nodeType="clickEffect">
                                  <p:stCondLst>
                                    <p:cond delay="250"/>
                                  </p:stCondLst>
                                  <p:childTnLst>
                                    <p:set>
                                      <p:cBhvr>
                                        <p:cTn id="61" dur="1" fill="hold">
                                          <p:stCondLst>
                                            <p:cond delay="0"/>
                                          </p:stCondLst>
                                        </p:cTn>
                                        <p:tgtEl>
                                          <p:spTgt spid="6"/>
                                        </p:tgtEl>
                                        <p:attrNameLst>
                                          <p:attrName>style.visibility</p:attrName>
                                        </p:attrNameLst>
                                      </p:cBhvr>
                                      <p:to>
                                        <p:strVal val="visible"/>
                                      </p:to>
                                    </p:set>
                                    <p:animEffect transition="in" filter="dissolve">
                                      <p:cBhvr>
                                        <p:cTn id="62" dur="500">
                                          <p:stCondLst>
                                            <p:cond delay="0"/>
                                          </p:stCondLst>
                                        </p:cTn>
                                        <p:tgtEl>
                                          <p:spTgt spid="6"/>
                                        </p:tgtEl>
                                      </p:cBhvr>
                                    </p:animEffect>
                                    <p:anim to="" calcmode="lin" valueType="num">
                                      <p:cBhvr>
                                        <p:cTn id="6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65" presetID="10" presetClass="exit" presetSubtype="0" fill="hold" grpId="2" nodeType="withEffect">
                                  <p:stCondLst>
                                    <p:cond delay="25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1" nodeType="withEffect">
                                  <p:stCondLst>
                                    <p:cond delay="25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xit" presetSubtype="8" fill="hold" grpId="1" nodeType="withEffect">
                                  <p:stCondLst>
                                    <p:cond delay="0"/>
                                  </p:stCondLst>
                                  <p:childTnLst>
                                    <p:animEffect transition="out" filter="wipe(left)">
                                      <p:cBhvr>
                                        <p:cTn id="72" dur="750"/>
                                        <p:tgtEl>
                                          <p:spTgt spid="16"/>
                                        </p:tgtEl>
                                      </p:cBhvr>
                                    </p:animEffect>
                                    <p:set>
                                      <p:cBhvr>
                                        <p:cTn id="73" dur="1" fill="hold">
                                          <p:stCondLst>
                                            <p:cond delay="74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dissolve">
                                      <p:cBhvr>
                                        <p:cTn id="78" dur="500">
                                          <p:stCondLst>
                                            <p:cond delay="0"/>
                                          </p:stCondLst>
                                        </p:cTn>
                                        <p:tgtEl>
                                          <p:spTgt spid="10"/>
                                        </p:tgtEl>
                                      </p:cBhvr>
                                    </p:animEffect>
                                    <p:anim to="" calcmode="lin" valueType="num">
                                      <p:cBhvr>
                                        <p:cTn id="7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81" presetID="22" presetClass="entr" presetSubtype="8" fill="hold" grpId="0" nodeType="withEffect">
                                  <p:stCondLst>
                                    <p:cond delay="250"/>
                                  </p:stCondLst>
                                  <p:childTnLst>
                                    <p:set>
                                      <p:cBhvr>
                                        <p:cTn id="82" dur="1" fill="hold">
                                          <p:stCondLst>
                                            <p:cond delay="0"/>
                                          </p:stCondLst>
                                        </p:cTn>
                                        <p:tgtEl>
                                          <p:spTgt spid="11"/>
                                        </p:tgtEl>
                                        <p:attrNameLst>
                                          <p:attrName>style.visibility</p:attrName>
                                        </p:attrNameLst>
                                      </p:cBhvr>
                                      <p:to>
                                        <p:strVal val="visible"/>
                                      </p:to>
                                    </p:set>
                                    <p:animEffect transition="in" filter="wipe(left)">
                                      <p:cBhvr>
                                        <p:cTn id="83" dur="500"/>
                                        <p:tgtEl>
                                          <p:spTgt spid="11"/>
                                        </p:tgtEl>
                                      </p:cBhvr>
                                    </p:animEffect>
                                  </p:childTnLst>
                                </p:cTn>
                              </p:par>
                              <p:par>
                                <p:cTn id="84" presetID="22" presetClass="entr" presetSubtype="8" fill="hold" grpId="0" nodeType="withEffect">
                                  <p:stCondLst>
                                    <p:cond delay="500"/>
                                  </p:stCondLst>
                                  <p:childTnLst>
                                    <p:set>
                                      <p:cBhvr>
                                        <p:cTn id="85" dur="1" fill="hold">
                                          <p:stCondLst>
                                            <p:cond delay="0"/>
                                          </p:stCondLst>
                                        </p:cTn>
                                        <p:tgtEl>
                                          <p:spTgt spid="12"/>
                                        </p:tgtEl>
                                        <p:attrNameLst>
                                          <p:attrName>style.visibility</p:attrName>
                                        </p:attrNameLst>
                                      </p:cBhvr>
                                      <p:to>
                                        <p:strVal val="visible"/>
                                      </p:to>
                                    </p:set>
                                    <p:animEffect transition="in" filter="wipe(left)">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250"/>
                                        <p:tgtEl>
                                          <p:spTgt spid="7"/>
                                        </p:tgtEl>
                                      </p:cBhvr>
                                    </p:animEffect>
                                  </p:childTnLst>
                                </p:cTn>
                              </p:par>
                              <p:par>
                                <p:cTn id="92" presetID="6" presetClass="emph" presetSubtype="0" fill="hold" grpId="2" nodeType="withEffect">
                                  <p:stCondLst>
                                    <p:cond delay="0"/>
                                  </p:stCondLst>
                                  <p:childTnLst>
                                    <p:animScale>
                                      <p:cBhvr>
                                        <p:cTn id="93" dur="1750" fill="hold"/>
                                        <p:tgtEl>
                                          <p:spTgt spid="7"/>
                                        </p:tgtEl>
                                      </p:cBhvr>
                                      <p:by x="120000" y="120000"/>
                                    </p:animScale>
                                  </p:childTnLst>
                                </p:cTn>
                              </p:par>
                              <p:par>
                                <p:cTn id="94" presetID="42" presetClass="path" presetSubtype="0" accel="50000" decel="50000" fill="hold" grpId="1" nodeType="withEffect">
                                  <p:stCondLst>
                                    <p:cond delay="0"/>
                                  </p:stCondLst>
                                  <p:childTnLst>
                                    <p:animMotion origin="layout" path="M 1.11111E-6 -2.59259E-6 L -0.10556 0.10116 " pathEditMode="relative" rAng="0" ptsTypes="AA">
                                      <p:cBhvr>
                                        <p:cTn id="95" dur="1750" fill="hold"/>
                                        <p:tgtEl>
                                          <p:spTgt spid="7"/>
                                        </p:tgtEl>
                                        <p:attrNameLst>
                                          <p:attrName>ppt_x</p:attrName>
                                          <p:attrName>ppt_y</p:attrName>
                                        </p:attrNameLst>
                                      </p:cBhvr>
                                      <p:rCtr x="-5278" y="5046"/>
                                    </p:animMotion>
                                  </p:childTnLst>
                                </p:cTn>
                              </p:par>
                              <p:par>
                                <p:cTn id="96" presetID="0" presetClass="exit" presetSubtype="0" fill="hold" grpId="1" nodeType="withEffect">
                                  <p:stCondLst>
                                    <p:cond delay="0"/>
                                  </p:stCondLst>
                                  <p:childTnLst>
                                    <p:set>
                                      <p:cBhvr>
                                        <p:cTn id="97" dur="1" fill="hold">
                                          <p:stCondLst>
                                            <p:cond delay="1499"/>
                                          </p:stCondLst>
                                        </p:cTn>
                                        <p:tgtEl>
                                          <p:spTgt spid="6"/>
                                        </p:tgtEl>
                                        <p:attrNameLst>
                                          <p:attrName>style.visibility</p:attrName>
                                        </p:attrNameLst>
                                      </p:cBhvr>
                                      <p:to>
                                        <p:strVal val="hidden"/>
                                      </p:to>
                                    </p:set>
                                    <p:animEffect transition="out" filter="dissolve">
                                      <p:cBhvr>
                                        <p:cTn id="98" dur="1500">
                                          <p:stCondLst>
                                            <p:cond delay="0"/>
                                          </p:stCondLst>
                                        </p:cTn>
                                        <p:tgtEl>
                                          <p:spTgt spid="6"/>
                                        </p:tgtEl>
                                      </p:cBhvr>
                                    </p:animEffect>
                                    <p:anim to="" calcmode="lin" valueType="num">
                                      <p:cBhvr>
                                        <p:cTn id="99" dur="15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00" dur="15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101" presetID="10" presetClass="exit" presetSubtype="0" fill="hold" grpId="1" nodeType="withEffect">
                                  <p:stCondLst>
                                    <p:cond delay="0"/>
                                  </p:stCondLst>
                                  <p:childTnLst>
                                    <p:animEffect transition="out" filter="fade">
                                      <p:cBhvr>
                                        <p:cTn id="102" dur="1250"/>
                                        <p:tgtEl>
                                          <p:spTgt spid="3074"/>
                                        </p:tgtEl>
                                      </p:cBhvr>
                                    </p:animEffect>
                                    <p:set>
                                      <p:cBhvr>
                                        <p:cTn id="103" dur="1" fill="hold">
                                          <p:stCondLst>
                                            <p:cond delay="1249"/>
                                          </p:stCondLst>
                                        </p:cTn>
                                        <p:tgtEl>
                                          <p:spTgt spid="307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2"/>
                                        </p:tgtEl>
                                      </p:cBhvr>
                                    </p:animEffect>
                                    <p:set>
                                      <p:cBhvr>
                                        <p:cTn id="112" dur="1" fill="hold">
                                          <p:stCondLst>
                                            <p:cond delay="499"/>
                                          </p:stCondLst>
                                        </p:cTn>
                                        <p:tgtEl>
                                          <p:spTgt spid="12"/>
                                        </p:tgtEl>
                                        <p:attrNameLst>
                                          <p:attrName>style.visibility</p:attrName>
                                        </p:attrNameLst>
                                      </p:cBhvr>
                                      <p:to>
                                        <p:strVal val="hidden"/>
                                      </p:to>
                                    </p:set>
                                  </p:childTnLst>
                                </p:cTn>
                              </p:par>
                              <p:par>
                                <p:cTn id="113" presetID="22" presetClass="exit" presetSubtype="8" fill="hold" grpId="1" nodeType="withEffect">
                                  <p:stCondLst>
                                    <p:cond delay="0"/>
                                  </p:stCondLst>
                                  <p:childTnLst>
                                    <p:animEffect transition="out" filter="wipe(left)">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childTnLst>
                          </p:cTn>
                        </p:par>
                        <p:par>
                          <p:cTn id="116" fill="hold">
                            <p:stCondLst>
                              <p:cond delay="1750"/>
                            </p:stCondLst>
                            <p:childTnLst>
                              <p:par>
                                <p:cTn id="117" presetID="0" presetClass="entr" presetSubtype="0" fill="hold" grpId="0" nodeType="afterEffect">
                                  <p:stCondLst>
                                    <p:cond delay="0"/>
                                  </p:stCondLst>
                                  <p:iterate type="lt">
                                    <p:tmPct val="10000"/>
                                  </p:iterate>
                                  <p:childTnLst>
                                    <p:set>
                                      <p:cBhvr>
                                        <p:cTn id="118" dur="1" fill="hold">
                                          <p:stCondLst>
                                            <p:cond delay="0"/>
                                          </p:stCondLst>
                                        </p:cTn>
                                        <p:tgtEl>
                                          <p:spTgt spid="19"/>
                                        </p:tgtEl>
                                        <p:attrNameLst>
                                          <p:attrName>style.visibility</p:attrName>
                                        </p:attrNameLst>
                                      </p:cBhvr>
                                      <p:to>
                                        <p:strVal val="visible"/>
                                      </p:to>
                                    </p:set>
                                    <p:animEffect transition="in" filter="dissolve">
                                      <p:cBhvr>
                                        <p:cTn id="119" dur="500">
                                          <p:stCondLst>
                                            <p:cond delay="0"/>
                                          </p:stCondLst>
                                        </p:cTn>
                                        <p:tgtEl>
                                          <p:spTgt spid="19"/>
                                        </p:tgtEl>
                                      </p:cBhvr>
                                    </p:animEffect>
                                    <p:anim to="" calcmode="lin" valueType="num">
                                      <p:cBhvr>
                                        <p:cTn id="120"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1"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22" fill="hold">
                            <p:stCondLst>
                              <p:cond delay="2550"/>
                            </p:stCondLst>
                            <p:childTnLst>
                              <p:par>
                                <p:cTn id="123" presetID="26" presetClass="emph" presetSubtype="0" fill="hold" grpId="1" nodeType="afterEffect">
                                  <p:stCondLst>
                                    <p:cond delay="0"/>
                                  </p:stCondLst>
                                  <p:iterate type="lt">
                                    <p:tmPct val="0"/>
                                  </p:iterate>
                                  <p:childTnLst>
                                    <p:animEffect transition="out" filter="fade">
                                      <p:cBhvr>
                                        <p:cTn id="124" dur="500" tmFilter="0, 0; .2, .5; .8, .5; 1, 0"/>
                                        <p:tgtEl>
                                          <p:spTgt spid="19"/>
                                        </p:tgtEl>
                                      </p:cBhvr>
                                    </p:animEffect>
                                    <p:animScale>
                                      <p:cBhvr>
                                        <p:cTn id="12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1"/>
      <p:bldP spid="7" grpId="2"/>
      <p:bldP spid="6" grpId="0"/>
      <p:bldP spid="6" grpId="1"/>
      <p:bldP spid="8" grpId="0"/>
      <p:bldP spid="8" grpId="1"/>
      <p:bldP spid="9" grpId="3"/>
      <p:bldP spid="10" grpId="0"/>
      <p:bldP spid="10" grpId="1"/>
      <p:bldP spid="11" grpId="0"/>
      <p:bldP spid="11" grpId="1"/>
      <p:bldP spid="12" grpId="0"/>
      <p:bldP spid="12" grpId="1"/>
      <p:bldP spid="13" grpId="0"/>
      <p:bldP spid="13" grpId="2"/>
      <p:bldP spid="13" grpId="3"/>
      <p:bldP spid="14" grpId="0"/>
      <p:bldP spid="14" grpId="1"/>
      <p:bldP spid="15" grpId="0"/>
      <p:bldP spid="15" grpId="1"/>
      <p:bldP spid="16" grpId="0"/>
      <p:bldP spid="16" grpId="1"/>
      <p:bldP spid="17" grpId="0"/>
      <p:bldP spid="17" grpId="1"/>
      <p:bldP spid="19" grpId="0"/>
      <p:bldP spid="1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5D90F612-3687-47BD-A921-E3316EB99CC6}"/>
              </a:ext>
            </a:extLst>
          </p:cNvPr>
          <p:cNvPicPr>
            <a:picLocks noChangeAspect="1"/>
          </p:cNvPicPr>
          <p:nvPr/>
        </p:nvPicPr>
        <p:blipFill rotWithShape="1">
          <a:blip r:embed="rId3">
            <a:extLst>
              <a:ext uri="{28A0092B-C50C-407E-A947-70E740481C1C}">
                <a14:useLocalDpi xmlns:a14="http://schemas.microsoft.com/office/drawing/2010/main" val="0"/>
              </a:ext>
            </a:extLst>
          </a:blip>
          <a:srcRect t="8675" b="16325"/>
          <a:stretch/>
        </p:blipFill>
        <p:spPr>
          <a:xfrm>
            <a:off x="0" y="-1"/>
            <a:ext cx="9144000" cy="6858001"/>
          </a:xfrm>
          <a:prstGeom prst="rect">
            <a:avLst/>
          </a:prstGeom>
        </p:spPr>
      </p:pic>
      <p:sp>
        <p:nvSpPr>
          <p:cNvPr id="27" name="Title 1">
            <a:extLst>
              <a:ext uri="{FF2B5EF4-FFF2-40B4-BE49-F238E27FC236}">
                <a16:creationId xmlns:a16="http://schemas.microsoft.com/office/drawing/2014/main" id="{8926E453-B0B9-462B-8037-A3D86F965C2D}"/>
              </a:ext>
            </a:extLst>
          </p:cNvPr>
          <p:cNvSpPr txBox="1">
            <a:spLocks/>
          </p:cNvSpPr>
          <p:nvPr/>
        </p:nvSpPr>
        <p:spPr>
          <a:xfrm>
            <a:off x="837100" y="4771659"/>
            <a:ext cx="293783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8" name="Title 1">
            <a:extLst>
              <a:ext uri="{FF2B5EF4-FFF2-40B4-BE49-F238E27FC236}">
                <a16:creationId xmlns:a16="http://schemas.microsoft.com/office/drawing/2014/main" id="{3E354E4C-525C-419C-A3BC-C7955B0C1A38}"/>
              </a:ext>
            </a:extLst>
          </p:cNvPr>
          <p:cNvSpPr txBox="1">
            <a:spLocks/>
          </p:cNvSpPr>
          <p:nvPr/>
        </p:nvSpPr>
        <p:spPr>
          <a:xfrm>
            <a:off x="5487667" y="4755172"/>
            <a:ext cx="2785431" cy="804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9" name="Title 1">
            <a:extLst>
              <a:ext uri="{FF2B5EF4-FFF2-40B4-BE49-F238E27FC236}">
                <a16:creationId xmlns:a16="http://schemas.microsoft.com/office/drawing/2014/main" id="{5A395D48-8DAE-46E0-BAF4-C466BC1F20AA}"/>
              </a:ext>
            </a:extLst>
          </p:cNvPr>
          <p:cNvSpPr txBox="1">
            <a:spLocks/>
          </p:cNvSpPr>
          <p:nvPr/>
        </p:nvSpPr>
        <p:spPr>
          <a:xfrm>
            <a:off x="823950" y="2679950"/>
            <a:ext cx="56716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0" name="Rectangle 2">
            <a:extLst>
              <a:ext uri="{FF2B5EF4-FFF2-40B4-BE49-F238E27FC236}">
                <a16:creationId xmlns:a16="http://schemas.microsoft.com/office/drawing/2014/main" id="{8328F78C-3513-4EBF-ADE4-B3CF4A542481}"/>
              </a:ext>
            </a:extLst>
          </p:cNvPr>
          <p:cNvSpPr>
            <a:spLocks noGrp="1" noChangeArrowheads="1"/>
          </p:cNvSpPr>
          <p:nvPr>
            <p:ph type="title"/>
          </p:nvPr>
        </p:nvSpPr>
        <p:spPr>
          <a:xfrm>
            <a:off x="504021" y="679899"/>
            <a:ext cx="8135957" cy="54982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having a good conscience,     that when they defame you as evildoers, those who revile your good conduct in Christ may be ashamed. For it is better, if it is the will of God, to suffer for  doing good than for doing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163F0068-4461-47D1-9FA0-DBB5E652A952}"/>
              </a:ext>
            </a:extLst>
          </p:cNvPr>
          <p:cNvSpPr txBox="1">
            <a:spLocks noChangeArrowheads="1"/>
          </p:cNvSpPr>
          <p:nvPr/>
        </p:nvSpPr>
        <p:spPr bwMode="auto">
          <a:xfrm>
            <a:off x="769514" y="2743811"/>
            <a:ext cx="57714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good conduct in 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4">
            <a:extLst>
              <a:ext uri="{FF2B5EF4-FFF2-40B4-BE49-F238E27FC236}">
                <a16:creationId xmlns:a16="http://schemas.microsoft.com/office/drawing/2014/main" id="{D918CDEF-75A1-401C-96F6-FABBA39309B0}"/>
              </a:ext>
            </a:extLst>
          </p:cNvPr>
          <p:cNvSpPr>
            <a:spLocks noChangeArrowheads="1"/>
          </p:cNvSpPr>
          <p:nvPr/>
        </p:nvSpPr>
        <p:spPr bwMode="auto">
          <a:xfrm>
            <a:off x="4158167" y="26443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2" name="Rectangle 5">
            <a:extLst>
              <a:ext uri="{FF2B5EF4-FFF2-40B4-BE49-F238E27FC236}">
                <a16:creationId xmlns:a16="http://schemas.microsoft.com/office/drawing/2014/main" id="{26DC69A8-DDED-435F-BEFA-03D0D4C8CC1E}"/>
              </a:ext>
            </a:extLst>
          </p:cNvPr>
          <p:cNvSpPr>
            <a:spLocks noChangeArrowheads="1"/>
          </p:cNvSpPr>
          <p:nvPr/>
        </p:nvSpPr>
        <p:spPr bwMode="auto">
          <a:xfrm>
            <a:off x="4746842" y="2765122"/>
            <a:ext cx="16607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Evil">
            <a:extLst>
              <a:ext uri="{FF2B5EF4-FFF2-40B4-BE49-F238E27FC236}">
                <a16:creationId xmlns:a16="http://schemas.microsoft.com/office/drawing/2014/main" id="{5A8CB7DE-8E13-424B-A97C-789DC46DD3EB}"/>
              </a:ext>
            </a:extLst>
          </p:cNvPr>
          <p:cNvSpPr txBox="1">
            <a:spLocks noChangeArrowheads="1"/>
          </p:cNvSpPr>
          <p:nvPr/>
        </p:nvSpPr>
        <p:spPr bwMode="auto">
          <a:xfrm>
            <a:off x="5455537" y="4760966"/>
            <a:ext cx="28060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doing evil</a:t>
            </a:r>
            <a:endParaRPr lang="en-US" altLang="en-US"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2" name="!!Good">
            <a:extLst>
              <a:ext uri="{FF2B5EF4-FFF2-40B4-BE49-F238E27FC236}">
                <a16:creationId xmlns:a16="http://schemas.microsoft.com/office/drawing/2014/main" id="{AE6BE846-0A1B-418D-BE4A-1F273AAF8481}"/>
              </a:ext>
            </a:extLst>
          </p:cNvPr>
          <p:cNvSpPr txBox="1">
            <a:spLocks noChangeArrowheads="1"/>
          </p:cNvSpPr>
          <p:nvPr/>
        </p:nvSpPr>
        <p:spPr bwMode="auto">
          <a:xfrm>
            <a:off x="790854" y="4756235"/>
            <a:ext cx="30316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doing good</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48902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
                                          </p:val>
                                        </p:tav>
                                        <p:tav tm="100000">
                                          <p:val>
                                            <p:strVal val="#ppt_x"/>
                                          </p:val>
                                        </p:tav>
                                      </p:tavLst>
                                    </p:anim>
                                    <p:anim calcmode="lin" valueType="num">
                                      <p:cBhvr>
                                        <p:cTn id="8" dur="500" fill="hold"/>
                                        <p:tgtEl>
                                          <p:spTgt spid="20"/>
                                        </p:tgtEl>
                                        <p:attrNameLst>
                                          <p:attrName>ppt_y</p:attrName>
                                        </p:attrNameLst>
                                      </p:cBhvr>
                                      <p:tavLst>
                                        <p:tav tm="0">
                                          <p:val>
                                            <p:strVal val="#ppt_y-#ppt_h/2"/>
                                          </p:val>
                                        </p:tav>
                                        <p:tav tm="100000">
                                          <p:val>
                                            <p:strVal val="#ppt_y"/>
                                          </p:val>
                                        </p:tav>
                                      </p:tavLst>
                                    </p:anim>
                                    <p:anim calcmode="lin" valueType="num">
                                      <p:cBhvr>
                                        <p:cTn id="9" dur="500" fill="hold"/>
                                        <p:tgtEl>
                                          <p:spTgt spid="20"/>
                                        </p:tgtEl>
                                        <p:attrNameLst>
                                          <p:attrName>ppt_w</p:attrName>
                                        </p:attrNameLst>
                                      </p:cBhvr>
                                      <p:tavLst>
                                        <p:tav tm="0">
                                          <p:val>
                                            <p:strVal val="#ppt_w"/>
                                          </p:val>
                                        </p:tav>
                                        <p:tav tm="100000">
                                          <p:val>
                                            <p:strVal val="#ppt_w"/>
                                          </p:val>
                                        </p:tav>
                                      </p:tavLst>
                                    </p:anim>
                                    <p:anim calcmode="lin" valueType="num">
                                      <p:cBhvr>
                                        <p:cTn id="10"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650"/>
                                        <p:tgtEl>
                                          <p:spTgt spid="19"/>
                                        </p:tgtEl>
                                      </p:cBhvr>
                                    </p:animEffect>
                                  </p:childTnLst>
                                </p:cTn>
                              </p:par>
                              <p:par>
                                <p:cTn id="16" presetID="18" presetClass="emph" presetSubtype="0" fill="hold" grpId="1" nodeType="withEffect">
                                  <p:stCondLst>
                                    <p:cond delay="0"/>
                                  </p:stCondLst>
                                  <p:childTnLst>
                                    <p:set>
                                      <p:cBhvr override="childStyle">
                                        <p:cTn id="17" dur="650" fill="hold"/>
                                        <p:tgtEl>
                                          <p:spTgt spid="1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0" presetClass="entr" presetSubtype="0" fill="hold" grpId="0" nodeType="withEffect">
                                  <p:stCondLst>
                                    <p:cond delay="25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stCondLst>
                                            <p:cond delay="0"/>
                                          </p:stCondLst>
                                        </p:cTn>
                                        <p:tgtEl>
                                          <p:spTgt spid="21"/>
                                        </p:tgtEl>
                                      </p:cBhvr>
                                    </p:animEffect>
                                    <p:anim to="" calcmode="lin" valueType="num">
                                      <p:cBhvr>
                                        <p:cTn id="24"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500"/>
                                  </p:stCondLst>
                                  <p:iterate type="lt">
                                    <p:tmPct val="10000"/>
                                  </p:iterate>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stCondLst>
                                            <p:cond delay="0"/>
                                          </p:stCondLst>
                                        </p:cTn>
                                        <p:tgtEl>
                                          <p:spTgt spid="22"/>
                                        </p:tgtEl>
                                      </p:cBhvr>
                                    </p:animEffect>
                                    <p:anim to="" calcmode="lin" valueType="num">
                                      <p:cBhvr>
                                        <p:cTn id="29"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31" fill="hold">
                            <p:stCondLst>
                              <p:cond delay="12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22"/>
                                        </p:tgtEl>
                                      </p:cBhvr>
                                    </p:animEffect>
                                    <p:animScale>
                                      <p:cBhvr>
                                        <p:cTn id="34" dur="250" autoRev="1" fill="hold"/>
                                        <p:tgtEl>
                                          <p:spTgt spid="2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par>
                                <p:cTn id="40" presetID="18" presetClass="emph" presetSubtype="0" fill="hold" grpId="1" nodeType="withEffect">
                                  <p:stCondLst>
                                    <p:cond delay="0"/>
                                  </p:stCondLst>
                                  <p:childTnLst>
                                    <p:set>
                                      <p:cBhvr override="childStyle">
                                        <p:cTn id="41" dur="500" fill="hold"/>
                                        <p:tgtEl>
                                          <p:spTgt spid="27"/>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16" presetClass="exit" presetSubtype="21" fill="hold" grpId="2" nodeType="withEffect">
                                  <p:stCondLst>
                                    <p:cond delay="0"/>
                                  </p:stCondLst>
                                  <p:childTnLst>
                                    <p:animEffect transition="out" filter="barn(inVertical)">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22" presetClass="entr" presetSubtype="8" fill="hold" grpId="0" nodeType="withEffect">
                                  <p:stCondLst>
                                    <p:cond delay="400"/>
                                  </p:stCondLst>
                                  <p:childTnLst>
                                    <p:set>
                                      <p:cBhvr>
                                        <p:cTn id="52" dur="1" fill="hold">
                                          <p:stCondLst>
                                            <p:cond delay="0"/>
                                          </p:stCondLst>
                                        </p:cTn>
                                        <p:tgtEl>
                                          <p:spTgt spid="28"/>
                                        </p:tgtEl>
                                        <p:attrNameLst>
                                          <p:attrName>style.visibility</p:attrName>
                                        </p:attrNameLst>
                                      </p:cBhvr>
                                      <p:to>
                                        <p:strVal val="visible"/>
                                      </p:to>
                                    </p:set>
                                    <p:animEffect transition="in" filter="wipe(left)">
                                      <p:cBhvr>
                                        <p:cTn id="53" dur="500"/>
                                        <p:tgtEl>
                                          <p:spTgt spid="28"/>
                                        </p:tgtEl>
                                      </p:cBhvr>
                                    </p:animEffect>
                                  </p:childTnLst>
                                </p:cTn>
                              </p:par>
                              <p:par>
                                <p:cTn id="54" presetID="18" presetClass="emph" presetSubtype="0" fill="hold" grpId="1" nodeType="withEffect">
                                  <p:stCondLst>
                                    <p:cond delay="400"/>
                                  </p:stCondLst>
                                  <p:childTnLst>
                                    <p:set>
                                      <p:cBhvr override="childStyle">
                                        <p:cTn id="55" dur="500" fill="hold"/>
                                        <p:tgtEl>
                                          <p:spTgt spid="28"/>
                                        </p:tgtEl>
                                        <p:attrNameLst>
                                          <p:attrName>style.textDecorationUnderline</p:attrName>
                                        </p:attrNameLst>
                                      </p:cBhvr>
                                      <p:to>
                                        <p:strVal val="true"/>
                                      </p:to>
                                    </p:set>
                                  </p:childTnLst>
                                </p:cTn>
                              </p:par>
                              <p:par>
                                <p:cTn id="56" presetID="22" presetClass="entr" presetSubtype="8" fill="hold" grpId="0" nodeType="withEffect">
                                  <p:stCondLst>
                                    <p:cond delay="40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19" grpId="0"/>
      <p:bldP spid="19" grpId="1"/>
      <p:bldP spid="19" grpId="2"/>
      <p:bldP spid="20" grpId="0"/>
      <p:bldP spid="11" grpId="0"/>
      <p:bldP spid="11" grpId="1"/>
      <p:bldP spid="21" grpId="0"/>
      <p:bldP spid="22" grpId="0"/>
      <p:bldP spid="22" grpId="1"/>
      <p:bldP spid="13"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4BF562-99E3-4F9C-8035-60B1A251B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603F3D2B-7149-4933-987E-4881218D06EB}"/>
              </a:ext>
            </a:extLst>
          </p:cNvPr>
          <p:cNvPicPr>
            <a:picLocks noChangeAspect="1"/>
          </p:cNvPicPr>
          <p:nvPr/>
        </p:nvPicPr>
        <p:blipFill rotWithShape="1">
          <a:blip r:embed="rId4">
            <a:extLst>
              <a:ext uri="{28A0092B-C50C-407E-A947-70E740481C1C}">
                <a14:useLocalDpi xmlns:a14="http://schemas.microsoft.com/office/drawing/2010/main" val="0"/>
              </a:ext>
            </a:extLst>
          </a:blip>
          <a:srcRect l="8952" r="16000"/>
          <a:stretch/>
        </p:blipFill>
        <p:spPr>
          <a:xfrm>
            <a:off x="1" y="0"/>
            <a:ext cx="9144000" cy="6858000"/>
          </a:xfrm>
          <a:prstGeom prst="rect">
            <a:avLst/>
          </a:prstGeom>
        </p:spPr>
      </p:pic>
      <p:pic>
        <p:nvPicPr>
          <p:cNvPr id="6" name="Picture 2">
            <a:extLst>
              <a:ext uri="{FF2B5EF4-FFF2-40B4-BE49-F238E27FC236}">
                <a16:creationId xmlns:a16="http://schemas.microsoft.com/office/drawing/2014/main" id="{3C62D631-1233-4AEB-B2DA-C4ED27A26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9544182F-ADC9-4ECE-8E8B-0C1B6A963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8" name="Picture 4">
            <a:extLst>
              <a:ext uri="{FF2B5EF4-FFF2-40B4-BE49-F238E27FC236}">
                <a16:creationId xmlns:a16="http://schemas.microsoft.com/office/drawing/2014/main" id="{F9ACD74F-6DE1-4F68-B925-B4CF98B88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EE947966-9796-442B-A107-BCE2105DA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26CA6713-5717-459B-98E2-2002C9B71A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1" name="Picture 2">
            <a:extLst>
              <a:ext uri="{FF2B5EF4-FFF2-40B4-BE49-F238E27FC236}">
                <a16:creationId xmlns:a16="http://schemas.microsoft.com/office/drawing/2014/main" id="{3DE08E7E-5792-4CA5-855B-F9AD6ADDE271}"/>
              </a:ext>
            </a:extLst>
          </p:cNvPr>
          <p:cNvPicPr>
            <a:picLocks noChangeAspect="1"/>
          </p:cNvPicPr>
          <p:nvPr/>
        </p:nvPicPr>
        <p:blipFill rotWithShape="1">
          <a:blip r:embed="rId10">
            <a:extLst>
              <a:ext uri="{28A0092B-C50C-407E-A947-70E740481C1C}">
                <a14:useLocalDpi xmlns:a14="http://schemas.microsoft.com/office/drawing/2010/main" val="0"/>
              </a:ext>
            </a:extLst>
          </a:blip>
          <a:srcRect b="12169"/>
          <a:stretch/>
        </p:blipFill>
        <p:spPr>
          <a:xfrm>
            <a:off x="-12544" y="1"/>
            <a:ext cx="9156544" cy="6858000"/>
          </a:xfrm>
          <a:prstGeom prst="rect">
            <a:avLst/>
          </a:prstGeom>
        </p:spPr>
      </p:pic>
      <p:pic>
        <p:nvPicPr>
          <p:cNvPr id="12" name="Picture 2">
            <a:extLst>
              <a:ext uri="{FF2B5EF4-FFF2-40B4-BE49-F238E27FC236}">
                <a16:creationId xmlns:a16="http://schemas.microsoft.com/office/drawing/2014/main" id="{A6AFED52-5443-476C-8E13-21CAA6B1B5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76701246-34E3-4E48-9D76-475720C33D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DEAAA62D-A08D-4F9C-8D32-0FF4083D6CE7}"/>
              </a:ext>
            </a:extLst>
          </p:cNvPr>
          <p:cNvPicPr>
            <a:picLocks noChangeAspect="1"/>
          </p:cNvPicPr>
          <p:nvPr/>
        </p:nvPicPr>
        <p:blipFill rotWithShape="1">
          <a:blip r:embed="rId13">
            <a:extLst>
              <a:ext uri="{28A0092B-C50C-407E-A947-70E740481C1C}">
                <a14:useLocalDpi xmlns:a14="http://schemas.microsoft.com/office/drawing/2010/main" val="0"/>
              </a:ext>
            </a:extLst>
          </a:blip>
          <a:srcRect t="24774" b="3514"/>
          <a:stretch/>
        </p:blipFill>
        <p:spPr>
          <a:xfrm>
            <a:off x="0" y="0"/>
            <a:ext cx="9144000" cy="6858000"/>
          </a:xfrm>
          <a:prstGeom prst="rect">
            <a:avLst/>
          </a:prstGeom>
        </p:spPr>
      </p:pic>
      <p:pic>
        <p:nvPicPr>
          <p:cNvPr id="15" name="Picture 2">
            <a:extLst>
              <a:ext uri="{FF2B5EF4-FFF2-40B4-BE49-F238E27FC236}">
                <a16:creationId xmlns:a16="http://schemas.microsoft.com/office/drawing/2014/main" id="{970CB10E-03DB-4A9A-BD93-A077A0EBB8E7}"/>
              </a:ext>
            </a:extLst>
          </p:cNvPr>
          <p:cNvPicPr>
            <a:picLocks noChangeAspect="1"/>
          </p:cNvPicPr>
          <p:nvPr/>
        </p:nvPicPr>
        <p:blipFill rotWithShape="1">
          <a:blip r:embed="rId14">
            <a:extLst>
              <a:ext uri="{28A0092B-C50C-407E-A947-70E740481C1C}">
                <a14:useLocalDpi xmlns:a14="http://schemas.microsoft.com/office/drawing/2010/main" val="0"/>
              </a:ext>
            </a:extLst>
          </a:blip>
          <a:srcRect l="6570" r="4343"/>
          <a:stretch/>
        </p:blipFill>
        <p:spPr>
          <a:xfrm>
            <a:off x="0" y="0"/>
            <a:ext cx="9144000" cy="6858000"/>
          </a:xfrm>
          <a:prstGeom prst="rect">
            <a:avLst/>
          </a:prstGeom>
        </p:spPr>
      </p:pic>
      <p:pic>
        <p:nvPicPr>
          <p:cNvPr id="16" name="Picture 2">
            <a:extLst>
              <a:ext uri="{FF2B5EF4-FFF2-40B4-BE49-F238E27FC236}">
                <a16:creationId xmlns:a16="http://schemas.microsoft.com/office/drawing/2014/main" id="{159A2451-12C1-4831-9202-57353A113DF2}"/>
              </a:ext>
            </a:extLst>
          </p:cNvPr>
          <p:cNvPicPr>
            <a:picLocks noChangeAspect="1"/>
          </p:cNvPicPr>
          <p:nvPr/>
        </p:nvPicPr>
        <p:blipFill rotWithShape="1">
          <a:blip r:embed="rId15">
            <a:extLst>
              <a:ext uri="{28A0092B-C50C-407E-A947-70E740481C1C}">
                <a14:useLocalDpi xmlns:a14="http://schemas.microsoft.com/office/drawing/2010/main" val="0"/>
              </a:ext>
            </a:extLst>
          </a:blip>
          <a:srcRect t="11374" r="8987"/>
          <a:stretch/>
        </p:blipFill>
        <p:spPr>
          <a:xfrm>
            <a:off x="0" y="0"/>
            <a:ext cx="9254836" cy="6858000"/>
          </a:xfrm>
          <a:prstGeom prst="rect">
            <a:avLst/>
          </a:prstGeom>
        </p:spPr>
      </p:pic>
      <p:pic>
        <p:nvPicPr>
          <p:cNvPr id="24" name="Picture 2">
            <a:extLst>
              <a:ext uri="{FF2B5EF4-FFF2-40B4-BE49-F238E27FC236}">
                <a16:creationId xmlns:a16="http://schemas.microsoft.com/office/drawing/2014/main" id="{81F892D5-D90D-4A18-AB92-F5E00B954F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959FDECF-7E5A-430F-BE67-37FC4C452DFE}"/>
              </a:ext>
            </a:extLst>
          </p:cNvPr>
          <p:cNvPicPr>
            <a:picLocks noChangeAspect="1"/>
          </p:cNvPicPr>
          <p:nvPr/>
        </p:nvPicPr>
        <p:blipFill rotWithShape="1">
          <a:blip r:embed="rId17">
            <a:extLst>
              <a:ext uri="{28A0092B-C50C-407E-A947-70E740481C1C}">
                <a14:useLocalDpi xmlns:a14="http://schemas.microsoft.com/office/drawing/2010/main" val="0"/>
              </a:ext>
            </a:extLst>
          </a:blip>
          <a:srcRect l="8706" r="5284"/>
          <a:stretch/>
        </p:blipFill>
        <p:spPr>
          <a:xfrm>
            <a:off x="-1" y="0"/>
            <a:ext cx="9144001" cy="6858000"/>
          </a:xfrm>
          <a:prstGeom prst="rect">
            <a:avLst/>
          </a:prstGeom>
        </p:spPr>
      </p:pic>
      <p:pic>
        <p:nvPicPr>
          <p:cNvPr id="18" name="Picture 2">
            <a:extLst>
              <a:ext uri="{FF2B5EF4-FFF2-40B4-BE49-F238E27FC236}">
                <a16:creationId xmlns:a16="http://schemas.microsoft.com/office/drawing/2014/main" id="{5D90F612-3687-47BD-A921-E3316EB99CC6}"/>
              </a:ext>
            </a:extLst>
          </p:cNvPr>
          <p:cNvPicPr>
            <a:picLocks noChangeAspect="1"/>
          </p:cNvPicPr>
          <p:nvPr/>
        </p:nvPicPr>
        <p:blipFill rotWithShape="1">
          <a:blip r:embed="rId18">
            <a:extLst>
              <a:ext uri="{28A0092B-C50C-407E-A947-70E740481C1C}">
                <a14:useLocalDpi xmlns:a14="http://schemas.microsoft.com/office/drawing/2010/main" val="0"/>
              </a:ext>
            </a:extLst>
          </a:blip>
          <a:srcRect t="8675" b="16325"/>
          <a:stretch/>
        </p:blipFill>
        <p:spPr>
          <a:xfrm>
            <a:off x="0" y="-1"/>
            <a:ext cx="9144000" cy="6858001"/>
          </a:xfrm>
          <a:prstGeom prst="rect">
            <a:avLst/>
          </a:prstGeom>
        </p:spPr>
      </p:pic>
      <p:sp>
        <p:nvSpPr>
          <p:cNvPr id="22" name="Title 1">
            <a:extLst>
              <a:ext uri="{FF2B5EF4-FFF2-40B4-BE49-F238E27FC236}">
                <a16:creationId xmlns:a16="http://schemas.microsoft.com/office/drawing/2014/main" id="{F707AA6B-6790-432B-A237-4464E5D283A0}"/>
              </a:ext>
            </a:extLst>
          </p:cNvPr>
          <p:cNvSpPr txBox="1">
            <a:spLocks/>
          </p:cNvSpPr>
          <p:nvPr/>
        </p:nvSpPr>
        <p:spPr>
          <a:xfrm>
            <a:off x="600881" y="3799472"/>
            <a:ext cx="4673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1" name="Title 1">
            <a:extLst>
              <a:ext uri="{FF2B5EF4-FFF2-40B4-BE49-F238E27FC236}">
                <a16:creationId xmlns:a16="http://schemas.microsoft.com/office/drawing/2014/main" id="{084DD3FE-E2B7-4654-B329-6694AF65280A}"/>
              </a:ext>
            </a:extLst>
          </p:cNvPr>
          <p:cNvSpPr txBox="1">
            <a:spLocks/>
          </p:cNvSpPr>
          <p:nvPr/>
        </p:nvSpPr>
        <p:spPr>
          <a:xfrm>
            <a:off x="3898717" y="2456035"/>
            <a:ext cx="48811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6812F720-EFD7-45AB-AD59-C95C4A31DCAE}"/>
              </a:ext>
            </a:extLst>
          </p:cNvPr>
          <p:cNvSpPr txBox="1">
            <a:spLocks noChangeArrowheads="1"/>
          </p:cNvSpPr>
          <p:nvPr/>
        </p:nvSpPr>
        <p:spPr bwMode="auto">
          <a:xfrm>
            <a:off x="417154" y="1812479"/>
            <a:ext cx="8229600" cy="34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has been perfected among us in this: that we may have boldness in the day of judgment; because as He is, so are we in this world.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4:17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5" name="!!Good">
            <a:extLst>
              <a:ext uri="{FF2B5EF4-FFF2-40B4-BE49-F238E27FC236}">
                <a16:creationId xmlns:a16="http://schemas.microsoft.com/office/drawing/2014/main" id="{5B4107AD-5191-4483-8F92-C4694818574A}"/>
              </a:ext>
            </a:extLst>
          </p:cNvPr>
          <p:cNvSpPr txBox="1">
            <a:spLocks noChangeArrowheads="1"/>
          </p:cNvSpPr>
          <p:nvPr/>
        </p:nvSpPr>
        <p:spPr bwMode="auto">
          <a:xfrm>
            <a:off x="1117580" y="3170036"/>
            <a:ext cx="2852382"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the day of</a:t>
            </a:r>
            <a:endParaRPr lang="en-US" altLang="en-US"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26" name="!!Evil">
            <a:extLst>
              <a:ext uri="{FF2B5EF4-FFF2-40B4-BE49-F238E27FC236}">
                <a16:creationId xmlns:a16="http://schemas.microsoft.com/office/drawing/2014/main" id="{2204CF60-B9A7-4AC8-BB70-EC3BB499AE8C}"/>
              </a:ext>
            </a:extLst>
          </p:cNvPr>
          <p:cNvSpPr txBox="1">
            <a:spLocks noChangeArrowheads="1"/>
          </p:cNvSpPr>
          <p:nvPr/>
        </p:nvSpPr>
        <p:spPr bwMode="auto">
          <a:xfrm>
            <a:off x="3589362" y="3164116"/>
            <a:ext cx="2756848"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rPr>
              <a:t>judgment</a:t>
            </a:r>
            <a:endParaRPr lang="en-US" altLang="en-US" b="1" i="1" kern="0" dirty="0">
              <a:ln w="17780" cmpd="sng">
                <a:solidFill>
                  <a:srgbClr val="FFFFFF"/>
                </a:solidFill>
                <a:prstDash val="solid"/>
                <a:miter lim="800000"/>
              </a:ln>
              <a:solidFill>
                <a:schemeClr val="tx1"/>
              </a:solidFill>
              <a:effectLst>
                <a:glow rad="76200">
                  <a:schemeClr val="tx1"/>
                </a:glow>
                <a:outerShdw blurRad="50800" algn="tl" rotWithShape="0">
                  <a:srgbClr val="000000"/>
                </a:outerShdw>
              </a:effectLst>
              <a:latin typeface="Calibri" panose="020F0502020204030204" pitchFamily="34" charset="0"/>
            </a:endParaRPr>
          </a:p>
        </p:txBody>
      </p:sp>
      <p:sp>
        <p:nvSpPr>
          <p:cNvPr id="27" name="!!Good">
            <a:extLst>
              <a:ext uri="{FF2B5EF4-FFF2-40B4-BE49-F238E27FC236}">
                <a16:creationId xmlns:a16="http://schemas.microsoft.com/office/drawing/2014/main" id="{0A9E152E-DF41-40DF-B18F-5D2784A4C053}"/>
              </a:ext>
            </a:extLst>
          </p:cNvPr>
          <p:cNvSpPr txBox="1">
            <a:spLocks noChangeArrowheads="1"/>
          </p:cNvSpPr>
          <p:nvPr/>
        </p:nvSpPr>
        <p:spPr bwMode="auto">
          <a:xfrm>
            <a:off x="318052" y="1821628"/>
            <a:ext cx="147855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Love</a:t>
            </a:r>
            <a:endParaRPr lang="en-US" altLang="en-US" b="1" i="1" kern="0" dirty="0">
              <a:ln w="3175"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489D0763-D95D-4366-BDAF-6956F5C501CA}"/>
              </a:ext>
            </a:extLst>
          </p:cNvPr>
          <p:cNvSpPr txBox="1">
            <a:spLocks noChangeArrowheads="1"/>
          </p:cNvSpPr>
          <p:nvPr/>
        </p:nvSpPr>
        <p:spPr bwMode="auto">
          <a:xfrm>
            <a:off x="3956712" y="2517167"/>
            <a:ext cx="47755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may have boldness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D7C4AEB5-DB76-4C88-B000-04BD51A6C09B}"/>
              </a:ext>
            </a:extLst>
          </p:cNvPr>
          <p:cNvSpPr txBox="1">
            <a:spLocks noChangeArrowheads="1"/>
          </p:cNvSpPr>
          <p:nvPr/>
        </p:nvSpPr>
        <p:spPr bwMode="auto">
          <a:xfrm>
            <a:off x="556775" y="3862213"/>
            <a:ext cx="47755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as He is, so are we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0" name="!!Good">
            <a:extLst>
              <a:ext uri="{FF2B5EF4-FFF2-40B4-BE49-F238E27FC236}">
                <a16:creationId xmlns:a16="http://schemas.microsoft.com/office/drawing/2014/main" id="{F2C1E42A-1A5A-44C8-AF4F-15913AC5913A}"/>
              </a:ext>
            </a:extLst>
          </p:cNvPr>
          <p:cNvSpPr txBox="1">
            <a:spLocks noChangeArrowheads="1"/>
          </p:cNvSpPr>
          <p:nvPr/>
        </p:nvSpPr>
        <p:spPr bwMode="auto">
          <a:xfrm>
            <a:off x="1268646" y="3835879"/>
            <a:ext cx="147855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He </a:t>
            </a:r>
            <a:r>
              <a:rPr lang="en-US" altLang="en-US" b="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is</a:t>
            </a:r>
            <a:endParaRPr lang="en-US" altLang="en-US" b="1" i="1" kern="0" dirty="0">
              <a:ln w="3175"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31" name="16-Point Star 3">
            <a:extLst>
              <a:ext uri="{FF2B5EF4-FFF2-40B4-BE49-F238E27FC236}">
                <a16:creationId xmlns:a16="http://schemas.microsoft.com/office/drawing/2014/main" id="{67098D76-2002-47F7-919D-A92222C4ED87}"/>
              </a:ext>
            </a:extLst>
          </p:cNvPr>
          <p:cNvSpPr/>
          <p:nvPr/>
        </p:nvSpPr>
        <p:spPr>
          <a:xfrm>
            <a:off x="1702909" y="1066035"/>
            <a:ext cx="1276597" cy="120287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4-Point Star 4">
            <a:extLst>
              <a:ext uri="{FF2B5EF4-FFF2-40B4-BE49-F238E27FC236}">
                <a16:creationId xmlns:a16="http://schemas.microsoft.com/office/drawing/2014/main" id="{5E878475-86BD-413D-B453-6460DABA0AC1}"/>
              </a:ext>
            </a:extLst>
          </p:cNvPr>
          <p:cNvSpPr/>
          <p:nvPr/>
        </p:nvSpPr>
        <p:spPr>
          <a:xfrm>
            <a:off x="1699017" y="1041236"/>
            <a:ext cx="1276597" cy="1273629"/>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
            <a:extLst>
              <a:ext uri="{FF2B5EF4-FFF2-40B4-BE49-F238E27FC236}">
                <a16:creationId xmlns:a16="http://schemas.microsoft.com/office/drawing/2014/main" id="{7873643F-A1EB-4E4F-A16D-F9B6FA0D4438}"/>
              </a:ext>
            </a:extLst>
          </p:cNvPr>
          <p:cNvSpPr>
            <a:spLocks noChangeArrowheads="1"/>
          </p:cNvSpPr>
          <p:nvPr/>
        </p:nvSpPr>
        <p:spPr bwMode="auto">
          <a:xfrm>
            <a:off x="1984333" y="375762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is</a:t>
            </a:r>
          </a:p>
        </p:txBody>
      </p:sp>
      <p:sp>
        <p:nvSpPr>
          <p:cNvPr id="34" name="Rectangle 6">
            <a:extLst>
              <a:ext uri="{FF2B5EF4-FFF2-40B4-BE49-F238E27FC236}">
                <a16:creationId xmlns:a16="http://schemas.microsoft.com/office/drawing/2014/main" id="{130AF2E5-62E7-4F0B-AB80-A141C22D84CD}"/>
              </a:ext>
            </a:extLst>
          </p:cNvPr>
          <p:cNvSpPr>
            <a:spLocks noChangeArrowheads="1"/>
          </p:cNvSpPr>
          <p:nvPr/>
        </p:nvSpPr>
        <p:spPr bwMode="auto">
          <a:xfrm>
            <a:off x="4222059" y="3762388"/>
            <a:ext cx="99677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we</a:t>
            </a:r>
          </a:p>
        </p:txBody>
      </p:sp>
    </p:spTree>
    <p:extLst>
      <p:ext uri="{BB962C8B-B14F-4D97-AF65-F5344CB8AC3E}">
        <p14:creationId xmlns:p14="http://schemas.microsoft.com/office/powerpoint/2010/main" val="64711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1" nodeType="withEffect">
                                  <p:stCondLst>
                                    <p:cond delay="0"/>
                                  </p:stCondLst>
                                  <p:childTnLst>
                                    <p:animClr clrSpc="rgb" dir="cw">
                                      <p:cBhvr override="childStyle">
                                        <p:cTn id="6" dur="1000" fill="hold"/>
                                        <p:tgtEl>
                                          <p:spTgt spid="25"/>
                                        </p:tgtEl>
                                        <p:attrNameLst>
                                          <p:attrName>style.color</p:attrName>
                                        </p:attrNameLst>
                                      </p:cBhvr>
                                      <p:to>
                                        <a:srgbClr val="0066FF"/>
                                      </p:to>
                                    </p:animClr>
                                  </p:childTnLst>
                                </p:cTn>
                              </p:par>
                              <p:par>
                                <p:cTn id="7" presetID="3" presetClass="emph" presetSubtype="2" fill="hold" grpId="1" nodeType="withEffect">
                                  <p:stCondLst>
                                    <p:cond delay="0"/>
                                  </p:stCondLst>
                                  <p:childTnLst>
                                    <p:animClr clrSpc="rgb" dir="cw">
                                      <p:cBhvr override="childStyle">
                                        <p:cTn id="8" dur="1000" fill="hold"/>
                                        <p:tgtEl>
                                          <p:spTgt spid="26"/>
                                        </p:tgtEl>
                                        <p:attrNameLst>
                                          <p:attrName>style.color</p:attrName>
                                        </p:attrNameLst>
                                      </p:cBhvr>
                                      <p:to>
                                        <a:srgbClr val="0066FF"/>
                                      </p:to>
                                    </p:animClr>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2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250"/>
                            </p:stCondLst>
                            <p:childTnLst>
                              <p:par>
                                <p:cTn id="17" presetID="10" presetClass="exit" presetSubtype="0" fill="hold" grpId="0" nodeType="afterEffect">
                                  <p:stCondLst>
                                    <p:cond delay="0"/>
                                  </p:stCondLst>
                                  <p:childTnLst>
                                    <p:animEffect transition="out" filter="fade">
                                      <p:cBhvr>
                                        <p:cTn id="18" dur="250"/>
                                        <p:tgtEl>
                                          <p:spTgt spid="25"/>
                                        </p:tgtEl>
                                      </p:cBhvr>
                                    </p:animEffect>
                                    <p:set>
                                      <p:cBhvr>
                                        <p:cTn id="19" dur="1" fill="hold">
                                          <p:stCondLst>
                                            <p:cond delay="249"/>
                                          </p:stCondLst>
                                        </p:cTn>
                                        <p:tgtEl>
                                          <p:spTgt spid="2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50"/>
                                        <p:tgtEl>
                                          <p:spTgt spid="26"/>
                                        </p:tgtEl>
                                      </p:cBhvr>
                                    </p:animEffect>
                                    <p:set>
                                      <p:cBhvr>
                                        <p:cTn id="22" dur="1" fill="hold">
                                          <p:stCondLst>
                                            <p:cond delay="249"/>
                                          </p:stCondLst>
                                        </p:cTn>
                                        <p:tgtEl>
                                          <p:spTgt spid="26"/>
                                        </p:tgtEl>
                                        <p:attrNameLst>
                                          <p:attrName>style.visibility</p:attrName>
                                        </p:attrNameLst>
                                      </p:cBhvr>
                                      <p:to>
                                        <p:strVal val="hidden"/>
                                      </p:to>
                                    </p:set>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1"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par>
                                <p:cTn id="59" presetID="22" presetClass="entr" presetSubtype="8" fill="hold" grpId="0" nodeType="withEffect">
                                  <p:stCondLst>
                                    <p:cond delay="40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par>
                                <p:cTn id="62" presetID="18" presetClass="emph" presetSubtype="0" fill="hold" grpId="1" nodeType="withEffect">
                                  <p:stCondLst>
                                    <p:cond delay="400"/>
                                  </p:stCondLst>
                                  <p:childTnLst>
                                    <p:set>
                                      <p:cBhvr override="childStyle">
                                        <p:cTn id="63" dur="500" fill="hold"/>
                                        <p:tgtEl>
                                          <p:spTgt spid="21"/>
                                        </p:tgtEl>
                                        <p:attrNameLst>
                                          <p:attrName>style.textDecorationUnderline</p:attrName>
                                        </p:attrNameLst>
                                      </p:cBhvr>
                                      <p:to>
                                        <p:strVal val="true"/>
                                      </p:to>
                                    </p:set>
                                  </p:childTnLst>
                                </p:cTn>
                              </p:par>
                              <p:par>
                                <p:cTn id="64" presetID="22" presetClass="entr" presetSubtype="8" fill="hold" grpId="0" nodeType="withEffect">
                                  <p:stCondLst>
                                    <p:cond delay="40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25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par>
                                <p:cTn id="72" presetID="18" presetClass="emph" presetSubtype="0" fill="hold" grpId="1" nodeType="withEffect">
                                  <p:stCondLst>
                                    <p:cond delay="250"/>
                                  </p:stCondLst>
                                  <p:childTnLst>
                                    <p:set>
                                      <p:cBhvr override="childStyle">
                                        <p:cTn id="73" dur="500" fill="hold"/>
                                        <p:tgtEl>
                                          <p:spTgt spid="22"/>
                                        </p:tgtEl>
                                        <p:attrNameLst>
                                          <p:attrName>style.textDecorationUnderline</p:attrName>
                                        </p:attrNameLst>
                                      </p:cBhvr>
                                      <p:to>
                                        <p:strVal val="true"/>
                                      </p:to>
                                    </p:set>
                                  </p:childTnLst>
                                </p:cTn>
                              </p:par>
                              <p:par>
                                <p:cTn id="74" presetID="22" presetClass="entr" presetSubtype="8" fill="hold" grpId="0" nodeType="withEffect">
                                  <p:stCondLst>
                                    <p:cond delay="25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par>
                                <p:cTn id="77" presetID="16" presetClass="exit" presetSubtype="21" fill="hold" grpId="2" nodeType="withEffect">
                                  <p:stCondLst>
                                    <p:cond delay="0"/>
                                  </p:stCondLst>
                                  <p:childTnLst>
                                    <p:animEffect transition="out" filter="barn(inVertical)">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0"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dissolve">
                                      <p:cBhvr>
                                        <p:cTn id="87" dur="500">
                                          <p:stCondLst>
                                            <p:cond delay="0"/>
                                          </p:stCondLst>
                                        </p:cTn>
                                        <p:tgtEl>
                                          <p:spTgt spid="33"/>
                                        </p:tgtEl>
                                      </p:cBhvr>
                                    </p:animEffect>
                                    <p:anim to="" calcmode="lin" valueType="num">
                                      <p:cBhvr>
                                        <p:cTn id="88" dur="500" fill="hold">
                                          <p:stCondLst>
                                            <p:cond delay="0"/>
                                          </p:stCondLst>
                                        </p:cTn>
                                        <p:tgtEl>
                                          <p:spTgt spid="33"/>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33"/>
                                        </p:tgtEl>
                                        <p:attrNameLst>
                                          <p:attrName>ppt_h</p:attrName>
                                        </p:attrNameLst>
                                      </p:cBhvr>
                                      <p:tavLst>
                                        <p:tav tm="0">
                                          <p:val>
                                            <p:strVal val="#ppt_h*4"/>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0" presetClass="entr" presetSubtype="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dissolve">
                                      <p:cBhvr>
                                        <p:cTn id="94" dur="500">
                                          <p:stCondLst>
                                            <p:cond delay="0"/>
                                          </p:stCondLst>
                                        </p:cTn>
                                        <p:tgtEl>
                                          <p:spTgt spid="34"/>
                                        </p:tgtEl>
                                      </p:cBhvr>
                                    </p:animEffect>
                                    <p:anim to="" calcmode="lin" valueType="num">
                                      <p:cBhvr>
                                        <p:cTn id="95"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34"/>
                                        </p:tgtEl>
                                        <p:attrNameLst>
                                          <p:attrName>ppt_h</p:attrName>
                                        </p:attrNameLst>
                                      </p:cBhvr>
                                      <p:tavLst>
                                        <p:tav tm="0">
                                          <p:val>
                                            <p:strVal val="#ppt_h*4"/>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250"/>
                                        <p:tgtEl>
                                          <p:spTgt spid="30"/>
                                        </p:tgtEl>
                                      </p:cBhvr>
                                    </p:animEffect>
                                  </p:childTnLst>
                                </p:cTn>
                              </p:par>
                              <p:par>
                                <p:cTn id="102" presetID="10" presetClass="exit" presetSubtype="0" fill="hold" grpId="1" nodeType="withEffect">
                                  <p:stCondLst>
                                    <p:cond delay="0"/>
                                  </p:stCondLst>
                                  <p:childTnLst>
                                    <p:animEffect transition="out" filter="fade">
                                      <p:cBhvr>
                                        <p:cTn id="103" dur="1250"/>
                                        <p:tgtEl>
                                          <p:spTgt spid="23"/>
                                        </p:tgtEl>
                                      </p:cBhvr>
                                    </p:animEffect>
                                    <p:set>
                                      <p:cBhvr>
                                        <p:cTn id="104" dur="1" fill="hold">
                                          <p:stCondLst>
                                            <p:cond delay="1249"/>
                                          </p:stCondLst>
                                        </p:cTn>
                                        <p:tgtEl>
                                          <p:spTgt spid="2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2"/>
                                        </p:tgtEl>
                                      </p:cBhvr>
                                    </p:animEffect>
                                    <p:set>
                                      <p:cBhvr>
                                        <p:cTn id="110" dur="1" fill="hold">
                                          <p:stCondLst>
                                            <p:cond delay="499"/>
                                          </p:stCondLst>
                                        </p:cTn>
                                        <p:tgtEl>
                                          <p:spTgt spid="2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grpId="2" nodeType="clickEffect">
                                  <p:stCondLst>
                                    <p:cond delay="1250"/>
                                  </p:stCondLst>
                                  <p:childTnLst>
                                    <p:animMotion origin="layout" path="M 5E-6 -4.07407E-6 L 0.14098 -0.07986 " pathEditMode="relative" rAng="0" ptsTypes="AA">
                                      <p:cBhvr>
                                        <p:cTn id="123" dur="1750" fill="hold"/>
                                        <p:tgtEl>
                                          <p:spTgt spid="27"/>
                                        </p:tgtEl>
                                        <p:attrNameLst>
                                          <p:attrName>ppt_x</p:attrName>
                                          <p:attrName>ppt_y</p:attrName>
                                        </p:attrNameLst>
                                      </p:cBhvr>
                                      <p:rCtr x="7049" y="-4005"/>
                                    </p:animMotion>
                                  </p:childTnLst>
                                </p:cTn>
                              </p:par>
                              <p:par>
                                <p:cTn id="124" presetID="6" presetClass="emph" presetSubtype="0" fill="hold" grpId="4" nodeType="withEffect">
                                  <p:stCondLst>
                                    <p:cond delay="1250"/>
                                  </p:stCondLst>
                                  <p:childTnLst>
                                    <p:animScale>
                                      <p:cBhvr>
                                        <p:cTn id="125" dur="1750" fill="hold"/>
                                        <p:tgtEl>
                                          <p:spTgt spid="27"/>
                                        </p:tgtEl>
                                      </p:cBhvr>
                                      <p:by x="150000" y="150000"/>
                                    </p:animScale>
                                  </p:childTnLst>
                                </p:cTn>
                              </p:par>
                              <p:par>
                                <p:cTn id="126" presetID="23" presetClass="exit" presetSubtype="32" fill="hold" grpId="3" nodeType="withEffect">
                                  <p:stCondLst>
                                    <p:cond delay="3000"/>
                                  </p:stCondLst>
                                  <p:childTnLst>
                                    <p:anim calcmode="lin" valueType="num">
                                      <p:cBhvr>
                                        <p:cTn id="127" dur="1000"/>
                                        <p:tgtEl>
                                          <p:spTgt spid="27"/>
                                        </p:tgtEl>
                                        <p:attrNameLst>
                                          <p:attrName>ppt_w</p:attrName>
                                        </p:attrNameLst>
                                      </p:cBhvr>
                                      <p:tavLst>
                                        <p:tav tm="0">
                                          <p:val>
                                            <p:strVal val="ppt_w"/>
                                          </p:val>
                                        </p:tav>
                                        <p:tav tm="100000">
                                          <p:val>
                                            <p:fltVal val="0"/>
                                          </p:val>
                                        </p:tav>
                                      </p:tavLst>
                                    </p:anim>
                                    <p:anim calcmode="lin" valueType="num">
                                      <p:cBhvr>
                                        <p:cTn id="128" dur="1000"/>
                                        <p:tgtEl>
                                          <p:spTgt spid="27"/>
                                        </p:tgtEl>
                                        <p:attrNameLst>
                                          <p:attrName>ppt_h</p:attrName>
                                        </p:attrNameLst>
                                      </p:cBhvr>
                                      <p:tavLst>
                                        <p:tav tm="0">
                                          <p:val>
                                            <p:strVal val="ppt_h"/>
                                          </p:val>
                                        </p:tav>
                                        <p:tav tm="100000">
                                          <p:val>
                                            <p:fltVal val="0"/>
                                          </p:val>
                                        </p:tav>
                                      </p:tavLst>
                                    </p:anim>
                                    <p:set>
                                      <p:cBhvr>
                                        <p:cTn id="129" dur="1" fill="hold">
                                          <p:stCondLst>
                                            <p:cond delay="999"/>
                                          </p:stCondLst>
                                        </p:cTn>
                                        <p:tgtEl>
                                          <p:spTgt spid="27"/>
                                        </p:tgtEl>
                                        <p:attrNameLst>
                                          <p:attrName>style.visibility</p:attrName>
                                        </p:attrNameLst>
                                      </p:cBhvr>
                                      <p:to>
                                        <p:strVal val="hidden"/>
                                      </p:to>
                                    </p:set>
                                  </p:childTnLst>
                                </p:cTn>
                              </p:par>
                              <p:par>
                                <p:cTn id="130" presetID="42" presetClass="path" presetSubtype="0" accel="50000" decel="50000" fill="hold" grpId="1" nodeType="withEffect">
                                  <p:stCondLst>
                                    <p:cond delay="0"/>
                                  </p:stCondLst>
                                  <p:childTnLst>
                                    <p:animMotion origin="layout" path="M 1.94444E-6 -4.07407E-6 L 0.03646 -0.37546 " pathEditMode="relative" rAng="0" ptsTypes="AA">
                                      <p:cBhvr>
                                        <p:cTn id="131" dur="1500" fill="hold"/>
                                        <p:tgtEl>
                                          <p:spTgt spid="30"/>
                                        </p:tgtEl>
                                        <p:attrNameLst>
                                          <p:attrName>ppt_x</p:attrName>
                                          <p:attrName>ppt_y</p:attrName>
                                        </p:attrNameLst>
                                      </p:cBhvr>
                                      <p:rCtr x="1823" y="-18773"/>
                                    </p:animMotion>
                                  </p:childTnLst>
                                </p:cTn>
                              </p:par>
                              <p:par>
                                <p:cTn id="132" presetID="6" presetClass="emph" presetSubtype="0" fill="hold" grpId="3" nodeType="withEffect">
                                  <p:stCondLst>
                                    <p:cond delay="0"/>
                                  </p:stCondLst>
                                  <p:childTnLst>
                                    <p:animScale>
                                      <p:cBhvr>
                                        <p:cTn id="133" dur="1500" fill="hold"/>
                                        <p:tgtEl>
                                          <p:spTgt spid="30"/>
                                        </p:tgtEl>
                                      </p:cBhvr>
                                      <p:by x="50000" y="50000"/>
                                    </p:animScale>
                                  </p:childTnLst>
                                </p:cTn>
                              </p:par>
                              <p:par>
                                <p:cTn id="134" presetID="23" presetClass="exit" presetSubtype="32" fill="hold" grpId="2" nodeType="withEffect">
                                  <p:stCondLst>
                                    <p:cond delay="1400"/>
                                  </p:stCondLst>
                                  <p:childTnLst>
                                    <p:anim calcmode="lin" valueType="num">
                                      <p:cBhvr>
                                        <p:cTn id="135" dur="1000"/>
                                        <p:tgtEl>
                                          <p:spTgt spid="30"/>
                                        </p:tgtEl>
                                        <p:attrNameLst>
                                          <p:attrName>ppt_w</p:attrName>
                                        </p:attrNameLst>
                                      </p:cBhvr>
                                      <p:tavLst>
                                        <p:tav tm="0">
                                          <p:val>
                                            <p:strVal val="ppt_w"/>
                                          </p:val>
                                        </p:tav>
                                        <p:tav tm="100000">
                                          <p:val>
                                            <p:fltVal val="0"/>
                                          </p:val>
                                        </p:tav>
                                      </p:tavLst>
                                    </p:anim>
                                    <p:anim calcmode="lin" valueType="num">
                                      <p:cBhvr>
                                        <p:cTn id="136" dur="1000"/>
                                        <p:tgtEl>
                                          <p:spTgt spid="30"/>
                                        </p:tgtEl>
                                        <p:attrNameLst>
                                          <p:attrName>ppt_h</p:attrName>
                                        </p:attrNameLst>
                                      </p:cBhvr>
                                      <p:tavLst>
                                        <p:tav tm="0">
                                          <p:val>
                                            <p:strVal val="ppt_h"/>
                                          </p:val>
                                        </p:tav>
                                        <p:tav tm="100000">
                                          <p:val>
                                            <p:fltVal val="0"/>
                                          </p:val>
                                        </p:tav>
                                      </p:tavLst>
                                    </p:anim>
                                    <p:set>
                                      <p:cBhvr>
                                        <p:cTn id="137" dur="1" fill="hold">
                                          <p:stCondLst>
                                            <p:cond delay="999"/>
                                          </p:stCondLst>
                                        </p:cTn>
                                        <p:tgtEl>
                                          <p:spTgt spid="30"/>
                                        </p:tgtEl>
                                        <p:attrNameLst>
                                          <p:attrName>style.visibility</p:attrName>
                                        </p:attrNameLst>
                                      </p:cBhvr>
                                      <p:to>
                                        <p:strVal val="hidden"/>
                                      </p:to>
                                    </p:set>
                                  </p:childTnLst>
                                </p:cTn>
                              </p:par>
                              <p:par>
                                <p:cTn id="138" presetID="23" presetClass="entr" presetSubtype="16" fill="hold" grpId="1" nodeType="withEffect">
                                  <p:stCondLst>
                                    <p:cond delay="850"/>
                                  </p:stCondLst>
                                  <p:childTnLst>
                                    <p:set>
                                      <p:cBhvr>
                                        <p:cTn id="139" dur="1" fill="hold">
                                          <p:stCondLst>
                                            <p:cond delay="0"/>
                                          </p:stCondLst>
                                        </p:cTn>
                                        <p:tgtEl>
                                          <p:spTgt spid="31"/>
                                        </p:tgtEl>
                                        <p:attrNameLst>
                                          <p:attrName>style.visibility</p:attrName>
                                        </p:attrNameLst>
                                      </p:cBhvr>
                                      <p:to>
                                        <p:strVal val="visible"/>
                                      </p:to>
                                    </p:set>
                                    <p:anim calcmode="lin" valueType="num">
                                      <p:cBhvr>
                                        <p:cTn id="140" dur="500" fill="hold"/>
                                        <p:tgtEl>
                                          <p:spTgt spid="31"/>
                                        </p:tgtEl>
                                        <p:attrNameLst>
                                          <p:attrName>ppt_w</p:attrName>
                                        </p:attrNameLst>
                                      </p:cBhvr>
                                      <p:tavLst>
                                        <p:tav tm="0">
                                          <p:val>
                                            <p:fltVal val="0"/>
                                          </p:val>
                                        </p:tav>
                                        <p:tav tm="100000">
                                          <p:val>
                                            <p:strVal val="#ppt_w"/>
                                          </p:val>
                                        </p:tav>
                                      </p:tavLst>
                                    </p:anim>
                                    <p:anim calcmode="lin" valueType="num">
                                      <p:cBhvr>
                                        <p:cTn id="141" dur="500" fill="hold"/>
                                        <p:tgtEl>
                                          <p:spTgt spid="31"/>
                                        </p:tgtEl>
                                        <p:attrNameLst>
                                          <p:attrName>ppt_h</p:attrName>
                                        </p:attrNameLst>
                                      </p:cBhvr>
                                      <p:tavLst>
                                        <p:tav tm="0">
                                          <p:val>
                                            <p:fltVal val="0"/>
                                          </p:val>
                                        </p:tav>
                                        <p:tav tm="100000">
                                          <p:val>
                                            <p:strVal val="#ppt_h"/>
                                          </p:val>
                                        </p:tav>
                                      </p:tavLst>
                                    </p:anim>
                                  </p:childTnLst>
                                </p:cTn>
                              </p:par>
                              <p:par>
                                <p:cTn id="142" presetID="23" presetClass="entr" presetSubtype="16" fill="hold" grpId="1" nodeType="withEffect">
                                  <p:stCondLst>
                                    <p:cond delay="850"/>
                                  </p:stCondLst>
                                  <p:childTnLst>
                                    <p:set>
                                      <p:cBhvr>
                                        <p:cTn id="143" dur="1" fill="hold">
                                          <p:stCondLst>
                                            <p:cond delay="0"/>
                                          </p:stCondLst>
                                        </p:cTn>
                                        <p:tgtEl>
                                          <p:spTgt spid="32"/>
                                        </p:tgtEl>
                                        <p:attrNameLst>
                                          <p:attrName>style.visibility</p:attrName>
                                        </p:attrNameLst>
                                      </p:cBhvr>
                                      <p:to>
                                        <p:strVal val="visible"/>
                                      </p:to>
                                    </p:set>
                                    <p:anim calcmode="lin" valueType="num">
                                      <p:cBhvr>
                                        <p:cTn id="144" dur="500" fill="hold"/>
                                        <p:tgtEl>
                                          <p:spTgt spid="32"/>
                                        </p:tgtEl>
                                        <p:attrNameLst>
                                          <p:attrName>ppt_w</p:attrName>
                                        </p:attrNameLst>
                                      </p:cBhvr>
                                      <p:tavLst>
                                        <p:tav tm="0">
                                          <p:val>
                                            <p:fltVal val="0"/>
                                          </p:val>
                                        </p:tav>
                                        <p:tav tm="100000">
                                          <p:val>
                                            <p:strVal val="#ppt_w"/>
                                          </p:val>
                                        </p:tav>
                                      </p:tavLst>
                                    </p:anim>
                                    <p:anim calcmode="lin" valueType="num">
                                      <p:cBhvr>
                                        <p:cTn id="145" dur="500" fill="hold"/>
                                        <p:tgtEl>
                                          <p:spTgt spid="32"/>
                                        </p:tgtEl>
                                        <p:attrNameLst>
                                          <p:attrName>ppt_h</p:attrName>
                                        </p:attrNameLst>
                                      </p:cBhvr>
                                      <p:tavLst>
                                        <p:tav tm="0">
                                          <p:val>
                                            <p:fltVal val="0"/>
                                          </p:val>
                                        </p:tav>
                                        <p:tav tm="100000">
                                          <p:val>
                                            <p:strVal val="#ppt_h"/>
                                          </p:val>
                                        </p:tav>
                                      </p:tavLst>
                                    </p:anim>
                                  </p:childTnLst>
                                </p:cTn>
                              </p:par>
                              <p:par>
                                <p:cTn id="146" presetID="8" presetClass="emph" presetSubtype="0" repeatCount="indefinite" fill="hold" grpId="0" nodeType="withEffect">
                                  <p:stCondLst>
                                    <p:cond delay="850"/>
                                  </p:stCondLst>
                                  <p:childTnLst>
                                    <p:animRot by="-21600000">
                                      <p:cBhvr>
                                        <p:cTn id="147" dur="1000" fill="hold"/>
                                        <p:tgtEl>
                                          <p:spTgt spid="31"/>
                                        </p:tgtEl>
                                        <p:attrNameLst>
                                          <p:attrName>r</p:attrName>
                                        </p:attrNameLst>
                                      </p:cBhvr>
                                    </p:animRot>
                                  </p:childTnLst>
                                </p:cTn>
                              </p:par>
                              <p:par>
                                <p:cTn id="148" presetID="8" presetClass="emph" presetSubtype="0" repeatCount="indefinite" fill="hold" grpId="0" nodeType="withEffect">
                                  <p:stCondLst>
                                    <p:cond delay="850"/>
                                  </p:stCondLst>
                                  <p:childTnLst>
                                    <p:animRot by="21600000">
                                      <p:cBhvr>
                                        <p:cTn id="149" dur="5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21" grpId="0"/>
      <p:bldP spid="21" grpId="1"/>
      <p:bldP spid="21" grpId="2"/>
      <p:bldP spid="23" grpId="0"/>
      <p:bldP spid="23" grpId="1"/>
      <p:bldP spid="25" grpId="0"/>
      <p:bldP spid="25" grpId="1"/>
      <p:bldP spid="26" grpId="0"/>
      <p:bldP spid="26" grpId="1"/>
      <p:bldP spid="27" grpId="1"/>
      <p:bldP spid="27" grpId="2"/>
      <p:bldP spid="27" grpId="3"/>
      <p:bldP spid="27" grpId="4"/>
      <p:bldP spid="28" grpId="0"/>
      <p:bldP spid="28" grpId="1"/>
      <p:bldP spid="29" grpId="0"/>
      <p:bldP spid="29" grpId="1"/>
      <p:bldP spid="29" grpId="2"/>
      <p:bldP spid="30" grpId="0"/>
      <p:bldP spid="30" grpId="1"/>
      <p:bldP spid="30" grpId="2"/>
      <p:bldP spid="30" grpId="3"/>
      <p:bldP spid="31" grpId="0" animBg="1"/>
      <p:bldP spid="31" grpId="1" animBg="1"/>
      <p:bldP spid="32" grpId="0" animBg="1"/>
      <p:bldP spid="32" grpId="1" animBg="1"/>
      <p:bldP spid="33" grpId="0"/>
      <p:bldP spid="33" grpId="1"/>
      <p:bldP spid="34" grpId="0"/>
      <p:bldP spid="34"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718E15A-CFFE-4B06-95CC-0DF17D4CE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428451" cy="1429937"/>
          </a:xfrm>
          <a:prstGeom prst="rect">
            <a:avLst/>
          </a:prstGeom>
        </p:spPr>
      </p:pic>
      <p:pic>
        <p:nvPicPr>
          <p:cNvPr id="3" name="Picture 2">
            <a:extLst>
              <a:ext uri="{FF2B5EF4-FFF2-40B4-BE49-F238E27FC236}">
                <a16:creationId xmlns:a16="http://schemas.microsoft.com/office/drawing/2014/main" id="{4204EA59-2F20-41BF-8040-F40A97FF2B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52" r="16000"/>
          <a:stretch/>
        </p:blipFill>
        <p:spPr>
          <a:xfrm>
            <a:off x="3466691" y="0"/>
            <a:ext cx="1881328" cy="1426464"/>
          </a:xfrm>
          <a:prstGeom prst="rect">
            <a:avLst/>
          </a:prstGeom>
        </p:spPr>
      </p:pic>
      <p:pic>
        <p:nvPicPr>
          <p:cNvPr id="4" name="Picture 2">
            <a:extLst>
              <a:ext uri="{FF2B5EF4-FFF2-40B4-BE49-F238E27FC236}">
                <a16:creationId xmlns:a16="http://schemas.microsoft.com/office/drawing/2014/main" id="{E5D90C4A-B258-4BA6-A8CE-5DDD164A6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6345" y="4526280"/>
            <a:ext cx="2276447" cy="2331720"/>
          </a:xfrm>
          <a:prstGeom prst="rect">
            <a:avLst/>
          </a:prstGeom>
        </p:spPr>
      </p:pic>
      <p:pic>
        <p:nvPicPr>
          <p:cNvPr id="5" name="Picture 2">
            <a:extLst>
              <a:ext uri="{FF2B5EF4-FFF2-40B4-BE49-F238E27FC236}">
                <a16:creationId xmlns:a16="http://schemas.microsoft.com/office/drawing/2014/main" id="{1EF38861-9E9E-45B7-93B4-1283B059AB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1164" y="714380"/>
            <a:ext cx="1033559" cy="726411"/>
          </a:xfrm>
          <a:prstGeom prst="rect">
            <a:avLst/>
          </a:prstGeom>
        </p:spPr>
      </p:pic>
      <p:pic>
        <p:nvPicPr>
          <p:cNvPr id="6" name="Picture 4">
            <a:extLst>
              <a:ext uri="{FF2B5EF4-FFF2-40B4-BE49-F238E27FC236}">
                <a16:creationId xmlns:a16="http://schemas.microsoft.com/office/drawing/2014/main" id="{66F975DD-399F-4803-8EEF-631BBAB333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451" y="0"/>
            <a:ext cx="1040173" cy="712974"/>
          </a:xfrm>
          <a:prstGeom prst="rect">
            <a:avLst/>
          </a:prstGeom>
        </p:spPr>
      </p:pic>
      <p:pic>
        <p:nvPicPr>
          <p:cNvPr id="7" name="Picture 2">
            <a:extLst>
              <a:ext uri="{FF2B5EF4-FFF2-40B4-BE49-F238E27FC236}">
                <a16:creationId xmlns:a16="http://schemas.microsoft.com/office/drawing/2014/main" id="{785287B0-A5C3-41F2-8963-CADAFFAA60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5920" y="1431036"/>
            <a:ext cx="1835312" cy="1385316"/>
          </a:xfrm>
          <a:prstGeom prst="rect">
            <a:avLst/>
          </a:prstGeom>
        </p:spPr>
      </p:pic>
      <p:pic>
        <p:nvPicPr>
          <p:cNvPr id="8" name="Picture 2">
            <a:extLst>
              <a:ext uri="{FF2B5EF4-FFF2-40B4-BE49-F238E27FC236}">
                <a16:creationId xmlns:a16="http://schemas.microsoft.com/office/drawing/2014/main" id="{942D2CB9-C888-4017-94AA-10A25AE09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426465"/>
            <a:ext cx="1682496" cy="1384312"/>
          </a:xfrm>
          <a:prstGeom prst="rect">
            <a:avLst/>
          </a:prstGeom>
        </p:spPr>
      </p:pic>
      <p:pic>
        <p:nvPicPr>
          <p:cNvPr id="9" name="Picture 2">
            <a:extLst>
              <a:ext uri="{FF2B5EF4-FFF2-40B4-BE49-F238E27FC236}">
                <a16:creationId xmlns:a16="http://schemas.microsoft.com/office/drawing/2014/main" id="{0411CDEB-383B-41A7-9C11-48B9868B36D2}"/>
              </a:ext>
            </a:extLst>
          </p:cNvPr>
          <p:cNvPicPr>
            <a:picLocks noChangeAspect="1"/>
          </p:cNvPicPr>
          <p:nvPr/>
        </p:nvPicPr>
        <p:blipFill rotWithShape="1">
          <a:blip r:embed="rId9">
            <a:extLst>
              <a:ext uri="{28A0092B-C50C-407E-A947-70E740481C1C}">
                <a14:useLocalDpi xmlns:a14="http://schemas.microsoft.com/office/drawing/2010/main" val="0"/>
              </a:ext>
            </a:extLst>
          </a:blip>
          <a:srcRect b="12169"/>
          <a:stretch/>
        </p:blipFill>
        <p:spPr>
          <a:xfrm>
            <a:off x="3474720" y="1424144"/>
            <a:ext cx="1876012" cy="1397115"/>
          </a:xfrm>
          <a:prstGeom prst="rect">
            <a:avLst/>
          </a:prstGeom>
        </p:spPr>
      </p:pic>
      <p:pic>
        <p:nvPicPr>
          <p:cNvPr id="10" name="Picture 2">
            <a:extLst>
              <a:ext uri="{FF2B5EF4-FFF2-40B4-BE49-F238E27FC236}">
                <a16:creationId xmlns:a16="http://schemas.microsoft.com/office/drawing/2014/main" id="{104A147B-7CBD-42DD-86F6-485754FDBB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7231" y="0"/>
            <a:ext cx="3796769" cy="2813747"/>
          </a:xfrm>
          <a:prstGeom prst="rect">
            <a:avLst/>
          </a:prstGeom>
        </p:spPr>
      </p:pic>
      <p:pic>
        <p:nvPicPr>
          <p:cNvPr id="11" name="Picture 2">
            <a:extLst>
              <a:ext uri="{FF2B5EF4-FFF2-40B4-BE49-F238E27FC236}">
                <a16:creationId xmlns:a16="http://schemas.microsoft.com/office/drawing/2014/main" id="{AEE826B0-730A-48A4-97A1-CFFDCA41FA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4076" y="2811034"/>
            <a:ext cx="2316479" cy="1724389"/>
          </a:xfrm>
          <a:prstGeom prst="rect">
            <a:avLst/>
          </a:prstGeom>
        </p:spPr>
      </p:pic>
      <p:pic>
        <p:nvPicPr>
          <p:cNvPr id="12" name="Picture 2">
            <a:extLst>
              <a:ext uri="{FF2B5EF4-FFF2-40B4-BE49-F238E27FC236}">
                <a16:creationId xmlns:a16="http://schemas.microsoft.com/office/drawing/2014/main" id="{05AB0367-A596-400A-94C1-E3510E9161A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4774" b="3514"/>
          <a:stretch/>
        </p:blipFill>
        <p:spPr>
          <a:xfrm>
            <a:off x="0" y="2805606"/>
            <a:ext cx="2231136" cy="1753457"/>
          </a:xfrm>
          <a:prstGeom prst="rect">
            <a:avLst/>
          </a:prstGeom>
        </p:spPr>
      </p:pic>
      <p:pic>
        <p:nvPicPr>
          <p:cNvPr id="13" name="Picture 2">
            <a:extLst>
              <a:ext uri="{FF2B5EF4-FFF2-40B4-BE49-F238E27FC236}">
                <a16:creationId xmlns:a16="http://schemas.microsoft.com/office/drawing/2014/main" id="{B5D68C37-5415-4397-9DC9-BAACB2F35A2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570" r="4343"/>
          <a:stretch/>
        </p:blipFill>
        <p:spPr>
          <a:xfrm>
            <a:off x="4498848" y="2811034"/>
            <a:ext cx="2326293" cy="1725060"/>
          </a:xfrm>
          <a:prstGeom prst="rect">
            <a:avLst/>
          </a:prstGeom>
        </p:spPr>
      </p:pic>
      <p:pic>
        <p:nvPicPr>
          <p:cNvPr id="14" name="Picture 2">
            <a:extLst>
              <a:ext uri="{FF2B5EF4-FFF2-40B4-BE49-F238E27FC236}">
                <a16:creationId xmlns:a16="http://schemas.microsoft.com/office/drawing/2014/main" id="{B0DF4B9F-8277-4CEE-A192-7AA97323C650}"/>
              </a:ext>
            </a:extLst>
          </p:cNvPr>
          <p:cNvPicPr>
            <a:picLocks noChangeAspect="1"/>
          </p:cNvPicPr>
          <p:nvPr/>
        </p:nvPicPr>
        <p:blipFill rotWithShape="1">
          <a:blip r:embed="rId14">
            <a:extLst>
              <a:ext uri="{28A0092B-C50C-407E-A947-70E740481C1C}">
                <a14:useLocalDpi xmlns:a14="http://schemas.microsoft.com/office/drawing/2010/main" val="0"/>
              </a:ext>
            </a:extLst>
          </a:blip>
          <a:srcRect t="11374" r="8987"/>
          <a:stretch/>
        </p:blipFill>
        <p:spPr>
          <a:xfrm>
            <a:off x="6824120" y="2811034"/>
            <a:ext cx="2319879" cy="1724390"/>
          </a:xfrm>
          <a:prstGeom prst="rect">
            <a:avLst/>
          </a:prstGeom>
        </p:spPr>
      </p:pic>
      <p:pic>
        <p:nvPicPr>
          <p:cNvPr id="17" name="Picture 2">
            <a:extLst>
              <a:ext uri="{FF2B5EF4-FFF2-40B4-BE49-F238E27FC236}">
                <a16:creationId xmlns:a16="http://schemas.microsoft.com/office/drawing/2014/main" id="{BB3568AF-12CA-4A2E-9AFB-0AA3C8AD41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44704"/>
            <a:ext cx="2183642" cy="2313296"/>
          </a:xfrm>
          <a:prstGeom prst="rect">
            <a:avLst/>
          </a:prstGeom>
        </p:spPr>
      </p:pic>
      <p:pic>
        <p:nvPicPr>
          <p:cNvPr id="15" name="Picture 2">
            <a:extLst>
              <a:ext uri="{FF2B5EF4-FFF2-40B4-BE49-F238E27FC236}">
                <a16:creationId xmlns:a16="http://schemas.microsoft.com/office/drawing/2014/main" id="{F1AF0E45-DF92-4D74-81FF-EBF440D13D5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706" r="5284"/>
          <a:stretch/>
        </p:blipFill>
        <p:spPr>
          <a:xfrm>
            <a:off x="6810232" y="4534013"/>
            <a:ext cx="2333767" cy="2323987"/>
          </a:xfrm>
          <a:prstGeom prst="rect">
            <a:avLst/>
          </a:prstGeom>
        </p:spPr>
      </p:pic>
      <p:pic>
        <p:nvPicPr>
          <p:cNvPr id="16" name="Picture 2">
            <a:extLst>
              <a:ext uri="{FF2B5EF4-FFF2-40B4-BE49-F238E27FC236}">
                <a16:creationId xmlns:a16="http://schemas.microsoft.com/office/drawing/2014/main" id="{DBFB0534-C715-4CEE-95C5-548F2C85C89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675" b="16325"/>
          <a:stretch/>
        </p:blipFill>
        <p:spPr>
          <a:xfrm>
            <a:off x="4435521" y="4534013"/>
            <a:ext cx="2373073" cy="2323987"/>
          </a:xfrm>
          <a:prstGeom prst="rect">
            <a:avLst/>
          </a:prstGeom>
        </p:spPr>
      </p:pic>
      <p:sp>
        <p:nvSpPr>
          <p:cNvPr id="18" name="16-Point Star 3">
            <a:extLst>
              <a:ext uri="{FF2B5EF4-FFF2-40B4-BE49-F238E27FC236}">
                <a16:creationId xmlns:a16="http://schemas.microsoft.com/office/drawing/2014/main" id="{DEEF853A-C151-4699-9A01-9C974C63AEBB}"/>
              </a:ext>
            </a:extLst>
          </p:cNvPr>
          <p:cNvSpPr/>
          <p:nvPr/>
        </p:nvSpPr>
        <p:spPr>
          <a:xfrm>
            <a:off x="4933277" y="4965150"/>
            <a:ext cx="257848" cy="275715"/>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4-Point Star 4">
            <a:extLst>
              <a:ext uri="{FF2B5EF4-FFF2-40B4-BE49-F238E27FC236}">
                <a16:creationId xmlns:a16="http://schemas.microsoft.com/office/drawing/2014/main" id="{B5717B23-C917-4D12-BF54-FA94AD40F317}"/>
              </a:ext>
            </a:extLst>
          </p:cNvPr>
          <p:cNvSpPr/>
          <p:nvPr/>
        </p:nvSpPr>
        <p:spPr>
          <a:xfrm>
            <a:off x="4959711" y="4948238"/>
            <a:ext cx="201608" cy="29193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16-Point Star 3">
            <a:extLst>
              <a:ext uri="{FF2B5EF4-FFF2-40B4-BE49-F238E27FC236}">
                <a16:creationId xmlns:a16="http://schemas.microsoft.com/office/drawing/2014/main" id="{8A28E5AE-872F-4605-BA45-243276DDD980}"/>
              </a:ext>
            </a:extLst>
          </p:cNvPr>
          <p:cNvSpPr/>
          <p:nvPr/>
        </p:nvSpPr>
        <p:spPr>
          <a:xfrm>
            <a:off x="4751552" y="4793850"/>
            <a:ext cx="607805" cy="58063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4-Point Star 4">
            <a:extLst>
              <a:ext uri="{FF2B5EF4-FFF2-40B4-BE49-F238E27FC236}">
                <a16:creationId xmlns:a16="http://schemas.microsoft.com/office/drawing/2014/main" id="{DAFBE11A-C194-4023-A848-999B5EB3A28B}"/>
              </a:ext>
            </a:extLst>
          </p:cNvPr>
          <p:cNvSpPr/>
          <p:nvPr/>
        </p:nvSpPr>
        <p:spPr>
          <a:xfrm>
            <a:off x="4756994" y="4767263"/>
            <a:ext cx="593676" cy="632029"/>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6613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8" presetClass="emph" presetSubtype="0" repeatCount="indefinite" fill="hold" grpId="0" nodeType="withEffect">
                                  <p:stCondLst>
                                    <p:cond delay="0"/>
                                  </p:stCondLst>
                                  <p:childTnLst>
                                    <p:animRot by="-21600000">
                                      <p:cBhvr>
                                        <p:cTn id="10" dur="1000" fill="hold"/>
                                        <p:tgtEl>
                                          <p:spTgt spid="20"/>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705E0-F74D-4D80-937D-766D70DA1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of man is destructive but trust in God saves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Heart sorrows cause the spirit to desire fleeing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of good courage for the Lord will not forsake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matter how horrific God’s lifting Spirit is there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is trust that God can calm all storms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God terrors will be endured alone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righteous will inherit an everlasting foundation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gives us sound minds with the power of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lack spiritual commitment when desires rule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often inhibits one’s strength to speak truthfully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Desiring praise from men curtails praise for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Showing bias to impress men displeases God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Sanctify God in your heart knowing faith’s reasons </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03911">
            <a:off x="520557" y="1056779"/>
            <a:ext cx="8070073" cy="435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Faith has no question God cannot answer</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5E-6 3.7037E-6 L 0.20382 0.41967 " pathEditMode="relative" rAng="0" ptsTypes="AA">
                                      <p:cBhvr>
                                        <p:cTn id="189" dur="1750" fill="hold"/>
                                        <p:tgtEl>
                                          <p:spTgt spid="4">
                                            <p:txEl>
                                              <p:pRg st="0" end="0"/>
                                            </p:txEl>
                                          </p:spTgt>
                                        </p:tgtEl>
                                        <p:attrNameLst>
                                          <p:attrName>ppt_x</p:attrName>
                                          <p:attrName>ppt_y</p:attrName>
                                        </p:attrNameLst>
                                      </p:cBhvr>
                                      <p:rCtr x="10191" y="20972"/>
                                    </p:animMotion>
                                  </p:childTnLst>
                                </p:cTn>
                              </p:par>
                              <p:par>
                                <p:cTn id="190" presetID="0" presetClass="path" presetSubtype="0" accel="50000" decel="50000" fill="hold" nodeType="withEffect">
                                  <p:stCondLst>
                                    <p:cond delay="0"/>
                                  </p:stCondLst>
                                  <p:childTnLst>
                                    <p:animMotion origin="layout" path="M 1.94444E-6 -2.96296E-6 L 0.21736 0.35348 " pathEditMode="relative" rAng="0" ptsTypes="AA">
                                      <p:cBhvr>
                                        <p:cTn id="191" dur="1750" fill="hold"/>
                                        <p:tgtEl>
                                          <p:spTgt spid="4">
                                            <p:txEl>
                                              <p:pRg st="1" end="1"/>
                                            </p:txEl>
                                          </p:spTgt>
                                        </p:tgtEl>
                                        <p:attrNameLst>
                                          <p:attrName>ppt_x</p:attrName>
                                          <p:attrName>ppt_y</p:attrName>
                                        </p:attrNameLst>
                                      </p:cBhvr>
                                      <p:rCtr x="10868" y="17662"/>
                                    </p:animMotion>
                                  </p:childTnLst>
                                </p:cTn>
                              </p:par>
                              <p:par>
                                <p:cTn id="192" presetID="0" presetClass="path" presetSubtype="0" accel="50000" decel="50000" fill="hold" nodeType="withEffect">
                                  <p:stCondLst>
                                    <p:cond delay="0"/>
                                  </p:stCondLst>
                                  <p:childTnLst>
                                    <p:animMotion origin="layout" path="M -1.66667E-6 0.00023 L 0.17413 0.28056 " pathEditMode="relative" rAng="0" ptsTypes="AA">
                                      <p:cBhvr>
                                        <p:cTn id="193" dur="1750" fill="hold"/>
                                        <p:tgtEl>
                                          <p:spTgt spid="4">
                                            <p:txEl>
                                              <p:pRg st="2" end="2"/>
                                            </p:txEl>
                                          </p:spTgt>
                                        </p:tgtEl>
                                        <p:attrNameLst>
                                          <p:attrName>ppt_x</p:attrName>
                                          <p:attrName>ppt_y</p:attrName>
                                        </p:attrNameLst>
                                      </p:cBhvr>
                                      <p:rCtr x="8698" y="14005"/>
                                    </p:animMotion>
                                  </p:childTnLst>
                                </p:cTn>
                              </p:par>
                              <p:par>
                                <p:cTn id="194" presetID="0" presetClass="path" presetSubtype="0" accel="50000" decel="50000" fill="hold" nodeType="withEffect">
                                  <p:stCondLst>
                                    <p:cond delay="0"/>
                                  </p:stCondLst>
                                  <p:childTnLst>
                                    <p:animMotion origin="layout" path="M -2.77778E-6 0.00023 L 0.19306 0.20625 " pathEditMode="relative" rAng="0" ptsTypes="AA">
                                      <p:cBhvr>
                                        <p:cTn id="195" dur="1750" fill="hold"/>
                                        <p:tgtEl>
                                          <p:spTgt spid="4">
                                            <p:txEl>
                                              <p:pRg st="3" end="3"/>
                                            </p:txEl>
                                          </p:spTgt>
                                        </p:tgtEl>
                                        <p:attrNameLst>
                                          <p:attrName>ppt_x</p:attrName>
                                          <p:attrName>ppt_y</p:attrName>
                                        </p:attrNameLst>
                                      </p:cBhvr>
                                      <p:rCtr x="9653" y="10301"/>
                                    </p:animMotion>
                                  </p:childTnLst>
                                </p:cTn>
                              </p:par>
                              <p:par>
                                <p:cTn id="196" presetID="0" presetClass="path" presetSubtype="0" accel="50000" decel="50000" fill="hold" nodeType="withEffect">
                                  <p:stCondLst>
                                    <p:cond delay="0"/>
                                  </p:stCondLst>
                                  <p:childTnLst>
                                    <p:animMotion origin="layout" path="M -4.72222E-6 0.00069 L 0.2625 0.13125 " pathEditMode="relative" rAng="0" ptsTypes="AA">
                                      <p:cBhvr>
                                        <p:cTn id="197" dur="1750" fill="hold"/>
                                        <p:tgtEl>
                                          <p:spTgt spid="4">
                                            <p:txEl>
                                              <p:pRg st="4" end="4"/>
                                            </p:txEl>
                                          </p:spTgt>
                                        </p:tgtEl>
                                        <p:attrNameLst>
                                          <p:attrName>ppt_x</p:attrName>
                                          <p:attrName>ppt_y</p:attrName>
                                        </p:attrNameLst>
                                      </p:cBhvr>
                                      <p:rCtr x="13125" y="6528"/>
                                    </p:animMotion>
                                  </p:childTnLst>
                                </p:cTn>
                              </p:par>
                              <p:par>
                                <p:cTn id="198" presetID="0" presetClass="path" presetSubtype="0" accel="50000" decel="50000" fill="hold" nodeType="withEffect">
                                  <p:stCondLst>
                                    <p:cond delay="0"/>
                                  </p:stCondLst>
                                  <p:childTnLst>
                                    <p:animMotion origin="layout" path="M -2.77778E-7 0.00046 L 0.25104 0.05972 " pathEditMode="relative" rAng="0" ptsTypes="AA">
                                      <p:cBhvr>
                                        <p:cTn id="199" dur="1750" fill="hold"/>
                                        <p:tgtEl>
                                          <p:spTgt spid="4">
                                            <p:txEl>
                                              <p:pRg st="5" end="5"/>
                                            </p:txEl>
                                          </p:spTgt>
                                        </p:tgtEl>
                                        <p:attrNameLst>
                                          <p:attrName>ppt_x</p:attrName>
                                          <p:attrName>ppt_y</p:attrName>
                                        </p:attrNameLst>
                                      </p:cBhvr>
                                      <p:rCtr x="12552" y="2963"/>
                                    </p:animMotion>
                                  </p:childTnLst>
                                </p:cTn>
                              </p:par>
                              <p:par>
                                <p:cTn id="200" presetID="0" presetClass="path" presetSubtype="0" accel="50000" decel="50000" fill="hold" nodeType="withEffect">
                                  <p:stCondLst>
                                    <p:cond delay="0"/>
                                  </p:stCondLst>
                                  <p:childTnLst>
                                    <p:animMotion origin="layout" path="M 4.16667E-6 0.00046 L 0.17708 -0.01366 " pathEditMode="relative" rAng="0" ptsTypes="AA">
                                      <p:cBhvr>
                                        <p:cTn id="201" dur="1750" fill="hold"/>
                                        <p:tgtEl>
                                          <p:spTgt spid="4">
                                            <p:txEl>
                                              <p:pRg st="6" end="6"/>
                                            </p:txEl>
                                          </p:spTgt>
                                        </p:tgtEl>
                                        <p:attrNameLst>
                                          <p:attrName>ppt_x</p:attrName>
                                          <p:attrName>ppt_y</p:attrName>
                                        </p:attrNameLst>
                                      </p:cBhvr>
                                      <p:rCtr x="8854" y="-718"/>
                                    </p:animMotion>
                                  </p:childTnLst>
                                </p:cTn>
                              </p:par>
                              <p:par>
                                <p:cTn id="202" presetID="0" presetClass="path" presetSubtype="0" accel="50000" decel="50000" fill="hold" nodeType="withEffect">
                                  <p:stCondLst>
                                    <p:cond delay="0"/>
                                  </p:stCondLst>
                                  <p:childTnLst>
                                    <p:animMotion origin="layout" path="M -3.88889E-6 0.00023 L 0.19497 -0.08704 " pathEditMode="relative" rAng="0" ptsTypes="AA">
                                      <p:cBhvr>
                                        <p:cTn id="203" dur="1750" fill="hold"/>
                                        <p:tgtEl>
                                          <p:spTgt spid="4">
                                            <p:txEl>
                                              <p:pRg st="7" end="7"/>
                                            </p:txEl>
                                          </p:spTgt>
                                        </p:tgtEl>
                                        <p:attrNameLst>
                                          <p:attrName>ppt_x</p:attrName>
                                          <p:attrName>ppt_y</p:attrName>
                                        </p:attrNameLst>
                                      </p:cBhvr>
                                      <p:rCtr x="9740" y="-4375"/>
                                    </p:animMotion>
                                  </p:childTnLst>
                                </p:cTn>
                              </p:par>
                              <p:par>
                                <p:cTn id="204" presetID="0" presetClass="path" presetSubtype="0" accel="50000" decel="50000" fill="hold" nodeType="withEffect">
                                  <p:stCondLst>
                                    <p:cond delay="0"/>
                                  </p:stCondLst>
                                  <p:childTnLst>
                                    <p:animMotion origin="layout" path="M -4.16667E-6 0.00069 L 0.17309 -0.15949 " pathEditMode="relative" rAng="0" ptsTypes="AA">
                                      <p:cBhvr>
                                        <p:cTn id="205" dur="1750" fill="hold"/>
                                        <p:tgtEl>
                                          <p:spTgt spid="4">
                                            <p:txEl>
                                              <p:pRg st="8" end="8"/>
                                            </p:txEl>
                                          </p:spTgt>
                                        </p:tgtEl>
                                        <p:attrNameLst>
                                          <p:attrName>ppt_x</p:attrName>
                                          <p:attrName>ppt_y</p:attrName>
                                        </p:attrNameLst>
                                      </p:cBhvr>
                                      <p:rCtr x="8646" y="-8009"/>
                                    </p:animMotion>
                                  </p:childTnLst>
                                </p:cTn>
                              </p:par>
                              <p:par>
                                <p:cTn id="206" presetID="0" presetClass="path" presetSubtype="0" accel="50000" decel="50000" fill="hold" nodeType="withEffect">
                                  <p:stCondLst>
                                    <p:cond delay="0"/>
                                  </p:stCondLst>
                                  <p:childTnLst>
                                    <p:animMotion origin="layout" path="M 3.33333E-6 0.00023 L 0.17031 -0.23426 " pathEditMode="relative" rAng="0" ptsTypes="AA">
                                      <p:cBhvr>
                                        <p:cTn id="207" dur="1750" fill="hold"/>
                                        <p:tgtEl>
                                          <p:spTgt spid="4">
                                            <p:txEl>
                                              <p:pRg st="9" end="9"/>
                                            </p:txEl>
                                          </p:spTgt>
                                        </p:tgtEl>
                                        <p:attrNameLst>
                                          <p:attrName>ppt_x</p:attrName>
                                          <p:attrName>ppt_y</p:attrName>
                                        </p:attrNameLst>
                                      </p:cBhvr>
                                      <p:rCtr x="8507" y="-11736"/>
                                    </p:animMotion>
                                  </p:childTnLst>
                                </p:cTn>
                              </p:par>
                              <p:par>
                                <p:cTn id="208" presetID="0" presetClass="path" presetSubtype="0" accel="50000" decel="50000" fill="hold" nodeType="withEffect">
                                  <p:stCondLst>
                                    <p:cond delay="0"/>
                                  </p:stCondLst>
                                  <p:childTnLst>
                                    <p:animMotion origin="layout" path="M -3.88889E-6 0.00023 L 0.20938 -0.30602 " pathEditMode="relative" rAng="0" ptsTypes="AA">
                                      <p:cBhvr>
                                        <p:cTn id="209" dur="1750" fill="hold"/>
                                        <p:tgtEl>
                                          <p:spTgt spid="4">
                                            <p:txEl>
                                              <p:pRg st="10" end="10"/>
                                            </p:txEl>
                                          </p:spTgt>
                                        </p:tgtEl>
                                        <p:attrNameLst>
                                          <p:attrName>ppt_x</p:attrName>
                                          <p:attrName>ppt_y</p:attrName>
                                        </p:attrNameLst>
                                      </p:cBhvr>
                                      <p:rCtr x="10469" y="-15324"/>
                                    </p:animMotion>
                                  </p:childTnLst>
                                </p:cTn>
                              </p:par>
                              <p:par>
                                <p:cTn id="210" presetID="0" presetClass="path" presetSubtype="0" accel="50000" decel="50000" fill="hold" nodeType="withEffect">
                                  <p:stCondLst>
                                    <p:cond delay="0"/>
                                  </p:stCondLst>
                                  <p:childTnLst>
                                    <p:animMotion origin="layout" path="M 3.88889E-6 0.00069 L 0.22986 -0.38079 " pathEditMode="relative" rAng="0" ptsTypes="AA">
                                      <p:cBhvr>
                                        <p:cTn id="211" dur="1750" fill="hold"/>
                                        <p:tgtEl>
                                          <p:spTgt spid="4">
                                            <p:txEl>
                                              <p:pRg st="11" end="11"/>
                                            </p:txEl>
                                          </p:spTgt>
                                        </p:tgtEl>
                                        <p:attrNameLst>
                                          <p:attrName>ppt_x</p:attrName>
                                          <p:attrName>ppt_y</p:attrName>
                                        </p:attrNameLst>
                                      </p:cBhvr>
                                      <p:rCtr x="11493" y="-19074"/>
                                    </p:animMotion>
                                  </p:childTnLst>
                                </p:cTn>
                              </p:par>
                              <p:par>
                                <p:cTn id="212" presetID="0" presetClass="path" presetSubtype="0" accel="50000" decel="50000" fill="hold" nodeType="withEffect">
                                  <p:stCondLst>
                                    <p:cond delay="0"/>
                                  </p:stCondLst>
                                  <p:childTnLst>
                                    <p:animMotion origin="layout" path="M -1.94444E-6 0.00046 L 0.18264 -0.45417 " pathEditMode="relative" rAng="0" ptsTypes="AA">
                                      <p:cBhvr>
                                        <p:cTn id="213" dur="1750" fill="hold"/>
                                        <p:tgtEl>
                                          <p:spTgt spid="4">
                                            <p:txEl>
                                              <p:pRg st="12" end="12"/>
                                            </p:txEl>
                                          </p:spTgt>
                                        </p:tgtEl>
                                        <p:attrNameLst>
                                          <p:attrName>ppt_x</p:attrName>
                                          <p:attrName>ppt_y</p:attrName>
                                        </p:attrNameLst>
                                      </p:cBhvr>
                                      <p:rCtr x="9132" y="-2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5025F-01A8-48B6-B7BD-4B5ACCFAEC99}"/>
              </a:ext>
            </a:extLst>
          </p:cNvPr>
          <p:cNvPicPr>
            <a:picLocks noChangeAspect="1"/>
          </p:cNvPicPr>
          <p:nvPr/>
        </p:nvPicPr>
        <p:blipFill rotWithShape="1">
          <a:blip r:embed="rId3">
            <a:extLst>
              <a:ext uri="{28A0092B-C50C-407E-A947-70E740481C1C}">
                <a14:useLocalDpi xmlns:a14="http://schemas.microsoft.com/office/drawing/2010/main" val="0"/>
              </a:ext>
            </a:extLst>
          </a:blip>
          <a:srcRect l="21319" r="21319" b="4255"/>
          <a:stretch/>
        </p:blipFill>
        <p:spPr>
          <a:xfrm>
            <a:off x="0" y="0"/>
            <a:ext cx="9144000" cy="6858000"/>
          </a:xfrm>
          <a:prstGeom prst="rect">
            <a:avLst/>
          </a:prstGeom>
        </p:spPr>
      </p:pic>
      <p:sp>
        <p:nvSpPr>
          <p:cNvPr id="4" name="Title 1">
            <a:extLst>
              <a:ext uri="{FF2B5EF4-FFF2-40B4-BE49-F238E27FC236}">
                <a16:creationId xmlns:a16="http://schemas.microsoft.com/office/drawing/2014/main" id="{60142C57-6A00-4B64-A098-EA6104EFA05B}"/>
              </a:ext>
            </a:extLst>
          </p:cNvPr>
          <p:cNvSpPr txBox="1">
            <a:spLocks/>
          </p:cNvSpPr>
          <p:nvPr/>
        </p:nvSpPr>
        <p:spPr>
          <a:xfrm>
            <a:off x="1766488" y="2034726"/>
            <a:ext cx="601968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afraid, I will trust in Y</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a:t>
            </a:r>
          </a:p>
        </p:txBody>
      </p:sp>
      <p:sp>
        <p:nvSpPr>
          <p:cNvPr id="7" name="Title 1">
            <a:extLst>
              <a:ext uri="{FF2B5EF4-FFF2-40B4-BE49-F238E27FC236}">
                <a16:creationId xmlns:a16="http://schemas.microsoft.com/office/drawing/2014/main" id="{E212C8D7-DFCF-49DD-8799-C3F125518BB3}"/>
              </a:ext>
            </a:extLst>
          </p:cNvPr>
          <p:cNvSpPr txBox="1">
            <a:spLocks/>
          </p:cNvSpPr>
          <p:nvPr/>
        </p:nvSpPr>
        <p:spPr>
          <a:xfrm>
            <a:off x="1587488" y="2695945"/>
            <a:ext cx="52585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will praise His word</a:t>
            </a:r>
          </a:p>
        </p:txBody>
      </p:sp>
      <p:sp>
        <p:nvSpPr>
          <p:cNvPr id="3074" name="Rectangle 2"/>
          <p:cNvSpPr>
            <a:spLocks noGrp="1" noChangeArrowheads="1"/>
          </p:cNvSpPr>
          <p:nvPr>
            <p:ph type="title"/>
          </p:nvPr>
        </p:nvSpPr>
        <p:spPr>
          <a:xfrm>
            <a:off x="382836" y="289719"/>
            <a:ext cx="8378328"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enemies would hound me all day, For there are many who fight against me, O Most High. Whenever I am afraid, I will trust in You. In God (I will praise His word), In God  I have put my trust;  I will not fear. What can flesh do to me? All day they twist my words; All their thoughts are against me for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56:2-5</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AE179D9D-AD5E-4C7B-9E0A-1D10220890C6}"/>
              </a:ext>
            </a:extLst>
          </p:cNvPr>
          <p:cNvSpPr txBox="1">
            <a:spLocks noChangeArrowheads="1"/>
          </p:cNvSpPr>
          <p:nvPr/>
        </p:nvSpPr>
        <p:spPr bwMode="auto">
          <a:xfrm>
            <a:off x="3733799" y="3392477"/>
            <a:ext cx="13437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trust</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BD46778-BDAD-4A7D-A1CA-4E09587D14C9}"/>
              </a:ext>
            </a:extLst>
          </p:cNvPr>
          <p:cNvSpPr txBox="1">
            <a:spLocks noChangeArrowheads="1"/>
          </p:cNvSpPr>
          <p:nvPr/>
        </p:nvSpPr>
        <p:spPr bwMode="auto">
          <a:xfrm>
            <a:off x="7229892" y="3390972"/>
            <a:ext cx="13437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fear</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2886647-D318-4EA9-957D-10D82FD18D86}"/>
              </a:ext>
            </a:extLst>
          </p:cNvPr>
          <p:cNvSpPr txBox="1">
            <a:spLocks noChangeArrowheads="1"/>
          </p:cNvSpPr>
          <p:nvPr/>
        </p:nvSpPr>
        <p:spPr bwMode="auto">
          <a:xfrm>
            <a:off x="7139372" y="5357886"/>
            <a:ext cx="112666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DD2F436-3CA3-4318-9327-AE36E7134FE9}"/>
              </a:ext>
            </a:extLst>
          </p:cNvPr>
          <p:cNvSpPr txBox="1">
            <a:spLocks noChangeArrowheads="1"/>
          </p:cNvSpPr>
          <p:nvPr/>
        </p:nvSpPr>
        <p:spPr bwMode="auto">
          <a:xfrm>
            <a:off x="231571" y="274638"/>
            <a:ext cx="6644244"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enemies speak evil of me: "When will he die, and his name perish?" And if he comes to see me, he speaks lies; His heart gathers iniquity to itself; When he goes out, he tells it. All who hate me whisper together against me; Against me they devise my hurt.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41:5-7 </a:t>
            </a:r>
          </a:p>
        </p:txBody>
      </p:sp>
      <p:sp>
        <p:nvSpPr>
          <p:cNvPr id="12" name="Rectangle 2">
            <a:extLst>
              <a:ext uri="{FF2B5EF4-FFF2-40B4-BE49-F238E27FC236}">
                <a16:creationId xmlns:a16="http://schemas.microsoft.com/office/drawing/2014/main" id="{0CBDBA52-FBCB-4AAC-8A56-7CE7E097946D}"/>
              </a:ext>
            </a:extLst>
          </p:cNvPr>
          <p:cNvSpPr txBox="1">
            <a:spLocks noChangeArrowheads="1"/>
          </p:cNvSpPr>
          <p:nvPr/>
        </p:nvSpPr>
        <p:spPr bwMode="auto">
          <a:xfrm>
            <a:off x="1804416" y="2104460"/>
            <a:ext cx="59375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afraid, I will trust in You</a:t>
            </a:r>
            <a:endParaRPr lang="en-US" altLang="en-US" sz="4300"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CAE6605-9D64-4025-BF54-91594673138D}"/>
              </a:ext>
            </a:extLst>
          </p:cNvPr>
          <p:cNvSpPr txBox="1">
            <a:spLocks noChangeArrowheads="1"/>
          </p:cNvSpPr>
          <p:nvPr/>
        </p:nvSpPr>
        <p:spPr bwMode="auto">
          <a:xfrm>
            <a:off x="1689355" y="2755398"/>
            <a:ext cx="50596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I will praise His word</a:t>
            </a:r>
            <a:endParaRPr lang="en-US" altLang="en-US" sz="4300"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3A02C44-CC03-4163-A883-E2C82C6FB4F8}"/>
              </a:ext>
            </a:extLst>
          </p:cNvPr>
          <p:cNvSpPr txBox="1">
            <a:spLocks noChangeArrowheads="1"/>
          </p:cNvSpPr>
          <p:nvPr/>
        </p:nvSpPr>
        <p:spPr bwMode="auto">
          <a:xfrm>
            <a:off x="4334260" y="2733167"/>
            <a:ext cx="247787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His word</a:t>
            </a:r>
            <a:endParaRPr lang="en-US" altLang="en-US" sz="4300"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E2B4B72-972A-42F1-9892-084A5E707694}"/>
              </a:ext>
            </a:extLst>
          </p:cNvPr>
          <p:cNvSpPr txBox="1">
            <a:spLocks noChangeArrowheads="1"/>
          </p:cNvSpPr>
          <p:nvPr/>
        </p:nvSpPr>
        <p:spPr bwMode="auto">
          <a:xfrm>
            <a:off x="4157707" y="2082813"/>
            <a:ext cx="247787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latin typeface="Calibri" panose="020F0502020204030204" pitchFamily="34" charset="0"/>
                <a:ea typeface="+mn-ea"/>
                <a:cs typeface="Calibri" panose="020F0502020204030204" pitchFamily="34" charset="0"/>
              </a:rPr>
              <a:t>trust</a:t>
            </a:r>
          </a:p>
        </p:txBody>
      </p:sp>
    </p:spTree>
    <p:extLst>
      <p:ext uri="{BB962C8B-B14F-4D97-AF65-F5344CB8AC3E}">
        <p14:creationId xmlns:p14="http://schemas.microsoft.com/office/powerpoint/2010/main" val="344126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strips(downRight)">
                                      <p:cBhvr>
                                        <p:cTn id="13" dur="500"/>
                                        <p:tgtEl>
                                          <p:spTgt spid="3074"/>
                                        </p:tgtEl>
                                      </p:cBhvr>
                                    </p:animEffect>
                                  </p:childTnLst>
                                </p:cTn>
                              </p:par>
                            </p:childTnLst>
                          </p:cTn>
                        </p:par>
                        <p:par>
                          <p:cTn id="14" fill="hold">
                            <p:stCondLst>
                              <p:cond delay="500"/>
                            </p:stCondLst>
                            <p:childTnLst>
                              <p:par>
                                <p:cTn id="15" presetID="10" presetClass="exit" presetSubtype="0" fill="hold" grpId="2" nodeType="after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4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18" presetClass="emph" presetSubtype="0" fill="hold" grpId="1" nodeType="withEffect">
                                  <p:stCondLst>
                                    <p:cond delay="400"/>
                                  </p:stCondLst>
                                  <p:childTnLst>
                                    <p:set>
                                      <p:cBhvr override="childStyle">
                                        <p:cTn id="37" dur="500" fill="hold"/>
                                        <p:tgtEl>
                                          <p:spTgt spid="7"/>
                                        </p:tgtEl>
                                        <p:attrNameLst>
                                          <p:attrName>style.textDecorationUnderline</p:attrName>
                                        </p:attrNameLst>
                                      </p:cBhvr>
                                      <p:to>
                                        <p:strVal val="true"/>
                                      </p:to>
                                    </p:set>
                                  </p:childTnLst>
                                </p:cTn>
                              </p:par>
                              <p:par>
                                <p:cTn id="38" presetID="22" presetClass="entr" presetSubtype="8" fill="hold" grpId="0" nodeType="withEffect">
                                  <p:stCondLst>
                                    <p:cond delay="40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2"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23" presetClass="exit" presetSubtype="16" fill="hold" grpId="3" nodeType="withEffect">
                                  <p:stCondLst>
                                    <p:cond delay="750"/>
                                  </p:stCondLst>
                                  <p:childTnLst>
                                    <p:anim calcmode="lin" valueType="num">
                                      <p:cBhvr>
                                        <p:cTn id="45" dur="750"/>
                                        <p:tgtEl>
                                          <p:spTgt spid="14"/>
                                        </p:tgtEl>
                                        <p:attrNameLst>
                                          <p:attrName>ppt_w</p:attrName>
                                        </p:attrNameLst>
                                      </p:cBhvr>
                                      <p:tavLst>
                                        <p:tav tm="0">
                                          <p:val>
                                            <p:strVal val="ppt_w"/>
                                          </p:val>
                                        </p:tav>
                                        <p:tav tm="100000">
                                          <p:val>
                                            <p:strVal val="4*ppt_w"/>
                                          </p:val>
                                        </p:tav>
                                      </p:tavLst>
                                    </p:anim>
                                    <p:anim calcmode="lin" valueType="num">
                                      <p:cBhvr>
                                        <p:cTn id="46" dur="750"/>
                                        <p:tgtEl>
                                          <p:spTgt spid="14"/>
                                        </p:tgtEl>
                                        <p:attrNameLst>
                                          <p:attrName>ppt_h</p:attrName>
                                        </p:attrNameLst>
                                      </p:cBhvr>
                                      <p:tavLst>
                                        <p:tav tm="0">
                                          <p:val>
                                            <p:strVal val="ppt_h"/>
                                          </p:val>
                                        </p:tav>
                                        <p:tav tm="100000">
                                          <p:val>
                                            <p:strVal val="4*ppt_h"/>
                                          </p:val>
                                        </p:tav>
                                      </p:tavLst>
                                    </p:anim>
                                    <p:set>
                                      <p:cBhvr>
                                        <p:cTn id="47" dur="1" fill="hold">
                                          <p:stCondLst>
                                            <p:cond delay="749"/>
                                          </p:stCondLst>
                                        </p:cTn>
                                        <p:tgtEl>
                                          <p:spTgt spid="14"/>
                                        </p:tgtEl>
                                        <p:attrNameLst>
                                          <p:attrName>style.visibility</p:attrName>
                                        </p:attrNameLst>
                                      </p:cBhvr>
                                      <p:to>
                                        <p:strVal val="hidden"/>
                                      </p:to>
                                    </p:set>
                                  </p:childTnLst>
                                </p:cTn>
                              </p:par>
                              <p:par>
                                <p:cTn id="48" presetID="10" presetClass="exit" presetSubtype="0" fill="hold" grpId="1" nodeType="withEffect">
                                  <p:stCondLst>
                                    <p:cond delay="750"/>
                                  </p:stCondLst>
                                  <p:childTnLst>
                                    <p:animEffect transition="out" filter="fade">
                                      <p:cBhvr>
                                        <p:cTn id="49" dur="750"/>
                                        <p:tgtEl>
                                          <p:spTgt spid="14"/>
                                        </p:tgtEl>
                                      </p:cBhvr>
                                    </p:animEffect>
                                    <p:set>
                                      <p:cBhvr>
                                        <p:cTn id="50" dur="1" fill="hold">
                                          <p:stCondLst>
                                            <p:cond delay="749"/>
                                          </p:stCondLst>
                                        </p:cTn>
                                        <p:tgtEl>
                                          <p:spTgt spid="14"/>
                                        </p:tgtEl>
                                        <p:attrNameLst>
                                          <p:attrName>style.visibility</p:attrName>
                                        </p:attrNameLst>
                                      </p:cBhvr>
                                      <p:to>
                                        <p:strVal val="hidden"/>
                                      </p:to>
                                    </p:set>
                                  </p:childTnLst>
                                </p:cTn>
                              </p:par>
                              <p:par>
                                <p:cTn id="51" presetID="42" presetClass="path" presetSubtype="0" accel="50000" decel="50000" fill="hold" grpId="2" nodeType="withEffect">
                                  <p:stCondLst>
                                    <p:cond delay="750"/>
                                  </p:stCondLst>
                                  <p:childTnLst>
                                    <p:animMotion origin="layout" path="M -4.16667E-6 1.48148E-6 L 0.01997 0.09768 " pathEditMode="relative" rAng="0" ptsTypes="AA">
                                      <p:cBhvr>
                                        <p:cTn id="52" dur="750" fill="hold"/>
                                        <p:tgtEl>
                                          <p:spTgt spid="14"/>
                                        </p:tgtEl>
                                        <p:attrNameLst>
                                          <p:attrName>ppt_x</p:attrName>
                                          <p:attrName>ppt_y</p:attrName>
                                        </p:attrNameLst>
                                      </p:cBhvr>
                                      <p:rCtr x="990" y="4884"/>
                                    </p:animMotion>
                                  </p:childTnLst>
                                </p:cTn>
                              </p:par>
                              <p:par>
                                <p:cTn id="53" presetID="22" presetClass="exit" presetSubtype="8" fill="hold" grpId="2" nodeType="withEffect">
                                  <p:stCondLst>
                                    <p:cond delay="0"/>
                                  </p:stCondLst>
                                  <p:childTnLst>
                                    <p:animEffect transition="out" filter="wipe(left)">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50"/>
                                        <p:tgtEl>
                                          <p:spTgt spid="8"/>
                                        </p:tgtEl>
                                      </p:cBhvr>
                                    </p:animEffect>
                                  </p:childTnLst>
                                </p:cTn>
                              </p:par>
                              <p:par>
                                <p:cTn id="64" presetID="10" presetClass="exit" presetSubtype="0" fill="hold" grpId="1" nodeType="withEffect">
                                  <p:stCondLst>
                                    <p:cond delay="25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6" presetClass="exit" presetSubtype="21" fill="hold" grpId="2" nodeType="withEffect">
                                  <p:stCondLst>
                                    <p:cond delay="0"/>
                                  </p:stCondLst>
                                  <p:childTnLst>
                                    <p:animEffect transition="out" filter="barn(inVertical)">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par>
                                <p:cTn id="70" presetID="10" presetClass="exit" presetSubtype="0" fill="hold" grpId="3"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ntr" presetSubtype="0" fill="hold" grpId="2" nodeType="with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250"/>
                                        <p:tgtEl>
                                          <p:spTgt spid="9"/>
                                        </p:tgtEl>
                                      </p:cBhvr>
                                    </p:animEffect>
                                  </p:childTnLst>
                                </p:cTn>
                              </p:par>
                              <p:par>
                                <p:cTn id="79" presetID="6" presetClass="emph" presetSubtype="0" fill="hold" grpId="1" nodeType="withEffect">
                                  <p:stCondLst>
                                    <p:cond delay="0"/>
                                  </p:stCondLst>
                                  <p:childTnLst>
                                    <p:animScale>
                                      <p:cBhvr>
                                        <p:cTn id="80" dur="1500" fill="hold"/>
                                        <p:tgtEl>
                                          <p:spTgt spid="9"/>
                                        </p:tgtEl>
                                      </p:cBhvr>
                                      <p:by x="150000" y="150000"/>
                                    </p:animScale>
                                  </p:childTnLst>
                                </p:cTn>
                              </p:par>
                              <p:par>
                                <p:cTn id="81" presetID="0" presetClass="path" presetSubtype="0" accel="50000" decel="50000" fill="hold" grpId="0" nodeType="withEffect">
                                  <p:stCondLst>
                                    <p:cond delay="0"/>
                                  </p:stCondLst>
                                  <p:childTnLst>
                                    <p:animMotion origin="layout" path="M -1.11111E-6 -4.81481E-6 C -0.03542 -4.81481E-6 -0.07031 -4.81481E-6 -0.10399 -0.0118 C -0.13767 -0.02407 -0.17048 -0.03819 -0.20278 -0.07083 C -0.23507 -0.10324 -0.27413 -0.16087 -0.29774 -0.2074 C -0.32153 -0.25416 -0.33507 -0.31018 -0.34531 -0.35046 C -0.35573 -0.3912 -0.35798 -0.41504 -0.36371 -0.45347 " pathEditMode="relative" rAng="0" ptsTypes="AAAAAA">
                                      <p:cBhvr>
                                        <p:cTn id="82" dur="3000" fill="hold"/>
                                        <p:tgtEl>
                                          <p:spTgt spid="9"/>
                                        </p:tgtEl>
                                        <p:attrNameLst>
                                          <p:attrName>ppt_x</p:attrName>
                                          <p:attrName>ppt_y</p:attrName>
                                        </p:attrNameLst>
                                      </p:cBhvr>
                                      <p:rCtr x="-18194" y="-22685"/>
                                    </p:animMotion>
                                  </p:childTnLst>
                                </p:cTn>
                              </p:par>
                              <p:par>
                                <p:cTn id="83" presetID="23" presetClass="exit" presetSubtype="32" fill="hold" grpId="3" nodeType="withEffect">
                                  <p:stCondLst>
                                    <p:cond delay="1500"/>
                                  </p:stCondLst>
                                  <p:childTnLst>
                                    <p:anim calcmode="lin" valueType="num">
                                      <p:cBhvr>
                                        <p:cTn id="84" dur="1500"/>
                                        <p:tgtEl>
                                          <p:spTgt spid="9"/>
                                        </p:tgtEl>
                                        <p:attrNameLst>
                                          <p:attrName>ppt_w</p:attrName>
                                        </p:attrNameLst>
                                      </p:cBhvr>
                                      <p:tavLst>
                                        <p:tav tm="0">
                                          <p:val>
                                            <p:strVal val="ppt_w"/>
                                          </p:val>
                                        </p:tav>
                                        <p:tav tm="100000">
                                          <p:val>
                                            <p:fltVal val="0"/>
                                          </p:val>
                                        </p:tav>
                                      </p:tavLst>
                                    </p:anim>
                                    <p:anim calcmode="lin" valueType="num">
                                      <p:cBhvr>
                                        <p:cTn id="85" dur="1500"/>
                                        <p:tgtEl>
                                          <p:spTgt spid="9"/>
                                        </p:tgtEl>
                                        <p:attrNameLst>
                                          <p:attrName>ppt_h</p:attrName>
                                        </p:attrNameLst>
                                      </p:cBhvr>
                                      <p:tavLst>
                                        <p:tav tm="0">
                                          <p:val>
                                            <p:strVal val="ppt_h"/>
                                          </p:val>
                                        </p:tav>
                                        <p:tav tm="100000">
                                          <p:val>
                                            <p:fltVal val="0"/>
                                          </p:val>
                                        </p:tav>
                                      </p:tavLst>
                                    </p:anim>
                                    <p:set>
                                      <p:cBhvr>
                                        <p:cTn id="86" dur="1" fill="hold">
                                          <p:stCondLst>
                                            <p:cond delay="1499"/>
                                          </p:stCondLst>
                                        </p:cTn>
                                        <p:tgtEl>
                                          <p:spTgt spid="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0-#ppt_w/2"/>
                                          </p:val>
                                        </p:tav>
                                        <p:tav tm="100000">
                                          <p:val>
                                            <p:strVal val="#ppt_x"/>
                                          </p:val>
                                        </p:tav>
                                      </p:tavLst>
                                    </p:anim>
                                    <p:anim calcmode="lin" valueType="num">
                                      <p:cBhvr additive="base">
                                        <p:cTn id="9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xit" presetSubtype="32" fill="hold" grpId="1" nodeType="clickEffect">
                                  <p:stCondLst>
                                    <p:cond delay="0"/>
                                  </p:stCondLst>
                                  <p:childTnLst>
                                    <p:anim calcmode="lin" valueType="num">
                                      <p:cBhvr>
                                        <p:cTn id="96" dur="1000"/>
                                        <p:tgtEl>
                                          <p:spTgt spid="11"/>
                                        </p:tgtEl>
                                        <p:attrNameLst>
                                          <p:attrName>ppt_w</p:attrName>
                                        </p:attrNameLst>
                                      </p:cBhvr>
                                      <p:tavLst>
                                        <p:tav tm="0">
                                          <p:val>
                                            <p:strVal val="ppt_w"/>
                                          </p:val>
                                        </p:tav>
                                        <p:tav tm="100000">
                                          <p:val>
                                            <p:fltVal val="0"/>
                                          </p:val>
                                        </p:tav>
                                      </p:tavLst>
                                    </p:anim>
                                    <p:anim calcmode="lin" valueType="num">
                                      <p:cBhvr>
                                        <p:cTn id="97" dur="1000"/>
                                        <p:tgtEl>
                                          <p:spTgt spid="11"/>
                                        </p:tgtEl>
                                        <p:attrNameLst>
                                          <p:attrName>ppt_h</p:attrName>
                                        </p:attrNameLst>
                                      </p:cBhvr>
                                      <p:tavLst>
                                        <p:tav tm="0">
                                          <p:val>
                                            <p:strVal val="ppt_h"/>
                                          </p:val>
                                        </p:tav>
                                        <p:tav tm="100000">
                                          <p:val>
                                            <p:fltVal val="0"/>
                                          </p:val>
                                        </p:tav>
                                      </p:tavLst>
                                    </p:anim>
                                    <p:set>
                                      <p:cBhvr>
                                        <p:cTn id="98" dur="1" fill="hold">
                                          <p:stCondLst>
                                            <p:cond delay="999"/>
                                          </p:stCondLst>
                                        </p:cTn>
                                        <p:tgtEl>
                                          <p:spTgt spid="11"/>
                                        </p:tgtEl>
                                        <p:attrNameLst>
                                          <p:attrName>style.visibility</p:attrName>
                                        </p:attrNameLst>
                                      </p:cBhvr>
                                      <p:to>
                                        <p:strVal val="hidden"/>
                                      </p:to>
                                    </p:set>
                                  </p:childTnLst>
                                </p:cTn>
                              </p:par>
                              <p:par>
                                <p:cTn id="99" presetID="42" presetClass="path" presetSubtype="0" accel="50000" decel="50000" fill="hold" grpId="2" nodeType="withEffect">
                                  <p:stCondLst>
                                    <p:cond delay="0"/>
                                  </p:stCondLst>
                                  <p:childTnLst>
                                    <p:animMotion origin="layout" path="M -1.66667E-6 4.81481E-6 L 0.09584 -0.11852 " pathEditMode="relative" rAng="0" ptsTypes="AA">
                                      <p:cBhvr>
                                        <p:cTn id="100" dur="1000" fill="hold"/>
                                        <p:tgtEl>
                                          <p:spTgt spid="11"/>
                                        </p:tgtEl>
                                        <p:attrNameLst>
                                          <p:attrName>ppt_x</p:attrName>
                                          <p:attrName>ppt_y</p:attrName>
                                        </p:attrNameLst>
                                      </p:cBhvr>
                                      <p:rCtr x="4792"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3074" grpId="0"/>
      <p:bldP spid="3074" grpId="1"/>
      <p:bldP spid="6" grpId="0"/>
      <p:bldP spid="6" grpId="1"/>
      <p:bldP spid="6" grpId="2"/>
      <p:bldP spid="8" grpId="0"/>
      <p:bldP spid="9" grpId="0"/>
      <p:bldP spid="9" grpId="1"/>
      <p:bldP spid="9" grpId="2"/>
      <p:bldP spid="9" grpId="3"/>
      <p:bldP spid="11" grpId="0"/>
      <p:bldP spid="11" grpId="1"/>
      <p:bldP spid="11" grpId="2"/>
      <p:bldP spid="12" grpId="0"/>
      <p:bldP spid="12" grpId="1"/>
      <p:bldP spid="13" grpId="0"/>
      <p:bldP spid="13" grpId="1"/>
      <p:bldP spid="10" grpId="2"/>
      <p:bldP spid="10" grpId="3"/>
      <p:bldP spid="14" grpId="0"/>
      <p:bldP spid="14" grpId="1"/>
      <p:bldP spid="14" grpId="2"/>
      <p:bldP spid="14"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06B2F-6417-4872-861B-7C7BC2573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
            <a:ext cx="9601200" cy="6858000"/>
          </a:xfrm>
          <a:prstGeom prst="rect">
            <a:avLst/>
          </a:prstGeom>
        </p:spPr>
      </p:pic>
      <p:sp>
        <p:nvSpPr>
          <p:cNvPr id="6" name="Title 1">
            <a:extLst>
              <a:ext uri="{FF2B5EF4-FFF2-40B4-BE49-F238E27FC236}">
                <a16:creationId xmlns:a16="http://schemas.microsoft.com/office/drawing/2014/main" id="{78DFB7D6-196C-43C1-9E95-774577251CF7}"/>
              </a:ext>
            </a:extLst>
          </p:cNvPr>
          <p:cNvSpPr txBox="1">
            <a:spLocks/>
          </p:cNvSpPr>
          <p:nvPr/>
        </p:nvSpPr>
        <p:spPr>
          <a:xfrm>
            <a:off x="3064780" y="635851"/>
            <a:ext cx="41632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severely pained</a:t>
            </a:r>
          </a:p>
        </p:txBody>
      </p:sp>
      <p:sp>
        <p:nvSpPr>
          <p:cNvPr id="8" name="Title 1">
            <a:extLst>
              <a:ext uri="{FF2B5EF4-FFF2-40B4-BE49-F238E27FC236}">
                <a16:creationId xmlns:a16="http://schemas.microsoft.com/office/drawing/2014/main" id="{3C3FFFC9-F104-43F7-B50A-846DAD753087}"/>
              </a:ext>
            </a:extLst>
          </p:cNvPr>
          <p:cNvSpPr txBox="1">
            <a:spLocks/>
          </p:cNvSpPr>
          <p:nvPr/>
        </p:nvSpPr>
        <p:spPr>
          <a:xfrm>
            <a:off x="3421533" y="1306580"/>
            <a:ext cx="195110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terrors</a:t>
            </a:r>
          </a:p>
        </p:txBody>
      </p:sp>
      <p:sp>
        <p:nvSpPr>
          <p:cNvPr id="9" name="Title 1">
            <a:extLst>
              <a:ext uri="{FF2B5EF4-FFF2-40B4-BE49-F238E27FC236}">
                <a16:creationId xmlns:a16="http://schemas.microsoft.com/office/drawing/2014/main" id="{A626C808-BCB8-4D4C-8110-AADB135D657F}"/>
              </a:ext>
            </a:extLst>
          </p:cNvPr>
          <p:cNvSpPr txBox="1">
            <a:spLocks/>
          </p:cNvSpPr>
          <p:nvPr/>
        </p:nvSpPr>
        <p:spPr>
          <a:xfrm>
            <a:off x="767770" y="2650211"/>
            <a:ext cx="26330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trembling</a:t>
            </a:r>
          </a:p>
        </p:txBody>
      </p:sp>
      <p:sp>
        <p:nvSpPr>
          <p:cNvPr id="10" name="Title 1">
            <a:extLst>
              <a:ext uri="{FF2B5EF4-FFF2-40B4-BE49-F238E27FC236}">
                <a16:creationId xmlns:a16="http://schemas.microsoft.com/office/drawing/2014/main" id="{DFE24FC4-918D-496D-8407-A7F41C246CC4}"/>
              </a:ext>
            </a:extLst>
          </p:cNvPr>
          <p:cNvSpPr txBox="1">
            <a:spLocks/>
          </p:cNvSpPr>
          <p:nvPr/>
        </p:nvSpPr>
        <p:spPr>
          <a:xfrm>
            <a:off x="1448525" y="3319018"/>
            <a:ext cx="202859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horror</a:t>
            </a:r>
          </a:p>
        </p:txBody>
      </p:sp>
      <p:sp>
        <p:nvSpPr>
          <p:cNvPr id="12" name="Title 1">
            <a:extLst>
              <a:ext uri="{FF2B5EF4-FFF2-40B4-BE49-F238E27FC236}">
                <a16:creationId xmlns:a16="http://schemas.microsoft.com/office/drawing/2014/main" id="{4CD4B4AB-17AE-4CF8-BF4B-84D01F771DC4}"/>
              </a:ext>
            </a:extLst>
          </p:cNvPr>
          <p:cNvSpPr txBox="1">
            <a:spLocks/>
          </p:cNvSpPr>
          <p:nvPr/>
        </p:nvSpPr>
        <p:spPr>
          <a:xfrm>
            <a:off x="3509010" y="5410676"/>
            <a:ext cx="1366382" cy="7586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66FF33"/>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rest</a:t>
            </a:r>
          </a:p>
        </p:txBody>
      </p:sp>
      <p:sp>
        <p:nvSpPr>
          <p:cNvPr id="3074" name="Rectangle 2"/>
          <p:cNvSpPr>
            <a:spLocks noGrp="1" noChangeArrowheads="1"/>
          </p:cNvSpPr>
          <p:nvPr>
            <p:ph type="title"/>
          </p:nvPr>
        </p:nvSpPr>
        <p:spPr>
          <a:xfrm>
            <a:off x="457200" y="531172"/>
            <a:ext cx="8229600" cy="57956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heart is severely pained within me, And the terrors of death have fallen upon me. Fearfulness and trembling have come upon me, And horror has overwhelmed me. So I said, "Oh, that I had wings  like a dove! I would fly away      and be at rest.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55:4-6 </a:t>
            </a:r>
          </a:p>
        </p:txBody>
      </p:sp>
      <p:sp>
        <p:nvSpPr>
          <p:cNvPr id="4" name="Rectangle 2">
            <a:extLst>
              <a:ext uri="{FF2B5EF4-FFF2-40B4-BE49-F238E27FC236}">
                <a16:creationId xmlns:a16="http://schemas.microsoft.com/office/drawing/2014/main" id="{2B33059A-569F-41FC-9D5F-0227E3D8F40E}"/>
              </a:ext>
            </a:extLst>
          </p:cNvPr>
          <p:cNvSpPr txBox="1">
            <a:spLocks noChangeArrowheads="1"/>
          </p:cNvSpPr>
          <p:nvPr/>
        </p:nvSpPr>
        <p:spPr bwMode="auto">
          <a:xfrm>
            <a:off x="7229892" y="3390972"/>
            <a:ext cx="1343774"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fear</a:t>
            </a:r>
            <a:endParaRPr lang="en-US" altLang="en-US" sz="43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3FB72AAE-FA6F-4AC5-BC99-9D18C4F9A50C}"/>
              </a:ext>
            </a:extLst>
          </p:cNvPr>
          <p:cNvSpPr txBox="1">
            <a:spLocks noChangeArrowheads="1"/>
          </p:cNvSpPr>
          <p:nvPr/>
        </p:nvSpPr>
        <p:spPr bwMode="auto">
          <a:xfrm>
            <a:off x="5711904" y="4708560"/>
            <a:ext cx="239418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fly away</a:t>
            </a:r>
            <a:endParaRPr lang="en-US" altLang="en-US" b="1" i="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22" name="Title 1">
            <a:extLst>
              <a:ext uri="{FF2B5EF4-FFF2-40B4-BE49-F238E27FC236}">
                <a16:creationId xmlns:a16="http://schemas.microsoft.com/office/drawing/2014/main" id="{9A348701-DE13-4E3D-96EF-F4573000BF93}"/>
              </a:ext>
            </a:extLst>
          </p:cNvPr>
          <p:cNvSpPr txBox="1">
            <a:spLocks/>
          </p:cNvSpPr>
          <p:nvPr/>
        </p:nvSpPr>
        <p:spPr>
          <a:xfrm>
            <a:off x="955554" y="431871"/>
            <a:ext cx="244498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heart</a:t>
            </a:r>
          </a:p>
        </p:txBody>
      </p:sp>
      <p:sp>
        <p:nvSpPr>
          <p:cNvPr id="7" name="Title 1">
            <a:extLst>
              <a:ext uri="{FF2B5EF4-FFF2-40B4-BE49-F238E27FC236}">
                <a16:creationId xmlns:a16="http://schemas.microsoft.com/office/drawing/2014/main" id="{538F380C-1E9B-4968-AE61-977834374774}"/>
              </a:ext>
            </a:extLst>
          </p:cNvPr>
          <p:cNvSpPr txBox="1">
            <a:spLocks/>
          </p:cNvSpPr>
          <p:nvPr/>
        </p:nvSpPr>
        <p:spPr>
          <a:xfrm>
            <a:off x="5565160" y="4780219"/>
            <a:ext cx="244498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escape</a:t>
            </a:r>
          </a:p>
        </p:txBody>
      </p:sp>
      <p:sp>
        <p:nvSpPr>
          <p:cNvPr id="30" name="Rectangle 2">
            <a:extLst>
              <a:ext uri="{FF2B5EF4-FFF2-40B4-BE49-F238E27FC236}">
                <a16:creationId xmlns:a16="http://schemas.microsoft.com/office/drawing/2014/main" id="{7D5471B0-E699-450D-8850-273B818274EB}"/>
              </a:ext>
            </a:extLst>
          </p:cNvPr>
          <p:cNvSpPr txBox="1">
            <a:spLocks noChangeArrowheads="1"/>
          </p:cNvSpPr>
          <p:nvPr/>
        </p:nvSpPr>
        <p:spPr bwMode="auto">
          <a:xfrm>
            <a:off x="3633537" y="5400301"/>
            <a:ext cx="11267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Title 1">
            <a:extLst>
              <a:ext uri="{FF2B5EF4-FFF2-40B4-BE49-F238E27FC236}">
                <a16:creationId xmlns:a16="http://schemas.microsoft.com/office/drawing/2014/main" id="{3F6454A9-FEDA-44FE-9D89-CB48A9386F5A}"/>
              </a:ext>
            </a:extLst>
          </p:cNvPr>
          <p:cNvSpPr txBox="1">
            <a:spLocks/>
          </p:cNvSpPr>
          <p:nvPr/>
        </p:nvSpPr>
        <p:spPr>
          <a:xfrm>
            <a:off x="3671784" y="5239686"/>
            <a:ext cx="183900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hope</a:t>
            </a:r>
          </a:p>
        </p:txBody>
      </p:sp>
      <p:sp>
        <p:nvSpPr>
          <p:cNvPr id="15" name="Rectangle 2">
            <a:extLst>
              <a:ext uri="{FF2B5EF4-FFF2-40B4-BE49-F238E27FC236}">
                <a16:creationId xmlns:a16="http://schemas.microsoft.com/office/drawing/2014/main" id="{60FE5D53-3E66-4AA3-A251-5F52C451A241}"/>
              </a:ext>
            </a:extLst>
          </p:cNvPr>
          <p:cNvSpPr txBox="1">
            <a:spLocks noChangeArrowheads="1"/>
          </p:cNvSpPr>
          <p:nvPr/>
        </p:nvSpPr>
        <p:spPr bwMode="auto">
          <a:xfrm>
            <a:off x="6621170" y="4036027"/>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wings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Arrow: Right 15">
            <a:extLst>
              <a:ext uri="{FF2B5EF4-FFF2-40B4-BE49-F238E27FC236}">
                <a16:creationId xmlns:a16="http://schemas.microsoft.com/office/drawing/2014/main" id="{0CBC56D2-DD17-4044-8549-ADEFAD674A8F}"/>
              </a:ext>
            </a:extLst>
          </p:cNvPr>
          <p:cNvSpPr/>
          <p:nvPr/>
        </p:nvSpPr>
        <p:spPr>
          <a:xfrm rot="5400000">
            <a:off x="3696594" y="4839697"/>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125192D-E4E4-45DF-8BB8-4B6F5CF19079}"/>
              </a:ext>
            </a:extLst>
          </p:cNvPr>
          <p:cNvSpPr/>
          <p:nvPr/>
        </p:nvSpPr>
        <p:spPr>
          <a:xfrm rot="7944782">
            <a:off x="4406060" y="5039062"/>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6D984E4-2979-4F64-AD7F-FB35602644B4}"/>
              </a:ext>
            </a:extLst>
          </p:cNvPr>
          <p:cNvSpPr/>
          <p:nvPr/>
        </p:nvSpPr>
        <p:spPr>
          <a:xfrm rot="3077641">
            <a:off x="3001030" y="5038946"/>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DB85B68D-565F-4E25-80BD-1E2C85AEA7BC}"/>
              </a:ext>
            </a:extLst>
          </p:cNvPr>
          <p:cNvSpPr/>
          <p:nvPr/>
        </p:nvSpPr>
        <p:spPr>
          <a:xfrm>
            <a:off x="2649629" y="5665472"/>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7E28F80B-F029-4650-8437-457DAE3FCF16}"/>
              </a:ext>
            </a:extLst>
          </p:cNvPr>
          <p:cNvSpPr/>
          <p:nvPr/>
        </p:nvSpPr>
        <p:spPr>
          <a:xfrm rot="10800000">
            <a:off x="4752749" y="5654042"/>
            <a:ext cx="1002083" cy="269727"/>
          </a:xfrm>
          <a:prstGeom prst="rightArrow">
            <a:avLst>
              <a:gd name="adj1" fmla="val 44350"/>
              <a:gd name="adj2" fmla="val 8041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A63F1F19-730D-4085-AC56-A239EB2906BD}"/>
              </a:ext>
            </a:extLst>
          </p:cNvPr>
          <p:cNvSpPr txBox="1">
            <a:spLocks noChangeArrowheads="1"/>
          </p:cNvSpPr>
          <p:nvPr/>
        </p:nvSpPr>
        <p:spPr bwMode="auto">
          <a:xfrm>
            <a:off x="2971379" y="699713"/>
            <a:ext cx="43316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severely pained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6D36DEAB-E357-4464-9478-6C9AB2CF6888}"/>
              </a:ext>
            </a:extLst>
          </p:cNvPr>
          <p:cNvSpPr txBox="1">
            <a:spLocks noChangeArrowheads="1"/>
          </p:cNvSpPr>
          <p:nvPr/>
        </p:nvSpPr>
        <p:spPr bwMode="auto">
          <a:xfrm>
            <a:off x="3386709" y="1367605"/>
            <a:ext cx="20153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terrors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85F23F88-07BD-4C0C-A697-6EC29CFDAC39}"/>
              </a:ext>
            </a:extLst>
          </p:cNvPr>
          <p:cNvSpPr txBox="1">
            <a:spLocks noChangeArrowheads="1"/>
          </p:cNvSpPr>
          <p:nvPr/>
        </p:nvSpPr>
        <p:spPr bwMode="auto">
          <a:xfrm>
            <a:off x="754529" y="2713774"/>
            <a:ext cx="26528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trembling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656DAA5E-A70B-490F-A5F9-05211955D180}"/>
              </a:ext>
            </a:extLst>
          </p:cNvPr>
          <p:cNvSpPr txBox="1">
            <a:spLocks noChangeArrowheads="1"/>
          </p:cNvSpPr>
          <p:nvPr/>
        </p:nvSpPr>
        <p:spPr bwMode="auto">
          <a:xfrm>
            <a:off x="1500909" y="3384334"/>
            <a:ext cx="19298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horror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F79C1A90-3DE9-4D88-9486-5B3CCD205D01}"/>
              </a:ext>
            </a:extLst>
          </p:cNvPr>
          <p:cNvSpPr txBox="1">
            <a:spLocks noChangeArrowheads="1"/>
          </p:cNvSpPr>
          <p:nvPr/>
        </p:nvSpPr>
        <p:spPr bwMode="auto">
          <a:xfrm>
            <a:off x="6058428" y="768054"/>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wings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605775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4"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path" presetSubtype="0" accel="50000" decel="50000" fill="hold" grpId="1" nodeType="withEffect">
                                  <p:stCondLst>
                                    <p:cond delay="100"/>
                                  </p:stCondLst>
                                  <p:childTnLst>
                                    <p:animMotion origin="layout" path="M -2.5E-6 7.40741E-7 L -0.30833 -0.19884 " pathEditMode="relative" rAng="0" ptsTypes="AA">
                                      <p:cBhvr>
                                        <p:cTn id="10" dur="2100" fill="hold"/>
                                        <p:tgtEl>
                                          <p:spTgt spid="4"/>
                                        </p:tgtEl>
                                        <p:attrNameLst>
                                          <p:attrName>ppt_x</p:attrName>
                                          <p:attrName>ppt_y</p:attrName>
                                        </p:attrNameLst>
                                      </p:cBhvr>
                                      <p:rCtr x="-15417" y="-9954"/>
                                    </p:animMotion>
                                  </p:childTnLst>
                                </p:cTn>
                              </p:par>
                              <p:par>
                                <p:cTn id="11" presetID="19" presetClass="entr" presetSubtype="10"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2500" fill="hold"/>
                                        <p:tgtEl>
                                          <p:spTgt spid="3074"/>
                                        </p:tgtEl>
                                        <p:attrNameLst>
                                          <p:attrName>ppt_w</p:attrName>
                                        </p:attrNameLst>
                                      </p:cBhvr>
                                      <p:tavLst>
                                        <p:tav tm="0" fmla="#ppt_w*sin(2.5*pi*$)">
                                          <p:val>
                                            <p:fltVal val="0"/>
                                          </p:val>
                                        </p:tav>
                                        <p:tav tm="100000">
                                          <p:val>
                                            <p:fltVal val="1"/>
                                          </p:val>
                                        </p:tav>
                                      </p:tavLst>
                                    </p:anim>
                                    <p:anim calcmode="lin" valueType="num">
                                      <p:cBhvr>
                                        <p:cTn id="14" dur="2500" fill="hold"/>
                                        <p:tgtEl>
                                          <p:spTgt spid="3074"/>
                                        </p:tgtEl>
                                        <p:attrNameLst>
                                          <p:attrName>ppt_h</p:attrName>
                                        </p:attrNameLst>
                                      </p:cBhvr>
                                      <p:tavLst>
                                        <p:tav tm="0">
                                          <p:val>
                                            <p:strVal val="#ppt_h"/>
                                          </p:val>
                                        </p:tav>
                                        <p:tav tm="100000">
                                          <p:val>
                                            <p:strVal val="#ppt_h"/>
                                          </p:val>
                                        </p:tav>
                                      </p:tavLst>
                                    </p:anim>
                                  </p:childTnLst>
                                </p:cTn>
                              </p:par>
                              <p:par>
                                <p:cTn id="15" presetID="10" presetClass="exit" presetSubtype="0" fill="hold" grpId="5" nodeType="withEffect">
                                  <p:stCondLst>
                                    <p:cond delay="245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40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18" presetClass="emph" presetSubtype="0" fill="hold" grpId="1" nodeType="withEffect">
                                  <p:stCondLst>
                                    <p:cond delay="0"/>
                                  </p:stCondLst>
                                  <p:childTnLst>
                                    <p:set>
                                      <p:cBhvr override="childStyle">
                                        <p:cTn id="42" dur="500" fill="hold"/>
                                        <p:tgtEl>
                                          <p:spTgt spid="9"/>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grpId="0" nodeType="withEffect">
                                  <p:stCondLst>
                                    <p:cond delay="40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par>
                                <p:cTn id="49" presetID="18" presetClass="emph" presetSubtype="0" fill="hold" grpId="1" nodeType="withEffect">
                                  <p:stCondLst>
                                    <p:cond delay="400"/>
                                  </p:stCondLst>
                                  <p:childTnLst>
                                    <p:set>
                                      <p:cBhvr override="childStyle">
                                        <p:cTn id="50" dur="500" fill="hold"/>
                                        <p:tgtEl>
                                          <p:spTgt spid="10"/>
                                        </p:tgtEl>
                                        <p:attrNameLst>
                                          <p:attrName>style.textDecorationUnderline</p:attrName>
                                        </p:attrNameLst>
                                      </p:cBhvr>
                                      <p:to>
                                        <p:strVal val="true"/>
                                      </p:to>
                                    </p:set>
                                  </p:childTnLst>
                                </p:cTn>
                              </p:par>
                              <p:par>
                                <p:cTn id="51" presetID="22" presetClass="entr" presetSubtype="8" fill="hold" grpId="0" nodeType="withEffect">
                                  <p:stCondLst>
                                    <p:cond delay="40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40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stCondLst>
                                            <p:cond delay="0"/>
                                          </p:stCondLst>
                                        </p:cTn>
                                        <p:tgtEl>
                                          <p:spTgt spid="7"/>
                                        </p:tgtEl>
                                      </p:cBhvr>
                                    </p:animEffect>
                                    <p:anim to="" calcmode="lin" valueType="num">
                                      <p:cBhvr>
                                        <p:cTn id="5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61" presetID="22" presetClass="entr" presetSubtype="8"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par>
                          <p:cTn id="64" fill="hold">
                            <p:stCondLst>
                              <p:cond delay="900"/>
                            </p:stCondLst>
                            <p:childTnLst>
                              <p:par>
                                <p:cTn id="65" presetID="10" presetClass="exit" presetSubtype="0" fill="hold" grpId="1" nodeType="afterEffect">
                                  <p:stCondLst>
                                    <p:cond delay="0"/>
                                  </p:stCondLst>
                                  <p:childTnLst>
                                    <p:animEffect transition="out" filter="fade">
                                      <p:cBhvr>
                                        <p:cTn id="66" dur="250"/>
                                        <p:tgtEl>
                                          <p:spTgt spid="21"/>
                                        </p:tgtEl>
                                      </p:cBhvr>
                                    </p:animEffect>
                                    <p:set>
                                      <p:cBhvr>
                                        <p:cTn id="67" dur="1" fill="hold">
                                          <p:stCondLst>
                                            <p:cond delay="24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40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par>
                                <p:cTn id="73" presetID="18" presetClass="emph" presetSubtype="0" fill="hold" grpId="1" nodeType="withEffect">
                                  <p:stCondLst>
                                    <p:cond delay="400"/>
                                  </p:stCondLst>
                                  <p:childTnLst>
                                    <p:set>
                                      <p:cBhvr override="childStyle">
                                        <p:cTn id="74" dur="500" fill="hold"/>
                                        <p:tgtEl>
                                          <p:spTgt spid="12"/>
                                        </p:tgtEl>
                                        <p:attrNameLst>
                                          <p:attrName>style.textDecorationUnderline</p:attrName>
                                        </p:attrNameLst>
                                      </p:cBhvr>
                                      <p:to>
                                        <p:strVal val="true"/>
                                      </p:to>
                                    </p:set>
                                  </p:childTnLst>
                                </p:cTn>
                              </p:par>
                              <p:par>
                                <p:cTn id="75" presetID="22" presetClass="entr" presetSubtype="8" fill="hold" grpId="0" nodeType="withEffect">
                                  <p:stCondLst>
                                    <p:cond delay="4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par>
                                <p:cTn id="78" presetID="16" presetClass="exit" presetSubtype="21" fill="hold" grpId="2" nodeType="withEffect">
                                  <p:stCondLst>
                                    <p:cond delay="0"/>
                                  </p:stCondLst>
                                  <p:childTnLst>
                                    <p:animEffect transition="out" filter="barn(inVertical)">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6" presetClass="exit" presetSubtype="21" fill="hold" grpId="2" nodeType="withEffect">
                                  <p:stCondLst>
                                    <p:cond delay="0"/>
                                  </p:stCondLst>
                                  <p:childTnLst>
                                    <p:animEffect transition="out" filter="barn(inVertical)">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6" presetClass="exit" presetSubtype="21" fill="hold" grpId="2" nodeType="withEffect">
                                  <p:stCondLst>
                                    <p:cond delay="0"/>
                                  </p:stCondLst>
                                  <p:childTnLst>
                                    <p:animEffect transition="out" filter="barn(inVertical)">
                                      <p:cBhvr>
                                        <p:cTn id="85" dur="500"/>
                                        <p:tgtEl>
                                          <p:spTgt spid="9"/>
                                        </p:tgtEl>
                                      </p:cBhvr>
                                    </p:animEffect>
                                    <p:set>
                                      <p:cBhvr>
                                        <p:cTn id="86" dur="1" fill="hold">
                                          <p:stCondLst>
                                            <p:cond delay="499"/>
                                          </p:stCondLst>
                                        </p:cTn>
                                        <p:tgtEl>
                                          <p:spTgt spid="9"/>
                                        </p:tgtEl>
                                        <p:attrNameLst>
                                          <p:attrName>style.visibility</p:attrName>
                                        </p:attrNameLst>
                                      </p:cBhvr>
                                      <p:to>
                                        <p:strVal val="hidden"/>
                                      </p:to>
                                    </p:set>
                                  </p:childTnLst>
                                </p:cTn>
                              </p:par>
                              <p:par>
                                <p:cTn id="87" presetID="16" presetClass="exit" presetSubtype="21" fill="hold" grpId="2" nodeType="withEffect">
                                  <p:stCondLst>
                                    <p:cond delay="0"/>
                                  </p:stCondLst>
                                  <p:childTnLst>
                                    <p:animEffect transition="out" filter="barn(inVertical)">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5"/>
                                        </p:tgtEl>
                                      </p:cBhvr>
                                    </p:animEffect>
                                    <p:set>
                                      <p:cBhvr>
                                        <p:cTn id="98" dur="1" fill="hold">
                                          <p:stCondLst>
                                            <p:cond delay="499"/>
                                          </p:stCondLst>
                                        </p:cTn>
                                        <p:tgtEl>
                                          <p:spTgt spid="2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6"/>
                                        </p:tgtEl>
                                      </p:cBhvr>
                                    </p:animEffect>
                                    <p:set>
                                      <p:cBhvr>
                                        <p:cTn id="101" dur="1" fill="hold">
                                          <p:stCondLst>
                                            <p:cond delay="499"/>
                                          </p:stCondLst>
                                        </p:cTn>
                                        <p:tgtEl>
                                          <p:spTgt spid="26"/>
                                        </p:tgtEl>
                                        <p:attrNameLst>
                                          <p:attrName>style.visibility</p:attrName>
                                        </p:attrNameLst>
                                      </p:cBhvr>
                                      <p:to>
                                        <p:strVal val="hidden"/>
                                      </p:to>
                                    </p:set>
                                  </p:childTnLst>
                                </p:cTn>
                              </p:par>
                              <p:par>
                                <p:cTn id="102" presetID="22" presetClass="entr" presetSubtype="1"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up)">
                                      <p:cBhvr>
                                        <p:cTn id="104" dur="500"/>
                                        <p:tgtEl>
                                          <p:spTgt spid="16"/>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wipe(right)">
                                      <p:cBhvr>
                                        <p:cTn id="107" dur="500"/>
                                        <p:tgtEl>
                                          <p:spTgt spid="17"/>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left)">
                                      <p:cBhvr>
                                        <p:cTn id="113" dur="500"/>
                                        <p:tgtEl>
                                          <p:spTgt spid="19"/>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wipe(right)">
                                      <p:cBhvr>
                                        <p:cTn id="116" dur="500"/>
                                        <p:tgtEl>
                                          <p:spTgt spid="20"/>
                                        </p:tgtEl>
                                      </p:cBhvr>
                                    </p:animEffect>
                                  </p:childTnLst>
                                </p:cTn>
                              </p:par>
                            </p:childTnLst>
                          </p:cTn>
                        </p:par>
                      </p:childTnLst>
                    </p:cTn>
                  </p:par>
                  <p:par>
                    <p:cTn id="117" fill="hold">
                      <p:stCondLst>
                        <p:cond delay="indefinite"/>
                      </p:stCondLst>
                      <p:childTnLst>
                        <p:par>
                          <p:cTn id="118" fill="hold">
                            <p:stCondLst>
                              <p:cond delay="0"/>
                            </p:stCondLst>
                            <p:childTnLst>
                              <p:par>
                                <p:cTn id="119" presetID="0" presetClass="exit" presetSubtype="0" fill="hold" grpId="1" nodeType="clickEffect">
                                  <p:stCondLst>
                                    <p:cond delay="0"/>
                                  </p:stCondLst>
                                  <p:childTnLst>
                                    <p:set>
                                      <p:cBhvr>
                                        <p:cTn id="120" dur="1" fill="hold">
                                          <p:stCondLst>
                                            <p:cond delay="999"/>
                                          </p:stCondLst>
                                        </p:cTn>
                                        <p:tgtEl>
                                          <p:spTgt spid="7"/>
                                        </p:tgtEl>
                                        <p:attrNameLst>
                                          <p:attrName>style.visibility</p:attrName>
                                        </p:attrNameLst>
                                      </p:cBhvr>
                                      <p:to>
                                        <p:strVal val="hidden"/>
                                      </p:to>
                                    </p:set>
                                    <p:animEffect transition="out" filter="dissolve">
                                      <p:cBhvr>
                                        <p:cTn id="121" dur="1000">
                                          <p:stCondLst>
                                            <p:cond delay="0"/>
                                          </p:stCondLst>
                                        </p:cTn>
                                        <p:tgtEl>
                                          <p:spTgt spid="7"/>
                                        </p:tgtEl>
                                      </p:cBhvr>
                                    </p:animEffect>
                                    <p:anim to="" calcmode="lin" valueType="num">
                                      <p:cBhvr>
                                        <p:cTn id="12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23"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24" presetID="22" presetClass="exit" presetSubtype="1" fill="hold" grpId="1" nodeType="withEffect">
                                  <p:stCondLst>
                                    <p:cond delay="0"/>
                                  </p:stCondLst>
                                  <p:childTnLst>
                                    <p:animEffect transition="out" filter="wipe(up)">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par>
                                <p:cTn id="127" presetID="22" presetClass="exit" presetSubtype="2" fill="hold" grpId="1" nodeType="withEffect">
                                  <p:stCondLst>
                                    <p:cond delay="0"/>
                                  </p:stCondLst>
                                  <p:childTnLst>
                                    <p:animEffect transition="out" filter="wipe(right)">
                                      <p:cBhvr>
                                        <p:cTn id="128" dur="500"/>
                                        <p:tgtEl>
                                          <p:spTgt spid="17"/>
                                        </p:tgtEl>
                                      </p:cBhvr>
                                    </p:animEffect>
                                    <p:set>
                                      <p:cBhvr>
                                        <p:cTn id="129" dur="1" fill="hold">
                                          <p:stCondLst>
                                            <p:cond delay="499"/>
                                          </p:stCondLst>
                                        </p:cTn>
                                        <p:tgtEl>
                                          <p:spTgt spid="17"/>
                                        </p:tgtEl>
                                        <p:attrNameLst>
                                          <p:attrName>style.visibility</p:attrName>
                                        </p:attrNameLst>
                                      </p:cBhvr>
                                      <p:to>
                                        <p:strVal val="hidden"/>
                                      </p:to>
                                    </p:set>
                                  </p:childTnLst>
                                </p:cTn>
                              </p:par>
                              <p:par>
                                <p:cTn id="130" presetID="22" presetClass="exit" presetSubtype="8" fill="hold" grpId="1" nodeType="withEffect">
                                  <p:stCondLst>
                                    <p:cond delay="0"/>
                                  </p:stCondLst>
                                  <p:childTnLst>
                                    <p:animEffect transition="out" filter="wipe(left)">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22" presetClass="exit" presetSubtype="8" fill="hold" grpId="1" nodeType="withEffect">
                                  <p:stCondLst>
                                    <p:cond delay="0"/>
                                  </p:stCondLst>
                                  <p:childTnLst>
                                    <p:animEffect transition="out" filter="wipe(left)">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par>
                                <p:cTn id="136" presetID="22" presetClass="exit" presetSubtype="2" fill="hold" grpId="1" nodeType="withEffect">
                                  <p:stCondLst>
                                    <p:cond delay="0"/>
                                  </p:stCondLst>
                                  <p:childTnLst>
                                    <p:animEffect transition="out" filter="wipe(right)">
                                      <p:cBhvr>
                                        <p:cTn id="137" dur="500"/>
                                        <p:tgtEl>
                                          <p:spTgt spid="20"/>
                                        </p:tgtEl>
                                      </p:cBhvr>
                                    </p:animEffect>
                                    <p:set>
                                      <p:cBhvr>
                                        <p:cTn id="138" dur="1" fill="hold">
                                          <p:stCondLst>
                                            <p:cond delay="499"/>
                                          </p:stCondLst>
                                        </p:cTn>
                                        <p:tgtEl>
                                          <p:spTgt spid="20"/>
                                        </p:tgtEl>
                                        <p:attrNameLst>
                                          <p:attrName>style.visibility</p:attrName>
                                        </p:attrNameLst>
                                      </p:cBhvr>
                                      <p:to>
                                        <p:strVal val="hidden"/>
                                      </p:to>
                                    </p:set>
                                  </p:childTnLst>
                                </p:cTn>
                              </p:par>
                              <p:par>
                                <p:cTn id="139" presetID="0" presetClass="entr" presetSubtype="0" fill="hold" grpId="0" nodeType="withEffect">
                                  <p:stCondLst>
                                    <p:cond delay="0"/>
                                  </p:stCondLst>
                                  <p:childTnLst>
                                    <p:set>
                                      <p:cBhvr>
                                        <p:cTn id="140" dur="1" fill="hold">
                                          <p:stCondLst>
                                            <p:cond delay="0"/>
                                          </p:stCondLst>
                                        </p:cTn>
                                        <p:tgtEl>
                                          <p:spTgt spid="14"/>
                                        </p:tgtEl>
                                        <p:attrNameLst>
                                          <p:attrName>style.visibility</p:attrName>
                                        </p:attrNameLst>
                                      </p:cBhvr>
                                      <p:to>
                                        <p:strVal val="visible"/>
                                      </p:to>
                                    </p:set>
                                    <p:animEffect transition="in" filter="dissolve">
                                      <p:cBhvr>
                                        <p:cTn id="141" dur="1000">
                                          <p:stCondLst>
                                            <p:cond delay="0"/>
                                          </p:stCondLst>
                                        </p:cTn>
                                        <p:tgtEl>
                                          <p:spTgt spid="14"/>
                                        </p:tgtEl>
                                      </p:cBhvr>
                                    </p:animEffect>
                                    <p:anim to="" calcmode="lin" valueType="num">
                                      <p:cBhvr>
                                        <p:cTn id="142" dur="10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43" dur="10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144" presetID="42" presetClass="path" presetSubtype="0" accel="50000" decel="50000" fill="hold" grpId="2" nodeType="withEffect">
                                  <p:stCondLst>
                                    <p:cond delay="0"/>
                                  </p:stCondLst>
                                  <p:childTnLst>
                                    <p:animMotion origin="layout" path="M 4.44444E-6 -3.7037E-7 L -0.18559 0.04676 " pathEditMode="relative" rAng="0" ptsTypes="AA">
                                      <p:cBhvr>
                                        <p:cTn id="145" dur="1000" fill="hold"/>
                                        <p:tgtEl>
                                          <p:spTgt spid="7"/>
                                        </p:tgtEl>
                                        <p:attrNameLst>
                                          <p:attrName>ppt_x</p:attrName>
                                          <p:attrName>ppt_y</p:attrName>
                                        </p:attrNameLst>
                                      </p:cBhvr>
                                      <p:rCtr x="-9288" y="2338"/>
                                    </p:animMotion>
                                  </p:childTnLst>
                                </p:cTn>
                              </p:par>
                              <p:par>
                                <p:cTn id="146" presetID="42" presetClass="path" presetSubtype="0" accel="50000" decel="50000" fill="hold" grpId="2" nodeType="withEffect">
                                  <p:stCondLst>
                                    <p:cond delay="0"/>
                                  </p:stCondLst>
                                  <p:childTnLst>
                                    <p:animMotion origin="layout" path="M 1.38889E-6 1.11022E-16 L 0.15833 -0.06273 " pathEditMode="relative" rAng="0" ptsTypes="AA">
                                      <p:cBhvr>
                                        <p:cTn id="147" dur="1000" spd="-100000" fill="hold"/>
                                        <p:tgtEl>
                                          <p:spTgt spid="14"/>
                                        </p:tgtEl>
                                        <p:attrNameLst>
                                          <p:attrName>ppt_x</p:attrName>
                                          <p:attrName>ppt_y</p:attrName>
                                        </p:attrNameLst>
                                      </p:cBhvr>
                                      <p:rCtr x="7917" y="-3148"/>
                                    </p:animMotion>
                                  </p:childTnLst>
                                </p:cTn>
                              </p:par>
                              <p:par>
                                <p:cTn id="148" presetID="16" presetClass="exit" presetSubtype="21" fill="hold" grpId="2" nodeType="withEffect">
                                  <p:stCondLst>
                                    <p:cond delay="0"/>
                                  </p:stCondLst>
                                  <p:childTnLst>
                                    <p:animEffect transition="out" filter="barn(inVertical)">
                                      <p:cBhvr>
                                        <p:cTn id="149" dur="500"/>
                                        <p:tgtEl>
                                          <p:spTgt spid="12"/>
                                        </p:tgtEl>
                                      </p:cBhvr>
                                    </p:animEffect>
                                    <p:set>
                                      <p:cBhvr>
                                        <p:cTn id="150" dur="1" fill="hold">
                                          <p:stCondLst>
                                            <p:cond delay="499"/>
                                          </p:stCondLst>
                                        </p:cTn>
                                        <p:tgtEl>
                                          <p:spTgt spid="12"/>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30"/>
                                        </p:tgtEl>
                                      </p:cBhvr>
                                    </p:animEffect>
                                    <p:set>
                                      <p:cBhvr>
                                        <p:cTn id="153" dur="1" fill="hold">
                                          <p:stCondLst>
                                            <p:cond delay="499"/>
                                          </p:stCondLst>
                                        </p:cTn>
                                        <p:tgtEl>
                                          <p:spTgt spid="30"/>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5"/>
                                        </p:tgtEl>
                                        <p:attrNameLst>
                                          <p:attrName>style.visibility</p:attrName>
                                        </p:attrNameLst>
                                      </p:cBhvr>
                                      <p:to>
                                        <p:strVal val="visible"/>
                                      </p:to>
                                    </p:set>
                                    <p:animEffect transition="in" filter="fade">
                                      <p:cBhvr>
                                        <p:cTn id="158" dur="250"/>
                                        <p:tgtEl>
                                          <p:spTgt spid="15"/>
                                        </p:tgtEl>
                                      </p:cBhvr>
                                    </p:animEffect>
                                  </p:childTnLst>
                                </p:cTn>
                              </p:par>
                              <p:par>
                                <p:cTn id="159" presetID="42" presetClass="path" presetSubtype="0" accel="50000" decel="50000" fill="hold" grpId="1" nodeType="withEffect">
                                  <p:stCondLst>
                                    <p:cond delay="0"/>
                                  </p:stCondLst>
                                  <p:childTnLst>
                                    <p:animMotion origin="layout" path="M -2.5E-6 -7.40741E-7 L -0.06146 -0.47662 " pathEditMode="relative" rAng="0" ptsTypes="AA">
                                      <p:cBhvr>
                                        <p:cTn id="160" dur="1750" fill="hold"/>
                                        <p:tgtEl>
                                          <p:spTgt spid="15"/>
                                        </p:tgtEl>
                                        <p:attrNameLst>
                                          <p:attrName>ppt_x</p:attrName>
                                          <p:attrName>ppt_y</p:attrName>
                                        </p:attrNameLst>
                                      </p:cBhvr>
                                      <p:rCtr x="-3073" y="-23843"/>
                                    </p:animMotion>
                                  </p:childTnLst>
                                </p:cTn>
                              </p:par>
                              <p:par>
                                <p:cTn id="161" presetID="10" presetClass="exit" presetSubtype="0" fill="hold" grpId="1" nodeType="withEffect">
                                  <p:stCondLst>
                                    <p:cond delay="0"/>
                                  </p:stCondLst>
                                  <p:childTnLst>
                                    <p:animEffect transition="out" filter="fade">
                                      <p:cBhvr>
                                        <p:cTn id="162" dur="1250"/>
                                        <p:tgtEl>
                                          <p:spTgt spid="3074"/>
                                        </p:tgtEl>
                                      </p:cBhvr>
                                    </p:animEffect>
                                    <p:set>
                                      <p:cBhvr>
                                        <p:cTn id="163" dur="1" fill="hold">
                                          <p:stCondLst>
                                            <p:cond delay="1249"/>
                                          </p:stCondLst>
                                        </p:cTn>
                                        <p:tgtEl>
                                          <p:spTgt spid="3074"/>
                                        </p:tgtEl>
                                        <p:attrNameLst>
                                          <p:attrName>style.visibility</p:attrName>
                                        </p:attrNameLst>
                                      </p:cBhvr>
                                      <p:to>
                                        <p:strVal val="hidden"/>
                                      </p:to>
                                    </p:set>
                                  </p:childTnLst>
                                </p:cTn>
                              </p:par>
                              <p:par>
                                <p:cTn id="164" presetID="42" presetClass="path" presetSubtype="0" accel="50000" decel="50000" fill="hold" grpId="3" nodeType="withEffect">
                                  <p:stCondLst>
                                    <p:cond delay="250"/>
                                  </p:stCondLst>
                                  <p:childTnLst>
                                    <p:animMotion origin="layout" path="M -3.33333E-6 1.11022E-16 L 0.06545 -0.40231 " pathEditMode="relative" rAng="0" ptsTypes="AA">
                                      <p:cBhvr>
                                        <p:cTn id="165" dur="1250" fill="hold"/>
                                        <p:tgtEl>
                                          <p:spTgt spid="14"/>
                                        </p:tgtEl>
                                        <p:attrNameLst>
                                          <p:attrName>ppt_x</p:attrName>
                                          <p:attrName>ppt_y</p:attrName>
                                        </p:attrNameLst>
                                      </p:cBhvr>
                                      <p:rCtr x="3264" y="-20116"/>
                                    </p:animMotion>
                                  </p:childTnLst>
                                </p:cTn>
                              </p:par>
                              <p:par>
                                <p:cTn id="166" presetID="0" presetClass="exit" presetSubtype="0" fill="hold" grpId="1" nodeType="withEffect">
                                  <p:stCondLst>
                                    <p:cond delay="250"/>
                                  </p:stCondLst>
                                  <p:childTnLst>
                                    <p:set>
                                      <p:cBhvr>
                                        <p:cTn id="167" dur="1" fill="hold">
                                          <p:stCondLst>
                                            <p:cond delay="1249"/>
                                          </p:stCondLst>
                                        </p:cTn>
                                        <p:tgtEl>
                                          <p:spTgt spid="14"/>
                                        </p:tgtEl>
                                        <p:attrNameLst>
                                          <p:attrName>style.visibility</p:attrName>
                                        </p:attrNameLst>
                                      </p:cBhvr>
                                      <p:to>
                                        <p:strVal val="hidden"/>
                                      </p:to>
                                    </p:set>
                                    <p:animEffect transition="out" filter="dissolve">
                                      <p:cBhvr>
                                        <p:cTn id="168" dur="1250">
                                          <p:stCondLst>
                                            <p:cond delay="0"/>
                                          </p:stCondLst>
                                        </p:cTn>
                                        <p:tgtEl>
                                          <p:spTgt spid="14"/>
                                        </p:tgtEl>
                                      </p:cBhvr>
                                    </p:animEffect>
                                    <p:anim to="" calcmode="lin" valueType="num">
                                      <p:cBhvr>
                                        <p:cTn id="169" dur="12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70" dur="12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71" presetID="23" presetClass="entr" presetSubtype="16" fill="hold" grpId="0" nodeType="withEffect">
                                  <p:stCondLst>
                                    <p:cond delay="0"/>
                                  </p:stCondLst>
                                  <p:childTnLst>
                                    <p:set>
                                      <p:cBhvr>
                                        <p:cTn id="172" dur="1" fill="hold">
                                          <p:stCondLst>
                                            <p:cond delay="0"/>
                                          </p:stCondLst>
                                        </p:cTn>
                                        <p:tgtEl>
                                          <p:spTgt spid="22"/>
                                        </p:tgtEl>
                                        <p:attrNameLst>
                                          <p:attrName>style.visibility</p:attrName>
                                        </p:attrNameLst>
                                      </p:cBhvr>
                                      <p:to>
                                        <p:strVal val="visible"/>
                                      </p:to>
                                    </p:set>
                                    <p:anim calcmode="lin" valueType="num">
                                      <p:cBhvr>
                                        <p:cTn id="173" dur="500" fill="hold"/>
                                        <p:tgtEl>
                                          <p:spTgt spid="22"/>
                                        </p:tgtEl>
                                        <p:attrNameLst>
                                          <p:attrName>ppt_w</p:attrName>
                                        </p:attrNameLst>
                                      </p:cBhvr>
                                      <p:tavLst>
                                        <p:tav tm="0">
                                          <p:val>
                                            <p:fltVal val="0"/>
                                          </p:val>
                                        </p:tav>
                                        <p:tav tm="100000">
                                          <p:val>
                                            <p:strVal val="#ppt_w"/>
                                          </p:val>
                                        </p:tav>
                                      </p:tavLst>
                                    </p:anim>
                                    <p:anim calcmode="lin" valueType="num">
                                      <p:cBhvr>
                                        <p:cTn id="174" dur="500" fill="hold"/>
                                        <p:tgtEl>
                                          <p:spTgt spid="22"/>
                                        </p:tgtEl>
                                        <p:attrNameLst>
                                          <p:attrName>ppt_h</p:attrName>
                                        </p:attrNameLst>
                                      </p:cBhvr>
                                      <p:tavLst>
                                        <p:tav tm="0">
                                          <p:val>
                                            <p:fltVal val="0"/>
                                          </p:val>
                                        </p:tav>
                                        <p:tav tm="100000">
                                          <p:val>
                                            <p:strVal val="#ppt_h"/>
                                          </p:val>
                                        </p:tav>
                                      </p:tavLst>
                                    </p:anim>
                                  </p:childTnLst>
                                </p:cTn>
                              </p:par>
                              <p:par>
                                <p:cTn id="175" presetID="0" presetClass="exit" presetSubtype="0" fill="hold" grpId="1" nodeType="withEffect">
                                  <p:stCondLst>
                                    <p:cond delay="500"/>
                                  </p:stCondLst>
                                  <p:childTnLst>
                                    <p:set>
                                      <p:cBhvr>
                                        <p:cTn id="176" dur="1" fill="hold">
                                          <p:stCondLst>
                                            <p:cond delay="999"/>
                                          </p:stCondLst>
                                        </p:cTn>
                                        <p:tgtEl>
                                          <p:spTgt spid="22"/>
                                        </p:tgtEl>
                                        <p:attrNameLst>
                                          <p:attrName>style.visibility</p:attrName>
                                        </p:attrNameLst>
                                      </p:cBhvr>
                                      <p:to>
                                        <p:strVal val="hidden"/>
                                      </p:to>
                                    </p:set>
                                    <p:animEffect transition="out" filter="dissolve">
                                      <p:cBhvr>
                                        <p:cTn id="177" dur="1000">
                                          <p:stCondLst>
                                            <p:cond delay="0"/>
                                          </p:stCondLst>
                                        </p:cTn>
                                        <p:tgtEl>
                                          <p:spTgt spid="22"/>
                                        </p:tgtEl>
                                      </p:cBhvr>
                                    </p:animEffect>
                                    <p:anim to="" calcmode="lin" valueType="num">
                                      <p:cBhvr>
                                        <p:cTn id="178" dur="1000" fill="hold">
                                          <p:stCondLst>
                                            <p:cond delay="0"/>
                                          </p:stCondLst>
                                        </p:cTn>
                                        <p:tgtEl>
                                          <p:spTgt spid="22"/>
                                        </p:tgtEl>
                                        <p:attrNameLst>
                                          <p:attrName>ppt_w</p:attrName>
                                        </p:attrNameLst>
                                      </p:cBhvr>
                                      <p:tavLst>
                                        <p:tav tm="0">
                                          <p:val>
                                            <p:strVal val="#ppt_w"/>
                                          </p:val>
                                        </p:tav>
                                        <p:tav tm="100000">
                                          <p:val>
                                            <p:strVal val="#ppt_w*4"/>
                                          </p:val>
                                        </p:tav>
                                      </p:tavLst>
                                    </p:anim>
                                    <p:anim to="" calcmode="lin" valueType="num">
                                      <p:cBhvr>
                                        <p:cTn id="179" dur="1000" fill="hold">
                                          <p:stCondLst>
                                            <p:cond delay="0"/>
                                          </p:stCondLst>
                                        </p:cTn>
                                        <p:tgtEl>
                                          <p:spTgt spid="22"/>
                                        </p:tgtEl>
                                        <p:attrNameLst>
                                          <p:attrName>ppt_h</p:attrName>
                                        </p:attrNameLst>
                                      </p:cBhvr>
                                      <p:tavLst>
                                        <p:tav tm="0">
                                          <p:val>
                                            <p:strVal val="#ppt_h"/>
                                          </p:val>
                                        </p:tav>
                                        <p:tav tm="100000">
                                          <p:val>
                                            <p:strVal val="#ppt_h*4"/>
                                          </p:val>
                                        </p:tav>
                                      </p:tavLst>
                                    </p:anim>
                                  </p:childTnLst>
                                </p:cTn>
                              </p:par>
                              <p:par>
                                <p:cTn id="180" presetID="42" presetClass="path" presetSubtype="0" accel="50000" decel="50000" fill="hold" grpId="2" nodeType="withEffect">
                                  <p:stCondLst>
                                    <p:cond delay="500"/>
                                  </p:stCondLst>
                                  <p:childTnLst>
                                    <p:animMotion origin="layout" path="M -4.44444E-6 -2.59259E-6 L 0.28907 0.28866 " pathEditMode="relative" rAng="0" ptsTypes="AA">
                                      <p:cBhvr>
                                        <p:cTn id="181" dur="1000" fill="hold"/>
                                        <p:tgtEl>
                                          <p:spTgt spid="22"/>
                                        </p:tgtEl>
                                        <p:attrNameLst>
                                          <p:attrName>ppt_x</p:attrName>
                                          <p:attrName>ppt_y</p:attrName>
                                        </p:attrNameLst>
                                      </p:cBhvr>
                                      <p:rCtr x="14444" y="1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9" grpId="0"/>
      <p:bldP spid="9" grpId="1"/>
      <p:bldP spid="9" grpId="2"/>
      <p:bldP spid="10" grpId="0"/>
      <p:bldP spid="10" grpId="1"/>
      <p:bldP spid="10" grpId="2"/>
      <p:bldP spid="12" grpId="0"/>
      <p:bldP spid="12" grpId="1"/>
      <p:bldP spid="12" grpId="2"/>
      <p:bldP spid="3074" grpId="0"/>
      <p:bldP spid="3074" grpId="1"/>
      <p:bldP spid="4" grpId="1"/>
      <p:bldP spid="4" grpId="3"/>
      <p:bldP spid="4" grpId="4"/>
      <p:bldP spid="4" grpId="5"/>
      <p:bldP spid="21" grpId="0"/>
      <p:bldP spid="21" grpId="1"/>
      <p:bldP spid="22" grpId="0"/>
      <p:bldP spid="22" grpId="1"/>
      <p:bldP spid="22" grpId="2"/>
      <p:bldP spid="7" grpId="0"/>
      <p:bldP spid="7" grpId="1"/>
      <p:bldP spid="7" grpId="2"/>
      <p:bldP spid="30" grpId="0"/>
      <p:bldP spid="30" grpId="1"/>
      <p:bldP spid="14" grpId="0"/>
      <p:bldP spid="14" grpId="1"/>
      <p:bldP spid="14" grpId="2"/>
      <p:bldP spid="14" grpId="3"/>
      <p:bldP spid="15" grpId="0"/>
      <p:bldP spid="15" grpId="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3" grpId="0"/>
      <p:bldP spid="23" grpId="1"/>
      <p:bldP spid="24" grpId="0"/>
      <p:bldP spid="24" grpId="1"/>
      <p:bldP spid="25" grpId="0"/>
      <p:bldP spid="25" grpId="1"/>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5A1F1-0A55-4B2F-AE0E-D4ED3F849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5" y="-19280"/>
            <a:ext cx="9179805" cy="6877280"/>
          </a:xfrm>
          <a:prstGeom prst="rect">
            <a:avLst/>
          </a:prstGeom>
        </p:spPr>
      </p:pic>
      <p:sp>
        <p:nvSpPr>
          <p:cNvPr id="4" name="Title 1">
            <a:extLst>
              <a:ext uri="{FF2B5EF4-FFF2-40B4-BE49-F238E27FC236}">
                <a16:creationId xmlns:a16="http://schemas.microsoft.com/office/drawing/2014/main" id="{9AA9A815-3442-494A-8457-AAC762A3DBF0}"/>
              </a:ext>
            </a:extLst>
          </p:cNvPr>
          <p:cNvSpPr txBox="1">
            <a:spLocks/>
          </p:cNvSpPr>
          <p:nvPr/>
        </p:nvSpPr>
        <p:spPr>
          <a:xfrm>
            <a:off x="4404727" y="1395763"/>
            <a:ext cx="25580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truth</a:t>
            </a:r>
          </a:p>
        </p:txBody>
      </p:sp>
      <p:sp>
        <p:nvSpPr>
          <p:cNvPr id="5" name="Title 1">
            <a:extLst>
              <a:ext uri="{FF2B5EF4-FFF2-40B4-BE49-F238E27FC236}">
                <a16:creationId xmlns:a16="http://schemas.microsoft.com/office/drawing/2014/main" id="{2227AE87-7A6A-41FB-9335-8E7F60ED4863}"/>
              </a:ext>
            </a:extLst>
          </p:cNvPr>
          <p:cNvSpPr txBox="1">
            <a:spLocks/>
          </p:cNvSpPr>
          <p:nvPr/>
        </p:nvSpPr>
        <p:spPr>
          <a:xfrm>
            <a:off x="457122" y="2065559"/>
            <a:ext cx="30151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shield</a:t>
            </a:r>
          </a:p>
        </p:txBody>
      </p:sp>
      <p:sp>
        <p:nvSpPr>
          <p:cNvPr id="3074" name="Rectangle 2"/>
          <p:cNvSpPr>
            <a:spLocks noGrp="1" noChangeArrowheads="1"/>
          </p:cNvSpPr>
          <p:nvPr>
            <p:ph type="title"/>
          </p:nvPr>
        </p:nvSpPr>
        <p:spPr>
          <a:xfrm>
            <a:off x="399361" y="137319"/>
            <a:ext cx="8345277"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shall cover you with His feathers, And under His wings you shall take refuge; His truth shall be your shield and buckler. You shall not be afraid of the terror by night, Nor of the arrow that flies by day, Nor of the pestilence that walks in darkness, Nor of the destruction that lays waste at noonday.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91:4-6</a:t>
            </a:r>
            <a:endPar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B7F47B3-5BB6-4DFD-B706-F66FCCC302A5}"/>
              </a:ext>
            </a:extLst>
          </p:cNvPr>
          <p:cNvSpPr txBox="1">
            <a:spLocks noChangeArrowheads="1"/>
          </p:cNvSpPr>
          <p:nvPr/>
        </p:nvSpPr>
        <p:spPr bwMode="auto">
          <a:xfrm>
            <a:off x="6058428" y="768054"/>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wings</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E6DAF16-93AF-4322-9941-27FA91ED1697}"/>
              </a:ext>
            </a:extLst>
          </p:cNvPr>
          <p:cNvSpPr txBox="1">
            <a:spLocks noChangeArrowheads="1"/>
          </p:cNvSpPr>
          <p:nvPr/>
        </p:nvSpPr>
        <p:spPr bwMode="auto">
          <a:xfrm>
            <a:off x="4355995" y="1458595"/>
            <a:ext cx="26528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His truth</a:t>
            </a:r>
            <a:endParaRPr lang="en-US" altLang="en-US"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F222447-15E0-4B79-BDF2-7DF35B209245}"/>
              </a:ext>
            </a:extLst>
          </p:cNvPr>
          <p:cNvSpPr txBox="1">
            <a:spLocks noChangeArrowheads="1"/>
          </p:cNvSpPr>
          <p:nvPr/>
        </p:nvSpPr>
        <p:spPr bwMode="auto">
          <a:xfrm>
            <a:off x="368135" y="2131245"/>
            <a:ext cx="31890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your shield</a:t>
            </a:r>
            <a:endParaRPr lang="en-US" altLang="en-US" b="1" i="1" kern="0" dirty="0">
              <a:ln w="3175"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endParaRPr>
          </a:p>
        </p:txBody>
      </p:sp>
      <p:pic>
        <p:nvPicPr>
          <p:cNvPr id="16" name="Picture 21">
            <a:extLst>
              <a:ext uri="{FF2B5EF4-FFF2-40B4-BE49-F238E27FC236}">
                <a16:creationId xmlns:a16="http://schemas.microsoft.com/office/drawing/2014/main" id="{F2684704-4813-4973-9207-F618EEB97D0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ectangle 17">
            <a:extLst>
              <a:ext uri="{FF2B5EF4-FFF2-40B4-BE49-F238E27FC236}">
                <a16:creationId xmlns:a16="http://schemas.microsoft.com/office/drawing/2014/main" id="{765AE25A-0FF7-4E4C-940D-8D097DA47ECC}"/>
              </a:ext>
            </a:extLst>
          </p:cNvPr>
          <p:cNvSpPr/>
          <p:nvPr/>
        </p:nvSpPr>
        <p:spPr>
          <a:xfrm>
            <a:off x="6222380" y="2107580"/>
            <a:ext cx="2520176" cy="880947"/>
          </a:xfrm>
          <a:prstGeom prst="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8">
            <a:extLst>
              <a:ext uri="{FF2B5EF4-FFF2-40B4-BE49-F238E27FC236}">
                <a16:creationId xmlns:a16="http://schemas.microsoft.com/office/drawing/2014/main" id="{B53D0FB8-DAFE-443B-BBB2-D1531F0EAAD0}"/>
              </a:ext>
            </a:extLst>
          </p:cNvPr>
          <p:cNvSpPr/>
          <p:nvPr/>
        </p:nvSpPr>
        <p:spPr>
          <a:xfrm>
            <a:off x="312235" y="2821260"/>
            <a:ext cx="3323064" cy="825190"/>
          </a:xfrm>
          <a:prstGeom prst="rect">
            <a:avLst/>
          </a:prstGeom>
          <a:blipFill>
            <a:blip r:embed="rId6"/>
            <a:stretch>
              <a:fillRect/>
            </a:stretch>
          </a:blipFill>
          <a:ln w="25400" cap="flat" cmpd="sng" algn="ctr">
            <a:noFill/>
            <a:prstDash val="solid"/>
          </a:ln>
          <a:effectLst>
            <a:softEdge rad="12377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655BD189-AC51-4C82-9721-62F29B073857}"/>
              </a:ext>
            </a:extLst>
          </p:cNvPr>
          <p:cNvSpPr txBox="1">
            <a:spLocks noChangeArrowheads="1"/>
          </p:cNvSpPr>
          <p:nvPr/>
        </p:nvSpPr>
        <p:spPr bwMode="auto">
          <a:xfrm>
            <a:off x="1980693" y="2775937"/>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afraid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B572EC3F-C648-4514-B083-F06DD5178071}"/>
              </a:ext>
            </a:extLst>
          </p:cNvPr>
          <p:cNvSpPr txBox="1">
            <a:spLocks/>
          </p:cNvSpPr>
          <p:nvPr/>
        </p:nvSpPr>
        <p:spPr>
          <a:xfrm>
            <a:off x="5176090" y="1856484"/>
            <a:ext cx="1013694" cy="10928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Berlin Sans FB Demi" panose="020E0802020502020306" pitchFamily="34" charset="0"/>
              </a:rPr>
              <a:t>X</a:t>
            </a:r>
          </a:p>
        </p:txBody>
      </p:sp>
      <p:sp>
        <p:nvSpPr>
          <p:cNvPr id="7" name="Rectangle 2" hidden="1">
            <a:extLst>
              <a:ext uri="{FF2B5EF4-FFF2-40B4-BE49-F238E27FC236}">
                <a16:creationId xmlns:a16="http://schemas.microsoft.com/office/drawing/2014/main" id="{F8550F1E-FF54-4130-9D63-7A82015E98E9}"/>
              </a:ext>
            </a:extLst>
          </p:cNvPr>
          <p:cNvSpPr txBox="1">
            <a:spLocks noChangeArrowheads="1"/>
          </p:cNvSpPr>
          <p:nvPr/>
        </p:nvSpPr>
        <p:spPr bwMode="auto">
          <a:xfrm>
            <a:off x="4863806" y="2050063"/>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afraid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36109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42" presetClass="path" presetSubtype="0" accel="50000" decel="50000" fill="hold" grpId="1" nodeType="withEffect">
                                  <p:stCondLst>
                                    <p:cond delay="0"/>
                                  </p:stCondLst>
                                  <p:childTnLst>
                                    <p:animMotion origin="layout" path="M 2.77778E-6 4.07407E-6 L 0.31528 -0.10625 " pathEditMode="relative" rAng="0" ptsTypes="AA">
                                      <p:cBhvr>
                                        <p:cTn id="50" dur="1750" fill="hold"/>
                                        <p:tgtEl>
                                          <p:spTgt spid="8"/>
                                        </p:tgtEl>
                                        <p:attrNameLst>
                                          <p:attrName>ppt_x</p:attrName>
                                          <p:attrName>ppt_y</p:attrName>
                                        </p:attrNameLst>
                                      </p:cBhvr>
                                      <p:rCtr x="15764" y="-5324"/>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0" presetClass="entr" presetSubtype="0" fill="hold" grpId="0" nodeType="withEffect">
                                  <p:stCondLst>
                                    <p:cond delay="1250"/>
                                  </p:stCondLst>
                                  <p:childTnLst>
                                    <p:set>
                                      <p:cBhvr>
                                        <p:cTn id="76" dur="1" fill="hold">
                                          <p:stCondLst>
                                            <p:cond delay="0"/>
                                          </p:stCondLst>
                                        </p:cTn>
                                        <p:tgtEl>
                                          <p:spTgt spid="9"/>
                                        </p:tgtEl>
                                        <p:attrNameLst>
                                          <p:attrName>style.visibility</p:attrName>
                                        </p:attrNameLst>
                                      </p:cBhvr>
                                      <p:to>
                                        <p:strVal val="visible"/>
                                      </p:to>
                                    </p:set>
                                    <p:animEffect transition="in" filter="dissolve">
                                      <p:cBhvr>
                                        <p:cTn id="77" dur="500">
                                          <p:stCondLst>
                                            <p:cond delay="0"/>
                                          </p:stCondLst>
                                        </p:cTn>
                                        <p:tgtEl>
                                          <p:spTgt spid="9"/>
                                        </p:tgtEl>
                                      </p:cBhvr>
                                    </p:animEffect>
                                    <p:anim to="" calcmode="lin" valueType="num">
                                      <p:cBhvr>
                                        <p:cTn id="7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80" presetID="23" presetClass="exit" presetSubtype="32" fill="hold" grpId="1" nodeType="withEffect">
                                  <p:stCondLst>
                                    <p:cond delay="1750"/>
                                  </p:stCondLst>
                                  <p:childTnLst>
                                    <p:anim calcmode="lin" valueType="num">
                                      <p:cBhvr>
                                        <p:cTn id="81" dur="500"/>
                                        <p:tgtEl>
                                          <p:spTgt spid="9"/>
                                        </p:tgtEl>
                                        <p:attrNameLst>
                                          <p:attrName>ppt_w</p:attrName>
                                        </p:attrNameLst>
                                      </p:cBhvr>
                                      <p:tavLst>
                                        <p:tav tm="0">
                                          <p:val>
                                            <p:strVal val="ppt_w"/>
                                          </p:val>
                                        </p:tav>
                                        <p:tav tm="100000">
                                          <p:val>
                                            <p:fltVal val="0"/>
                                          </p:val>
                                        </p:tav>
                                      </p:tavLst>
                                    </p:anim>
                                    <p:anim calcmode="lin" valueType="num">
                                      <p:cBhvr>
                                        <p:cTn id="82" dur="500"/>
                                        <p:tgtEl>
                                          <p:spTgt spid="9"/>
                                        </p:tgtEl>
                                        <p:attrNameLst>
                                          <p:attrName>ppt_h</p:attrName>
                                        </p:attrNameLst>
                                      </p:cBhvr>
                                      <p:tavLst>
                                        <p:tav tm="0">
                                          <p:val>
                                            <p:strVal val="ppt_h"/>
                                          </p:val>
                                        </p:tav>
                                        <p:tav tm="100000">
                                          <p:val>
                                            <p:fltVal val="0"/>
                                          </p:val>
                                        </p:tav>
                                      </p:tavLst>
                                    </p:anim>
                                    <p:set>
                                      <p:cBhvr>
                                        <p:cTn id="8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13" grpId="0"/>
      <p:bldP spid="13" grpId="1"/>
      <p:bldP spid="14" grpId="0"/>
      <p:bldP spid="14" grpId="1"/>
      <p:bldP spid="17" grpId="0" animBg="1"/>
      <p:bldP spid="17" grpId="1" animBg="1"/>
      <p:bldP spid="18" grpId="0" animBg="1"/>
      <p:bldP spid="18" grpId="1" animBg="1"/>
      <p:bldP spid="8" grpId="0"/>
      <p:bldP spid="8"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D306A-646D-4739-8021-8D98291FC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1" y="0"/>
            <a:ext cx="9181641" cy="6858000"/>
          </a:xfrm>
          <a:prstGeom prst="rect">
            <a:avLst/>
          </a:prstGeom>
        </p:spPr>
      </p:pic>
      <p:sp>
        <p:nvSpPr>
          <p:cNvPr id="10" name="Title 1">
            <a:extLst>
              <a:ext uri="{FF2B5EF4-FFF2-40B4-BE49-F238E27FC236}">
                <a16:creationId xmlns:a16="http://schemas.microsoft.com/office/drawing/2014/main" id="{6046F1AC-9BB7-492C-9C55-E8DA355F789E}"/>
              </a:ext>
            </a:extLst>
          </p:cNvPr>
          <p:cNvSpPr txBox="1">
            <a:spLocks/>
          </p:cNvSpPr>
          <p:nvPr/>
        </p:nvSpPr>
        <p:spPr>
          <a:xfrm>
            <a:off x="945287" y="1447664"/>
            <a:ext cx="2476277" cy="712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strong</a:t>
            </a:r>
          </a:p>
        </p:txBody>
      </p:sp>
      <p:sp>
        <p:nvSpPr>
          <p:cNvPr id="11" name="Title 1">
            <a:extLst>
              <a:ext uri="{FF2B5EF4-FFF2-40B4-BE49-F238E27FC236}">
                <a16:creationId xmlns:a16="http://schemas.microsoft.com/office/drawing/2014/main" id="{D558DAF3-BE30-407A-A739-E6AE54F2AE1E}"/>
              </a:ext>
            </a:extLst>
          </p:cNvPr>
          <p:cNvSpPr txBox="1">
            <a:spLocks/>
          </p:cNvSpPr>
          <p:nvPr/>
        </p:nvSpPr>
        <p:spPr>
          <a:xfrm>
            <a:off x="6146618" y="1453581"/>
            <a:ext cx="2162768" cy="6868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courage</a:t>
            </a:r>
          </a:p>
        </p:txBody>
      </p:sp>
      <p:sp>
        <p:nvSpPr>
          <p:cNvPr id="12" name="Title 1">
            <a:extLst>
              <a:ext uri="{FF2B5EF4-FFF2-40B4-BE49-F238E27FC236}">
                <a16:creationId xmlns:a16="http://schemas.microsoft.com/office/drawing/2014/main" id="{6A4030FB-8612-422F-84DC-265BC94FBBD5}"/>
              </a:ext>
            </a:extLst>
          </p:cNvPr>
          <p:cNvSpPr txBox="1">
            <a:spLocks/>
          </p:cNvSpPr>
          <p:nvPr/>
        </p:nvSpPr>
        <p:spPr>
          <a:xfrm>
            <a:off x="763110" y="4019823"/>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leave you</a:t>
            </a:r>
          </a:p>
        </p:txBody>
      </p:sp>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strong and of good courage, do not fear nor be afraid of them; for the LORD your God, He is the One who goes with you. He will not leave you nor forsake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1D26C6E-817B-4264-B1FA-610791A5AB2B}"/>
              </a:ext>
            </a:extLst>
          </p:cNvPr>
          <p:cNvSpPr txBox="1">
            <a:spLocks noChangeArrowheads="1"/>
          </p:cNvSpPr>
          <p:nvPr/>
        </p:nvSpPr>
        <p:spPr bwMode="auto">
          <a:xfrm>
            <a:off x="4863806" y="2050063"/>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afraid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94DB9A8E-CB6A-4F99-9633-7BB7111E8378}"/>
              </a:ext>
            </a:extLst>
          </p:cNvPr>
          <p:cNvSpPr>
            <a:spLocks noChangeArrowheads="1"/>
          </p:cNvSpPr>
          <p:nvPr/>
        </p:nvSpPr>
        <p:spPr bwMode="auto">
          <a:xfrm>
            <a:off x="2356664" y="2763992"/>
            <a:ext cx="385284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your 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5CABC411-227B-48FE-80E2-E7677E7E7200}"/>
              </a:ext>
            </a:extLst>
          </p:cNvPr>
          <p:cNvSpPr txBox="1">
            <a:spLocks/>
          </p:cNvSpPr>
          <p:nvPr/>
        </p:nvSpPr>
        <p:spPr>
          <a:xfrm>
            <a:off x="3674268" y="1709177"/>
            <a:ext cx="26509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command</a:t>
            </a:r>
          </a:p>
        </p:txBody>
      </p:sp>
      <p:sp>
        <p:nvSpPr>
          <p:cNvPr id="16" name="Title 1">
            <a:extLst>
              <a:ext uri="{FF2B5EF4-FFF2-40B4-BE49-F238E27FC236}">
                <a16:creationId xmlns:a16="http://schemas.microsoft.com/office/drawing/2014/main" id="{02B29FFC-EB42-4CD9-921F-4CAD292F36C0}"/>
              </a:ext>
            </a:extLst>
          </p:cNvPr>
          <p:cNvSpPr txBox="1">
            <a:spLocks/>
          </p:cNvSpPr>
          <p:nvPr/>
        </p:nvSpPr>
        <p:spPr>
          <a:xfrm>
            <a:off x="372875" y="3052761"/>
            <a:ext cx="40341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 afraid</a:t>
            </a:r>
          </a:p>
        </p:txBody>
      </p:sp>
      <p:sp>
        <p:nvSpPr>
          <p:cNvPr id="14" name="Rectangle 2">
            <a:extLst>
              <a:ext uri="{FF2B5EF4-FFF2-40B4-BE49-F238E27FC236}">
                <a16:creationId xmlns:a16="http://schemas.microsoft.com/office/drawing/2014/main" id="{8A452904-0FBC-47B8-8C64-375B6BB862CD}"/>
              </a:ext>
            </a:extLst>
          </p:cNvPr>
          <p:cNvSpPr txBox="1">
            <a:spLocks noChangeArrowheads="1"/>
          </p:cNvSpPr>
          <p:nvPr/>
        </p:nvSpPr>
        <p:spPr bwMode="auto">
          <a:xfrm>
            <a:off x="421342" y="1583485"/>
            <a:ext cx="8229600" cy="383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I not commanded you?       Be strong and of good courage;  do not be afraid, nor be dismayed, for the LORD your God is with you wherever you go."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Joshua 1:9 </a:t>
            </a:r>
          </a:p>
        </p:txBody>
      </p:sp>
      <p:sp>
        <p:nvSpPr>
          <p:cNvPr id="17" name="Rectangle 2">
            <a:extLst>
              <a:ext uri="{FF2B5EF4-FFF2-40B4-BE49-F238E27FC236}">
                <a16:creationId xmlns:a16="http://schemas.microsoft.com/office/drawing/2014/main" id="{577CFFCB-14AB-4E6C-BF95-332FDF01736D}"/>
              </a:ext>
            </a:extLst>
          </p:cNvPr>
          <p:cNvSpPr txBox="1">
            <a:spLocks noChangeArrowheads="1"/>
          </p:cNvSpPr>
          <p:nvPr/>
        </p:nvSpPr>
        <p:spPr bwMode="auto">
          <a:xfrm>
            <a:off x="375029" y="3095687"/>
            <a:ext cx="4037611"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 be afraid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72BF0E1-7BE3-4097-8581-DEBC9706ECC4}"/>
              </a:ext>
            </a:extLst>
          </p:cNvPr>
          <p:cNvSpPr txBox="1">
            <a:spLocks noChangeArrowheads="1"/>
          </p:cNvSpPr>
          <p:nvPr/>
        </p:nvSpPr>
        <p:spPr bwMode="auto">
          <a:xfrm>
            <a:off x="475774" y="2047205"/>
            <a:ext cx="189544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C65E75C-C5D5-47BA-8F19-C4A026514304}"/>
              </a:ext>
            </a:extLst>
          </p:cNvPr>
          <p:cNvSpPr txBox="1">
            <a:spLocks noChangeArrowheads="1"/>
          </p:cNvSpPr>
          <p:nvPr/>
        </p:nvSpPr>
        <p:spPr bwMode="auto">
          <a:xfrm>
            <a:off x="4150996" y="2049110"/>
            <a:ext cx="236601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afraid</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EB75198-127D-4B3C-AE92-B396FDA643B4}"/>
              </a:ext>
            </a:extLst>
          </p:cNvPr>
          <p:cNvSpPr txBox="1">
            <a:spLocks noChangeArrowheads="1"/>
          </p:cNvSpPr>
          <p:nvPr/>
        </p:nvSpPr>
        <p:spPr bwMode="auto">
          <a:xfrm>
            <a:off x="2193608" y="2722052"/>
            <a:ext cx="1895449"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BD4D8A36-5B2F-41EE-B19E-47F9F8D0DC77}"/>
              </a:ext>
            </a:extLst>
          </p:cNvPr>
          <p:cNvSpPr txBox="1">
            <a:spLocks noChangeArrowheads="1"/>
          </p:cNvSpPr>
          <p:nvPr/>
        </p:nvSpPr>
        <p:spPr bwMode="auto">
          <a:xfrm>
            <a:off x="434340" y="1374265"/>
            <a:ext cx="425196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 not be afraid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4E25CE46-EB2F-4C7D-A8D1-D85E482C36BD}"/>
              </a:ext>
            </a:extLst>
          </p:cNvPr>
          <p:cNvSpPr txBox="1">
            <a:spLocks noChangeArrowheads="1"/>
          </p:cNvSpPr>
          <p:nvPr/>
        </p:nvSpPr>
        <p:spPr bwMode="auto">
          <a:xfrm>
            <a:off x="6000751" y="2716813"/>
            <a:ext cx="16344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8" name="Rectangle 17">
            <a:extLst>
              <a:ext uri="{FF2B5EF4-FFF2-40B4-BE49-F238E27FC236}">
                <a16:creationId xmlns:a16="http://schemas.microsoft.com/office/drawing/2014/main" id="{A36A6897-0675-4A01-9CA1-3F309BF38185}"/>
              </a:ext>
            </a:extLst>
          </p:cNvPr>
          <p:cNvSpPr>
            <a:spLocks noChangeArrowheads="1"/>
          </p:cNvSpPr>
          <p:nvPr/>
        </p:nvSpPr>
        <p:spPr bwMode="auto">
          <a:xfrm>
            <a:off x="2140848" y="3806729"/>
            <a:ext cx="385284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LORD your 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9" name="Rectangle 2">
            <a:extLst>
              <a:ext uri="{FF2B5EF4-FFF2-40B4-BE49-F238E27FC236}">
                <a16:creationId xmlns:a16="http://schemas.microsoft.com/office/drawing/2014/main" id="{53A2A36A-1904-45CF-9438-6D72D3E9C869}"/>
              </a:ext>
            </a:extLst>
          </p:cNvPr>
          <p:cNvSpPr txBox="1">
            <a:spLocks noChangeArrowheads="1"/>
          </p:cNvSpPr>
          <p:nvPr/>
        </p:nvSpPr>
        <p:spPr bwMode="auto">
          <a:xfrm>
            <a:off x="706676" y="1401076"/>
            <a:ext cx="2959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strong</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EE6E5894-6FE1-4482-BCA4-3BA2F632DF35}"/>
              </a:ext>
            </a:extLst>
          </p:cNvPr>
          <p:cNvSpPr txBox="1">
            <a:spLocks noChangeArrowheads="1"/>
          </p:cNvSpPr>
          <p:nvPr/>
        </p:nvSpPr>
        <p:spPr bwMode="auto">
          <a:xfrm>
            <a:off x="6156457" y="1403457"/>
            <a:ext cx="21639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courage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182D9E2E-662F-444C-8D96-3D2FEDDC7146}"/>
              </a:ext>
            </a:extLst>
          </p:cNvPr>
          <p:cNvSpPr txBox="1">
            <a:spLocks noChangeArrowheads="1"/>
          </p:cNvSpPr>
          <p:nvPr/>
        </p:nvSpPr>
        <p:spPr bwMode="auto">
          <a:xfrm>
            <a:off x="776808" y="4088258"/>
            <a:ext cx="34241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not leave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72605B57-6E0F-4900-B57F-2F3724607796}"/>
              </a:ext>
            </a:extLst>
          </p:cNvPr>
          <p:cNvSpPr txBox="1">
            <a:spLocks noChangeArrowheads="1"/>
          </p:cNvSpPr>
          <p:nvPr/>
        </p:nvSpPr>
        <p:spPr bwMode="auto">
          <a:xfrm>
            <a:off x="358692" y="3115968"/>
            <a:ext cx="40787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be afraid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95EE04B4-6DF5-4823-943B-7B848B78AC6B}"/>
              </a:ext>
            </a:extLst>
          </p:cNvPr>
          <p:cNvSpPr txBox="1">
            <a:spLocks noChangeArrowheads="1"/>
          </p:cNvSpPr>
          <p:nvPr/>
        </p:nvSpPr>
        <p:spPr bwMode="auto">
          <a:xfrm>
            <a:off x="3644611" y="1773411"/>
            <a:ext cx="27011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command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93676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0"/>
                                  </p:stCondLst>
                                  <p:childTnLst>
                                    <p:set>
                                      <p:cBhvr override="childStyle">
                                        <p:cTn id="28" dur="500" fill="hold"/>
                                        <p:tgtEl>
                                          <p:spTgt spid="11"/>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4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18" presetClass="emph" presetSubtype="0" fill="hold" grpId="1" nodeType="withEffect">
                                  <p:stCondLst>
                                    <p:cond delay="400"/>
                                  </p:stCondLst>
                                  <p:childTnLst>
                                    <p:set>
                                      <p:cBhvr override="childStyle">
                                        <p:cTn id="38" dur="500" fill="hold"/>
                                        <p:tgtEl>
                                          <p:spTgt spid="12"/>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xit" presetSubtype="8" fill="hold" grpId="2" nodeType="withEffect">
                                  <p:stCondLst>
                                    <p:cond delay="0"/>
                                  </p:stCondLst>
                                  <p:childTnLst>
                                    <p:animEffect transition="out" filter="wipe(left)">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22" presetClass="exit" presetSubtype="2" fill="hold" grpId="2" nodeType="withEffect">
                                  <p:stCondLst>
                                    <p:cond delay="0"/>
                                  </p:stCondLst>
                                  <p:childTnLst>
                                    <p:animEffect transition="out" filter="wipe(right)">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0" presetClass="entr" presetSubtype="0" fill="hold" grpId="0" nodeType="withEffect">
                                  <p:stCondLst>
                                    <p:cond delay="1000"/>
                                  </p:stCondLst>
                                  <p:iterate type="lt">
                                    <p:tmPct val="10000"/>
                                  </p:iterate>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stCondLst>
                                            <p:cond delay="0"/>
                                          </p:stCondLst>
                                        </p:cTn>
                                        <p:tgtEl>
                                          <p:spTgt spid="13"/>
                                        </p:tgtEl>
                                      </p:cBhvr>
                                    </p:animEffect>
                                    <p:anim to="" calcmode="lin" valueType="num">
                                      <p:cBhvr>
                                        <p:cTn id="5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59" fill="hold">
                            <p:stCondLst>
                              <p:cond delay="2000"/>
                            </p:stCondLst>
                            <p:childTnLst>
                              <p:par>
                                <p:cTn id="60" presetID="26" presetClass="emph" presetSubtype="0" fill="hold" grpId="1" nodeType="afterEffect">
                                  <p:stCondLst>
                                    <p:cond delay="0"/>
                                  </p:stCondLst>
                                  <p:iterate type="lt">
                                    <p:tmPct val="0"/>
                                  </p:iterate>
                                  <p:childTnLst>
                                    <p:animEffect transition="out" filter="fade">
                                      <p:cBhvr>
                                        <p:cTn id="61" dur="500" tmFilter="0, 0; .2, .5; .8, .5; 1, 0"/>
                                        <p:tgtEl>
                                          <p:spTgt spid="13"/>
                                        </p:tgtEl>
                                      </p:cBhvr>
                                    </p:animEffect>
                                    <p:animScale>
                                      <p:cBhvr>
                                        <p:cTn id="62" dur="250" autoRev="1" fill="hold"/>
                                        <p:tgtEl>
                                          <p:spTgt spid="13"/>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250"/>
                                        <p:tgtEl>
                                          <p:spTgt spid="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250"/>
                                        <p:tgtEl>
                                          <p:spTgt spid="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50"/>
                                        <p:tgtEl>
                                          <p:spTgt spid="7"/>
                                        </p:tgtEl>
                                      </p:cBhvr>
                                    </p:animEffect>
                                  </p:childTnLst>
                                </p:cTn>
                              </p:par>
                              <p:par>
                                <p:cTn id="74" presetID="42" presetClass="path" presetSubtype="0" accel="50000" decel="50000" fill="hold" grpId="1" nodeType="withEffect">
                                  <p:stCondLst>
                                    <p:cond delay="0"/>
                                  </p:stCondLst>
                                  <p:childTnLst>
                                    <p:animMotion origin="layout" path="M 3.61111E-6 4.44444E-6 L -0.02361 0.15278 " pathEditMode="relative" rAng="0" ptsTypes="AA">
                                      <p:cBhvr>
                                        <p:cTn id="75" dur="1750" fill="hold"/>
                                        <p:tgtEl>
                                          <p:spTgt spid="7"/>
                                        </p:tgtEl>
                                        <p:attrNameLst>
                                          <p:attrName>ppt_x</p:attrName>
                                          <p:attrName>ppt_y</p:attrName>
                                        </p:attrNameLst>
                                      </p:cBhvr>
                                      <p:rCtr x="-1198" y="7593"/>
                                    </p:animMotion>
                                  </p:childTnLst>
                                </p:cTn>
                              </p:par>
                              <p:par>
                                <p:cTn id="76" presetID="42" presetClass="path" presetSubtype="0" accel="50000" decel="50000" fill="hold" grpId="1" nodeType="withEffect">
                                  <p:stCondLst>
                                    <p:cond delay="0"/>
                                  </p:stCondLst>
                                  <p:childTnLst>
                                    <p:animMotion origin="layout" path="M -3.33333E-6 2.59259E-6 L -0.23107 0.15254 " pathEditMode="relative" rAng="0" ptsTypes="AA">
                                      <p:cBhvr>
                                        <p:cTn id="77" dur="1750" fill="hold"/>
                                        <p:tgtEl>
                                          <p:spTgt spid="6"/>
                                        </p:tgtEl>
                                        <p:attrNameLst>
                                          <p:attrName>ppt_x</p:attrName>
                                          <p:attrName>ppt_y</p:attrName>
                                        </p:attrNameLst>
                                      </p:cBhvr>
                                      <p:rCtr x="-11563" y="7616"/>
                                    </p:animMotion>
                                  </p:childTnLst>
                                </p:cTn>
                              </p:par>
                              <p:par>
                                <p:cTn id="78" presetID="42" presetClass="path" presetSubtype="0" accel="50000" decel="50000" fill="hold" grpId="1" nodeType="withEffect">
                                  <p:stCondLst>
                                    <p:cond delay="0"/>
                                  </p:stCondLst>
                                  <p:childTnLst>
                                    <p:animMotion origin="layout" path="M 8.33333E-7 4.07407E-6 L -0.01424 0.15277 " pathEditMode="relative" rAng="0" ptsTypes="AA">
                                      <p:cBhvr>
                                        <p:cTn id="79" dur="1750" fill="hold"/>
                                        <p:tgtEl>
                                          <p:spTgt spid="5"/>
                                        </p:tgtEl>
                                        <p:attrNameLst>
                                          <p:attrName>ppt_x</p:attrName>
                                          <p:attrName>ppt_y</p:attrName>
                                        </p:attrNameLst>
                                      </p:cBhvr>
                                      <p:rCtr x="-712" y="7639"/>
                                    </p:animMotion>
                                  </p:childTnLst>
                                </p:cTn>
                              </p:par>
                              <p:par>
                                <p:cTn id="80" presetID="10" presetClass="exit" presetSubtype="0" fill="hold" grpId="1" nodeType="withEffect">
                                  <p:stCondLst>
                                    <p:cond delay="0"/>
                                  </p:stCondLst>
                                  <p:childTnLst>
                                    <p:animEffect transition="out" filter="fade">
                                      <p:cBhvr>
                                        <p:cTn id="81" dur="1250"/>
                                        <p:tgtEl>
                                          <p:spTgt spid="3074"/>
                                        </p:tgtEl>
                                      </p:cBhvr>
                                    </p:animEffect>
                                    <p:set>
                                      <p:cBhvr>
                                        <p:cTn id="82" dur="1" fill="hold">
                                          <p:stCondLst>
                                            <p:cond delay="12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grpId="2" nodeType="withEffect">
                                  <p:stCondLst>
                                    <p:cond delay="0"/>
                                  </p:stCondLst>
                                  <p:iterate type="lt">
                                    <p:tmPct val="0"/>
                                  </p:iterate>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5" presetClass="entr" presetSubtype="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000" fill="hold"/>
                                        <p:tgtEl>
                                          <p:spTgt spid="14"/>
                                        </p:tgtEl>
                                        <p:attrNameLst>
                                          <p:attrName>ppt_w</p:attrName>
                                        </p:attrNameLst>
                                      </p:cBhvr>
                                      <p:tavLst>
                                        <p:tav tm="0">
                                          <p:val>
                                            <p:fltVal val="0"/>
                                          </p:val>
                                        </p:tav>
                                        <p:tav tm="100000">
                                          <p:val>
                                            <p:strVal val="#ppt_w"/>
                                          </p:val>
                                        </p:tav>
                                      </p:tavLst>
                                    </p:anim>
                                    <p:anim calcmode="lin" valueType="num">
                                      <p:cBhvr>
                                        <p:cTn id="97" dur="1000" fill="hold"/>
                                        <p:tgtEl>
                                          <p:spTgt spid="14"/>
                                        </p:tgtEl>
                                        <p:attrNameLst>
                                          <p:attrName>ppt_h</p:attrName>
                                        </p:attrNameLst>
                                      </p:cBhvr>
                                      <p:tavLst>
                                        <p:tav tm="0">
                                          <p:val>
                                            <p:fltVal val="0"/>
                                          </p:val>
                                        </p:tav>
                                        <p:tav tm="100000">
                                          <p:val>
                                            <p:strVal val="#ppt_h"/>
                                          </p:val>
                                        </p:tav>
                                      </p:tavLst>
                                    </p:anim>
                                    <p:anim calcmode="lin" valueType="num">
                                      <p:cBhvr>
                                        <p:cTn id="98"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left)">
                                      <p:cBhvr>
                                        <p:cTn id="104" dur="500"/>
                                        <p:tgtEl>
                                          <p:spTgt spid="16"/>
                                        </p:tgtEl>
                                      </p:cBhvr>
                                    </p:animEffect>
                                  </p:childTnLst>
                                </p:cTn>
                              </p:par>
                              <p:par>
                                <p:cTn id="105" presetID="18" presetClass="emph" presetSubtype="0" fill="hold" grpId="1" nodeType="withEffect">
                                  <p:stCondLst>
                                    <p:cond delay="0"/>
                                  </p:stCondLst>
                                  <p:childTnLst>
                                    <p:set>
                                      <p:cBhvr override="childStyle">
                                        <p:cTn id="106" dur="500" fill="hold"/>
                                        <p:tgtEl>
                                          <p:spTgt spid="16"/>
                                        </p:tgtEl>
                                        <p:attrNameLst>
                                          <p:attrName>style.textDecorationUnderline</p:attrName>
                                        </p:attrNameLst>
                                      </p:cBhvr>
                                      <p:to>
                                        <p:strVal val="true"/>
                                      </p:to>
                                    </p:set>
                                  </p:childTnLst>
                                </p:cTn>
                              </p:par>
                              <p:par>
                                <p:cTn id="107" presetID="22" presetClass="entr" presetSubtype="8"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left)">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wipe(left)">
                                      <p:cBhvr>
                                        <p:cTn id="114" dur="500"/>
                                        <p:tgtEl>
                                          <p:spTgt spid="15"/>
                                        </p:tgtEl>
                                      </p:cBhvr>
                                    </p:animEffect>
                                  </p:childTnLst>
                                </p:cTn>
                              </p:par>
                              <p:par>
                                <p:cTn id="115" presetID="18" presetClass="emph" presetSubtype="0" fill="hold" grpId="1" nodeType="withEffect">
                                  <p:stCondLst>
                                    <p:cond delay="0"/>
                                  </p:stCondLst>
                                  <p:childTnLst>
                                    <p:set>
                                      <p:cBhvr override="childStyle">
                                        <p:cTn id="116" dur="500" fill="hold"/>
                                        <p:tgtEl>
                                          <p:spTgt spid="15"/>
                                        </p:tgtEl>
                                        <p:attrNameLst>
                                          <p:attrName>style.textDecorationUnderline</p:attrName>
                                        </p:attrNameLst>
                                      </p:cBhvr>
                                      <p:to>
                                        <p:strVal val="true"/>
                                      </p:to>
                                    </p:set>
                                  </p:childTnLst>
                                </p:cTn>
                              </p:par>
                              <p:par>
                                <p:cTn id="117" presetID="22" presetClass="entr" presetSubtype="8"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wipe(left)">
                                      <p:cBhvr>
                                        <p:cTn id="119" dur="5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0" presetClass="entr" presetSubtype="0" fill="hold" grpId="0" nodeType="clickEffect">
                                  <p:stCondLst>
                                    <p:cond delay="0"/>
                                  </p:stCondLst>
                                  <p:iterate type="lt">
                                    <p:tmPct val="10000"/>
                                  </p:iterate>
                                  <p:childTnLst>
                                    <p:set>
                                      <p:cBhvr>
                                        <p:cTn id="123" dur="1" fill="hold">
                                          <p:stCondLst>
                                            <p:cond delay="0"/>
                                          </p:stCondLst>
                                        </p:cTn>
                                        <p:tgtEl>
                                          <p:spTgt spid="18"/>
                                        </p:tgtEl>
                                        <p:attrNameLst>
                                          <p:attrName>style.visibility</p:attrName>
                                        </p:attrNameLst>
                                      </p:cBhvr>
                                      <p:to>
                                        <p:strVal val="visible"/>
                                      </p:to>
                                    </p:set>
                                    <p:animEffect transition="in" filter="dissolve">
                                      <p:cBhvr>
                                        <p:cTn id="124" dur="500">
                                          <p:stCondLst>
                                            <p:cond delay="0"/>
                                          </p:stCondLst>
                                        </p:cTn>
                                        <p:tgtEl>
                                          <p:spTgt spid="18"/>
                                        </p:tgtEl>
                                      </p:cBhvr>
                                    </p:animEffect>
                                    <p:anim to="" calcmode="lin" valueType="num">
                                      <p:cBhvr>
                                        <p:cTn id="125"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26"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127" fill="hold">
                            <p:stCondLst>
                              <p:cond delay="1000"/>
                            </p:stCondLst>
                            <p:childTnLst>
                              <p:par>
                                <p:cTn id="128" presetID="26" presetClass="emph" presetSubtype="0" fill="hold" grpId="1" nodeType="afterEffect">
                                  <p:stCondLst>
                                    <p:cond delay="0"/>
                                  </p:stCondLst>
                                  <p:iterate type="lt">
                                    <p:tmPct val="0"/>
                                  </p:iterate>
                                  <p:childTnLst>
                                    <p:animEffect transition="out" filter="fade">
                                      <p:cBhvr>
                                        <p:cTn id="129" dur="500" tmFilter="0, 0; .2, .5; .8, .5; 1, 0"/>
                                        <p:tgtEl>
                                          <p:spTgt spid="18"/>
                                        </p:tgtEl>
                                      </p:cBhvr>
                                    </p:animEffect>
                                    <p:animScale>
                                      <p:cBhvr>
                                        <p:cTn id="130" dur="250" autoRev="1" fill="hold"/>
                                        <p:tgtEl>
                                          <p:spTgt spid="18"/>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cTn>
                              </p:par>
                              <p:par>
                                <p:cTn id="136" presetID="42" presetClass="path" presetSubtype="0" accel="50000" decel="50000" fill="hold" grpId="1" nodeType="withEffect">
                                  <p:stCondLst>
                                    <p:cond delay="0"/>
                                  </p:stCondLst>
                                  <p:childTnLst>
                                    <p:animMotion origin="layout" path="M 4.44444E-6 -3.7037E-6 L 0.0184 -0.25092 " pathEditMode="relative" rAng="0" ptsTypes="AA">
                                      <p:cBhvr>
                                        <p:cTn id="137" dur="1750" fill="hold"/>
                                        <p:tgtEl>
                                          <p:spTgt spid="17"/>
                                        </p:tgtEl>
                                        <p:attrNameLst>
                                          <p:attrName>ppt_x</p:attrName>
                                          <p:attrName>ppt_y</p:attrName>
                                        </p:attrNameLst>
                                      </p:cBhvr>
                                      <p:rCtr x="920" y="-12546"/>
                                    </p:animMotion>
                                  </p:childTnLst>
                                </p:cTn>
                              </p:par>
                              <p:par>
                                <p:cTn id="138" presetID="42" presetClass="path" presetSubtype="0" accel="50000" decel="50000" fill="hold" grpId="2" nodeType="withEffect">
                                  <p:stCondLst>
                                    <p:cond delay="0"/>
                                  </p:stCondLst>
                                  <p:childTnLst>
                                    <p:animMotion origin="layout" path="M -0.02361 0.15277 L 0.40243 -0.00116 " pathEditMode="relative" rAng="0" ptsTypes="AA">
                                      <p:cBhvr>
                                        <p:cTn id="139" dur="1750" fill="hold"/>
                                        <p:tgtEl>
                                          <p:spTgt spid="7"/>
                                        </p:tgtEl>
                                        <p:attrNameLst>
                                          <p:attrName>ppt_x</p:attrName>
                                          <p:attrName>ppt_y</p:attrName>
                                        </p:attrNameLst>
                                      </p:cBhvr>
                                      <p:rCtr x="21302" y="-7708"/>
                                    </p:animMotion>
                                  </p:childTnLst>
                                </p:cTn>
                              </p:par>
                              <p:par>
                                <p:cTn id="140" presetID="10" presetClass="exit" presetSubtype="0" fill="hold" grpId="1" nodeType="withEffect">
                                  <p:stCondLst>
                                    <p:cond delay="0"/>
                                  </p:stCondLst>
                                  <p:childTnLst>
                                    <p:animEffect transition="out" filter="fade">
                                      <p:cBhvr>
                                        <p:cTn id="141" dur="1250"/>
                                        <p:tgtEl>
                                          <p:spTgt spid="14"/>
                                        </p:tgtEl>
                                      </p:cBhvr>
                                    </p:animEffect>
                                    <p:set>
                                      <p:cBhvr>
                                        <p:cTn id="142" dur="1" fill="hold">
                                          <p:stCondLst>
                                            <p:cond delay="1249"/>
                                          </p:stCondLst>
                                        </p:cTn>
                                        <p:tgtEl>
                                          <p:spTgt spid="14"/>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16"/>
                                        </p:tgtEl>
                                      </p:cBhvr>
                                    </p:animEffect>
                                    <p:set>
                                      <p:cBhvr>
                                        <p:cTn id="145" dur="1" fill="hold">
                                          <p:stCondLst>
                                            <p:cond delay="499"/>
                                          </p:stCondLst>
                                        </p:cTn>
                                        <p:tgtEl>
                                          <p:spTgt spid="1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2"/>
                                        </p:tgtEl>
                                      </p:cBhvr>
                                    </p:animEffect>
                                    <p:set>
                                      <p:cBhvr>
                                        <p:cTn id="148" dur="1" fill="hold">
                                          <p:stCondLst>
                                            <p:cond delay="499"/>
                                          </p:stCondLst>
                                        </p:cTn>
                                        <p:tgtEl>
                                          <p:spTgt spid="22"/>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15"/>
                                        </p:tgtEl>
                                      </p:cBhvr>
                                    </p:animEffect>
                                    <p:set>
                                      <p:cBhvr>
                                        <p:cTn id="151" dur="1" fill="hold">
                                          <p:stCondLst>
                                            <p:cond delay="499"/>
                                          </p:stCondLst>
                                        </p:cTn>
                                        <p:tgtEl>
                                          <p:spTgt spid="15"/>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250"/>
                                        <p:tgtEl>
                                          <p:spTgt spid="6"/>
                                        </p:tgtEl>
                                      </p:cBhvr>
                                    </p:animEffect>
                                    <p:set>
                                      <p:cBhvr>
                                        <p:cTn id="157" dur="1" fill="hold">
                                          <p:stCondLst>
                                            <p:cond delay="249"/>
                                          </p:stCondLst>
                                        </p:cTn>
                                        <p:tgtEl>
                                          <p:spTgt spid="6"/>
                                        </p:tgtEl>
                                        <p:attrNameLst>
                                          <p:attrName>style.visibility</p:attrName>
                                        </p:attrNameLst>
                                      </p:cBhvr>
                                      <p:to>
                                        <p:strVal val="hidden"/>
                                      </p:to>
                                    </p:set>
                                  </p:childTnLst>
                                </p:cTn>
                              </p:par>
                              <p:par>
                                <p:cTn id="158" presetID="10" presetClass="exit" presetSubtype="0" fill="hold" grpId="2" nodeType="withEffect">
                                  <p:stCondLst>
                                    <p:cond delay="0"/>
                                  </p:stCondLst>
                                  <p:iterate type="lt">
                                    <p:tmPct val="0"/>
                                  </p:iterate>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12" grpId="0"/>
      <p:bldP spid="12" grpId="1"/>
      <p:bldP spid="12" grpId="2"/>
      <p:bldP spid="3074" grpId="0"/>
      <p:bldP spid="3074" grpId="1"/>
      <p:bldP spid="4" grpId="0"/>
      <p:bldP spid="13" grpId="0"/>
      <p:bldP spid="13" grpId="1"/>
      <p:bldP spid="13" grpId="2"/>
      <p:bldP spid="15" grpId="0"/>
      <p:bldP spid="15" grpId="1"/>
      <p:bldP spid="15" grpId="2"/>
      <p:bldP spid="16" grpId="0"/>
      <p:bldP spid="16" grpId="1"/>
      <p:bldP spid="16" grpId="2"/>
      <p:bldP spid="14" grpId="0"/>
      <p:bldP spid="14" grpId="1"/>
      <p:bldP spid="17" grpId="0"/>
      <p:bldP spid="17" grpId="1"/>
      <p:bldP spid="5" grpId="0"/>
      <p:bldP spid="5" grpId="1"/>
      <p:bldP spid="5" grpId="2"/>
      <p:bldP spid="6" grpId="0"/>
      <p:bldP spid="6" grpId="1"/>
      <p:bldP spid="6" grpId="2"/>
      <p:bldP spid="7" grpId="0"/>
      <p:bldP spid="7" grpId="1"/>
      <p:bldP spid="7" grpId="2"/>
      <p:bldP spid="18" grpId="0"/>
      <p:bldP spid="18" grpId="1"/>
      <p:bldP spid="18" grpId="2"/>
      <p:bldP spid="19" grpId="0"/>
      <p:bldP spid="19" grpId="1"/>
      <p:bldP spid="20" grpId="0"/>
      <p:bldP spid="20" grpId="1"/>
      <p:bldP spid="21" grpId="0"/>
      <p:bldP spid="21" grpId="1"/>
      <p:bldP spid="22" grpId="0"/>
      <p:bldP spid="22" grpId="1"/>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12991C-3453-4801-B846-6700C1818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105002" cy="6858000"/>
          </a:xfrm>
          <a:prstGeom prst="rect">
            <a:avLst/>
          </a:prstGeom>
        </p:spPr>
      </p:pic>
      <p:sp>
        <p:nvSpPr>
          <p:cNvPr id="6" name="Title 1">
            <a:extLst>
              <a:ext uri="{FF2B5EF4-FFF2-40B4-BE49-F238E27FC236}">
                <a16:creationId xmlns:a16="http://schemas.microsoft.com/office/drawing/2014/main" id="{5B6AC3F1-F3B7-47B0-B1C4-4C22F29A2C7D}"/>
              </a:ext>
            </a:extLst>
          </p:cNvPr>
          <p:cNvSpPr txBox="1">
            <a:spLocks/>
          </p:cNvSpPr>
          <p:nvPr/>
        </p:nvSpPr>
        <p:spPr>
          <a:xfrm>
            <a:off x="1129875" y="3350602"/>
            <a:ext cx="41761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confidence</a:t>
            </a:r>
          </a:p>
        </p:txBody>
      </p:sp>
      <p:sp>
        <p:nvSpPr>
          <p:cNvPr id="7" name="Title 1">
            <a:extLst>
              <a:ext uri="{FF2B5EF4-FFF2-40B4-BE49-F238E27FC236}">
                <a16:creationId xmlns:a16="http://schemas.microsoft.com/office/drawing/2014/main" id="{41EFC659-4498-4216-98D0-EE95C1A337B0}"/>
              </a:ext>
            </a:extLst>
          </p:cNvPr>
          <p:cNvSpPr txBox="1">
            <a:spLocks/>
          </p:cNvSpPr>
          <p:nvPr/>
        </p:nvSpPr>
        <p:spPr>
          <a:xfrm>
            <a:off x="440265" y="1338445"/>
            <a:ext cx="41761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 afraid</a:t>
            </a:r>
          </a:p>
        </p:txBody>
      </p:sp>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afraid of sudden terror, Nor of trouble from the wicked when it comes; For the LORD will be your confidence, And will keep your foot from being caught.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3:25-26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5ADB10F-596A-4751-80BF-8F85643E5694}"/>
              </a:ext>
            </a:extLst>
          </p:cNvPr>
          <p:cNvSpPr txBox="1">
            <a:spLocks noChangeArrowheads="1"/>
          </p:cNvSpPr>
          <p:nvPr/>
        </p:nvSpPr>
        <p:spPr bwMode="auto">
          <a:xfrm>
            <a:off x="434340" y="1374265"/>
            <a:ext cx="425196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 be afraid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E01E034-874E-40E5-9F57-E729A4C734E5}"/>
              </a:ext>
            </a:extLst>
          </p:cNvPr>
          <p:cNvSpPr txBox="1">
            <a:spLocks noChangeArrowheads="1"/>
          </p:cNvSpPr>
          <p:nvPr/>
        </p:nvSpPr>
        <p:spPr bwMode="auto">
          <a:xfrm>
            <a:off x="6000751" y="2716813"/>
            <a:ext cx="1634490"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832F767-2A2F-476F-87C5-F23E323F5C25}"/>
              </a:ext>
            </a:extLst>
          </p:cNvPr>
          <p:cNvSpPr txBox="1">
            <a:spLocks noChangeArrowheads="1"/>
          </p:cNvSpPr>
          <p:nvPr/>
        </p:nvSpPr>
        <p:spPr bwMode="auto">
          <a:xfrm>
            <a:off x="2907952" y="1404938"/>
            <a:ext cx="1665477" cy="7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afraid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320CFBC3-14A2-413E-B022-EA4E0E036AB4}"/>
              </a:ext>
            </a:extLst>
          </p:cNvPr>
          <p:cNvSpPr txBox="1">
            <a:spLocks noChangeArrowheads="1"/>
          </p:cNvSpPr>
          <p:nvPr/>
        </p:nvSpPr>
        <p:spPr bwMode="auto">
          <a:xfrm>
            <a:off x="5521137" y="3604134"/>
            <a:ext cx="1645553" cy="80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afraid</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130DC17A-A987-4B92-AE4B-255E9DE6FE2D}"/>
              </a:ext>
            </a:extLst>
          </p:cNvPr>
          <p:cNvSpPr>
            <a:spLocks noChangeArrowheads="1"/>
          </p:cNvSpPr>
          <p:nvPr/>
        </p:nvSpPr>
        <p:spPr bwMode="auto">
          <a:xfrm>
            <a:off x="5115877" y="2763674"/>
            <a:ext cx="249518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the LORD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D619C893-FD87-42FC-9DE3-DD3A577852C1}"/>
              </a:ext>
            </a:extLst>
          </p:cNvPr>
          <p:cNvSpPr txBox="1">
            <a:spLocks noChangeArrowheads="1"/>
          </p:cNvSpPr>
          <p:nvPr/>
        </p:nvSpPr>
        <p:spPr bwMode="auto">
          <a:xfrm>
            <a:off x="1023200" y="3415466"/>
            <a:ext cx="43936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your confidence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Title 1">
            <a:extLst>
              <a:ext uri="{FF2B5EF4-FFF2-40B4-BE49-F238E27FC236}">
                <a16:creationId xmlns:a16="http://schemas.microsoft.com/office/drawing/2014/main" id="{4B505CDD-94B4-4AC6-9F4D-7068202574ED}"/>
              </a:ext>
            </a:extLst>
          </p:cNvPr>
          <p:cNvSpPr txBox="1">
            <a:spLocks/>
          </p:cNvSpPr>
          <p:nvPr/>
        </p:nvSpPr>
        <p:spPr>
          <a:xfrm>
            <a:off x="4050676" y="301706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a:t>
            </a:r>
          </a:p>
        </p:txBody>
      </p:sp>
      <p:sp>
        <p:nvSpPr>
          <p:cNvPr id="13" name="Rectangle 2">
            <a:extLst>
              <a:ext uri="{FF2B5EF4-FFF2-40B4-BE49-F238E27FC236}">
                <a16:creationId xmlns:a16="http://schemas.microsoft.com/office/drawing/2014/main" id="{5F630FBB-DFBA-4903-8765-AA31D8CA6C03}"/>
              </a:ext>
            </a:extLst>
          </p:cNvPr>
          <p:cNvSpPr txBox="1">
            <a:spLocks noChangeArrowheads="1"/>
          </p:cNvSpPr>
          <p:nvPr/>
        </p:nvSpPr>
        <p:spPr bwMode="auto">
          <a:xfrm>
            <a:off x="352142" y="1398536"/>
            <a:ext cx="4360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be afraid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08155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50"/>
                                        <p:tgtEl>
                                          <p:spTgt spid="5"/>
                                        </p:tgtEl>
                                      </p:cBhvr>
                                    </p:animEffect>
                                    <p:set>
                                      <p:cBhvr>
                                        <p:cTn id="21" dur="1" fill="hold">
                                          <p:stCondLst>
                                            <p:cond delay="24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0" presetClass="entr" presetSubtype="0" fill="hold" grpId="0" nodeType="withEffect">
                                  <p:stCondLst>
                                    <p:cond delay="250"/>
                                  </p:stCondLst>
                                  <p:iterate type="lt">
                                    <p:tmPct val="10000"/>
                                  </p:iterate>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stCondLst>
                                            <p:cond delay="0"/>
                                          </p:stCondLst>
                                        </p:cTn>
                                        <p:tgtEl>
                                          <p:spTgt spid="10"/>
                                        </p:tgtEl>
                                      </p:cBhvr>
                                    </p:animEffect>
                                    <p:anim to="" calcmode="lin" valueType="num">
                                      <p:cBhvr>
                                        <p:cTn id="3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7" fill="hold">
                            <p:stCondLst>
                              <p:cond delay="105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dissolve">
                                      <p:cBhvr>
                                        <p:cTn id="45" dur="750">
                                          <p:stCondLst>
                                            <p:cond delay="0"/>
                                          </p:stCondLst>
                                        </p:cTn>
                                        <p:tgtEl>
                                          <p:spTgt spid="11"/>
                                        </p:tgtEl>
                                      </p:cBhvr>
                                    </p:animEffect>
                                    <p:anim to="" calcmode="lin" valueType="num">
                                      <p:cBhvr>
                                        <p:cTn id="46" dur="75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7" dur="75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8" presetID="23" presetClass="exit" presetSubtype="32" fill="hold" grpId="1" nodeType="withEffect">
                                  <p:stCondLst>
                                    <p:cond delay="700"/>
                                  </p:stCondLst>
                                  <p:childTnLst>
                                    <p:anim calcmode="lin" valueType="num">
                                      <p:cBhvr>
                                        <p:cTn id="49" dur="750"/>
                                        <p:tgtEl>
                                          <p:spTgt spid="11"/>
                                        </p:tgtEl>
                                        <p:attrNameLst>
                                          <p:attrName>ppt_w</p:attrName>
                                        </p:attrNameLst>
                                      </p:cBhvr>
                                      <p:tavLst>
                                        <p:tav tm="0">
                                          <p:val>
                                            <p:strVal val="ppt_w"/>
                                          </p:val>
                                        </p:tav>
                                        <p:tav tm="100000">
                                          <p:val>
                                            <p:fltVal val="0"/>
                                          </p:val>
                                        </p:tav>
                                      </p:tavLst>
                                    </p:anim>
                                    <p:anim calcmode="lin" valueType="num">
                                      <p:cBhvr>
                                        <p:cTn id="50" dur="750"/>
                                        <p:tgtEl>
                                          <p:spTgt spid="11"/>
                                        </p:tgtEl>
                                        <p:attrNameLst>
                                          <p:attrName>ppt_h</p:attrName>
                                        </p:attrNameLst>
                                      </p:cBhvr>
                                      <p:tavLst>
                                        <p:tav tm="0">
                                          <p:val>
                                            <p:strVal val="ppt_h"/>
                                          </p:val>
                                        </p:tav>
                                        <p:tav tm="100000">
                                          <p:val>
                                            <p:fltVal val="0"/>
                                          </p:val>
                                        </p:tav>
                                      </p:tavLst>
                                    </p:anim>
                                    <p:set>
                                      <p:cBhvr>
                                        <p:cTn id="51" dur="1" fill="hold">
                                          <p:stCondLst>
                                            <p:cond delay="74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40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par>
                                <p:cTn id="57" presetID="18" presetClass="emph" presetSubtype="0" fill="hold" grpId="1" nodeType="withEffect">
                                  <p:stCondLst>
                                    <p:cond delay="400"/>
                                  </p:stCondLst>
                                  <p:childTnLst>
                                    <p:set>
                                      <p:cBhvr override="childStyle">
                                        <p:cTn id="58" dur="500" fill="hold"/>
                                        <p:tgtEl>
                                          <p:spTgt spid="7"/>
                                        </p:tgtEl>
                                        <p:attrNameLst>
                                          <p:attrName>style.textDecorationUnderline</p:attrName>
                                        </p:attrNameLst>
                                      </p:cBhvr>
                                      <p:to>
                                        <p:strVal val="true"/>
                                      </p:to>
                                    </p:set>
                                  </p:childTnLst>
                                </p:cTn>
                              </p:par>
                              <p:par>
                                <p:cTn id="59" presetID="22" presetClass="entr" presetSubtype="8" fill="hold" grpId="0" nodeType="withEffect">
                                  <p:stCondLst>
                                    <p:cond delay="40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par>
                                <p:cTn id="62" presetID="22" presetClass="exit" presetSubtype="8" fill="hold" grpId="2" nodeType="withEffect">
                                  <p:stCondLst>
                                    <p:cond delay="0"/>
                                  </p:stCondLst>
                                  <p:childTnLst>
                                    <p:animEffect transition="out" filter="wipe(left)">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250"/>
                                        <p:tgtEl>
                                          <p:spTgt spid="8"/>
                                        </p:tgtEl>
                                      </p:cBhvr>
                                    </p:animEffect>
                                  </p:childTnLst>
                                </p:cTn>
                              </p:par>
                              <p:par>
                                <p:cTn id="73" presetID="6" presetClass="emph" presetSubtype="0" fill="hold" grpId="2" nodeType="withEffect">
                                  <p:stCondLst>
                                    <p:cond delay="0"/>
                                  </p:stCondLst>
                                  <p:childTnLst>
                                    <p:animScale>
                                      <p:cBhvr>
                                        <p:cTn id="74" dur="1750" fill="hold"/>
                                        <p:tgtEl>
                                          <p:spTgt spid="8"/>
                                        </p:tgtEl>
                                      </p:cBhvr>
                                      <p:by x="86000" y="86000"/>
                                    </p:animScale>
                                  </p:childTnLst>
                                </p:cTn>
                              </p:par>
                              <p:par>
                                <p:cTn id="75" presetID="42" presetClass="path" presetSubtype="0" accel="50000" decel="50000" fill="hold" grpId="1" nodeType="withEffect">
                                  <p:stCondLst>
                                    <p:cond delay="0"/>
                                  </p:stCondLst>
                                  <p:childTnLst>
                                    <p:animMotion origin="layout" path="M 2.22222E-6 7.40741E-7 L 0.28455 0.32407 " pathEditMode="relative" rAng="0" ptsTypes="AA">
                                      <p:cBhvr>
                                        <p:cTn id="76" dur="1750" fill="hold"/>
                                        <p:tgtEl>
                                          <p:spTgt spid="8"/>
                                        </p:tgtEl>
                                        <p:attrNameLst>
                                          <p:attrName>ppt_x</p:attrName>
                                          <p:attrName>ppt_y</p:attrName>
                                        </p:attrNameLst>
                                      </p:cBhvr>
                                      <p:rCtr x="14219" y="16204"/>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3"/>
                                        </p:tgtEl>
                                      </p:cBhvr>
                                    </p:animEffect>
                                    <p:set>
                                      <p:cBhvr>
                                        <p:cTn id="82" dur="1" fill="hold">
                                          <p:stCondLst>
                                            <p:cond delay="499"/>
                                          </p:stCondLst>
                                        </p:cTn>
                                        <p:tgtEl>
                                          <p:spTgt spid="13"/>
                                        </p:tgtEl>
                                        <p:attrNameLst>
                                          <p:attrName>style.visibility</p:attrName>
                                        </p:attrNameLst>
                                      </p:cBhvr>
                                      <p:to>
                                        <p:strVal val="hidden"/>
                                      </p:to>
                                    </p:set>
                                  </p:childTnLst>
                                </p:cTn>
                              </p:par>
                              <p:par>
                                <p:cTn id="83" presetID="42" presetClass="exit" presetSubtype="0" fill="hold" grpId="2" nodeType="withEffect">
                                  <p:stCondLst>
                                    <p:cond delay="250"/>
                                  </p:stCondLst>
                                  <p:iterate type="lt">
                                    <p:tmPct val="0"/>
                                  </p:iterate>
                                  <p:childTnLst>
                                    <p:animEffect transition="out" filter="fade">
                                      <p:cBhvr>
                                        <p:cTn id="84" dur="1250"/>
                                        <p:tgtEl>
                                          <p:spTgt spid="10"/>
                                        </p:tgtEl>
                                      </p:cBhvr>
                                    </p:animEffect>
                                    <p:anim calcmode="lin" valueType="num">
                                      <p:cBhvr>
                                        <p:cTn id="85" dur="1250"/>
                                        <p:tgtEl>
                                          <p:spTgt spid="10"/>
                                        </p:tgtEl>
                                        <p:attrNameLst>
                                          <p:attrName>ppt_x</p:attrName>
                                        </p:attrNameLst>
                                      </p:cBhvr>
                                      <p:tavLst>
                                        <p:tav tm="0">
                                          <p:val>
                                            <p:strVal val="ppt_x"/>
                                          </p:val>
                                        </p:tav>
                                        <p:tav tm="100000">
                                          <p:val>
                                            <p:strVal val="ppt_x"/>
                                          </p:val>
                                        </p:tav>
                                      </p:tavLst>
                                    </p:anim>
                                    <p:anim calcmode="lin" valueType="num">
                                      <p:cBhvr>
                                        <p:cTn id="86" dur="1250"/>
                                        <p:tgtEl>
                                          <p:spTgt spid="10"/>
                                        </p:tgtEl>
                                        <p:attrNameLst>
                                          <p:attrName>ppt_y</p:attrName>
                                        </p:attrNameLst>
                                      </p:cBhvr>
                                      <p:tavLst>
                                        <p:tav tm="0">
                                          <p:val>
                                            <p:strVal val="ppt_y"/>
                                          </p:val>
                                        </p:tav>
                                        <p:tav tm="100000">
                                          <p:val>
                                            <p:strVal val="ppt_y+.1"/>
                                          </p:val>
                                        </p:tav>
                                      </p:tavLst>
                                    </p:anim>
                                    <p:set>
                                      <p:cBhvr>
                                        <p:cTn id="87" dur="1" fill="hold">
                                          <p:stCondLst>
                                            <p:cond delay="1249"/>
                                          </p:stCondLst>
                                        </p:cTn>
                                        <p:tgtEl>
                                          <p:spTgt spid="10"/>
                                        </p:tgtEl>
                                        <p:attrNameLst>
                                          <p:attrName>style.visibility</p:attrName>
                                        </p:attrNameLst>
                                      </p:cBhvr>
                                      <p:to>
                                        <p:strVal val="hidden"/>
                                      </p:to>
                                    </p:set>
                                  </p:childTnLst>
                                </p:cTn>
                              </p:par>
                              <p:par>
                                <p:cTn id="88" presetID="42" presetClass="path" presetSubtype="0" accel="50000" decel="50000" fill="hold" grpId="3" nodeType="withEffect">
                                  <p:stCondLst>
                                    <p:cond delay="250"/>
                                  </p:stCondLst>
                                  <p:iterate type="lt">
                                    <p:tmPct val="0"/>
                                  </p:iterate>
                                  <p:childTnLst>
                                    <p:animMotion origin="layout" path="M -3.33333E-6 -2.59259E-6 L 0.00417 0.12385 " pathEditMode="relative" rAng="0" ptsTypes="AA">
                                      <p:cBhvr>
                                        <p:cTn id="89" dur="1250" fill="hold"/>
                                        <p:tgtEl>
                                          <p:spTgt spid="10"/>
                                        </p:tgtEl>
                                        <p:attrNameLst>
                                          <p:attrName>ppt_x</p:attrName>
                                          <p:attrName>ppt_y</p:attrName>
                                        </p:attrNameLst>
                                      </p:cBhvr>
                                      <p:rCtr x="208" y="6181"/>
                                    </p:animMotion>
                                  </p:childTnLst>
                                </p:cTn>
                              </p:par>
                              <p:par>
                                <p:cTn id="90" presetID="10" presetClass="exit" presetSubtype="0" fill="hold" grpId="2"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5" grpId="0"/>
      <p:bldP spid="8" grpId="0"/>
      <p:bldP spid="8" grpId="1"/>
      <p:bldP spid="8" grpId="2"/>
      <p:bldP spid="10" grpId="0"/>
      <p:bldP spid="10" grpId="1"/>
      <p:bldP spid="10" grpId="2"/>
      <p:bldP spid="10" grpId="3"/>
      <p:bldP spid="12" grpId="0"/>
      <p:bldP spid="12" grpId="1"/>
      <p:bldP spid="11" grpId="0"/>
      <p:bldP spid="11" grpId="1"/>
      <p:bldP spid="13" grpId="0"/>
      <p:bldP spid="13"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6577</TotalTime>
  <Words>3692</Words>
  <Application>Microsoft Office PowerPoint</Application>
  <PresentationFormat>On-screen Show (4:3)</PresentationFormat>
  <Paragraphs>489</Paragraphs>
  <Slides>46</Slides>
  <Notes>32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Berlin Sans FB Demi</vt:lpstr>
      <vt:lpstr>Calibri</vt:lpstr>
      <vt:lpstr>Liberation Sans</vt:lpstr>
      <vt:lpstr>Wide Latin</vt:lpstr>
      <vt:lpstr>Default Design</vt:lpstr>
      <vt:lpstr>PowerPoint Presentation</vt:lpstr>
      <vt:lpstr>PowerPoint Presentation</vt:lpstr>
      <vt:lpstr>The wicked flee when no one pursues, But the righteous are bold as a lion. — Proverbs 28:1 </vt:lpstr>
      <vt:lpstr>The fear of man brings a snare, But whoever trusts in the LORD shall be safe. — Proverbs 29:25</vt:lpstr>
      <vt:lpstr>My enemies would hound me all day, For there are many who fight against me, O Most High. Whenever I am afraid, I will trust in You. In God (I will praise His word), In God  I have put my trust;  I will not fear. What can flesh do to me? All day they twist my words; All their thoughts are against me for evil.       — Psalms 56:2-5  </vt:lpstr>
      <vt:lpstr>My heart is severely pained within me, And the terrors of death have fallen upon me. Fearfulness and trembling have come upon me, And horror has overwhelmed me. So I said, "Oh, that I had wings  like a dove! I would fly away      and be at rest. — Psalms 55:4-6 </vt:lpstr>
      <vt:lpstr>He shall cover you with His feathers, And under His wings you shall take refuge; His truth shall be your shield and buckler. You shall not be afraid of the terror by night, Nor of the arrow that flies by day, Nor of the pestilence that walks in darkness, Nor of the destruction that lays waste at noonday.                                                   — Psalms 91:4-6</vt:lpstr>
      <vt:lpstr>"Be strong and of good courage, do not fear nor be afraid of them; for the LORD your God, He is the One who goes with you. He will not leave you nor forsake you."   — Deuteronomy 31:6  </vt:lpstr>
      <vt:lpstr>Do not be afraid of sudden terror, Nor of trouble from the wicked when it comes; For the LORD will be your confidence, And will keep your foot from being caught.         — Proverbs 3:25-26  </vt:lpstr>
      <vt:lpstr>And they came to Him and awoke Him, saying, "Master, Master, we are perishing!" Then He arose and rebuked the wind and the raging of the water. And they ceased, and there was a calm. But He said to them, "Where is your faith?" And they were afraid, and marveled, saying to one another, "Who can this be? For He commands even the winds and water, and they obey Him!" — Luke 8:24-25 </vt:lpstr>
      <vt:lpstr>" When your terror comes like a storm, And your destruction comes like a whirlwind, When distress and anguish come upon you. Then they will call on me, but I will not answer; They will seek me diligently, but they will not find me. Because they hated knowledge And did not choose the fear of the LORD, …" — Proverbs 1:27-29 </vt:lpstr>
      <vt:lpstr>Yet they say to God, 'Depart      from us, For we do not desire the knowledge of Your ways. Who is the Almighty, that we should serve Him? And what profit do we have  if we pray to Him?' — Job 21:14-15 </vt:lpstr>
      <vt:lpstr>The fear of the wicked will       come upon him, And the desire   of the righteous will be granted.      When the whirlwind passes by, the wicked is no more, But the righteous has an everlasting foundation. — Proverbs 10:24-25</vt:lpstr>
      <vt:lpstr>… and for me, that utterance may be given to me, that I may open my mouth boldly to make known the mystery of the gospel, for which I am an ambassador in chains; that in it I may speak boldly, as I ought to speak. — Ephesians 6:19-20  </vt:lpstr>
      <vt:lpstr>… and most of the brethren in the Lord, having become confident by my chains, are much more bold to speak the word without fear. — Philippians 1:14</vt:lpstr>
      <vt:lpstr>PowerPoint Presentation</vt:lpstr>
      <vt:lpstr>So we may boldly say: "The LORD is my helper; I will not fear. What can man do to me?" — Hebrews 13:6 </vt:lpstr>
      <vt:lpstr>Therefore, since we have such hope, we use great boldness of speech --                     — 2nd Corinthians 3:12  </vt:lpstr>
      <vt:lpstr>PowerPoint Presentation</vt:lpstr>
      <vt:lpstr>… preaching the kingdom of God and teaching the things which concern the Lord Jesus Christ with all confidence, no one forbidding him. — Acts 28:31 </vt:lpstr>
      <vt:lpstr>… according to the eternal  purpose which He accomplished   in Christ Jesus our Lord, in whom we have boldness and access with confidence through faith in Him.     — Ephesians 3:11-12  </vt:lpstr>
      <vt:lpstr>PowerPoint Presentation</vt:lpstr>
      <vt:lpstr>PowerPoint Presentation</vt:lpstr>
      <vt:lpstr>PowerPoint Presentation</vt:lpstr>
      <vt:lpstr>PowerPoint Presentation</vt:lpstr>
      <vt:lpstr>For God has not given us a spirit of fear, but of power and of love and of a sound mind. — 2nd Timothy 1:7</vt:lpstr>
      <vt:lpstr>Then a certain scribe came        and said to Him, "Teacher, I will follow You wherever You go."         — Matthew 8:19  </vt:lpstr>
      <vt:lpstr>And Jesus said to him, "Foxes have holes and birds of the air have nests, but the Son of Man has nowhere to lay His head." Then He said to another, "Follow Me." But he said, "Lord, let me first go and bury my father." Jesus said to him, "Let the dead bury their own dead, but you go and preach the kingdom of God." — Luke 9:58-60 </vt:lpstr>
      <vt:lpstr>And another also said, "Lord, I will follow You, but let me first go and bid them farewell who are at my house." But Jesus said to him, "No one, having put his hand to the plow, and looking back, is fit for the kingdom of God." — Luke 9:61-62 </vt:lpstr>
      <vt:lpstr>Then the Jews sought Him at the feast, and said, "Where is He?" And there was much complaining among the people concerning Him. Some said, "He is good"; others said, "No, on the contrary, He deceives the people." However,  no one spoke openly of Him for fear of the Jews. —  John 7:11-13 </vt:lpstr>
      <vt:lpstr>Nevertheless even among the rulers many believed in Him, but because of the Pharisees they did not confess Him, lest they should be put out of the synagogue; for they loved the praise of men more than the praise of God.            — John 12:42-43  </vt:lpstr>
      <vt:lpstr>In that hour Jesus said to the multitudes, "Have you come out,     as against a robber, with swords  and clubs to take Me? I sat daily with you, teaching in the temple, and you did not seize Me. But all this was done that the Scriptures of the prophets might be fulfilled." Then all the disciples forsook Him and fled.  — Matthew 26:55-56  </vt:lpstr>
      <vt:lpstr>And they led Jesus away to the high priest; and with him were assembled all the chief priests, the elders, and the scribes. But Peter followed Him at a distance, right into the courtyard of the high priest. And he sat with the servants and warmed himself       at the fire. — Mark 14:53-54 </vt:lpstr>
      <vt:lpstr>Now Simon Peter stood and warmed himself. Therefore they said to him, "You are not also one of His disciples, are you?" He denied it and said, "I am not!" One of the servants of the high priest, a relative of him whose ear Peter cut off, said, "Did I not see you in the garden with Him?" Peter then denied again; and immediately a rooster crowed. — John 18:25-27 </vt:lpstr>
      <vt:lpstr>A second time the rooster crowed. Then Peter called to mind the word that Jesus had said to him, "Before the rooster crows twice, you will deny Me three times." And when he thought about it,   he wept. — Mark 14:72 </vt:lpstr>
      <vt:lpstr>Now when Peter had come to Antioch, I withstood him to his face, because he was to be blamed; for before certain men came from James, he would eat with the Gentiles; but when they came, he withdrew and separated himself, fearing those who were of the circumcision. — Galatians 2:11-12 </vt:lpstr>
      <vt:lpstr>Then he said to them, "You know how unlawful it is for a Jewish man to keep company with or       go to one of another nation. But   God has shown me that I should not call any man common or unclean." — Acts 10:28  </vt:lpstr>
      <vt:lpstr>"I, even I, am He who comforts you. Who are you that you should be afraid Of a man who will die, And of the son of a man who will be made like grass? — Isaiah 51:12 </vt:lpstr>
      <vt:lpstr>PowerPoint Presentation</vt:lpstr>
      <vt:lpstr>But even if you should suffer                  for righteousness' sake, you are blessed. "And do not be afraid               of their threats, nor be troubled." But sanctify the Lord God in your hearts, and always be ready to give a defense to everyone who asks you a reason for the hope that is     in you, with meekness and fear;       — 1st Peter 3:14-15  </vt:lpstr>
      <vt:lpstr>… having a good conscience,     that when they defame you as evildoers, those who revile your good conduct in Christ may be ashamed. For it is better, if it is the will of God, to suffer for  doing good than for doing evil.                                 — 1st Peter 3:16-17  </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537</cp:revision>
  <dcterms:created xsi:type="dcterms:W3CDTF">2014-04-12T23:55:49Z</dcterms:created>
  <dcterms:modified xsi:type="dcterms:W3CDTF">2020-02-03T06:58:07Z</dcterms:modified>
</cp:coreProperties>
</file>