
<file path=[Content_Types].xml><?xml version="1.0" encoding="utf-8"?>
<Types xmlns="http://schemas.openxmlformats.org/package/2006/content-types">
  <Default Extension="png" ContentType="image/png"/>
  <Default Extension="mov" ContentType="video/quicktime"/>
  <Default Extension="jpeg" ContentType="image/jpeg"/>
  <Default Extension="jpg&amp;ehk="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537" r:id="rId2"/>
    <p:sldId id="538" r:id="rId3"/>
    <p:sldId id="543" r:id="rId4"/>
    <p:sldId id="539" r:id="rId5"/>
    <p:sldId id="574" r:id="rId6"/>
    <p:sldId id="544" r:id="rId7"/>
    <p:sldId id="545" r:id="rId8"/>
    <p:sldId id="546" r:id="rId9"/>
    <p:sldId id="547" r:id="rId10"/>
    <p:sldId id="575" r:id="rId11"/>
    <p:sldId id="548" r:id="rId12"/>
    <p:sldId id="549" r:id="rId13"/>
    <p:sldId id="576" r:id="rId14"/>
    <p:sldId id="550" r:id="rId15"/>
    <p:sldId id="551" r:id="rId16"/>
    <p:sldId id="577" r:id="rId17"/>
    <p:sldId id="597" r:id="rId18"/>
    <p:sldId id="552" r:id="rId19"/>
    <p:sldId id="578" r:id="rId20"/>
    <p:sldId id="553" r:id="rId21"/>
    <p:sldId id="554" r:id="rId22"/>
    <p:sldId id="555" r:id="rId23"/>
    <p:sldId id="579" r:id="rId24"/>
    <p:sldId id="556" r:id="rId25"/>
    <p:sldId id="557" r:id="rId26"/>
    <p:sldId id="558" r:id="rId27"/>
    <p:sldId id="559" r:id="rId28"/>
    <p:sldId id="560" r:id="rId29"/>
    <p:sldId id="561" r:id="rId30"/>
    <p:sldId id="582" r:id="rId31"/>
    <p:sldId id="562" r:id="rId32"/>
    <p:sldId id="595" r:id="rId33"/>
    <p:sldId id="583" r:id="rId34"/>
    <p:sldId id="584" r:id="rId35"/>
    <p:sldId id="585" r:id="rId36"/>
    <p:sldId id="563" r:id="rId37"/>
    <p:sldId id="564" r:id="rId38"/>
    <p:sldId id="565" r:id="rId39"/>
    <p:sldId id="566" r:id="rId40"/>
    <p:sldId id="567" r:id="rId41"/>
    <p:sldId id="586" r:id="rId42"/>
    <p:sldId id="568" r:id="rId43"/>
    <p:sldId id="569" r:id="rId44"/>
    <p:sldId id="570" r:id="rId45"/>
    <p:sldId id="599" r:id="rId46"/>
    <p:sldId id="571" r:id="rId47"/>
    <p:sldId id="587" r:id="rId48"/>
    <p:sldId id="580" r:id="rId49"/>
    <p:sldId id="572" r:id="rId50"/>
    <p:sldId id="589" r:id="rId51"/>
    <p:sldId id="588" r:id="rId52"/>
    <p:sldId id="590" r:id="rId53"/>
    <p:sldId id="596" r:id="rId54"/>
    <p:sldId id="573" r:id="rId55"/>
    <p:sldId id="600" r:id="rId56"/>
    <p:sldId id="598" r:id="rId57"/>
    <p:sldId id="592" r:id="rId58"/>
    <p:sldId id="593" r:id="rId59"/>
    <p:sldId id="591" r:id="rId60"/>
    <p:sldId id="542" r:id="rId61"/>
    <p:sldId id="581" r:id="rId62"/>
    <p:sldId id="382"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10101"/>
    <a:srgbClr val="0066FF"/>
    <a:srgbClr val="0083E6"/>
    <a:srgbClr val="ECF3AB"/>
    <a:srgbClr val="CCECFF"/>
    <a:srgbClr val="66FF33"/>
    <a:srgbClr val="CC99FF"/>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5658" autoAdjust="0"/>
  </p:normalViewPr>
  <p:slideViewPr>
    <p:cSldViewPr snapToGrid="0">
      <p:cViewPr varScale="1">
        <p:scale>
          <a:sx n="91" d="100"/>
          <a:sy n="91" d="100"/>
        </p:scale>
        <p:origin x="1254" y="90"/>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8/26/2018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82619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1296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721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614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562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8206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317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God man’s true heart is found</a:t>
            </a:r>
          </a:p>
        </p:txBody>
      </p:sp>
      <p:sp>
        <p:nvSpPr>
          <p:cNvPr id="4" name="Slide Number Placeholder 3"/>
          <p:cNvSpPr>
            <a:spLocks noGrp="1"/>
          </p:cNvSpPr>
          <p:nvPr>
            <p:ph type="sldNum" sz="quarter" idx="10"/>
          </p:nvPr>
        </p:nvSpPr>
        <p:spPr/>
        <p:txBody>
          <a:bodyPr/>
          <a:lstStyle/>
          <a:p>
            <a:fld id="{934C9568-E3D6-45BA-A626-EF0F78B9350D}" type="slidenum">
              <a:rPr lang="en-US" smtClean="0"/>
              <a:t>60</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62</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75716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403318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28379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16497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405266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265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939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5984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g"/><Relationship Id="rId39" Type="http://schemas.openxmlformats.org/officeDocument/2006/relationships/image" Target="../media/image41.jpg"/><Relationship Id="rId3" Type="http://schemas.openxmlformats.org/officeDocument/2006/relationships/image" Target="../media/image5.jpg"/><Relationship Id="rId21" Type="http://schemas.openxmlformats.org/officeDocument/2006/relationships/image" Target="../media/image23.jpg"/><Relationship Id="rId34" Type="http://schemas.openxmlformats.org/officeDocument/2006/relationships/image" Target="../media/image36.jpg"/><Relationship Id="rId7" Type="http://schemas.openxmlformats.org/officeDocument/2006/relationships/image" Target="../media/image9.jpg"/><Relationship Id="rId12" Type="http://schemas.openxmlformats.org/officeDocument/2006/relationships/image" Target="../media/image14.gif"/><Relationship Id="rId17" Type="http://schemas.openxmlformats.org/officeDocument/2006/relationships/image" Target="../media/image19.jpg"/><Relationship Id="rId25" Type="http://schemas.openxmlformats.org/officeDocument/2006/relationships/image" Target="../media/image27.jpg"/><Relationship Id="rId33" Type="http://schemas.openxmlformats.org/officeDocument/2006/relationships/image" Target="../media/image35.jpg"/><Relationship Id="rId38" Type="http://schemas.openxmlformats.org/officeDocument/2006/relationships/image" Target="../media/image40.jpg"/><Relationship Id="rId2" Type="http://schemas.openxmlformats.org/officeDocument/2006/relationships/notesSlide" Target="../notesSlides/notesSlide2.xml"/><Relationship Id="rId16" Type="http://schemas.openxmlformats.org/officeDocument/2006/relationships/image" Target="../media/image18.jpg"/><Relationship Id="rId20" Type="http://schemas.openxmlformats.org/officeDocument/2006/relationships/image" Target="../media/image22.png"/><Relationship Id="rId29"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gif"/><Relationship Id="rId24" Type="http://schemas.openxmlformats.org/officeDocument/2006/relationships/image" Target="../media/image26.png"/><Relationship Id="rId32" Type="http://schemas.openxmlformats.org/officeDocument/2006/relationships/image" Target="../media/image34.jpg"/><Relationship Id="rId37" Type="http://schemas.openxmlformats.org/officeDocument/2006/relationships/image" Target="../media/image39.png"/><Relationship Id="rId5" Type="http://schemas.openxmlformats.org/officeDocument/2006/relationships/image" Target="../media/image7.png"/><Relationship Id="rId15" Type="http://schemas.openxmlformats.org/officeDocument/2006/relationships/image" Target="../media/image17.jpg"/><Relationship Id="rId23" Type="http://schemas.openxmlformats.org/officeDocument/2006/relationships/image" Target="../media/image25.jpg"/><Relationship Id="rId28" Type="http://schemas.openxmlformats.org/officeDocument/2006/relationships/image" Target="../media/image30.png"/><Relationship Id="rId36" Type="http://schemas.openxmlformats.org/officeDocument/2006/relationships/image" Target="../media/image38.gif"/><Relationship Id="rId10" Type="http://schemas.openxmlformats.org/officeDocument/2006/relationships/image" Target="../media/image12.jpg"/><Relationship Id="rId19" Type="http://schemas.openxmlformats.org/officeDocument/2006/relationships/image" Target="../media/image21.jpg"/><Relationship Id="rId31" Type="http://schemas.openxmlformats.org/officeDocument/2006/relationships/image" Target="../media/image33.jp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g"/><Relationship Id="rId22" Type="http://schemas.openxmlformats.org/officeDocument/2006/relationships/image" Target="../media/image24.png"/><Relationship Id="rId27" Type="http://schemas.openxmlformats.org/officeDocument/2006/relationships/image" Target="../media/image29.jpg"/><Relationship Id="rId30" Type="http://schemas.openxmlformats.org/officeDocument/2006/relationships/image" Target="../media/image32.jpg"/><Relationship Id="rId35"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3" Type="http://schemas.openxmlformats.org/officeDocument/2006/relationships/image" Target="../media/image48.jpg"/><Relationship Id="rId18" Type="http://schemas.openxmlformats.org/officeDocument/2006/relationships/image" Target="../media/image53.jpg"/><Relationship Id="rId26" Type="http://schemas.openxmlformats.org/officeDocument/2006/relationships/image" Target="../media/image9.jpg"/><Relationship Id="rId39" Type="http://schemas.openxmlformats.org/officeDocument/2006/relationships/image" Target="../media/image68.jpg"/><Relationship Id="rId21" Type="http://schemas.openxmlformats.org/officeDocument/2006/relationships/image" Target="../media/image56.png"/><Relationship Id="rId34" Type="http://schemas.openxmlformats.org/officeDocument/2006/relationships/image" Target="../media/image64.png"/><Relationship Id="rId42" Type="http://schemas.openxmlformats.org/officeDocument/2006/relationships/image" Target="../media/image15.jpg"/><Relationship Id="rId47" Type="http://schemas.openxmlformats.org/officeDocument/2006/relationships/image" Target="../media/image18.jpg"/><Relationship Id="rId50" Type="http://schemas.openxmlformats.org/officeDocument/2006/relationships/image" Target="../media/image19.jpg"/><Relationship Id="rId55" Type="http://schemas.openxmlformats.org/officeDocument/2006/relationships/image" Target="../media/image23.jpg"/><Relationship Id="rId63" Type="http://schemas.openxmlformats.org/officeDocument/2006/relationships/image" Target="../media/image79.png"/><Relationship Id="rId68" Type="http://schemas.openxmlformats.org/officeDocument/2006/relationships/image" Target="../media/image33.jpg"/><Relationship Id="rId76" Type="http://schemas.openxmlformats.org/officeDocument/2006/relationships/image" Target="../media/image37.jpg"/><Relationship Id="rId84" Type="http://schemas.openxmlformats.org/officeDocument/2006/relationships/image" Target="../media/image89.png"/><Relationship Id="rId89" Type="http://schemas.openxmlformats.org/officeDocument/2006/relationships/image" Target="../media/image94.jpg"/><Relationship Id="rId7" Type="http://schemas.openxmlformats.org/officeDocument/2006/relationships/image" Target="../media/image43.jpg"/><Relationship Id="rId71" Type="http://schemas.openxmlformats.org/officeDocument/2006/relationships/image" Target="../media/image35.jpg"/><Relationship Id="rId92" Type="http://schemas.openxmlformats.org/officeDocument/2006/relationships/image" Target="../media/image97.jpg"/><Relationship Id="rId2" Type="http://schemas.openxmlformats.org/officeDocument/2006/relationships/video" Target="../media/media1.mov"/><Relationship Id="rId16" Type="http://schemas.openxmlformats.org/officeDocument/2006/relationships/image" Target="../media/image51.png"/><Relationship Id="rId29" Type="http://schemas.openxmlformats.org/officeDocument/2006/relationships/image" Target="../media/image61.png"/><Relationship Id="rId11" Type="http://schemas.openxmlformats.org/officeDocument/2006/relationships/image" Target="../media/image47.jpg"/><Relationship Id="rId24" Type="http://schemas.openxmlformats.org/officeDocument/2006/relationships/image" Target="../media/image8.jpg"/><Relationship Id="rId32" Type="http://schemas.openxmlformats.org/officeDocument/2006/relationships/image" Target="../media/image63.png"/><Relationship Id="rId37" Type="http://schemas.openxmlformats.org/officeDocument/2006/relationships/image" Target="../media/image14.gif"/><Relationship Id="rId40" Type="http://schemas.openxmlformats.org/officeDocument/2006/relationships/image" Target="../media/image69.png"/><Relationship Id="rId45" Type="http://schemas.openxmlformats.org/officeDocument/2006/relationships/image" Target="../media/image16.jpg"/><Relationship Id="rId53" Type="http://schemas.openxmlformats.org/officeDocument/2006/relationships/image" Target="../media/image75.png"/><Relationship Id="rId58" Type="http://schemas.openxmlformats.org/officeDocument/2006/relationships/image" Target="../media/image78.png"/><Relationship Id="rId66" Type="http://schemas.openxmlformats.org/officeDocument/2006/relationships/image" Target="../media/image80.png"/><Relationship Id="rId74" Type="http://schemas.openxmlformats.org/officeDocument/2006/relationships/image" Target="../media/image84.jpg"/><Relationship Id="rId79" Type="http://schemas.openxmlformats.org/officeDocument/2006/relationships/image" Target="../media/image40.jpg"/><Relationship Id="rId87" Type="http://schemas.openxmlformats.org/officeDocument/2006/relationships/image" Target="../media/image92.png"/><Relationship Id="rId5" Type="http://schemas.openxmlformats.org/officeDocument/2006/relationships/image" Target="../media/image42.png"/><Relationship Id="rId61" Type="http://schemas.openxmlformats.org/officeDocument/2006/relationships/image" Target="../media/image28.jpg"/><Relationship Id="rId82" Type="http://schemas.openxmlformats.org/officeDocument/2006/relationships/image" Target="../media/image87.png"/><Relationship Id="rId90" Type="http://schemas.openxmlformats.org/officeDocument/2006/relationships/image" Target="../media/image95.jpg"/><Relationship Id="rId95" Type="http://schemas.openxmlformats.org/officeDocument/2006/relationships/hyperlink" Target="http://flamingclaw.deviantart.com/art/Red-Blue-Desktop-174479007" TargetMode="External"/><Relationship Id="rId19" Type="http://schemas.openxmlformats.org/officeDocument/2006/relationships/image" Target="../media/image54.png"/><Relationship Id="rId14" Type="http://schemas.openxmlformats.org/officeDocument/2006/relationships/image" Target="../media/image49.jpg"/><Relationship Id="rId22" Type="http://schemas.openxmlformats.org/officeDocument/2006/relationships/image" Target="../media/image57.png"/><Relationship Id="rId27" Type="http://schemas.openxmlformats.org/officeDocument/2006/relationships/image" Target="../media/image10.jpg"/><Relationship Id="rId30" Type="http://schemas.openxmlformats.org/officeDocument/2006/relationships/image" Target="../media/image12.jpg"/><Relationship Id="rId35" Type="http://schemas.openxmlformats.org/officeDocument/2006/relationships/image" Target="../media/image65.png"/><Relationship Id="rId43" Type="http://schemas.openxmlformats.org/officeDocument/2006/relationships/image" Target="../media/image71.jpg"/><Relationship Id="rId48" Type="http://schemas.openxmlformats.org/officeDocument/2006/relationships/image" Target="../media/image73.png"/><Relationship Id="rId56" Type="http://schemas.openxmlformats.org/officeDocument/2006/relationships/image" Target="../media/image77.png"/><Relationship Id="rId64" Type="http://schemas.openxmlformats.org/officeDocument/2006/relationships/image" Target="../media/image30.png"/><Relationship Id="rId69" Type="http://schemas.openxmlformats.org/officeDocument/2006/relationships/image" Target="../media/image81.jpg"/><Relationship Id="rId77" Type="http://schemas.openxmlformats.org/officeDocument/2006/relationships/image" Target="../media/image85.gif"/><Relationship Id="rId8" Type="http://schemas.openxmlformats.org/officeDocument/2006/relationships/image" Target="../media/image44.jpg"/><Relationship Id="rId51" Type="http://schemas.openxmlformats.org/officeDocument/2006/relationships/image" Target="../media/image20.jpg"/><Relationship Id="rId72" Type="http://schemas.openxmlformats.org/officeDocument/2006/relationships/image" Target="../media/image82.png"/><Relationship Id="rId80" Type="http://schemas.openxmlformats.org/officeDocument/2006/relationships/image" Target="../media/image86.png"/><Relationship Id="rId85" Type="http://schemas.openxmlformats.org/officeDocument/2006/relationships/image" Target="../media/image90.png"/><Relationship Id="rId93" Type="http://schemas.openxmlformats.org/officeDocument/2006/relationships/image" Target="../media/image98.jpg"/><Relationship Id="rId3" Type="http://schemas.openxmlformats.org/officeDocument/2006/relationships/slideLayout" Target="../slideLayouts/slideLayout2.xml"/><Relationship Id="rId12" Type="http://schemas.openxmlformats.org/officeDocument/2006/relationships/image" Target="../media/image6.png"/><Relationship Id="rId17" Type="http://schemas.openxmlformats.org/officeDocument/2006/relationships/image" Target="../media/image52.jpg"/><Relationship Id="rId25" Type="http://schemas.openxmlformats.org/officeDocument/2006/relationships/image" Target="../media/image59.png"/><Relationship Id="rId33" Type="http://schemas.openxmlformats.org/officeDocument/2006/relationships/image" Target="../media/image13.gif"/><Relationship Id="rId38" Type="http://schemas.openxmlformats.org/officeDocument/2006/relationships/image" Target="../media/image67.png"/><Relationship Id="rId46" Type="http://schemas.openxmlformats.org/officeDocument/2006/relationships/image" Target="../media/image17.jpg"/><Relationship Id="rId59" Type="http://schemas.openxmlformats.org/officeDocument/2006/relationships/image" Target="../media/image26.png"/><Relationship Id="rId67" Type="http://schemas.openxmlformats.org/officeDocument/2006/relationships/image" Target="../media/image32.jpg"/><Relationship Id="rId20" Type="http://schemas.openxmlformats.org/officeDocument/2006/relationships/image" Target="../media/image55.png"/><Relationship Id="rId41" Type="http://schemas.openxmlformats.org/officeDocument/2006/relationships/image" Target="../media/image70.png"/><Relationship Id="rId54" Type="http://schemas.openxmlformats.org/officeDocument/2006/relationships/image" Target="../media/image76.png"/><Relationship Id="rId62" Type="http://schemas.openxmlformats.org/officeDocument/2006/relationships/image" Target="../media/image29.jpg"/><Relationship Id="rId70" Type="http://schemas.openxmlformats.org/officeDocument/2006/relationships/image" Target="../media/image34.jpg"/><Relationship Id="rId75" Type="http://schemas.openxmlformats.org/officeDocument/2006/relationships/image" Target="../media/image36.jpg"/><Relationship Id="rId83" Type="http://schemas.openxmlformats.org/officeDocument/2006/relationships/image" Target="../media/image88.jpg"/><Relationship Id="rId88" Type="http://schemas.openxmlformats.org/officeDocument/2006/relationships/image" Target="../media/image93.jpg"/><Relationship Id="rId91" Type="http://schemas.openxmlformats.org/officeDocument/2006/relationships/image" Target="../media/image96.jpg"/><Relationship Id="rId96" Type="http://schemas.openxmlformats.org/officeDocument/2006/relationships/image" Target="../media/image100.jpg"/><Relationship Id="rId1" Type="http://schemas.microsoft.com/office/2007/relationships/media" Target="../media/media1.mov"/><Relationship Id="rId6" Type="http://schemas.openxmlformats.org/officeDocument/2006/relationships/image" Target="../media/image5.jpg"/><Relationship Id="rId15" Type="http://schemas.openxmlformats.org/officeDocument/2006/relationships/image" Target="../media/image50.gif"/><Relationship Id="rId23" Type="http://schemas.openxmlformats.org/officeDocument/2006/relationships/image" Target="../media/image58.png"/><Relationship Id="rId28" Type="http://schemas.openxmlformats.org/officeDocument/2006/relationships/image" Target="../media/image60.png"/><Relationship Id="rId36" Type="http://schemas.openxmlformats.org/officeDocument/2006/relationships/image" Target="../media/image66.png"/><Relationship Id="rId49" Type="http://schemas.openxmlformats.org/officeDocument/2006/relationships/image" Target="../media/image74.png"/><Relationship Id="rId57" Type="http://schemas.openxmlformats.org/officeDocument/2006/relationships/image" Target="../media/image25.jpg"/><Relationship Id="rId10" Type="http://schemas.openxmlformats.org/officeDocument/2006/relationships/image" Target="../media/image46.jpg"/><Relationship Id="rId31" Type="http://schemas.openxmlformats.org/officeDocument/2006/relationships/image" Target="../media/image62.jpg"/><Relationship Id="rId44" Type="http://schemas.openxmlformats.org/officeDocument/2006/relationships/image" Target="../media/image72.jpeg"/><Relationship Id="rId52" Type="http://schemas.openxmlformats.org/officeDocument/2006/relationships/image" Target="../media/image21.jpg"/><Relationship Id="rId60" Type="http://schemas.openxmlformats.org/officeDocument/2006/relationships/image" Target="../media/image27.jpg"/><Relationship Id="rId65" Type="http://schemas.openxmlformats.org/officeDocument/2006/relationships/image" Target="../media/image31.jpg"/><Relationship Id="rId73" Type="http://schemas.openxmlformats.org/officeDocument/2006/relationships/image" Target="../media/image83.png"/><Relationship Id="rId78" Type="http://schemas.openxmlformats.org/officeDocument/2006/relationships/image" Target="../media/image39.png"/><Relationship Id="rId81" Type="http://schemas.openxmlformats.org/officeDocument/2006/relationships/image" Target="../media/image41.jpg"/><Relationship Id="rId86" Type="http://schemas.openxmlformats.org/officeDocument/2006/relationships/image" Target="../media/image91.jpeg"/><Relationship Id="rId94" Type="http://schemas.openxmlformats.org/officeDocument/2006/relationships/image" Target="../media/image99.jpg&amp;ehk="/><Relationship Id="rId4" Type="http://schemas.openxmlformats.org/officeDocument/2006/relationships/notesSlide" Target="../notesSlides/notesSlide16.xml"/><Relationship Id="rId9" Type="http://schemas.openxmlformats.org/officeDocument/2006/relationships/image" Target="../media/image45.jpg"/></Relationships>
</file>

<file path=ppt/slides/_rels/slide5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9560" y="2042478"/>
            <a:ext cx="8229600" cy="24533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Woe to those who are wise in their own eyes, And prudent in their own sight!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5:21</a:t>
            </a:r>
          </a:p>
        </p:txBody>
      </p:sp>
    </p:spTree>
    <p:extLst>
      <p:ext uri="{BB962C8B-B14F-4D97-AF65-F5344CB8AC3E}">
        <p14:creationId xmlns:p14="http://schemas.microsoft.com/office/powerpoint/2010/main" val="515999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7CDB85-5460-44FF-B782-66D9FEB2612B}"/>
              </a:ext>
            </a:extLst>
          </p:cNvPr>
          <p:cNvSpPr txBox="1">
            <a:spLocks/>
          </p:cNvSpPr>
          <p:nvPr/>
        </p:nvSpPr>
        <p:spPr>
          <a:xfrm>
            <a:off x="2129790" y="497586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work and toil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the eternal struggle    between these two principles - right and wrong. They are the two principles that have stood face to face from the beginning of time and will ever continue to struggle. It is the same spirit that says,  "You work and toil and earn bread, and I'll eat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4E1206BE-A0DC-4FDC-9967-C44D40C17188}"/>
              </a:ext>
            </a:extLst>
          </p:cNvPr>
          <p:cNvSpPr txBox="1">
            <a:spLocks/>
          </p:cNvSpPr>
          <p:nvPr/>
        </p:nvSpPr>
        <p:spPr>
          <a:xfrm>
            <a:off x="3014463" y="495662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captivity</a:t>
            </a:r>
          </a:p>
        </p:txBody>
      </p:sp>
    </p:spTree>
    <p:extLst>
      <p:ext uri="{BB962C8B-B14F-4D97-AF65-F5344CB8AC3E}">
        <p14:creationId xmlns:p14="http://schemas.microsoft.com/office/powerpoint/2010/main" val="290423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stCondLst>
                                            <p:cond delay="0"/>
                                          </p:stCondLst>
                                        </p:cTn>
                                        <p:tgtEl>
                                          <p:spTgt spid="3"/>
                                        </p:tgtEl>
                                      </p:cBhvr>
                                    </p:animEffect>
                                    <p:anim to="" calcmode="lin" valueType="num">
                                      <p:cBhvr>
                                        <p:cTn id="2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28" presetID="10" presetClass="exit" presetSubtype="0" fill="hold" grpId="2" nodeType="withEffect">
                                  <p:stCondLst>
                                    <p:cond delay="25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990918"/>
            <a:ext cx="8229600" cy="48917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what is Judge Douglas’ Popular Sovereignty? It is, as          a principle, no other than that,      if one man chooses to make a slave of another man, neither that other man nor anybody else has   a right to object.”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030F73CF-3F56-44A8-89C5-4742C8744381}"/>
              </a:ext>
            </a:extLst>
          </p:cNvPr>
          <p:cNvSpPr txBox="1">
            <a:spLocks/>
          </p:cNvSpPr>
          <p:nvPr/>
        </p:nvSpPr>
        <p:spPr>
          <a:xfrm>
            <a:off x="3424563" y="153125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rule</a:t>
            </a:r>
          </a:p>
        </p:txBody>
      </p:sp>
    </p:spTree>
    <p:extLst>
      <p:ext uri="{BB962C8B-B14F-4D97-AF65-F5344CB8AC3E}">
        <p14:creationId xmlns:p14="http://schemas.microsoft.com/office/powerpoint/2010/main" val="115677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65960"/>
            <a:ext cx="8229600" cy="29260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 who kidnaps a man and sells him, or if he is found in his hand, shall surely be put to death."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Exodus 21:16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863590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6240" y="1951038"/>
            <a:ext cx="8229600" cy="3489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 section of our country believes slavery is right, and ought to be extended, while the other believes it is wrong, and ought not to be extended.”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7194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8765B7-AFBD-4A7C-954B-4453450EB4E0}"/>
              </a:ext>
            </a:extLst>
          </p:cNvPr>
          <p:cNvSpPr txBox="1">
            <a:spLocks/>
          </p:cNvSpPr>
          <p:nvPr/>
        </p:nvSpPr>
        <p:spPr>
          <a:xfrm>
            <a:off x="173715" y="4567009"/>
            <a:ext cx="2467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slavery</a:t>
            </a:r>
          </a:p>
        </p:txBody>
      </p:sp>
      <p:sp>
        <p:nvSpPr>
          <p:cNvPr id="4" name="Title 1">
            <a:extLst>
              <a:ext uri="{FF2B5EF4-FFF2-40B4-BE49-F238E27FC236}">
                <a16:creationId xmlns:a16="http://schemas.microsoft.com/office/drawing/2014/main" id="{ACC6ED64-F8E6-46F4-A204-5534918624C3}"/>
              </a:ext>
            </a:extLst>
          </p:cNvPr>
          <p:cNvSpPr txBox="1">
            <a:spLocks/>
          </p:cNvSpPr>
          <p:nvPr/>
        </p:nvSpPr>
        <p:spPr>
          <a:xfrm>
            <a:off x="4305752" y="4564628"/>
            <a:ext cx="2467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wrong</a:t>
            </a:r>
          </a:p>
        </p:txBody>
      </p:sp>
      <p:sp>
        <p:nvSpPr>
          <p:cNvPr id="7" name="Rectangle 2">
            <a:extLst>
              <a:ext uri="{FF2B5EF4-FFF2-40B4-BE49-F238E27FC236}">
                <a16:creationId xmlns:a16="http://schemas.microsoft.com/office/drawing/2014/main" id="{27365D42-E898-4F54-8B0A-E7C55C3F2D9E}"/>
              </a:ext>
            </a:extLst>
          </p:cNvPr>
          <p:cNvSpPr txBox="1">
            <a:spLocks noChangeArrowheads="1"/>
          </p:cNvSpPr>
          <p:nvPr/>
        </p:nvSpPr>
        <p:spPr bwMode="auto">
          <a:xfrm>
            <a:off x="426720" y="274638"/>
            <a:ext cx="829056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“Repeal the Missouri Compromise (1820) </a:t>
            </a:r>
            <a:r>
              <a:rPr lang="en-US" altLang="en-US" sz="4200" b="1" kern="0" dirty="0">
                <a:ln w="17780" cmpd="sng">
                  <a:solidFill>
                    <a:sysClr val="windowText" lastClr="000000"/>
                  </a:solidFill>
                  <a:prstDash val="solid"/>
                  <a:miter lim="800000"/>
                </a:ln>
                <a:solidFill>
                  <a:schemeClr val="tx1"/>
                </a:solidFill>
                <a:effectLst>
                  <a:outerShdw blurRad="50800" algn="tl" rotWithShape="0">
                    <a:srgbClr val="000000"/>
                  </a:outerShdw>
                </a:effectLst>
                <a:latin typeface="Calibri" panose="020F0502020204030204" pitchFamily="34" charset="0"/>
              </a:rPr>
              <a:t>- repeal all compromises - repeal the Declaration of Independence (1776) - repeal all past history, you still cannot repeal human nature. It still will be the abundance of man's heart, that slavery extension is wrong; and out of the abundance of his heart, his mouth will continue to speak.”</a:t>
            </a:r>
          </a:p>
        </p:txBody>
      </p:sp>
      <p:sp>
        <p:nvSpPr>
          <p:cNvPr id="3074" name="Rectangle 2"/>
          <p:cNvSpPr>
            <a:spLocks noGrp="1" noChangeArrowheads="1"/>
          </p:cNvSpPr>
          <p:nvPr>
            <p:ph type="title"/>
          </p:nvPr>
        </p:nvSpPr>
        <p:spPr>
          <a:xfrm>
            <a:off x="396240" y="274638"/>
            <a:ext cx="829056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“Repeal the Missouri Compromise (1820) - repeal all compromises - repeal the Declaration of Independence (1776) - repeal all past history, you still cannot repeal human nature. It still will be the abundance of man's heart, that slavery extension is wrong; and out of the abundance of his heart, his mouth will continue to speak.”</a:t>
            </a:r>
          </a:p>
        </p:txBody>
      </p:sp>
      <p:pic>
        <p:nvPicPr>
          <p:cNvPr id="5" name="Picture 4">
            <a:extLst>
              <a:ext uri="{FF2B5EF4-FFF2-40B4-BE49-F238E27FC236}">
                <a16:creationId xmlns:a16="http://schemas.microsoft.com/office/drawing/2014/main" id="{9E45C578-A356-4CA0-8BF4-B96642B3D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233" cy="6858000"/>
          </a:xfrm>
          <a:prstGeom prst="rect">
            <a:avLst/>
          </a:prstGeom>
        </p:spPr>
      </p:pic>
    </p:spTree>
    <p:extLst>
      <p:ext uri="{BB962C8B-B14F-4D97-AF65-F5344CB8AC3E}">
        <p14:creationId xmlns:p14="http://schemas.microsoft.com/office/powerpoint/2010/main" val="146375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50" presetClass="entr" presetSubtype="0" decel="100000"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strVal val="#ppt_w+.3"/>
                                          </p:val>
                                        </p:tav>
                                        <p:tav tm="100000">
                                          <p:val>
                                            <p:strVal val="#ppt_w"/>
                                          </p:val>
                                        </p:tav>
                                      </p:tavLst>
                                    </p:anim>
                                    <p:anim calcmode="lin" valueType="num">
                                      <p:cBhvr>
                                        <p:cTn id="24" dur="1000" fill="hold"/>
                                        <p:tgtEl>
                                          <p:spTgt spid="3074"/>
                                        </p:tgtEl>
                                        <p:attrNameLst>
                                          <p:attrName>ppt_h</p:attrName>
                                        </p:attrNameLst>
                                      </p:cBhvr>
                                      <p:tavLst>
                                        <p:tav tm="0">
                                          <p:val>
                                            <p:strVal val="#ppt_h"/>
                                          </p:val>
                                        </p:tav>
                                        <p:tav tm="100000">
                                          <p:val>
                                            <p:strVal val="#ppt_h"/>
                                          </p:val>
                                        </p:tav>
                                      </p:tavLst>
                                    </p:anim>
                                    <p:animEffect transition="in" filter="fade">
                                      <p:cBhvr>
                                        <p:cTn id="25" dur="1000"/>
                                        <p:tgtEl>
                                          <p:spTgt spid="3074"/>
                                        </p:tgtEl>
                                      </p:cBhvr>
                                    </p:animEffect>
                                  </p:childTnLst>
                                </p:cTn>
                              </p:par>
                            </p:childTnLst>
                          </p:cTn>
                        </p:par>
                        <p:par>
                          <p:cTn id="26" fill="hold">
                            <p:stCondLst>
                              <p:cond delay="1000"/>
                            </p:stCondLst>
                            <p:childTnLst>
                              <p:par>
                                <p:cTn id="27" presetID="10" presetClass="exit" presetSubtype="0" fill="hold" grpId="1" nodeType="afterEffect">
                                  <p:stCondLst>
                                    <p:cond delay="0"/>
                                  </p:stCondLst>
                                  <p:childTnLst>
                                    <p:animEffect transition="out" filter="fade">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18" presetClass="emph" presetSubtype="0" fill="hold" grpId="1" nodeType="withEffect">
                                  <p:stCondLst>
                                    <p:cond delay="0"/>
                                  </p:stCondLst>
                                  <p:childTnLst>
                                    <p:set>
                                      <p:cBhvr override="childStyle">
                                        <p:cTn id="36" dur="500" fill="hold"/>
                                        <p:tgtEl>
                                          <p:spTgt spid="3"/>
                                        </p:tgtEl>
                                        <p:attrNameLst>
                                          <p:attrName>style.textDecorationUnderline</p:attrName>
                                        </p:attrNameLst>
                                      </p:cBhvr>
                                      <p:to>
                                        <p:strVal val="true"/>
                                      </p:to>
                                    </p:se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par>
                                <p:cTn id="41" presetID="18" presetClass="emph" presetSubtype="0" fill="hold" grpId="1" nodeType="withEffect">
                                  <p:stCondLst>
                                    <p:cond delay="0"/>
                                  </p:stCondLst>
                                  <p:childTnLst>
                                    <p:set>
                                      <p:cBhvr override="childStyle">
                                        <p:cTn id="42"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43890"/>
            <a:ext cx="8229600" cy="55702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Jesus answered them, "Most assuredly, I say to you, whoever commits sin is a slave of sin. And a slave does not abide in the house forever, but a son abides forever. Therefore if the Son makes you free, you shall be free indeed."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8:34-36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EFE4A5A2-2A2A-4AA0-B187-449CF3D4E685}"/>
              </a:ext>
            </a:extLst>
          </p:cNvPr>
          <p:cNvSpPr txBox="1">
            <a:spLocks noChangeArrowheads="1"/>
          </p:cNvSpPr>
          <p:nvPr/>
        </p:nvSpPr>
        <p:spPr bwMode="auto">
          <a:xfrm>
            <a:off x="457200" y="954564"/>
            <a:ext cx="8229600" cy="49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good man out of the good treasure of his heart brings forth good; and an evil man out of the evil treasure of his heart brings forth evil. For out of the abundance of the heart his   mouth speaks."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6:45</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57219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50" presetClass="exit" presetSubtype="0" accel="100000" fill="hold" grpId="1" nodeType="withEffect">
                                  <p:stCondLst>
                                    <p:cond delay="0"/>
                                  </p:stCondLst>
                                  <p:childTnLst>
                                    <p:anim calcmode="lin" valueType="num">
                                      <p:cBhvr>
                                        <p:cTn id="18" dur="1000"/>
                                        <p:tgtEl>
                                          <p:spTgt spid="3074"/>
                                        </p:tgtEl>
                                        <p:attrNameLst>
                                          <p:attrName>ppt_w</p:attrName>
                                        </p:attrNameLst>
                                      </p:cBhvr>
                                      <p:tavLst>
                                        <p:tav tm="0">
                                          <p:val>
                                            <p:strVal val="ppt_w"/>
                                          </p:val>
                                        </p:tav>
                                        <p:tav tm="100000">
                                          <p:val>
                                            <p:strVal val="ppt_w+.3"/>
                                          </p:val>
                                        </p:tav>
                                      </p:tavLst>
                                    </p:anim>
                                    <p:anim calcmode="lin" valueType="num">
                                      <p:cBhvr>
                                        <p:cTn id="19" dur="1000"/>
                                        <p:tgtEl>
                                          <p:spTgt spid="3074"/>
                                        </p:tgtEl>
                                        <p:attrNameLst>
                                          <p:attrName>ppt_h</p:attrName>
                                        </p:attrNameLst>
                                      </p:cBhvr>
                                      <p:tavLst>
                                        <p:tav tm="0">
                                          <p:val>
                                            <p:strVal val="ppt_h"/>
                                          </p:val>
                                        </p:tav>
                                        <p:tav tm="100000">
                                          <p:val>
                                            <p:strVal val="ppt_h"/>
                                          </p:val>
                                        </p:tav>
                                      </p:tavLst>
                                    </p:anim>
                                    <p:animEffect transition="out" filter="fade">
                                      <p:cBhvr>
                                        <p:cTn id="20" dur="1000"/>
                                        <p:tgtEl>
                                          <p:spTgt spid="3074"/>
                                        </p:tgtEl>
                                      </p:cBhvr>
                                    </p:animEffect>
                                    <p:set>
                                      <p:cBhvr>
                                        <p:cTn id="21"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6302-8163-435A-912F-667705C545CD}"/>
              </a:ext>
            </a:extLst>
          </p:cNvPr>
          <p:cNvSpPr>
            <a:spLocks noGrp="1"/>
          </p:cNvSpPr>
          <p:nvPr>
            <p:ph type="title"/>
          </p:nvPr>
        </p:nvSpPr>
        <p:spPr>
          <a:xfrm>
            <a:off x="268019" y="2627593"/>
            <a:ext cx="3326526" cy="801408"/>
          </a:xfrm>
        </p:spPr>
        <p:txBody>
          <a:bodyPr/>
          <a:lstStyle/>
          <a:p>
            <a:r>
              <a:rPr lang="en-US" b="1" dirty="0"/>
              <a:t>July 4,1776</a:t>
            </a:r>
          </a:p>
        </p:txBody>
      </p:sp>
      <p:cxnSp>
        <p:nvCxnSpPr>
          <p:cNvPr id="5" name="Straight Connector 4">
            <a:extLst>
              <a:ext uri="{FF2B5EF4-FFF2-40B4-BE49-F238E27FC236}">
                <a16:creationId xmlns:a16="http://schemas.microsoft.com/office/drawing/2014/main" id="{F3A8F6C2-8601-4744-8CF0-DED5CDCFCA6C}"/>
              </a:ext>
            </a:extLst>
          </p:cNvPr>
          <p:cNvCxnSpPr/>
          <p:nvPr/>
        </p:nvCxnSpPr>
        <p:spPr>
          <a:xfrm>
            <a:off x="436180" y="3631472"/>
            <a:ext cx="8334103" cy="0"/>
          </a:xfrm>
          <a:prstGeom prst="line">
            <a:avLst/>
          </a:prstGeom>
        </p:spPr>
        <p:style>
          <a:lnRef idx="3">
            <a:schemeClr val="dk1"/>
          </a:lnRef>
          <a:fillRef idx="0">
            <a:schemeClr val="dk1"/>
          </a:fillRef>
          <a:effectRef idx="2">
            <a:schemeClr val="dk1"/>
          </a:effectRef>
          <a:fontRef idx="minor">
            <a:schemeClr val="tx1"/>
          </a:fontRef>
        </p:style>
      </p:cxnSp>
      <p:sp>
        <p:nvSpPr>
          <p:cNvPr id="6" name="Title 1">
            <a:extLst>
              <a:ext uri="{FF2B5EF4-FFF2-40B4-BE49-F238E27FC236}">
                <a16:creationId xmlns:a16="http://schemas.microsoft.com/office/drawing/2014/main" id="{0AE34974-3E36-4B97-88EE-BEA3A97CE46E}"/>
              </a:ext>
            </a:extLst>
          </p:cNvPr>
          <p:cNvSpPr txBox="1">
            <a:spLocks/>
          </p:cNvSpPr>
          <p:nvPr/>
        </p:nvSpPr>
        <p:spPr bwMode="auto">
          <a:xfrm>
            <a:off x="5169877" y="2627592"/>
            <a:ext cx="3774427"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April 12,1861</a:t>
            </a:r>
          </a:p>
        </p:txBody>
      </p:sp>
      <p:sp>
        <p:nvSpPr>
          <p:cNvPr id="9" name="Title 1">
            <a:extLst>
              <a:ext uri="{FF2B5EF4-FFF2-40B4-BE49-F238E27FC236}">
                <a16:creationId xmlns:a16="http://schemas.microsoft.com/office/drawing/2014/main" id="{225BD3AB-1D4D-49A5-840D-2ACF555365AE}"/>
              </a:ext>
            </a:extLst>
          </p:cNvPr>
          <p:cNvSpPr txBox="1">
            <a:spLocks/>
          </p:cNvSpPr>
          <p:nvPr/>
        </p:nvSpPr>
        <p:spPr bwMode="auto">
          <a:xfrm>
            <a:off x="2094391" y="4276227"/>
            <a:ext cx="5059720" cy="148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Declaration of Independence</a:t>
            </a:r>
            <a:endParaRPr lang="en-US" b="1" kern="0" dirty="0"/>
          </a:p>
        </p:txBody>
      </p:sp>
      <p:pic>
        <p:nvPicPr>
          <p:cNvPr id="11" name="Picture 10">
            <a:extLst>
              <a:ext uri="{FF2B5EF4-FFF2-40B4-BE49-F238E27FC236}">
                <a16:creationId xmlns:a16="http://schemas.microsoft.com/office/drawing/2014/main" id="{904A5FD8-452A-4A60-9154-67A00726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45" y="124800"/>
            <a:ext cx="2095500" cy="2552700"/>
          </a:xfrm>
          <a:prstGeom prst="rect">
            <a:avLst/>
          </a:prstGeom>
        </p:spPr>
      </p:pic>
      <p:sp>
        <p:nvSpPr>
          <p:cNvPr id="13" name="Title 1">
            <a:extLst>
              <a:ext uri="{FF2B5EF4-FFF2-40B4-BE49-F238E27FC236}">
                <a16:creationId xmlns:a16="http://schemas.microsoft.com/office/drawing/2014/main" id="{0D78E72A-9CAA-4961-99A2-4F5BAE4728DA}"/>
              </a:ext>
            </a:extLst>
          </p:cNvPr>
          <p:cNvSpPr txBox="1">
            <a:spLocks/>
          </p:cNvSpPr>
          <p:nvPr/>
        </p:nvSpPr>
        <p:spPr bwMode="auto">
          <a:xfrm>
            <a:off x="928087" y="3824208"/>
            <a:ext cx="7287826"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Northwest Ordinance        – No slaves north of Ohio, east of Mississippi</a:t>
            </a:r>
            <a:endParaRPr lang="en-US" b="1" kern="0" dirty="0"/>
          </a:p>
        </p:txBody>
      </p:sp>
      <p:pic>
        <p:nvPicPr>
          <p:cNvPr id="15" name="Picture 14">
            <a:extLst>
              <a:ext uri="{FF2B5EF4-FFF2-40B4-BE49-F238E27FC236}">
                <a16:creationId xmlns:a16="http://schemas.microsoft.com/office/drawing/2014/main" id="{F24E123C-9EB5-4D5B-947B-552CF44A4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368" y="124800"/>
            <a:ext cx="4498295" cy="2552819"/>
          </a:xfrm>
          <a:prstGeom prst="rect">
            <a:avLst/>
          </a:prstGeom>
        </p:spPr>
      </p:pic>
      <p:sp>
        <p:nvSpPr>
          <p:cNvPr id="12" name="Title 1">
            <a:extLst>
              <a:ext uri="{FF2B5EF4-FFF2-40B4-BE49-F238E27FC236}">
                <a16:creationId xmlns:a16="http://schemas.microsoft.com/office/drawing/2014/main" id="{F06AE3C3-3AB0-4E72-B34A-09A25DEC9EFC}"/>
              </a:ext>
            </a:extLst>
          </p:cNvPr>
          <p:cNvSpPr txBox="1">
            <a:spLocks/>
          </p:cNvSpPr>
          <p:nvPr/>
        </p:nvSpPr>
        <p:spPr bwMode="auto">
          <a:xfrm>
            <a:off x="781162" y="2646854"/>
            <a:ext cx="364363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July 13,1787</a:t>
            </a:r>
          </a:p>
        </p:txBody>
      </p:sp>
      <p:sp>
        <p:nvSpPr>
          <p:cNvPr id="16" name="Title 1">
            <a:extLst>
              <a:ext uri="{FF2B5EF4-FFF2-40B4-BE49-F238E27FC236}">
                <a16:creationId xmlns:a16="http://schemas.microsoft.com/office/drawing/2014/main" id="{E37660AE-35DE-44F0-B60E-B41F9AB9DD5A}"/>
              </a:ext>
            </a:extLst>
          </p:cNvPr>
          <p:cNvSpPr txBox="1">
            <a:spLocks/>
          </p:cNvSpPr>
          <p:nvPr/>
        </p:nvSpPr>
        <p:spPr bwMode="auto">
          <a:xfrm>
            <a:off x="2298452" y="3807979"/>
            <a:ext cx="4609558"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Kentucky joins as slave state </a:t>
            </a:r>
            <a:endParaRPr lang="en-US" b="1" kern="0" dirty="0"/>
          </a:p>
        </p:txBody>
      </p:sp>
      <p:pic>
        <p:nvPicPr>
          <p:cNvPr id="19" name="Picture 18">
            <a:extLst>
              <a:ext uri="{FF2B5EF4-FFF2-40B4-BE49-F238E27FC236}">
                <a16:creationId xmlns:a16="http://schemas.microsoft.com/office/drawing/2014/main" id="{1915AE43-69FB-49DD-B143-301777B44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231" y="128072"/>
            <a:ext cx="4064000" cy="2641600"/>
          </a:xfrm>
          <a:prstGeom prst="rect">
            <a:avLst/>
          </a:prstGeom>
        </p:spPr>
      </p:pic>
      <p:sp>
        <p:nvSpPr>
          <p:cNvPr id="17" name="Title 1">
            <a:extLst>
              <a:ext uri="{FF2B5EF4-FFF2-40B4-BE49-F238E27FC236}">
                <a16:creationId xmlns:a16="http://schemas.microsoft.com/office/drawing/2014/main" id="{EA09F408-9B52-4B35-8B44-B91023B4EE16}"/>
              </a:ext>
            </a:extLst>
          </p:cNvPr>
          <p:cNvSpPr txBox="1">
            <a:spLocks/>
          </p:cNvSpPr>
          <p:nvPr/>
        </p:nvSpPr>
        <p:spPr bwMode="auto">
          <a:xfrm>
            <a:off x="1627538" y="282582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1792</a:t>
            </a:r>
          </a:p>
        </p:txBody>
      </p:sp>
      <p:sp>
        <p:nvSpPr>
          <p:cNvPr id="20" name="Title 1">
            <a:extLst>
              <a:ext uri="{FF2B5EF4-FFF2-40B4-BE49-F238E27FC236}">
                <a16:creationId xmlns:a16="http://schemas.microsoft.com/office/drawing/2014/main" id="{662F6066-78F3-40E1-A2D8-A651297815A3}"/>
              </a:ext>
            </a:extLst>
          </p:cNvPr>
          <p:cNvSpPr txBox="1">
            <a:spLocks/>
          </p:cNvSpPr>
          <p:nvPr/>
        </p:nvSpPr>
        <p:spPr bwMode="auto">
          <a:xfrm>
            <a:off x="2450852" y="3960379"/>
            <a:ext cx="4609558"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John Adams elected             2</a:t>
            </a:r>
            <a:r>
              <a:rPr lang="en-US" b="1" baseline="30000" dirty="0"/>
              <a:t>nd</a:t>
            </a:r>
            <a:r>
              <a:rPr lang="en-US" b="1" dirty="0"/>
              <a:t> President</a:t>
            </a:r>
            <a:endParaRPr lang="en-US" b="1" kern="0" dirty="0"/>
          </a:p>
        </p:txBody>
      </p:sp>
      <p:pic>
        <p:nvPicPr>
          <p:cNvPr id="23" name="Picture 22">
            <a:extLst>
              <a:ext uri="{FF2B5EF4-FFF2-40B4-BE49-F238E27FC236}">
                <a16:creationId xmlns:a16="http://schemas.microsoft.com/office/drawing/2014/main" id="{7012890B-C029-4926-9A60-D99F0E089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545" y="124799"/>
            <a:ext cx="2105977" cy="2552699"/>
          </a:xfrm>
          <a:prstGeom prst="rect">
            <a:avLst/>
          </a:prstGeom>
        </p:spPr>
      </p:pic>
      <p:sp>
        <p:nvSpPr>
          <p:cNvPr id="21" name="Title 1">
            <a:extLst>
              <a:ext uri="{FF2B5EF4-FFF2-40B4-BE49-F238E27FC236}">
                <a16:creationId xmlns:a16="http://schemas.microsoft.com/office/drawing/2014/main" id="{47D1CF96-201A-435F-812A-62FA00FECA23}"/>
              </a:ext>
            </a:extLst>
          </p:cNvPr>
          <p:cNvSpPr txBox="1">
            <a:spLocks/>
          </p:cNvSpPr>
          <p:nvPr/>
        </p:nvSpPr>
        <p:spPr bwMode="auto">
          <a:xfrm>
            <a:off x="1684417" y="282582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1796</a:t>
            </a:r>
          </a:p>
        </p:txBody>
      </p:sp>
      <p:sp>
        <p:nvSpPr>
          <p:cNvPr id="24" name="Title 1">
            <a:extLst>
              <a:ext uri="{FF2B5EF4-FFF2-40B4-BE49-F238E27FC236}">
                <a16:creationId xmlns:a16="http://schemas.microsoft.com/office/drawing/2014/main" id="{FF504469-475E-423B-8468-7CC9CE3781F5}"/>
              </a:ext>
            </a:extLst>
          </p:cNvPr>
          <p:cNvSpPr txBox="1">
            <a:spLocks/>
          </p:cNvSpPr>
          <p:nvPr/>
        </p:nvSpPr>
        <p:spPr bwMode="auto">
          <a:xfrm>
            <a:off x="1998723" y="3778951"/>
            <a:ext cx="5146554"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Thomas Jefferson elected                 3</a:t>
            </a:r>
            <a:r>
              <a:rPr lang="en-US" b="1" baseline="30000" dirty="0"/>
              <a:t>rd</a:t>
            </a:r>
            <a:r>
              <a:rPr lang="en-US" b="1" dirty="0"/>
              <a:t> President</a:t>
            </a:r>
            <a:endParaRPr lang="en-US" b="1" kern="0" dirty="0"/>
          </a:p>
        </p:txBody>
      </p:sp>
      <p:pic>
        <p:nvPicPr>
          <p:cNvPr id="27" name="Picture 26">
            <a:extLst>
              <a:ext uri="{FF2B5EF4-FFF2-40B4-BE49-F238E27FC236}">
                <a16:creationId xmlns:a16="http://schemas.microsoft.com/office/drawing/2014/main" id="{F9808483-7F4C-4C8D-94DA-7C7CC4E0D4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545" y="124684"/>
            <a:ext cx="2138042" cy="2552693"/>
          </a:xfrm>
          <a:prstGeom prst="rect">
            <a:avLst/>
          </a:prstGeom>
        </p:spPr>
      </p:pic>
      <p:sp>
        <p:nvSpPr>
          <p:cNvPr id="25" name="Title 1">
            <a:extLst>
              <a:ext uri="{FF2B5EF4-FFF2-40B4-BE49-F238E27FC236}">
                <a16:creationId xmlns:a16="http://schemas.microsoft.com/office/drawing/2014/main" id="{29150F12-2A33-49DB-86F3-0950222CCBAC}"/>
              </a:ext>
            </a:extLst>
          </p:cNvPr>
          <p:cNvSpPr txBox="1">
            <a:spLocks/>
          </p:cNvSpPr>
          <p:nvPr/>
        </p:nvSpPr>
        <p:spPr bwMode="auto">
          <a:xfrm>
            <a:off x="1745410" y="283641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1800</a:t>
            </a:r>
          </a:p>
        </p:txBody>
      </p:sp>
      <p:sp>
        <p:nvSpPr>
          <p:cNvPr id="29" name="Title 1">
            <a:extLst>
              <a:ext uri="{FF2B5EF4-FFF2-40B4-BE49-F238E27FC236}">
                <a16:creationId xmlns:a16="http://schemas.microsoft.com/office/drawing/2014/main" id="{361EB9DF-0BE2-4F37-BF18-8DC2D3D2EFCD}"/>
              </a:ext>
            </a:extLst>
          </p:cNvPr>
          <p:cNvSpPr txBox="1">
            <a:spLocks/>
          </p:cNvSpPr>
          <p:nvPr/>
        </p:nvSpPr>
        <p:spPr bwMode="auto">
          <a:xfrm>
            <a:off x="1794158" y="3931351"/>
            <a:ext cx="56181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Louisiana Purchase starts slave state debates</a:t>
            </a:r>
            <a:endParaRPr lang="en-US" b="1" kern="0" dirty="0"/>
          </a:p>
        </p:txBody>
      </p:sp>
      <p:pic>
        <p:nvPicPr>
          <p:cNvPr id="31" name="Picture 30">
            <a:extLst>
              <a:ext uri="{FF2B5EF4-FFF2-40B4-BE49-F238E27FC236}">
                <a16:creationId xmlns:a16="http://schemas.microsoft.com/office/drawing/2014/main" id="{69A9208F-13CF-49DF-8683-7E08FF8D6C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6701" y="86282"/>
            <a:ext cx="4510597" cy="2787549"/>
          </a:xfrm>
          <a:prstGeom prst="rect">
            <a:avLst/>
          </a:prstGeom>
        </p:spPr>
      </p:pic>
      <p:sp>
        <p:nvSpPr>
          <p:cNvPr id="32" name="Title 1">
            <a:extLst>
              <a:ext uri="{FF2B5EF4-FFF2-40B4-BE49-F238E27FC236}">
                <a16:creationId xmlns:a16="http://schemas.microsoft.com/office/drawing/2014/main" id="{DDC1F379-4F25-4F41-9F79-7A22C0B462D9}"/>
              </a:ext>
            </a:extLst>
          </p:cNvPr>
          <p:cNvSpPr txBox="1">
            <a:spLocks/>
          </p:cNvSpPr>
          <p:nvPr/>
        </p:nvSpPr>
        <p:spPr bwMode="auto">
          <a:xfrm>
            <a:off x="2660563" y="3931351"/>
            <a:ext cx="3822871"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Ohio enters as free state</a:t>
            </a:r>
            <a:endParaRPr lang="en-US" b="1" kern="0" dirty="0"/>
          </a:p>
        </p:txBody>
      </p:sp>
      <p:pic>
        <p:nvPicPr>
          <p:cNvPr id="34" name="Picture 33">
            <a:extLst>
              <a:ext uri="{FF2B5EF4-FFF2-40B4-BE49-F238E27FC236}">
                <a16:creationId xmlns:a16="http://schemas.microsoft.com/office/drawing/2014/main" id="{676EACFA-711B-49B8-8C0E-C0803955F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1231" y="123832"/>
            <a:ext cx="4064000" cy="2643632"/>
          </a:xfrm>
          <a:prstGeom prst="rect">
            <a:avLst/>
          </a:prstGeom>
        </p:spPr>
      </p:pic>
      <p:sp>
        <p:nvSpPr>
          <p:cNvPr id="28" name="Title 1">
            <a:extLst>
              <a:ext uri="{FF2B5EF4-FFF2-40B4-BE49-F238E27FC236}">
                <a16:creationId xmlns:a16="http://schemas.microsoft.com/office/drawing/2014/main" id="{AFE438AC-373E-47EA-B12E-E9BE2601673E}"/>
              </a:ext>
            </a:extLst>
          </p:cNvPr>
          <p:cNvSpPr txBox="1">
            <a:spLocks/>
          </p:cNvSpPr>
          <p:nvPr/>
        </p:nvSpPr>
        <p:spPr bwMode="auto">
          <a:xfrm>
            <a:off x="1921757" y="283006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1803</a:t>
            </a:r>
          </a:p>
        </p:txBody>
      </p:sp>
      <p:sp>
        <p:nvSpPr>
          <p:cNvPr id="36" name="Title 1">
            <a:extLst>
              <a:ext uri="{FF2B5EF4-FFF2-40B4-BE49-F238E27FC236}">
                <a16:creationId xmlns:a16="http://schemas.microsoft.com/office/drawing/2014/main" id="{55EF89B5-960F-4308-BA7C-F5C34183FB7F}"/>
              </a:ext>
            </a:extLst>
          </p:cNvPr>
          <p:cNvSpPr txBox="1">
            <a:spLocks/>
          </p:cNvSpPr>
          <p:nvPr/>
        </p:nvSpPr>
        <p:spPr bwMode="auto">
          <a:xfrm>
            <a:off x="2248311" y="3837008"/>
            <a:ext cx="4647377"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James Madison elected 4</a:t>
            </a:r>
            <a:r>
              <a:rPr lang="en-US" b="1" baseline="30000" dirty="0"/>
              <a:t>th</a:t>
            </a:r>
            <a:r>
              <a:rPr lang="en-US" b="1" dirty="0"/>
              <a:t> President </a:t>
            </a:r>
            <a:endParaRPr lang="en-US" b="1" kern="0" dirty="0"/>
          </a:p>
        </p:txBody>
      </p:sp>
      <p:pic>
        <p:nvPicPr>
          <p:cNvPr id="38" name="Picture 37">
            <a:extLst>
              <a:ext uri="{FF2B5EF4-FFF2-40B4-BE49-F238E27FC236}">
                <a16:creationId xmlns:a16="http://schemas.microsoft.com/office/drawing/2014/main" id="{7CAF5796-0A9F-44AA-961B-0A971C2197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4545" y="162382"/>
            <a:ext cx="2095500" cy="2540000"/>
          </a:xfrm>
          <a:prstGeom prst="rect">
            <a:avLst/>
          </a:prstGeom>
        </p:spPr>
      </p:pic>
      <p:sp>
        <p:nvSpPr>
          <p:cNvPr id="35" name="Title 1">
            <a:extLst>
              <a:ext uri="{FF2B5EF4-FFF2-40B4-BE49-F238E27FC236}">
                <a16:creationId xmlns:a16="http://schemas.microsoft.com/office/drawing/2014/main" id="{2BB3BF4E-D9C2-4D47-9B42-B003D60CBD4D}"/>
              </a:ext>
            </a:extLst>
          </p:cNvPr>
          <p:cNvSpPr txBox="1">
            <a:spLocks/>
          </p:cNvSpPr>
          <p:nvPr/>
        </p:nvSpPr>
        <p:spPr bwMode="auto">
          <a:xfrm>
            <a:off x="2138939" y="282688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1808</a:t>
            </a:r>
          </a:p>
        </p:txBody>
      </p:sp>
      <p:pic>
        <p:nvPicPr>
          <p:cNvPr id="40" name="Picture 39">
            <a:extLst>
              <a:ext uri="{FF2B5EF4-FFF2-40B4-BE49-F238E27FC236}">
                <a16:creationId xmlns:a16="http://schemas.microsoft.com/office/drawing/2014/main" id="{18881BC6-35A6-4BCA-BA1B-A97BF3098C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4545" y="162382"/>
            <a:ext cx="2106027" cy="2539996"/>
          </a:xfrm>
          <a:prstGeom prst="rect">
            <a:avLst/>
          </a:prstGeom>
        </p:spPr>
      </p:pic>
      <p:sp>
        <p:nvSpPr>
          <p:cNvPr id="42" name="Title 1">
            <a:extLst>
              <a:ext uri="{FF2B5EF4-FFF2-40B4-BE49-F238E27FC236}">
                <a16:creationId xmlns:a16="http://schemas.microsoft.com/office/drawing/2014/main" id="{64506CA9-7C6D-4697-8117-7AD560B4706B}"/>
              </a:ext>
            </a:extLst>
          </p:cNvPr>
          <p:cNvSpPr txBox="1">
            <a:spLocks/>
          </p:cNvSpPr>
          <p:nvPr/>
        </p:nvSpPr>
        <p:spPr bwMode="auto">
          <a:xfrm>
            <a:off x="2248311" y="3815237"/>
            <a:ext cx="4647377"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James Monroe elected 5</a:t>
            </a:r>
            <a:r>
              <a:rPr lang="en-US" b="1" baseline="30000" dirty="0"/>
              <a:t>th</a:t>
            </a:r>
            <a:r>
              <a:rPr lang="en-US" b="1" dirty="0"/>
              <a:t> President </a:t>
            </a:r>
            <a:endParaRPr lang="en-US" b="1" kern="0" dirty="0"/>
          </a:p>
        </p:txBody>
      </p:sp>
      <p:sp>
        <p:nvSpPr>
          <p:cNvPr id="41" name="Title 1">
            <a:extLst>
              <a:ext uri="{FF2B5EF4-FFF2-40B4-BE49-F238E27FC236}">
                <a16:creationId xmlns:a16="http://schemas.microsoft.com/office/drawing/2014/main" id="{5260E63E-4AA2-41B2-9B11-85A320D5328A}"/>
              </a:ext>
            </a:extLst>
          </p:cNvPr>
          <p:cNvSpPr txBox="1">
            <a:spLocks/>
          </p:cNvSpPr>
          <p:nvPr/>
        </p:nvSpPr>
        <p:spPr bwMode="auto">
          <a:xfrm>
            <a:off x="2358459" y="283006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1816</a:t>
            </a:r>
          </a:p>
        </p:txBody>
      </p:sp>
      <p:sp>
        <p:nvSpPr>
          <p:cNvPr id="44" name="Title 1">
            <a:extLst>
              <a:ext uri="{FF2B5EF4-FFF2-40B4-BE49-F238E27FC236}">
                <a16:creationId xmlns:a16="http://schemas.microsoft.com/office/drawing/2014/main" id="{D5FC94EB-4FA8-46DE-8241-BDB24111F811}"/>
              </a:ext>
            </a:extLst>
          </p:cNvPr>
          <p:cNvSpPr txBox="1">
            <a:spLocks/>
          </p:cNvSpPr>
          <p:nvPr/>
        </p:nvSpPr>
        <p:spPr bwMode="auto">
          <a:xfrm>
            <a:off x="1507358" y="3599587"/>
            <a:ext cx="61917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Missouri Compromise Line drawn on Slavery </a:t>
            </a:r>
            <a:endParaRPr lang="en-US" b="1" kern="0" dirty="0"/>
          </a:p>
        </p:txBody>
      </p:sp>
      <p:pic>
        <p:nvPicPr>
          <p:cNvPr id="48" name="Picture 47">
            <a:extLst>
              <a:ext uri="{FF2B5EF4-FFF2-40B4-BE49-F238E27FC236}">
                <a16:creationId xmlns:a16="http://schemas.microsoft.com/office/drawing/2014/main" id="{FF00FBD5-7D22-4539-BB0B-B380C1C494D6}"/>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830" t="1944" r="3692" b="14642"/>
          <a:stretch/>
        </p:blipFill>
        <p:spPr>
          <a:xfrm>
            <a:off x="3044696" y="267933"/>
            <a:ext cx="4229101" cy="3067050"/>
          </a:xfrm>
          <a:prstGeom prst="rect">
            <a:avLst/>
          </a:prstGeom>
        </p:spPr>
      </p:pic>
      <p:sp>
        <p:nvSpPr>
          <p:cNvPr id="43" name="Title 1">
            <a:extLst>
              <a:ext uri="{FF2B5EF4-FFF2-40B4-BE49-F238E27FC236}">
                <a16:creationId xmlns:a16="http://schemas.microsoft.com/office/drawing/2014/main" id="{536E756A-38BA-45C3-8E27-CC3801E0FE58}"/>
              </a:ext>
            </a:extLst>
          </p:cNvPr>
          <p:cNvSpPr txBox="1">
            <a:spLocks/>
          </p:cNvSpPr>
          <p:nvPr/>
        </p:nvSpPr>
        <p:spPr bwMode="auto">
          <a:xfrm>
            <a:off x="2515927" y="283006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1820</a:t>
            </a:r>
          </a:p>
        </p:txBody>
      </p:sp>
      <p:pic>
        <p:nvPicPr>
          <p:cNvPr id="68" name="Picture 67">
            <a:extLst>
              <a:ext uri="{FF2B5EF4-FFF2-40B4-BE49-F238E27FC236}">
                <a16:creationId xmlns:a16="http://schemas.microsoft.com/office/drawing/2014/main" id="{92605CC9-3027-4228-BC50-DE06C4AC2256}"/>
              </a:ext>
            </a:extLst>
          </p:cNvPr>
          <p:cNvPicPr>
            <a:picLocks noChangeAspect="1"/>
          </p:cNvPicPr>
          <p:nvPr/>
        </p:nvPicPr>
        <p:blipFill rotWithShape="1">
          <a:blip r:embed="rId13">
            <a:extLst>
              <a:ext uri="{28A0092B-C50C-407E-A947-70E740481C1C}">
                <a14:useLocalDpi xmlns:a14="http://schemas.microsoft.com/office/drawing/2010/main" val="0"/>
              </a:ext>
            </a:extLst>
          </a:blip>
          <a:srcRect b="7373"/>
          <a:stretch/>
        </p:blipFill>
        <p:spPr>
          <a:xfrm>
            <a:off x="3594545" y="121627"/>
            <a:ext cx="2095500" cy="2552700"/>
          </a:xfrm>
          <a:prstGeom prst="rect">
            <a:avLst/>
          </a:prstGeom>
        </p:spPr>
      </p:pic>
      <p:sp>
        <p:nvSpPr>
          <p:cNvPr id="66" name="Title 1">
            <a:extLst>
              <a:ext uri="{FF2B5EF4-FFF2-40B4-BE49-F238E27FC236}">
                <a16:creationId xmlns:a16="http://schemas.microsoft.com/office/drawing/2014/main" id="{3BE43F38-778A-464A-A8A9-6F8763774065}"/>
              </a:ext>
            </a:extLst>
          </p:cNvPr>
          <p:cNvSpPr txBox="1">
            <a:spLocks/>
          </p:cNvSpPr>
          <p:nvPr/>
        </p:nvSpPr>
        <p:spPr bwMode="auto">
          <a:xfrm>
            <a:off x="1659758" y="3751987"/>
            <a:ext cx="61917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John Quincy Adams elected 6</a:t>
            </a:r>
            <a:r>
              <a:rPr lang="en-US" b="1" baseline="30000" dirty="0"/>
              <a:t>th</a:t>
            </a:r>
            <a:r>
              <a:rPr lang="en-US" b="1" dirty="0"/>
              <a:t> President </a:t>
            </a:r>
            <a:endParaRPr lang="en-US" b="1" kern="0" dirty="0"/>
          </a:p>
        </p:txBody>
      </p:sp>
      <p:sp>
        <p:nvSpPr>
          <p:cNvPr id="49" name="Title 1">
            <a:extLst>
              <a:ext uri="{FF2B5EF4-FFF2-40B4-BE49-F238E27FC236}">
                <a16:creationId xmlns:a16="http://schemas.microsoft.com/office/drawing/2014/main" id="{CD6A341F-21E1-441C-8DE9-42CB499BEDC9}"/>
              </a:ext>
            </a:extLst>
          </p:cNvPr>
          <p:cNvSpPr txBox="1">
            <a:spLocks/>
          </p:cNvSpPr>
          <p:nvPr/>
        </p:nvSpPr>
        <p:spPr bwMode="auto">
          <a:xfrm>
            <a:off x="2755280" y="2826891"/>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1824</a:t>
            </a:r>
          </a:p>
        </p:txBody>
      </p:sp>
      <p:sp>
        <p:nvSpPr>
          <p:cNvPr id="69" name="Title 1">
            <a:extLst>
              <a:ext uri="{FF2B5EF4-FFF2-40B4-BE49-F238E27FC236}">
                <a16:creationId xmlns:a16="http://schemas.microsoft.com/office/drawing/2014/main" id="{9E56F524-9534-4F3F-9AA5-4AE48A68AA1B}"/>
              </a:ext>
            </a:extLst>
          </p:cNvPr>
          <p:cNvSpPr txBox="1">
            <a:spLocks/>
          </p:cNvSpPr>
          <p:nvPr/>
        </p:nvSpPr>
        <p:spPr bwMode="auto">
          <a:xfrm>
            <a:off x="1812158" y="3904387"/>
            <a:ext cx="61917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Andrew Jackson elected 7</a:t>
            </a:r>
            <a:r>
              <a:rPr lang="en-US" b="1" baseline="30000" dirty="0"/>
              <a:t>th</a:t>
            </a:r>
            <a:r>
              <a:rPr lang="en-US" b="1" dirty="0"/>
              <a:t> President </a:t>
            </a:r>
            <a:endParaRPr lang="en-US" b="1" kern="0" dirty="0"/>
          </a:p>
        </p:txBody>
      </p:sp>
      <p:pic>
        <p:nvPicPr>
          <p:cNvPr id="71" name="Picture 70">
            <a:extLst>
              <a:ext uri="{FF2B5EF4-FFF2-40B4-BE49-F238E27FC236}">
                <a16:creationId xmlns:a16="http://schemas.microsoft.com/office/drawing/2014/main" id="{815004EE-AA71-423E-AEB3-A2B62BAE58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94545" y="115274"/>
            <a:ext cx="2095500" cy="2540000"/>
          </a:xfrm>
          <a:prstGeom prst="rect">
            <a:avLst/>
          </a:prstGeom>
        </p:spPr>
      </p:pic>
      <p:sp>
        <p:nvSpPr>
          <p:cNvPr id="50" name="Title 1">
            <a:extLst>
              <a:ext uri="{FF2B5EF4-FFF2-40B4-BE49-F238E27FC236}">
                <a16:creationId xmlns:a16="http://schemas.microsoft.com/office/drawing/2014/main" id="{5DEC5860-D1C4-4B59-9458-945F9F0E2866}"/>
              </a:ext>
            </a:extLst>
          </p:cNvPr>
          <p:cNvSpPr txBox="1">
            <a:spLocks/>
          </p:cNvSpPr>
          <p:nvPr/>
        </p:nvSpPr>
        <p:spPr bwMode="auto">
          <a:xfrm>
            <a:off x="2997297" y="2823711"/>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1828</a:t>
            </a:r>
          </a:p>
        </p:txBody>
      </p:sp>
      <p:sp>
        <p:nvSpPr>
          <p:cNvPr id="72" name="Title 1">
            <a:extLst>
              <a:ext uri="{FF2B5EF4-FFF2-40B4-BE49-F238E27FC236}">
                <a16:creationId xmlns:a16="http://schemas.microsoft.com/office/drawing/2014/main" id="{12F5088F-EA9B-471C-8A75-552DCE6296C0}"/>
              </a:ext>
            </a:extLst>
          </p:cNvPr>
          <p:cNvSpPr txBox="1">
            <a:spLocks/>
          </p:cNvSpPr>
          <p:nvPr/>
        </p:nvSpPr>
        <p:spPr bwMode="auto">
          <a:xfrm>
            <a:off x="1964558" y="3969704"/>
            <a:ext cx="6191745" cy="237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solidFill>
                  <a:schemeClr val="tx1"/>
                </a:solidFill>
              </a:rPr>
              <a:t>Texas Declares Independence       from Mexico</a:t>
            </a:r>
            <a:endParaRPr lang="en-US" b="1" kern="0" dirty="0">
              <a:solidFill>
                <a:schemeClr val="tx1"/>
              </a:solidFill>
            </a:endParaRPr>
          </a:p>
        </p:txBody>
      </p:sp>
      <p:pic>
        <p:nvPicPr>
          <p:cNvPr id="74" name="Picture 73">
            <a:extLst>
              <a:ext uri="{FF2B5EF4-FFF2-40B4-BE49-F238E27FC236}">
                <a16:creationId xmlns:a16="http://schemas.microsoft.com/office/drawing/2014/main" id="{E6B48319-1140-4BAB-9DA0-BD57E21D9C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2450" y="189346"/>
            <a:ext cx="3449638" cy="2464027"/>
          </a:xfrm>
          <a:prstGeom prst="rect">
            <a:avLst/>
          </a:prstGeom>
        </p:spPr>
      </p:pic>
      <p:sp>
        <p:nvSpPr>
          <p:cNvPr id="51" name="Title 1">
            <a:extLst>
              <a:ext uri="{FF2B5EF4-FFF2-40B4-BE49-F238E27FC236}">
                <a16:creationId xmlns:a16="http://schemas.microsoft.com/office/drawing/2014/main" id="{EF3D72D2-0FC0-4B72-95A4-501DE020FE08}"/>
              </a:ext>
            </a:extLst>
          </p:cNvPr>
          <p:cNvSpPr txBox="1">
            <a:spLocks/>
          </p:cNvSpPr>
          <p:nvPr/>
        </p:nvSpPr>
        <p:spPr bwMode="auto">
          <a:xfrm>
            <a:off x="2987772" y="2823711"/>
            <a:ext cx="3938995"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March 2,1836</a:t>
            </a:r>
          </a:p>
        </p:txBody>
      </p:sp>
      <p:sp>
        <p:nvSpPr>
          <p:cNvPr id="75" name="Title 1">
            <a:extLst>
              <a:ext uri="{FF2B5EF4-FFF2-40B4-BE49-F238E27FC236}">
                <a16:creationId xmlns:a16="http://schemas.microsoft.com/office/drawing/2014/main" id="{A7079C1F-B82D-47BE-921B-2EB7DCAFAF94}"/>
              </a:ext>
            </a:extLst>
          </p:cNvPr>
          <p:cNvSpPr txBox="1">
            <a:spLocks/>
          </p:cNvSpPr>
          <p:nvPr/>
        </p:nvSpPr>
        <p:spPr bwMode="auto">
          <a:xfrm>
            <a:off x="2116958" y="4151132"/>
            <a:ext cx="6191745"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Martin Van Buren elected 8</a:t>
            </a:r>
            <a:r>
              <a:rPr lang="en-US" b="1" baseline="30000" dirty="0"/>
              <a:t>th</a:t>
            </a:r>
            <a:r>
              <a:rPr lang="en-US" b="1" dirty="0"/>
              <a:t> President</a:t>
            </a:r>
            <a:endParaRPr lang="en-US" b="1" kern="0" dirty="0"/>
          </a:p>
        </p:txBody>
      </p:sp>
      <p:pic>
        <p:nvPicPr>
          <p:cNvPr id="77" name="Picture 76">
            <a:extLst>
              <a:ext uri="{FF2B5EF4-FFF2-40B4-BE49-F238E27FC236}">
                <a16:creationId xmlns:a16="http://schemas.microsoft.com/office/drawing/2014/main" id="{E0DEE7CF-75DA-4C56-91B9-9830B6D11DC3}"/>
              </a:ext>
            </a:extLst>
          </p:cNvPr>
          <p:cNvPicPr>
            <a:picLocks noChangeAspect="1"/>
          </p:cNvPicPr>
          <p:nvPr/>
        </p:nvPicPr>
        <p:blipFill rotWithShape="1">
          <a:blip r:embed="rId16">
            <a:extLst>
              <a:ext uri="{28A0092B-C50C-407E-A947-70E740481C1C}">
                <a14:useLocalDpi xmlns:a14="http://schemas.microsoft.com/office/drawing/2010/main" val="0"/>
              </a:ext>
            </a:extLst>
          </a:blip>
          <a:srcRect b="9651"/>
          <a:stretch/>
        </p:blipFill>
        <p:spPr>
          <a:xfrm>
            <a:off x="3594545" y="222704"/>
            <a:ext cx="2095500" cy="2432570"/>
          </a:xfrm>
          <a:prstGeom prst="rect">
            <a:avLst/>
          </a:prstGeom>
        </p:spPr>
      </p:pic>
      <p:sp>
        <p:nvSpPr>
          <p:cNvPr id="52" name="Title 1">
            <a:extLst>
              <a:ext uri="{FF2B5EF4-FFF2-40B4-BE49-F238E27FC236}">
                <a16:creationId xmlns:a16="http://schemas.microsoft.com/office/drawing/2014/main" id="{2F9E8DE2-AC79-4892-B675-7C2AF622B5C6}"/>
              </a:ext>
            </a:extLst>
          </p:cNvPr>
          <p:cNvSpPr txBox="1">
            <a:spLocks/>
          </p:cNvSpPr>
          <p:nvPr/>
        </p:nvSpPr>
        <p:spPr bwMode="auto">
          <a:xfrm>
            <a:off x="3476305" y="2823710"/>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1836</a:t>
            </a:r>
          </a:p>
        </p:txBody>
      </p:sp>
      <p:sp>
        <p:nvSpPr>
          <p:cNvPr id="78" name="Title 1">
            <a:extLst>
              <a:ext uri="{FF2B5EF4-FFF2-40B4-BE49-F238E27FC236}">
                <a16:creationId xmlns:a16="http://schemas.microsoft.com/office/drawing/2014/main" id="{707ADA13-ABC3-4E6D-BA2B-AE85C6657B3B}"/>
              </a:ext>
            </a:extLst>
          </p:cNvPr>
          <p:cNvSpPr txBox="1">
            <a:spLocks/>
          </p:cNvSpPr>
          <p:nvPr/>
        </p:nvSpPr>
        <p:spPr bwMode="auto">
          <a:xfrm>
            <a:off x="1232749" y="4056792"/>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William Henry Harrison elected 9</a:t>
            </a:r>
            <a:r>
              <a:rPr lang="en-US" b="1" baseline="30000" dirty="0"/>
              <a:t>th</a:t>
            </a:r>
            <a:r>
              <a:rPr lang="en-US" b="1" dirty="0"/>
              <a:t> President</a:t>
            </a:r>
            <a:endParaRPr lang="en-US" b="1" kern="0" dirty="0"/>
          </a:p>
        </p:txBody>
      </p:sp>
      <p:pic>
        <p:nvPicPr>
          <p:cNvPr id="80" name="Picture 79">
            <a:extLst>
              <a:ext uri="{FF2B5EF4-FFF2-40B4-BE49-F238E27FC236}">
                <a16:creationId xmlns:a16="http://schemas.microsoft.com/office/drawing/2014/main" id="{DC9F0C78-6E6C-45AE-94D0-9CBF6B6EF8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48369" y="209997"/>
            <a:ext cx="2037432" cy="2432570"/>
          </a:xfrm>
          <a:prstGeom prst="rect">
            <a:avLst/>
          </a:prstGeom>
        </p:spPr>
      </p:pic>
      <p:sp>
        <p:nvSpPr>
          <p:cNvPr id="53" name="Title 1">
            <a:extLst>
              <a:ext uri="{FF2B5EF4-FFF2-40B4-BE49-F238E27FC236}">
                <a16:creationId xmlns:a16="http://schemas.microsoft.com/office/drawing/2014/main" id="{B6499F37-3991-4CB0-8B2A-C1F681BE2627}"/>
              </a:ext>
            </a:extLst>
          </p:cNvPr>
          <p:cNvSpPr txBox="1">
            <a:spLocks/>
          </p:cNvSpPr>
          <p:nvPr/>
        </p:nvSpPr>
        <p:spPr bwMode="auto">
          <a:xfrm>
            <a:off x="3718826" y="281735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1840</a:t>
            </a:r>
          </a:p>
        </p:txBody>
      </p:sp>
      <p:sp>
        <p:nvSpPr>
          <p:cNvPr id="83" name="Title 1">
            <a:extLst>
              <a:ext uri="{FF2B5EF4-FFF2-40B4-BE49-F238E27FC236}">
                <a16:creationId xmlns:a16="http://schemas.microsoft.com/office/drawing/2014/main" id="{4250DAD9-A936-40AA-9A86-ED7501F75AF9}"/>
              </a:ext>
            </a:extLst>
          </p:cNvPr>
          <p:cNvSpPr txBox="1">
            <a:spLocks/>
          </p:cNvSpPr>
          <p:nvPr/>
        </p:nvSpPr>
        <p:spPr bwMode="auto">
          <a:xfrm>
            <a:off x="1354705" y="4020506"/>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John Tyler sworn in       as 10</a:t>
            </a:r>
            <a:r>
              <a:rPr lang="en-US" b="1" baseline="30000" dirty="0"/>
              <a:t>th</a:t>
            </a:r>
            <a:r>
              <a:rPr lang="en-US" b="1" dirty="0"/>
              <a:t> President</a:t>
            </a:r>
            <a:endParaRPr lang="en-US" b="1" kern="0" dirty="0"/>
          </a:p>
        </p:txBody>
      </p:sp>
      <p:pic>
        <p:nvPicPr>
          <p:cNvPr id="82" name="Picture 81">
            <a:extLst>
              <a:ext uri="{FF2B5EF4-FFF2-40B4-BE49-F238E27FC236}">
                <a16:creationId xmlns:a16="http://schemas.microsoft.com/office/drawing/2014/main" id="{BF835255-635F-4D81-9FBB-5EF6CB99591F}"/>
              </a:ext>
            </a:extLst>
          </p:cNvPr>
          <p:cNvPicPr>
            <a:picLocks noChangeAspect="1"/>
          </p:cNvPicPr>
          <p:nvPr/>
        </p:nvPicPr>
        <p:blipFill rotWithShape="1">
          <a:blip r:embed="rId18">
            <a:extLst>
              <a:ext uri="{28A0092B-C50C-407E-A947-70E740481C1C}">
                <a14:useLocalDpi xmlns:a14="http://schemas.microsoft.com/office/drawing/2010/main" val="0"/>
              </a:ext>
            </a:extLst>
          </a:blip>
          <a:srcRect b="10495"/>
          <a:stretch/>
        </p:blipFill>
        <p:spPr>
          <a:xfrm>
            <a:off x="4148369" y="195278"/>
            <a:ext cx="2095500" cy="2432570"/>
          </a:xfrm>
          <a:prstGeom prst="rect">
            <a:avLst/>
          </a:prstGeom>
        </p:spPr>
      </p:pic>
      <p:sp>
        <p:nvSpPr>
          <p:cNvPr id="54" name="Title 1">
            <a:extLst>
              <a:ext uri="{FF2B5EF4-FFF2-40B4-BE49-F238E27FC236}">
                <a16:creationId xmlns:a16="http://schemas.microsoft.com/office/drawing/2014/main" id="{20F899E4-C60B-4EA4-94CA-19A7789343D4}"/>
              </a:ext>
            </a:extLst>
          </p:cNvPr>
          <p:cNvSpPr txBox="1">
            <a:spLocks/>
          </p:cNvSpPr>
          <p:nvPr/>
        </p:nvSpPr>
        <p:spPr bwMode="auto">
          <a:xfrm>
            <a:off x="3959542" y="281735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1841</a:t>
            </a:r>
          </a:p>
        </p:txBody>
      </p:sp>
      <p:sp>
        <p:nvSpPr>
          <p:cNvPr id="84" name="Title 1">
            <a:extLst>
              <a:ext uri="{FF2B5EF4-FFF2-40B4-BE49-F238E27FC236}">
                <a16:creationId xmlns:a16="http://schemas.microsoft.com/office/drawing/2014/main" id="{07D2BAAE-D2AB-464B-BA69-56F9E4864C28}"/>
              </a:ext>
            </a:extLst>
          </p:cNvPr>
          <p:cNvSpPr txBox="1">
            <a:spLocks/>
          </p:cNvSpPr>
          <p:nvPr/>
        </p:nvSpPr>
        <p:spPr bwMode="auto">
          <a:xfrm>
            <a:off x="1232749" y="3984220"/>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James Polk          elected 11</a:t>
            </a:r>
            <a:r>
              <a:rPr lang="en-US" b="1" baseline="30000" dirty="0"/>
              <a:t>th</a:t>
            </a:r>
            <a:r>
              <a:rPr lang="en-US" b="1" dirty="0"/>
              <a:t> President</a:t>
            </a:r>
            <a:endParaRPr lang="en-US" b="1" kern="0" dirty="0"/>
          </a:p>
        </p:txBody>
      </p:sp>
      <p:pic>
        <p:nvPicPr>
          <p:cNvPr id="86" name="Picture 85">
            <a:extLst>
              <a:ext uri="{FF2B5EF4-FFF2-40B4-BE49-F238E27FC236}">
                <a16:creationId xmlns:a16="http://schemas.microsoft.com/office/drawing/2014/main" id="{4CA1CB46-1CBF-4C95-8AFF-CFF3C030B594}"/>
              </a:ext>
            </a:extLst>
          </p:cNvPr>
          <p:cNvPicPr>
            <a:picLocks noChangeAspect="1"/>
          </p:cNvPicPr>
          <p:nvPr/>
        </p:nvPicPr>
        <p:blipFill rotWithShape="1">
          <a:blip r:embed="rId19">
            <a:extLst>
              <a:ext uri="{28A0092B-C50C-407E-A947-70E740481C1C}">
                <a14:useLocalDpi xmlns:a14="http://schemas.microsoft.com/office/drawing/2010/main" val="0"/>
              </a:ext>
            </a:extLst>
          </a:blip>
          <a:srcRect b="17227"/>
          <a:stretch/>
        </p:blipFill>
        <p:spPr>
          <a:xfrm>
            <a:off x="4572000" y="182571"/>
            <a:ext cx="2037432" cy="2432570"/>
          </a:xfrm>
          <a:prstGeom prst="rect">
            <a:avLst/>
          </a:prstGeom>
        </p:spPr>
      </p:pic>
      <p:sp>
        <p:nvSpPr>
          <p:cNvPr id="55" name="Title 1">
            <a:extLst>
              <a:ext uri="{FF2B5EF4-FFF2-40B4-BE49-F238E27FC236}">
                <a16:creationId xmlns:a16="http://schemas.microsoft.com/office/drawing/2014/main" id="{F81BDD14-7E5B-4694-82FF-A3C8C00370E6}"/>
              </a:ext>
            </a:extLst>
          </p:cNvPr>
          <p:cNvSpPr txBox="1">
            <a:spLocks/>
          </p:cNvSpPr>
          <p:nvPr/>
        </p:nvSpPr>
        <p:spPr bwMode="auto">
          <a:xfrm>
            <a:off x="4190956" y="281735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1844</a:t>
            </a:r>
          </a:p>
        </p:txBody>
      </p:sp>
      <p:sp>
        <p:nvSpPr>
          <p:cNvPr id="87" name="Title 1">
            <a:extLst>
              <a:ext uri="{FF2B5EF4-FFF2-40B4-BE49-F238E27FC236}">
                <a16:creationId xmlns:a16="http://schemas.microsoft.com/office/drawing/2014/main" id="{BEF52DF4-F29B-474C-B681-9BB6B1EC73AA}"/>
              </a:ext>
            </a:extLst>
          </p:cNvPr>
          <p:cNvSpPr txBox="1">
            <a:spLocks/>
          </p:cNvSpPr>
          <p:nvPr/>
        </p:nvSpPr>
        <p:spPr bwMode="auto">
          <a:xfrm>
            <a:off x="1940803" y="4078564"/>
            <a:ext cx="526239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Texas enters U.S. as slave state </a:t>
            </a:r>
            <a:endParaRPr lang="en-US" b="1" kern="0" dirty="0"/>
          </a:p>
        </p:txBody>
      </p:sp>
      <p:pic>
        <p:nvPicPr>
          <p:cNvPr id="89" name="Picture 88">
            <a:extLst>
              <a:ext uri="{FF2B5EF4-FFF2-40B4-BE49-F238E27FC236}">
                <a16:creationId xmlns:a16="http://schemas.microsoft.com/office/drawing/2014/main" id="{0B7E5352-2034-4B5B-82B1-D32747A89A2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03231" y="182571"/>
            <a:ext cx="4209144" cy="2738048"/>
          </a:xfrm>
          <a:prstGeom prst="rect">
            <a:avLst/>
          </a:prstGeom>
        </p:spPr>
      </p:pic>
      <p:sp>
        <p:nvSpPr>
          <p:cNvPr id="56" name="Title 1">
            <a:extLst>
              <a:ext uri="{FF2B5EF4-FFF2-40B4-BE49-F238E27FC236}">
                <a16:creationId xmlns:a16="http://schemas.microsoft.com/office/drawing/2014/main" id="{47994A31-D9EA-4ACF-8524-BE2E54C0DD32}"/>
              </a:ext>
            </a:extLst>
          </p:cNvPr>
          <p:cNvSpPr txBox="1">
            <a:spLocks/>
          </p:cNvSpPr>
          <p:nvPr/>
        </p:nvSpPr>
        <p:spPr bwMode="auto">
          <a:xfrm>
            <a:off x="4454238" y="282053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1845</a:t>
            </a:r>
          </a:p>
        </p:txBody>
      </p:sp>
      <p:sp>
        <p:nvSpPr>
          <p:cNvPr id="90" name="Title 1">
            <a:extLst>
              <a:ext uri="{FF2B5EF4-FFF2-40B4-BE49-F238E27FC236}">
                <a16:creationId xmlns:a16="http://schemas.microsoft.com/office/drawing/2014/main" id="{DC5550E6-F404-4124-A825-7D5ECD58A2F5}"/>
              </a:ext>
            </a:extLst>
          </p:cNvPr>
          <p:cNvSpPr txBox="1">
            <a:spLocks/>
          </p:cNvSpPr>
          <p:nvPr/>
        </p:nvSpPr>
        <p:spPr bwMode="auto">
          <a:xfrm>
            <a:off x="1940803" y="3998735"/>
            <a:ext cx="526239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U.S. Declares war on Mexico </a:t>
            </a:r>
            <a:endParaRPr lang="en-US" b="1" kern="0" dirty="0"/>
          </a:p>
        </p:txBody>
      </p:sp>
      <p:pic>
        <p:nvPicPr>
          <p:cNvPr id="92" name="Picture 91">
            <a:extLst>
              <a:ext uri="{FF2B5EF4-FFF2-40B4-BE49-F238E27FC236}">
                <a16:creationId xmlns:a16="http://schemas.microsoft.com/office/drawing/2014/main" id="{38AEEA5C-D22B-4F6F-8687-1A260434560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26469" y="151758"/>
            <a:ext cx="4100739" cy="2799674"/>
          </a:xfrm>
          <a:prstGeom prst="rect">
            <a:avLst/>
          </a:prstGeom>
        </p:spPr>
      </p:pic>
      <p:sp>
        <p:nvSpPr>
          <p:cNvPr id="93" name="Title 1">
            <a:extLst>
              <a:ext uri="{FF2B5EF4-FFF2-40B4-BE49-F238E27FC236}">
                <a16:creationId xmlns:a16="http://schemas.microsoft.com/office/drawing/2014/main" id="{CE886544-9F8D-4CCA-BA5B-9CEA5185F422}"/>
              </a:ext>
            </a:extLst>
          </p:cNvPr>
          <p:cNvSpPr txBox="1">
            <a:spLocks/>
          </p:cNvSpPr>
          <p:nvPr/>
        </p:nvSpPr>
        <p:spPr bwMode="auto">
          <a:xfrm>
            <a:off x="1703373" y="3947934"/>
            <a:ext cx="573725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Iowa enters as free state – Dec 28, 1846 </a:t>
            </a:r>
            <a:endParaRPr lang="en-US" b="1" kern="0" dirty="0"/>
          </a:p>
        </p:txBody>
      </p:sp>
      <p:pic>
        <p:nvPicPr>
          <p:cNvPr id="95" name="Picture 94">
            <a:extLst>
              <a:ext uri="{FF2B5EF4-FFF2-40B4-BE49-F238E27FC236}">
                <a16:creationId xmlns:a16="http://schemas.microsoft.com/office/drawing/2014/main" id="{AB3F9221-1066-4FFC-84A3-BCA8D02732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23741" y="209094"/>
            <a:ext cx="3772787" cy="2453631"/>
          </a:xfrm>
          <a:prstGeom prst="rect">
            <a:avLst/>
          </a:prstGeom>
        </p:spPr>
      </p:pic>
      <p:sp>
        <p:nvSpPr>
          <p:cNvPr id="57" name="Title 1">
            <a:extLst>
              <a:ext uri="{FF2B5EF4-FFF2-40B4-BE49-F238E27FC236}">
                <a16:creationId xmlns:a16="http://schemas.microsoft.com/office/drawing/2014/main" id="{CA621B3A-F6DB-45DD-A36E-3DF16C84A9E9}"/>
              </a:ext>
            </a:extLst>
          </p:cNvPr>
          <p:cNvSpPr txBox="1">
            <a:spLocks/>
          </p:cNvSpPr>
          <p:nvPr/>
        </p:nvSpPr>
        <p:spPr bwMode="auto">
          <a:xfrm>
            <a:off x="4718064" y="2820956"/>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1846</a:t>
            </a:r>
          </a:p>
        </p:txBody>
      </p:sp>
      <p:sp>
        <p:nvSpPr>
          <p:cNvPr id="100" name="Title 1">
            <a:extLst>
              <a:ext uri="{FF2B5EF4-FFF2-40B4-BE49-F238E27FC236}">
                <a16:creationId xmlns:a16="http://schemas.microsoft.com/office/drawing/2014/main" id="{67B8D288-3E43-411F-9161-F026B39F5A75}"/>
              </a:ext>
            </a:extLst>
          </p:cNvPr>
          <p:cNvSpPr txBox="1">
            <a:spLocks/>
          </p:cNvSpPr>
          <p:nvPr/>
        </p:nvSpPr>
        <p:spPr bwMode="auto">
          <a:xfrm>
            <a:off x="2108497" y="3973850"/>
            <a:ext cx="573725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Mexican-American War ends – Feb 2</a:t>
            </a:r>
            <a:r>
              <a:rPr lang="en-US" b="1" baseline="30000" dirty="0"/>
              <a:t>nd</a:t>
            </a:r>
            <a:r>
              <a:rPr lang="en-US" b="1" dirty="0"/>
              <a:t> </a:t>
            </a:r>
            <a:endParaRPr lang="en-US" b="1" kern="0" dirty="0"/>
          </a:p>
        </p:txBody>
      </p:sp>
      <p:sp>
        <p:nvSpPr>
          <p:cNvPr id="96" name="Title 1">
            <a:extLst>
              <a:ext uri="{FF2B5EF4-FFF2-40B4-BE49-F238E27FC236}">
                <a16:creationId xmlns:a16="http://schemas.microsoft.com/office/drawing/2014/main" id="{74B65119-09EA-4103-AD51-F44B0BF3E8F6}"/>
              </a:ext>
            </a:extLst>
          </p:cNvPr>
          <p:cNvSpPr txBox="1">
            <a:spLocks/>
          </p:cNvSpPr>
          <p:nvPr/>
        </p:nvSpPr>
        <p:spPr bwMode="auto">
          <a:xfrm>
            <a:off x="1855773" y="4100334"/>
            <a:ext cx="573725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California Gold discovered – Jan. 24</a:t>
            </a:r>
            <a:endParaRPr lang="en-US" b="1" kern="0" dirty="0"/>
          </a:p>
        </p:txBody>
      </p:sp>
      <p:sp>
        <p:nvSpPr>
          <p:cNvPr id="101" name="Title 1">
            <a:extLst>
              <a:ext uri="{FF2B5EF4-FFF2-40B4-BE49-F238E27FC236}">
                <a16:creationId xmlns:a16="http://schemas.microsoft.com/office/drawing/2014/main" id="{5514FBA1-EF99-42B2-A5D7-23C2A765BCB8}"/>
              </a:ext>
            </a:extLst>
          </p:cNvPr>
          <p:cNvSpPr txBox="1">
            <a:spLocks/>
          </p:cNvSpPr>
          <p:nvPr/>
        </p:nvSpPr>
        <p:spPr bwMode="auto">
          <a:xfrm>
            <a:off x="1582090" y="3904392"/>
            <a:ext cx="6147580"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Zachary Taylor elected 12</a:t>
            </a:r>
            <a:r>
              <a:rPr lang="en-US" b="1" baseline="30000" dirty="0"/>
              <a:t>th</a:t>
            </a:r>
            <a:r>
              <a:rPr lang="en-US" b="1" dirty="0"/>
              <a:t> President </a:t>
            </a:r>
            <a:endParaRPr lang="en-US" b="1" kern="0" dirty="0"/>
          </a:p>
        </p:txBody>
      </p:sp>
      <p:pic>
        <p:nvPicPr>
          <p:cNvPr id="99" name="Picture 98">
            <a:extLst>
              <a:ext uri="{FF2B5EF4-FFF2-40B4-BE49-F238E27FC236}">
                <a16:creationId xmlns:a16="http://schemas.microsoft.com/office/drawing/2014/main" id="{3877615F-64D8-4674-83E2-545C1D5E30E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3056" y="131394"/>
            <a:ext cx="2393229" cy="3350521"/>
          </a:xfrm>
          <a:prstGeom prst="rect">
            <a:avLst/>
          </a:prstGeom>
        </p:spPr>
      </p:pic>
      <p:pic>
        <p:nvPicPr>
          <p:cNvPr id="103" name="Picture 102">
            <a:extLst>
              <a:ext uri="{FF2B5EF4-FFF2-40B4-BE49-F238E27FC236}">
                <a16:creationId xmlns:a16="http://schemas.microsoft.com/office/drawing/2014/main" id="{47ED02DE-A653-4688-8C53-FDEC09C0DA1E}"/>
              </a:ext>
            </a:extLst>
          </p:cNvPr>
          <p:cNvPicPr>
            <a:picLocks noChangeAspect="1"/>
          </p:cNvPicPr>
          <p:nvPr/>
        </p:nvPicPr>
        <p:blipFill rotWithShape="1">
          <a:blip r:embed="rId24">
            <a:extLst>
              <a:ext uri="{28A0092B-C50C-407E-A947-70E740481C1C}">
                <a14:useLocalDpi xmlns:a14="http://schemas.microsoft.com/office/drawing/2010/main" val="0"/>
              </a:ext>
            </a:extLst>
          </a:blip>
          <a:srcRect b="7227"/>
          <a:stretch/>
        </p:blipFill>
        <p:spPr>
          <a:xfrm>
            <a:off x="6776538" y="182571"/>
            <a:ext cx="1993745" cy="2432570"/>
          </a:xfrm>
          <a:prstGeom prst="rect">
            <a:avLst/>
          </a:prstGeom>
        </p:spPr>
      </p:pic>
      <p:sp>
        <p:nvSpPr>
          <p:cNvPr id="58" name="Title 1">
            <a:extLst>
              <a:ext uri="{FF2B5EF4-FFF2-40B4-BE49-F238E27FC236}">
                <a16:creationId xmlns:a16="http://schemas.microsoft.com/office/drawing/2014/main" id="{19C9F335-7F40-4903-88CE-2B0FD4103DEB}"/>
              </a:ext>
            </a:extLst>
          </p:cNvPr>
          <p:cNvSpPr txBox="1">
            <a:spLocks/>
          </p:cNvSpPr>
          <p:nvPr/>
        </p:nvSpPr>
        <p:spPr bwMode="auto">
          <a:xfrm>
            <a:off x="4977124" y="281735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1848</a:t>
            </a:r>
          </a:p>
        </p:txBody>
      </p:sp>
      <p:sp>
        <p:nvSpPr>
          <p:cNvPr id="108" name="Title 1">
            <a:extLst>
              <a:ext uri="{FF2B5EF4-FFF2-40B4-BE49-F238E27FC236}">
                <a16:creationId xmlns:a16="http://schemas.microsoft.com/office/drawing/2014/main" id="{687B915B-CC86-4520-B239-1BFECF6F88A0}"/>
              </a:ext>
            </a:extLst>
          </p:cNvPr>
          <p:cNvSpPr txBox="1">
            <a:spLocks/>
          </p:cNvSpPr>
          <p:nvPr/>
        </p:nvSpPr>
        <p:spPr bwMode="auto">
          <a:xfrm>
            <a:off x="506487" y="4024873"/>
            <a:ext cx="8131025"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Last Compromise of 1850 – Allows voters in New Mexico and Utah to decide on slavery</a:t>
            </a:r>
            <a:endParaRPr lang="en-US" b="1" kern="0" dirty="0"/>
          </a:p>
        </p:txBody>
      </p:sp>
      <p:sp>
        <p:nvSpPr>
          <p:cNvPr id="107" name="Title 1">
            <a:extLst>
              <a:ext uri="{FF2B5EF4-FFF2-40B4-BE49-F238E27FC236}">
                <a16:creationId xmlns:a16="http://schemas.microsoft.com/office/drawing/2014/main" id="{77B84A7A-8F5E-41D2-BD56-01378776DBB4}"/>
              </a:ext>
            </a:extLst>
          </p:cNvPr>
          <p:cNvSpPr txBox="1">
            <a:spLocks/>
          </p:cNvSpPr>
          <p:nvPr/>
        </p:nvSpPr>
        <p:spPr bwMode="auto">
          <a:xfrm>
            <a:off x="436179" y="3795350"/>
            <a:ext cx="8131025" cy="27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Fugitive Slave Act –                Sept 18, 1850 – Makes federal government responsible for returning fugitive slaves</a:t>
            </a:r>
            <a:endParaRPr lang="en-US" b="1" kern="0" dirty="0"/>
          </a:p>
        </p:txBody>
      </p:sp>
      <p:sp>
        <p:nvSpPr>
          <p:cNvPr id="109" name="Title 1">
            <a:extLst>
              <a:ext uri="{FF2B5EF4-FFF2-40B4-BE49-F238E27FC236}">
                <a16:creationId xmlns:a16="http://schemas.microsoft.com/office/drawing/2014/main" id="{6243954C-2A45-4734-A2DF-51D96662A10D}"/>
              </a:ext>
            </a:extLst>
          </p:cNvPr>
          <p:cNvSpPr txBox="1">
            <a:spLocks/>
          </p:cNvSpPr>
          <p:nvPr/>
        </p:nvSpPr>
        <p:spPr bwMode="auto">
          <a:xfrm>
            <a:off x="1861474" y="3911649"/>
            <a:ext cx="542105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California becomes a free state</a:t>
            </a:r>
            <a:endParaRPr lang="en-US" b="1" kern="0" dirty="0"/>
          </a:p>
        </p:txBody>
      </p:sp>
      <p:sp>
        <p:nvSpPr>
          <p:cNvPr id="104" name="Title 1">
            <a:extLst>
              <a:ext uri="{FF2B5EF4-FFF2-40B4-BE49-F238E27FC236}">
                <a16:creationId xmlns:a16="http://schemas.microsoft.com/office/drawing/2014/main" id="{C078DC65-8762-420C-97FA-12B42B93B0F5}"/>
              </a:ext>
            </a:extLst>
          </p:cNvPr>
          <p:cNvSpPr txBox="1">
            <a:spLocks/>
          </p:cNvSpPr>
          <p:nvPr/>
        </p:nvSpPr>
        <p:spPr bwMode="auto">
          <a:xfrm>
            <a:off x="1170196" y="4027764"/>
            <a:ext cx="7098299"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Millard Fillmore assumes presidency as 13</a:t>
            </a:r>
            <a:r>
              <a:rPr lang="en-US" b="1" baseline="30000" dirty="0"/>
              <a:t>th</a:t>
            </a:r>
            <a:r>
              <a:rPr lang="en-US" b="1" dirty="0"/>
              <a:t> President – July 9</a:t>
            </a:r>
            <a:endParaRPr lang="en-US" b="1" kern="0" dirty="0"/>
          </a:p>
        </p:txBody>
      </p:sp>
      <p:pic>
        <p:nvPicPr>
          <p:cNvPr id="113" name="Picture 112">
            <a:extLst>
              <a:ext uri="{FF2B5EF4-FFF2-40B4-BE49-F238E27FC236}">
                <a16:creationId xmlns:a16="http://schemas.microsoft.com/office/drawing/2014/main" id="{119510DC-F1A7-4503-95A3-36B97FAF062F}"/>
              </a:ext>
            </a:extLst>
          </p:cNvPr>
          <p:cNvPicPr>
            <a:picLocks noChangeAspect="1"/>
          </p:cNvPicPr>
          <p:nvPr/>
        </p:nvPicPr>
        <p:blipFill rotWithShape="1">
          <a:blip r:embed="rId25">
            <a:extLst>
              <a:ext uri="{28A0092B-C50C-407E-A947-70E740481C1C}">
                <a14:useLocalDpi xmlns:a14="http://schemas.microsoft.com/office/drawing/2010/main" val="0"/>
              </a:ext>
            </a:extLst>
          </a:blip>
          <a:srcRect l="3187" t="32954" r="36386" b="8749"/>
          <a:stretch/>
        </p:blipFill>
        <p:spPr>
          <a:xfrm>
            <a:off x="5588000" y="171541"/>
            <a:ext cx="3418966" cy="2476387"/>
          </a:xfrm>
          <a:prstGeom prst="rect">
            <a:avLst/>
          </a:prstGeom>
        </p:spPr>
      </p:pic>
      <p:pic>
        <p:nvPicPr>
          <p:cNvPr id="106" name="Picture 105">
            <a:extLst>
              <a:ext uri="{FF2B5EF4-FFF2-40B4-BE49-F238E27FC236}">
                <a16:creationId xmlns:a16="http://schemas.microsoft.com/office/drawing/2014/main" id="{A95D3BF6-88D0-47EB-86A3-463A07DB3877}"/>
              </a:ext>
            </a:extLst>
          </p:cNvPr>
          <p:cNvPicPr>
            <a:picLocks noChangeAspect="1"/>
          </p:cNvPicPr>
          <p:nvPr/>
        </p:nvPicPr>
        <p:blipFill rotWithShape="1">
          <a:blip r:embed="rId26">
            <a:extLst>
              <a:ext uri="{28A0092B-C50C-407E-A947-70E740481C1C}">
                <a14:useLocalDpi xmlns:a14="http://schemas.microsoft.com/office/drawing/2010/main" val="0"/>
              </a:ext>
            </a:extLst>
          </a:blip>
          <a:srcRect b="15863"/>
          <a:stretch/>
        </p:blipFill>
        <p:spPr>
          <a:xfrm>
            <a:off x="5996696" y="229766"/>
            <a:ext cx="2037432" cy="2399902"/>
          </a:xfrm>
          <a:prstGeom prst="rect">
            <a:avLst/>
          </a:prstGeom>
        </p:spPr>
      </p:pic>
      <p:pic>
        <p:nvPicPr>
          <p:cNvPr id="111" name="Picture 110">
            <a:extLst>
              <a:ext uri="{FF2B5EF4-FFF2-40B4-BE49-F238E27FC236}">
                <a16:creationId xmlns:a16="http://schemas.microsoft.com/office/drawing/2014/main" id="{6E07AD50-79B2-4A63-A14B-0C1266A8F55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702855" y="171866"/>
            <a:ext cx="3268033" cy="2424880"/>
          </a:xfrm>
          <a:prstGeom prst="rect">
            <a:avLst/>
          </a:prstGeom>
        </p:spPr>
      </p:pic>
      <p:sp>
        <p:nvSpPr>
          <p:cNvPr id="59" name="Title 1">
            <a:extLst>
              <a:ext uri="{FF2B5EF4-FFF2-40B4-BE49-F238E27FC236}">
                <a16:creationId xmlns:a16="http://schemas.microsoft.com/office/drawing/2014/main" id="{62FED388-5452-4E70-AB1A-F1A7ED0B763D}"/>
              </a:ext>
            </a:extLst>
          </p:cNvPr>
          <p:cNvSpPr txBox="1">
            <a:spLocks/>
          </p:cNvSpPr>
          <p:nvPr/>
        </p:nvSpPr>
        <p:spPr bwMode="auto">
          <a:xfrm>
            <a:off x="5262282" y="281180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1850</a:t>
            </a:r>
          </a:p>
        </p:txBody>
      </p:sp>
      <p:sp>
        <p:nvSpPr>
          <p:cNvPr id="114" name="Title 1">
            <a:extLst>
              <a:ext uri="{FF2B5EF4-FFF2-40B4-BE49-F238E27FC236}">
                <a16:creationId xmlns:a16="http://schemas.microsoft.com/office/drawing/2014/main" id="{56538085-962E-46C0-8BC9-7B1E14EE4743}"/>
              </a:ext>
            </a:extLst>
          </p:cNvPr>
          <p:cNvSpPr txBox="1">
            <a:spLocks/>
          </p:cNvSpPr>
          <p:nvPr/>
        </p:nvSpPr>
        <p:spPr bwMode="auto">
          <a:xfrm>
            <a:off x="2013874" y="4064049"/>
            <a:ext cx="542105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Know Nothings – Anti Catholics and Immigrants</a:t>
            </a:r>
            <a:endParaRPr lang="en-US" b="1" kern="0" dirty="0"/>
          </a:p>
        </p:txBody>
      </p:sp>
      <p:sp>
        <p:nvSpPr>
          <p:cNvPr id="117" name="Title 1">
            <a:extLst>
              <a:ext uri="{FF2B5EF4-FFF2-40B4-BE49-F238E27FC236}">
                <a16:creationId xmlns:a16="http://schemas.microsoft.com/office/drawing/2014/main" id="{70CAC04D-BFD1-486D-9731-98FBCACB8623}"/>
              </a:ext>
            </a:extLst>
          </p:cNvPr>
          <p:cNvSpPr txBox="1">
            <a:spLocks/>
          </p:cNvSpPr>
          <p:nvPr/>
        </p:nvSpPr>
        <p:spPr bwMode="auto">
          <a:xfrm>
            <a:off x="1250051" y="3830829"/>
            <a:ext cx="6643897"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Franklin Pierce    elected 14</a:t>
            </a:r>
            <a:r>
              <a:rPr lang="en-US" b="1" baseline="30000" dirty="0"/>
              <a:t>th</a:t>
            </a:r>
            <a:r>
              <a:rPr lang="en-US" b="1" dirty="0"/>
              <a:t> President </a:t>
            </a:r>
            <a:endParaRPr lang="en-US" b="1" kern="0" dirty="0"/>
          </a:p>
        </p:txBody>
      </p:sp>
      <p:pic>
        <p:nvPicPr>
          <p:cNvPr id="116" name="Picture 115">
            <a:extLst>
              <a:ext uri="{FF2B5EF4-FFF2-40B4-BE49-F238E27FC236}">
                <a16:creationId xmlns:a16="http://schemas.microsoft.com/office/drawing/2014/main" id="{3A704500-BE59-40A2-8275-96D2F37A1DC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7853" y="734382"/>
            <a:ext cx="1881419" cy="1881419"/>
          </a:xfrm>
          <a:prstGeom prst="rect">
            <a:avLst/>
          </a:prstGeom>
        </p:spPr>
      </p:pic>
      <p:pic>
        <p:nvPicPr>
          <p:cNvPr id="119" name="Picture 118">
            <a:extLst>
              <a:ext uri="{FF2B5EF4-FFF2-40B4-BE49-F238E27FC236}">
                <a16:creationId xmlns:a16="http://schemas.microsoft.com/office/drawing/2014/main" id="{5E2DACA0-4EEF-4BDF-9E67-654804B8129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93826" y="368071"/>
            <a:ext cx="1986999" cy="2432569"/>
          </a:xfrm>
          <a:prstGeom prst="rect">
            <a:avLst/>
          </a:prstGeom>
        </p:spPr>
      </p:pic>
      <p:sp>
        <p:nvSpPr>
          <p:cNvPr id="60" name="Title 1">
            <a:extLst>
              <a:ext uri="{FF2B5EF4-FFF2-40B4-BE49-F238E27FC236}">
                <a16:creationId xmlns:a16="http://schemas.microsoft.com/office/drawing/2014/main" id="{ECB554DC-8EA7-43C1-9D6C-01A544EDE79E}"/>
              </a:ext>
            </a:extLst>
          </p:cNvPr>
          <p:cNvSpPr txBox="1">
            <a:spLocks/>
          </p:cNvSpPr>
          <p:nvPr/>
        </p:nvSpPr>
        <p:spPr bwMode="auto">
          <a:xfrm>
            <a:off x="5514209" y="281535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1852</a:t>
            </a:r>
          </a:p>
        </p:txBody>
      </p:sp>
      <p:sp>
        <p:nvSpPr>
          <p:cNvPr id="120" name="Title 1">
            <a:extLst>
              <a:ext uri="{FF2B5EF4-FFF2-40B4-BE49-F238E27FC236}">
                <a16:creationId xmlns:a16="http://schemas.microsoft.com/office/drawing/2014/main" id="{FD6911BB-CD0E-4962-88AF-07D152E963EE}"/>
              </a:ext>
            </a:extLst>
          </p:cNvPr>
          <p:cNvSpPr txBox="1">
            <a:spLocks/>
          </p:cNvSpPr>
          <p:nvPr/>
        </p:nvSpPr>
        <p:spPr bwMode="auto">
          <a:xfrm>
            <a:off x="948159" y="3978448"/>
            <a:ext cx="724768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Kansas-Nebraska Act – Stephen Douglas repeals the Missouri Compromise</a:t>
            </a:r>
            <a:endParaRPr lang="en-US" b="1" kern="0" dirty="0"/>
          </a:p>
        </p:txBody>
      </p:sp>
      <p:pic>
        <p:nvPicPr>
          <p:cNvPr id="122" name="Picture 121">
            <a:extLst>
              <a:ext uri="{FF2B5EF4-FFF2-40B4-BE49-F238E27FC236}">
                <a16:creationId xmlns:a16="http://schemas.microsoft.com/office/drawing/2014/main" id="{C79E0961-6621-4375-B6A7-75FC38F1B20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37962" y="265408"/>
            <a:ext cx="2661108" cy="2198870"/>
          </a:xfrm>
          <a:prstGeom prst="rect">
            <a:avLst/>
          </a:prstGeom>
        </p:spPr>
      </p:pic>
      <p:sp>
        <p:nvSpPr>
          <p:cNvPr id="61" name="Title 1">
            <a:extLst>
              <a:ext uri="{FF2B5EF4-FFF2-40B4-BE49-F238E27FC236}">
                <a16:creationId xmlns:a16="http://schemas.microsoft.com/office/drawing/2014/main" id="{DB7B2BBF-FA60-4DF1-B137-9068ED6D03E7}"/>
              </a:ext>
            </a:extLst>
          </p:cNvPr>
          <p:cNvSpPr txBox="1">
            <a:spLocks/>
          </p:cNvSpPr>
          <p:nvPr/>
        </p:nvSpPr>
        <p:spPr bwMode="auto">
          <a:xfrm>
            <a:off x="5783574" y="281603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1854</a:t>
            </a:r>
          </a:p>
        </p:txBody>
      </p:sp>
      <p:sp>
        <p:nvSpPr>
          <p:cNvPr id="125" name="Title 1">
            <a:extLst>
              <a:ext uri="{FF2B5EF4-FFF2-40B4-BE49-F238E27FC236}">
                <a16:creationId xmlns:a16="http://schemas.microsoft.com/office/drawing/2014/main" id="{AD07B6EB-2F17-44F2-A44D-13DBA1C70A52}"/>
              </a:ext>
            </a:extLst>
          </p:cNvPr>
          <p:cNvSpPr txBox="1">
            <a:spLocks/>
          </p:cNvSpPr>
          <p:nvPr/>
        </p:nvSpPr>
        <p:spPr bwMode="auto">
          <a:xfrm>
            <a:off x="1100559" y="4130848"/>
            <a:ext cx="724768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James Buchanan     elected 15</a:t>
            </a:r>
            <a:r>
              <a:rPr lang="en-US" b="1" baseline="30000" dirty="0"/>
              <a:t>th</a:t>
            </a:r>
            <a:r>
              <a:rPr lang="en-US" b="1" dirty="0"/>
              <a:t> President </a:t>
            </a:r>
          </a:p>
        </p:txBody>
      </p:sp>
      <p:pic>
        <p:nvPicPr>
          <p:cNvPr id="124" name="Picture 123">
            <a:extLst>
              <a:ext uri="{FF2B5EF4-FFF2-40B4-BE49-F238E27FC236}">
                <a16:creationId xmlns:a16="http://schemas.microsoft.com/office/drawing/2014/main" id="{50EB967B-8847-4ED7-A2BE-583F8FCC778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84228" y="208194"/>
            <a:ext cx="2096848" cy="2349433"/>
          </a:xfrm>
          <a:prstGeom prst="rect">
            <a:avLst/>
          </a:prstGeom>
        </p:spPr>
      </p:pic>
      <p:sp>
        <p:nvSpPr>
          <p:cNvPr id="62" name="Title 1">
            <a:extLst>
              <a:ext uri="{FF2B5EF4-FFF2-40B4-BE49-F238E27FC236}">
                <a16:creationId xmlns:a16="http://schemas.microsoft.com/office/drawing/2014/main" id="{C691C37F-3206-4564-AD1E-107EF19F1F80}"/>
              </a:ext>
            </a:extLst>
          </p:cNvPr>
          <p:cNvSpPr txBox="1">
            <a:spLocks/>
          </p:cNvSpPr>
          <p:nvPr/>
        </p:nvSpPr>
        <p:spPr bwMode="auto">
          <a:xfrm>
            <a:off x="6049814" y="280778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1856</a:t>
            </a:r>
          </a:p>
        </p:txBody>
      </p:sp>
      <p:sp>
        <p:nvSpPr>
          <p:cNvPr id="126" name="Title 1">
            <a:extLst>
              <a:ext uri="{FF2B5EF4-FFF2-40B4-BE49-F238E27FC236}">
                <a16:creationId xmlns:a16="http://schemas.microsoft.com/office/drawing/2014/main" id="{29A60848-9C41-472C-B810-681B06BD9B7F}"/>
              </a:ext>
            </a:extLst>
          </p:cNvPr>
          <p:cNvSpPr txBox="1">
            <a:spLocks/>
          </p:cNvSpPr>
          <p:nvPr/>
        </p:nvSpPr>
        <p:spPr bwMode="auto">
          <a:xfrm>
            <a:off x="570625" y="4021991"/>
            <a:ext cx="806521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President Buchannan fails   to admit Kansas a slave state</a:t>
            </a:r>
          </a:p>
        </p:txBody>
      </p:sp>
      <p:pic>
        <p:nvPicPr>
          <p:cNvPr id="128" name="Picture 127">
            <a:extLst>
              <a:ext uri="{FF2B5EF4-FFF2-40B4-BE49-F238E27FC236}">
                <a16:creationId xmlns:a16="http://schemas.microsoft.com/office/drawing/2014/main" id="{FBDD1CEF-C199-4818-925B-9C43098AAB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47085" y="85725"/>
            <a:ext cx="3720028" cy="2790021"/>
          </a:xfrm>
          <a:prstGeom prst="rect">
            <a:avLst/>
          </a:prstGeom>
        </p:spPr>
      </p:pic>
      <p:sp>
        <p:nvSpPr>
          <p:cNvPr id="129" name="Title 1">
            <a:extLst>
              <a:ext uri="{FF2B5EF4-FFF2-40B4-BE49-F238E27FC236}">
                <a16:creationId xmlns:a16="http://schemas.microsoft.com/office/drawing/2014/main" id="{2D28798B-6D00-4AB4-BDE9-3F03A702D55E}"/>
              </a:ext>
            </a:extLst>
          </p:cNvPr>
          <p:cNvSpPr txBox="1">
            <a:spLocks/>
          </p:cNvSpPr>
          <p:nvPr/>
        </p:nvSpPr>
        <p:spPr bwMode="auto">
          <a:xfrm>
            <a:off x="539394" y="3942163"/>
            <a:ext cx="806521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Lincoln Douglas Debates</a:t>
            </a:r>
          </a:p>
        </p:txBody>
      </p:sp>
      <p:pic>
        <p:nvPicPr>
          <p:cNvPr id="131" name="Picture 130">
            <a:extLst>
              <a:ext uri="{FF2B5EF4-FFF2-40B4-BE49-F238E27FC236}">
                <a16:creationId xmlns:a16="http://schemas.microsoft.com/office/drawing/2014/main" id="{99746341-A9A4-42B1-B727-DBE4A68C273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499434" y="116070"/>
            <a:ext cx="4513940" cy="2798643"/>
          </a:xfrm>
          <a:prstGeom prst="rect">
            <a:avLst/>
          </a:prstGeom>
        </p:spPr>
      </p:pic>
      <p:sp>
        <p:nvSpPr>
          <p:cNvPr id="63" name="Title 1">
            <a:extLst>
              <a:ext uri="{FF2B5EF4-FFF2-40B4-BE49-F238E27FC236}">
                <a16:creationId xmlns:a16="http://schemas.microsoft.com/office/drawing/2014/main" id="{9EC403C2-9B4F-4DC4-B7FB-1CF68DCD90CF}"/>
              </a:ext>
            </a:extLst>
          </p:cNvPr>
          <p:cNvSpPr txBox="1">
            <a:spLocks/>
          </p:cNvSpPr>
          <p:nvPr/>
        </p:nvSpPr>
        <p:spPr bwMode="auto">
          <a:xfrm>
            <a:off x="6319837" y="2808579"/>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1858</a:t>
            </a:r>
          </a:p>
        </p:txBody>
      </p:sp>
      <p:sp>
        <p:nvSpPr>
          <p:cNvPr id="132" name="Title 1">
            <a:extLst>
              <a:ext uri="{FF2B5EF4-FFF2-40B4-BE49-F238E27FC236}">
                <a16:creationId xmlns:a16="http://schemas.microsoft.com/office/drawing/2014/main" id="{0C37DE7D-60FB-455B-9989-178C3E172765}"/>
              </a:ext>
            </a:extLst>
          </p:cNvPr>
          <p:cNvSpPr txBox="1">
            <a:spLocks/>
          </p:cNvSpPr>
          <p:nvPr/>
        </p:nvSpPr>
        <p:spPr bwMode="auto">
          <a:xfrm>
            <a:off x="404948" y="4036504"/>
            <a:ext cx="8334103"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Lincoln declares federal gov. has the power to halt the spread of slavery Feb 27, 1860</a:t>
            </a:r>
          </a:p>
        </p:txBody>
      </p:sp>
      <p:sp>
        <p:nvSpPr>
          <p:cNvPr id="133" name="Title 1">
            <a:extLst>
              <a:ext uri="{FF2B5EF4-FFF2-40B4-BE49-F238E27FC236}">
                <a16:creationId xmlns:a16="http://schemas.microsoft.com/office/drawing/2014/main" id="{2F4D368B-F088-4983-BD5B-49A34F7F1C87}"/>
              </a:ext>
            </a:extLst>
          </p:cNvPr>
          <p:cNvSpPr txBox="1">
            <a:spLocks/>
          </p:cNvSpPr>
          <p:nvPr/>
        </p:nvSpPr>
        <p:spPr bwMode="auto">
          <a:xfrm>
            <a:off x="1396108" y="3820657"/>
            <a:ext cx="635178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Abraham Lincoln          elected 16</a:t>
            </a:r>
            <a:r>
              <a:rPr lang="en-US" b="1" baseline="30000" dirty="0"/>
              <a:t>th</a:t>
            </a:r>
            <a:r>
              <a:rPr lang="en-US" b="1" dirty="0"/>
              <a:t> President</a:t>
            </a:r>
          </a:p>
        </p:txBody>
      </p:sp>
      <p:pic>
        <p:nvPicPr>
          <p:cNvPr id="137" name="Picture 136">
            <a:extLst>
              <a:ext uri="{FF2B5EF4-FFF2-40B4-BE49-F238E27FC236}">
                <a16:creationId xmlns:a16="http://schemas.microsoft.com/office/drawing/2014/main" id="{AECE1108-48EF-4C28-AC61-6D707080642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79772" y="193448"/>
            <a:ext cx="1961248" cy="2460475"/>
          </a:xfrm>
          <a:prstGeom prst="rect">
            <a:avLst/>
          </a:prstGeom>
        </p:spPr>
      </p:pic>
      <p:pic>
        <p:nvPicPr>
          <p:cNvPr id="135" name="Picture 134">
            <a:extLst>
              <a:ext uri="{FF2B5EF4-FFF2-40B4-BE49-F238E27FC236}">
                <a16:creationId xmlns:a16="http://schemas.microsoft.com/office/drawing/2014/main" id="{9FC5B64F-6C1C-4037-A8F6-89E10E67F7B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959812" y="295277"/>
            <a:ext cx="1615182" cy="2512506"/>
          </a:xfrm>
          <a:prstGeom prst="rect">
            <a:avLst/>
          </a:prstGeom>
        </p:spPr>
      </p:pic>
      <p:sp>
        <p:nvSpPr>
          <p:cNvPr id="64" name="Title 1">
            <a:extLst>
              <a:ext uri="{FF2B5EF4-FFF2-40B4-BE49-F238E27FC236}">
                <a16:creationId xmlns:a16="http://schemas.microsoft.com/office/drawing/2014/main" id="{10E687D5-E545-4F81-8A5F-58E084DE7459}"/>
              </a:ext>
            </a:extLst>
          </p:cNvPr>
          <p:cNvSpPr txBox="1">
            <a:spLocks/>
          </p:cNvSpPr>
          <p:nvPr/>
        </p:nvSpPr>
        <p:spPr bwMode="auto">
          <a:xfrm>
            <a:off x="6586379" y="280778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1860</a:t>
            </a:r>
          </a:p>
        </p:txBody>
      </p:sp>
      <p:sp>
        <p:nvSpPr>
          <p:cNvPr id="138" name="Title 1">
            <a:extLst>
              <a:ext uri="{FF2B5EF4-FFF2-40B4-BE49-F238E27FC236}">
                <a16:creationId xmlns:a16="http://schemas.microsoft.com/office/drawing/2014/main" id="{DD5095FB-15DA-4AE5-BDBF-D378A08A9D8B}"/>
              </a:ext>
            </a:extLst>
          </p:cNvPr>
          <p:cNvSpPr txBox="1">
            <a:spLocks/>
          </p:cNvSpPr>
          <p:nvPr/>
        </p:nvSpPr>
        <p:spPr bwMode="auto">
          <a:xfrm>
            <a:off x="561674" y="3856943"/>
            <a:ext cx="8020651"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Southern states start seceding Dec.1860 - Feb1861</a:t>
            </a:r>
          </a:p>
        </p:txBody>
      </p:sp>
      <p:sp>
        <p:nvSpPr>
          <p:cNvPr id="140" name="Title 1">
            <a:extLst>
              <a:ext uri="{FF2B5EF4-FFF2-40B4-BE49-F238E27FC236}">
                <a16:creationId xmlns:a16="http://schemas.microsoft.com/office/drawing/2014/main" id="{80183FA9-A80A-4F25-B4BE-0B75A639174B}"/>
              </a:ext>
            </a:extLst>
          </p:cNvPr>
          <p:cNvSpPr txBox="1">
            <a:spLocks/>
          </p:cNvSpPr>
          <p:nvPr/>
        </p:nvSpPr>
        <p:spPr bwMode="auto">
          <a:xfrm>
            <a:off x="204481" y="4005987"/>
            <a:ext cx="849451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Jefferson Davis elected Confederate Pres. Feb 18, 1861</a:t>
            </a:r>
          </a:p>
        </p:txBody>
      </p:sp>
      <p:sp>
        <p:nvSpPr>
          <p:cNvPr id="141" name="Title 1">
            <a:extLst>
              <a:ext uri="{FF2B5EF4-FFF2-40B4-BE49-F238E27FC236}">
                <a16:creationId xmlns:a16="http://schemas.microsoft.com/office/drawing/2014/main" id="{ADFB63E5-725A-4FFC-87CF-FE5108967F63}"/>
              </a:ext>
            </a:extLst>
          </p:cNvPr>
          <p:cNvSpPr txBox="1">
            <a:spLocks/>
          </p:cNvSpPr>
          <p:nvPr/>
        </p:nvSpPr>
        <p:spPr bwMode="auto">
          <a:xfrm>
            <a:off x="822931" y="4193301"/>
            <a:ext cx="7270930" cy="165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t>Lincoln inaugurated – March 4, 1861</a:t>
            </a:r>
          </a:p>
        </p:txBody>
      </p:sp>
      <p:pic>
        <p:nvPicPr>
          <p:cNvPr id="143" name="Picture 142">
            <a:extLst>
              <a:ext uri="{FF2B5EF4-FFF2-40B4-BE49-F238E27FC236}">
                <a16:creationId xmlns:a16="http://schemas.microsoft.com/office/drawing/2014/main" id="{DCBE23E6-976A-4DD3-81C7-B2F487BE35AC}"/>
              </a:ext>
            </a:extLst>
          </p:cNvPr>
          <p:cNvPicPr>
            <a:picLocks noChangeAspect="1"/>
          </p:cNvPicPr>
          <p:nvPr/>
        </p:nvPicPr>
        <p:blipFill>
          <a:blip r:embed="rId3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11405" y="445461"/>
            <a:ext cx="4305300" cy="2286000"/>
          </a:xfrm>
          <a:prstGeom prst="rect">
            <a:avLst/>
          </a:prstGeom>
        </p:spPr>
      </p:pic>
      <p:pic>
        <p:nvPicPr>
          <p:cNvPr id="145" name="Picture 144">
            <a:extLst>
              <a:ext uri="{FF2B5EF4-FFF2-40B4-BE49-F238E27FC236}">
                <a16:creationId xmlns:a16="http://schemas.microsoft.com/office/drawing/2014/main" id="{8E4ACA4A-E274-4FCE-AD03-AC407A98AC2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864055" y="406317"/>
            <a:ext cx="2143125" cy="2143125"/>
          </a:xfrm>
          <a:prstGeom prst="rect">
            <a:avLst/>
          </a:prstGeom>
        </p:spPr>
      </p:pic>
      <p:sp>
        <p:nvSpPr>
          <p:cNvPr id="65" name="Title 1">
            <a:extLst>
              <a:ext uri="{FF2B5EF4-FFF2-40B4-BE49-F238E27FC236}">
                <a16:creationId xmlns:a16="http://schemas.microsoft.com/office/drawing/2014/main" id="{05C72BAD-A2D1-4FAC-9F6E-895484A8AEBF}"/>
              </a:ext>
            </a:extLst>
          </p:cNvPr>
          <p:cNvSpPr txBox="1">
            <a:spLocks/>
          </p:cNvSpPr>
          <p:nvPr/>
        </p:nvSpPr>
        <p:spPr bwMode="auto">
          <a:xfrm>
            <a:off x="6864055" y="2809129"/>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t>1861</a:t>
            </a:r>
          </a:p>
        </p:txBody>
      </p:sp>
      <p:pic>
        <p:nvPicPr>
          <p:cNvPr id="147" name="Picture 146">
            <a:extLst>
              <a:ext uri="{FF2B5EF4-FFF2-40B4-BE49-F238E27FC236}">
                <a16:creationId xmlns:a16="http://schemas.microsoft.com/office/drawing/2014/main" id="{97D67DEF-B2F0-40B2-A789-FEE1503A602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573486" y="297454"/>
            <a:ext cx="3349171" cy="2256039"/>
          </a:xfrm>
          <a:prstGeom prst="rect">
            <a:avLst/>
          </a:prstGeom>
        </p:spPr>
      </p:pic>
      <p:pic>
        <p:nvPicPr>
          <p:cNvPr id="149" name="Picture 148">
            <a:extLst>
              <a:ext uri="{FF2B5EF4-FFF2-40B4-BE49-F238E27FC236}">
                <a16:creationId xmlns:a16="http://schemas.microsoft.com/office/drawing/2014/main" id="{C1ADF68C-1C8C-46F5-AB22-2A683564D040}"/>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832586" y="4274142"/>
            <a:ext cx="3478827" cy="2331900"/>
          </a:xfrm>
          <a:prstGeom prst="rect">
            <a:avLst/>
          </a:prstGeom>
        </p:spPr>
      </p:pic>
    </p:spTree>
    <p:extLst>
      <p:ext uri="{BB962C8B-B14F-4D97-AF65-F5344CB8AC3E}">
        <p14:creationId xmlns:p14="http://schemas.microsoft.com/office/powerpoint/2010/main" val="1925970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childTnLst>
                                </p:cTn>
                              </p:par>
                              <p:par>
                                <p:cTn id="20" presetID="42" presetClass="path" presetSubtype="0" accel="50000" decel="50000" fill="hold" grpId="1" nodeType="withEffect">
                                  <p:stCondLst>
                                    <p:cond delay="0"/>
                                  </p:stCondLst>
                                  <p:childTnLst>
                                    <p:animMotion origin="layout" path="M 8.33333E-7 -1.48148E-6 L -0.30226 -0.30092 " pathEditMode="relative" rAng="0" ptsTypes="AA">
                                      <p:cBhvr>
                                        <p:cTn id="21" dur="1000" spd="-100000" fill="hold"/>
                                        <p:tgtEl>
                                          <p:spTgt spid="9"/>
                                        </p:tgtEl>
                                        <p:attrNameLst>
                                          <p:attrName>ppt_x</p:attrName>
                                          <p:attrName>ppt_y</p:attrName>
                                        </p:attrNameLst>
                                      </p:cBhvr>
                                      <p:rCtr x="-15122" y="-15046"/>
                                    </p:animMotion>
                                  </p:childTnLst>
                                </p:cTn>
                              </p:par>
                              <p:par>
                                <p:cTn id="22" presetID="2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childTnLst>
                                </p:cTn>
                              </p:par>
                              <p:par>
                                <p:cTn id="26" presetID="42" presetClass="path" presetSubtype="0" accel="50000" decel="50000" fill="hold" nodeType="withEffect">
                                  <p:stCondLst>
                                    <p:cond delay="0"/>
                                  </p:stCondLst>
                                  <p:childTnLst>
                                    <p:animMotion origin="layout" path="M 1.11111E-6 1.85185E-6 L -0.29652 0.23704 " pathEditMode="relative" rAng="0" ptsTypes="AA">
                                      <p:cBhvr>
                                        <p:cTn id="27" dur="1000" spd="-100000" fill="hold"/>
                                        <p:tgtEl>
                                          <p:spTgt spid="11"/>
                                        </p:tgtEl>
                                        <p:attrNameLst>
                                          <p:attrName>ppt_x</p:attrName>
                                          <p:attrName>ppt_y</p:attrName>
                                        </p:attrNameLst>
                                      </p:cBhvr>
                                      <p:rCtr x="-15330" y="11551"/>
                                    </p:animMotion>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grpId="1" nodeType="clickEffect">
                                  <p:stCondLst>
                                    <p:cond delay="0"/>
                                  </p:stCondLst>
                                  <p:childTnLst>
                                    <p:animRot by="-5400000">
                                      <p:cBhvr>
                                        <p:cTn id="31" dur="1000" fill="hold"/>
                                        <p:tgtEl>
                                          <p:spTgt spid="2"/>
                                        </p:tgtEl>
                                        <p:attrNameLst>
                                          <p:attrName>r</p:attrName>
                                        </p:attrNameLst>
                                      </p:cBhvr>
                                    </p:animRot>
                                  </p:childTnLst>
                                </p:cTn>
                              </p:par>
                              <p:par>
                                <p:cTn id="32" presetID="6" presetClass="emph" presetSubtype="0" fill="hold" grpId="2" nodeType="withEffect">
                                  <p:stCondLst>
                                    <p:cond delay="0"/>
                                  </p:stCondLst>
                                  <p:childTnLst>
                                    <p:animScale>
                                      <p:cBhvr>
                                        <p:cTn id="33" dur="1000" fill="hold"/>
                                        <p:tgtEl>
                                          <p:spTgt spid="2"/>
                                        </p:tgtEl>
                                      </p:cBhvr>
                                      <p:by x="30000" y="30000"/>
                                    </p:animScale>
                                  </p:childTnLst>
                                </p:cTn>
                              </p:par>
                              <p:par>
                                <p:cTn id="34" presetID="42" presetClass="path" presetSubtype="0" accel="50000" decel="50000" fill="hold" grpId="3" nodeType="withEffect">
                                  <p:stCondLst>
                                    <p:cond delay="0"/>
                                  </p:stCondLst>
                                  <p:childTnLst>
                                    <p:animMotion origin="layout" path="M -1.11111E-6 4.81481E-6 L -0.15694 -0.02038 " pathEditMode="relative" rAng="0" ptsTypes="AA">
                                      <p:cBhvr>
                                        <p:cTn id="35" dur="1000" fill="hold"/>
                                        <p:tgtEl>
                                          <p:spTgt spid="2"/>
                                        </p:tgtEl>
                                        <p:attrNameLst>
                                          <p:attrName>ppt_x</p:attrName>
                                          <p:attrName>ppt_y</p:attrName>
                                        </p:attrNameLst>
                                      </p:cBhvr>
                                      <p:rCtr x="-7847" y="-1019"/>
                                    </p:animMotion>
                                  </p:childTnLst>
                                </p:cTn>
                              </p:par>
                              <p:par>
                                <p:cTn id="36" presetID="42" presetClass="path" presetSubtype="0" accel="50000" decel="50000" fill="hold" grpId="2" nodeType="withEffect">
                                  <p:stCondLst>
                                    <p:cond delay="0"/>
                                  </p:stCondLst>
                                  <p:childTnLst>
                                    <p:animMotion origin="layout" path="M 8.33333E-7 -1.48148E-6 L -0.4507 -0.30787 " pathEditMode="relative" rAng="0" ptsTypes="AA">
                                      <p:cBhvr>
                                        <p:cTn id="37" dur="1000" fill="hold"/>
                                        <p:tgtEl>
                                          <p:spTgt spid="9"/>
                                        </p:tgtEl>
                                        <p:attrNameLst>
                                          <p:attrName>ppt_x</p:attrName>
                                          <p:attrName>ppt_y</p:attrName>
                                        </p:attrNameLst>
                                      </p:cBhvr>
                                      <p:rCtr x="-22535" y="-15394"/>
                                    </p:animMotion>
                                  </p:childTnLst>
                                </p:cTn>
                              </p:par>
                              <p:par>
                                <p:cTn id="38" presetID="42" presetClass="path" presetSubtype="0" accel="50000" decel="50000" fill="hold" nodeType="withEffect">
                                  <p:stCondLst>
                                    <p:cond delay="0"/>
                                  </p:stCondLst>
                                  <p:childTnLst>
                                    <p:animMotion origin="layout" path="M 1.11111E-6 1.85185E-6 L -0.45695 0.12384 " pathEditMode="relative" rAng="0" ptsTypes="AA">
                                      <p:cBhvr>
                                        <p:cTn id="39" dur="1000" fill="hold"/>
                                        <p:tgtEl>
                                          <p:spTgt spid="11"/>
                                        </p:tgtEl>
                                        <p:attrNameLst>
                                          <p:attrName>ppt_x</p:attrName>
                                          <p:attrName>ppt_y</p:attrName>
                                        </p:attrNameLst>
                                      </p:cBhvr>
                                      <p:rCtr x="-22847" y="6181"/>
                                    </p:animMotion>
                                  </p:childTnLst>
                                </p:cTn>
                              </p:par>
                              <p:par>
                                <p:cTn id="40" presetID="23" presetClass="exit" presetSubtype="32" fill="hold" grpId="3" nodeType="with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set>
                                      <p:cBhvr>
                                        <p:cTn id="43" dur="1" fill="hold">
                                          <p:stCondLst>
                                            <p:cond delay="999"/>
                                          </p:stCondLst>
                                        </p:cTn>
                                        <p:tgtEl>
                                          <p:spTgt spid="9"/>
                                        </p:tgtEl>
                                        <p:attrNameLst>
                                          <p:attrName>style.visibility</p:attrName>
                                        </p:attrNameLst>
                                      </p:cBhvr>
                                      <p:to>
                                        <p:strVal val="hidden"/>
                                      </p:to>
                                    </p:set>
                                  </p:childTnLst>
                                </p:cTn>
                              </p:par>
                              <p:par>
                                <p:cTn id="44" presetID="6" presetClass="emph" presetSubtype="0" fill="hold" nodeType="withEffect">
                                  <p:stCondLst>
                                    <p:cond delay="0"/>
                                  </p:stCondLst>
                                  <p:childTnLst>
                                    <p:animScale>
                                      <p:cBhvr>
                                        <p:cTn id="45" dur="1000" fill="hold"/>
                                        <p:tgtEl>
                                          <p:spTgt spid="11"/>
                                        </p:tgtEl>
                                      </p:cBhvr>
                                      <p:by x="15000" y="15000"/>
                                    </p:animScale>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grpId="1" nodeType="clickEffect">
                                  <p:stCondLst>
                                    <p:cond delay="0"/>
                                  </p:stCondLst>
                                  <p:childTnLst>
                                    <p:animScale>
                                      <p:cBhvr>
                                        <p:cTn id="49" dur="1000" fill="hold"/>
                                        <p:tgtEl>
                                          <p:spTgt spid="6"/>
                                        </p:tgtEl>
                                      </p:cBhvr>
                                      <p:by x="30000" y="30000"/>
                                    </p:animScale>
                                  </p:childTnLst>
                                </p:cTn>
                              </p:par>
                              <p:par>
                                <p:cTn id="50" presetID="8" presetClass="emph" presetSubtype="0" fill="hold" grpId="2" nodeType="withEffect">
                                  <p:stCondLst>
                                    <p:cond delay="0"/>
                                  </p:stCondLst>
                                  <p:childTnLst>
                                    <p:animRot by="-5400000">
                                      <p:cBhvr>
                                        <p:cTn id="51" dur="1000" fill="hold"/>
                                        <p:tgtEl>
                                          <p:spTgt spid="6"/>
                                        </p:tgtEl>
                                        <p:attrNameLst>
                                          <p:attrName>r</p:attrName>
                                        </p:attrNameLst>
                                      </p:cBhvr>
                                    </p:animRot>
                                  </p:childTnLst>
                                </p:cTn>
                              </p:par>
                              <p:par>
                                <p:cTn id="52" presetID="42" presetClass="path" presetSubtype="0" accel="50000" decel="50000" fill="hold" grpId="3" nodeType="withEffect">
                                  <p:stCondLst>
                                    <p:cond delay="0"/>
                                  </p:stCondLst>
                                  <p:childTnLst>
                                    <p:animMotion origin="layout" path="M -1.38889E-6 4.81481E-6 L 0.18056 0.18495 " pathEditMode="relative" rAng="0" ptsTypes="AA">
                                      <p:cBhvr>
                                        <p:cTn id="53" dur="1000" fill="hold"/>
                                        <p:tgtEl>
                                          <p:spTgt spid="6"/>
                                        </p:tgtEl>
                                        <p:attrNameLst>
                                          <p:attrName>ppt_x</p:attrName>
                                          <p:attrName>ppt_y</p:attrName>
                                        </p:attrNameLst>
                                      </p:cBhvr>
                                      <p:rCtr x="9028" y="9236"/>
                                    </p:animMotion>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p:tgtEl>
                                          <p:spTgt spid="12"/>
                                        </p:tgtEl>
                                        <p:attrNameLst>
                                          <p:attrName>ppt_x</p:attrName>
                                        </p:attrNameLst>
                                      </p:cBhvr>
                                      <p:tavLst>
                                        <p:tav tm="0">
                                          <p:val>
                                            <p:strVal val="#ppt_x-#ppt_w*1.125000"/>
                                          </p:val>
                                        </p:tav>
                                        <p:tav tm="100000">
                                          <p:val>
                                            <p:strVal val="#ppt_x"/>
                                          </p:val>
                                        </p:tav>
                                      </p:tavLst>
                                    </p:anim>
                                    <p:animEffect transition="in" filter="wipe(right)">
                                      <p:cBhvr>
                                        <p:cTn id="59" dur="500"/>
                                        <p:tgtEl>
                                          <p:spTgt spid="12"/>
                                        </p:tgtEl>
                                      </p:cBhvr>
                                    </p:animEffect>
                                  </p:childTnLst>
                                </p:cTn>
                              </p:par>
                              <p:par>
                                <p:cTn id="60" presetID="23" presetClass="entr" presetSubtype="16" fill="hold" grpId="0" nodeType="withEffect">
                                  <p:stCondLst>
                                    <p:cond delay="5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ppt_w</p:attrName>
                                        </p:attrNameLst>
                                      </p:cBhvr>
                                      <p:tavLst>
                                        <p:tav tm="0">
                                          <p:val>
                                            <p:fltVal val="0"/>
                                          </p:val>
                                        </p:tav>
                                        <p:tav tm="100000">
                                          <p:val>
                                            <p:strVal val="#ppt_w"/>
                                          </p:val>
                                        </p:tav>
                                      </p:tavLst>
                                    </p:anim>
                                    <p:anim calcmode="lin" valueType="num">
                                      <p:cBhvr>
                                        <p:cTn id="67" dur="1000" fill="hold"/>
                                        <p:tgtEl>
                                          <p:spTgt spid="15"/>
                                        </p:tgtEl>
                                        <p:attrNameLst>
                                          <p:attrName>ppt_h</p:attrName>
                                        </p:attrNameLst>
                                      </p:cBhvr>
                                      <p:tavLst>
                                        <p:tav tm="0">
                                          <p:val>
                                            <p:fltVal val="0"/>
                                          </p:val>
                                        </p:tav>
                                        <p:tav tm="100000">
                                          <p:val>
                                            <p:strVal val="#ppt_h"/>
                                          </p:val>
                                        </p:tav>
                                      </p:tavLst>
                                    </p:anim>
                                  </p:childTnLst>
                                </p:cTn>
                              </p:par>
                              <p:par>
                                <p:cTn id="68" presetID="42" presetClass="path" presetSubtype="0" accel="50000" decel="50000" fill="hold" nodeType="withEffect">
                                  <p:stCondLst>
                                    <p:cond delay="500"/>
                                  </p:stCondLst>
                                  <p:childTnLst>
                                    <p:animMotion origin="layout" path="M 5E-6 1.85185E-6 L -0.23576 0.24074 " pathEditMode="relative" rAng="0" ptsTypes="AA">
                                      <p:cBhvr>
                                        <p:cTn id="69" dur="1000" spd="-100000" fill="hold"/>
                                        <p:tgtEl>
                                          <p:spTgt spid="15"/>
                                        </p:tgtEl>
                                        <p:attrNameLst>
                                          <p:attrName>ppt_x</p:attrName>
                                          <p:attrName>ppt_y</p:attrName>
                                        </p:attrNameLst>
                                      </p:cBhvr>
                                      <p:rCtr x="-11458" y="12593"/>
                                    </p:animMotion>
                                  </p:childTnLst>
                                </p:cTn>
                              </p:par>
                              <p:par>
                                <p:cTn id="70" presetID="42" presetClass="path" presetSubtype="0" accel="50000" decel="50000" fill="hold" grpId="1" nodeType="withEffect">
                                  <p:stCondLst>
                                    <p:cond delay="500"/>
                                  </p:stCondLst>
                                  <p:childTnLst>
                                    <p:animMotion origin="layout" path="M 0 3.33333E-6 L -0.22014 -0.30278 " pathEditMode="relative" rAng="0" ptsTypes="AA">
                                      <p:cBhvr>
                                        <p:cTn id="71" dur="1000" spd="-100000" fill="hold"/>
                                        <p:tgtEl>
                                          <p:spTgt spid="13"/>
                                        </p:tgtEl>
                                        <p:attrNameLst>
                                          <p:attrName>ppt_x</p:attrName>
                                          <p:attrName>ppt_y</p:attrName>
                                        </p:attrNameLst>
                                      </p:cBhvr>
                                      <p:rCtr x="-10243" y="-14653"/>
                                    </p:animMotion>
                                  </p:childTnLst>
                                </p:cTn>
                              </p:par>
                            </p:childTnLst>
                          </p:cTn>
                        </p:par>
                      </p:childTnLst>
                    </p:cTn>
                  </p:par>
                  <p:par>
                    <p:cTn id="72" fill="hold">
                      <p:stCondLst>
                        <p:cond delay="indefinite"/>
                      </p:stCondLst>
                      <p:childTnLst>
                        <p:par>
                          <p:cTn id="73" fill="hold">
                            <p:stCondLst>
                              <p:cond delay="0"/>
                            </p:stCondLst>
                            <p:childTnLst>
                              <p:par>
                                <p:cTn id="74" presetID="8" presetClass="emph" presetSubtype="0" fill="hold" grpId="1" nodeType="clickEffect">
                                  <p:stCondLst>
                                    <p:cond delay="0"/>
                                  </p:stCondLst>
                                  <p:childTnLst>
                                    <p:animRot by="-5400000">
                                      <p:cBhvr>
                                        <p:cTn id="75" dur="1000" fill="hold"/>
                                        <p:tgtEl>
                                          <p:spTgt spid="12"/>
                                        </p:tgtEl>
                                        <p:attrNameLst>
                                          <p:attrName>r</p:attrName>
                                        </p:attrNameLst>
                                      </p:cBhvr>
                                    </p:animRot>
                                  </p:childTnLst>
                                </p:cTn>
                              </p:par>
                              <p:par>
                                <p:cTn id="76" presetID="6" presetClass="emph" presetSubtype="0" fill="hold" grpId="2" nodeType="withEffect">
                                  <p:stCondLst>
                                    <p:cond delay="0"/>
                                  </p:stCondLst>
                                  <p:childTnLst>
                                    <p:animScale>
                                      <p:cBhvr>
                                        <p:cTn id="77" dur="1000" fill="hold"/>
                                        <p:tgtEl>
                                          <p:spTgt spid="12"/>
                                        </p:tgtEl>
                                      </p:cBhvr>
                                      <p:by x="30000" y="30000"/>
                                    </p:animScale>
                                  </p:childTnLst>
                                </p:cTn>
                              </p:par>
                              <p:par>
                                <p:cTn id="78" presetID="42" presetClass="path" presetSubtype="0" accel="50000" decel="50000" fill="hold" grpId="3" nodeType="withEffect">
                                  <p:stCondLst>
                                    <p:cond delay="0"/>
                                  </p:stCondLst>
                                  <p:childTnLst>
                                    <p:animMotion origin="layout" path="M 1.38889E-6 -2.96296E-6 L -0.19913 -0.02986 " pathEditMode="relative" rAng="0" ptsTypes="AA">
                                      <p:cBhvr>
                                        <p:cTn id="79" dur="1000" fill="hold"/>
                                        <p:tgtEl>
                                          <p:spTgt spid="12"/>
                                        </p:tgtEl>
                                        <p:attrNameLst>
                                          <p:attrName>ppt_x</p:attrName>
                                          <p:attrName>ppt_y</p:attrName>
                                        </p:attrNameLst>
                                      </p:cBhvr>
                                      <p:rCtr x="-9965" y="-1505"/>
                                    </p:animMotion>
                                  </p:childTnLst>
                                </p:cTn>
                              </p:par>
                              <p:par>
                                <p:cTn id="80" presetID="42" presetClass="path" presetSubtype="0" accel="50000" decel="50000" fill="hold" grpId="2" nodeType="withEffect">
                                  <p:stCondLst>
                                    <p:cond delay="0"/>
                                  </p:stCondLst>
                                  <p:childTnLst>
                                    <p:animMotion origin="layout" path="M 0 3.33333E-6 L -0.41458 -0.33403 " pathEditMode="relative" rAng="0" ptsTypes="AA">
                                      <p:cBhvr>
                                        <p:cTn id="81" dur="1000" fill="hold"/>
                                        <p:tgtEl>
                                          <p:spTgt spid="13"/>
                                        </p:tgtEl>
                                        <p:attrNameLst>
                                          <p:attrName>ppt_x</p:attrName>
                                          <p:attrName>ppt_y</p:attrName>
                                        </p:attrNameLst>
                                      </p:cBhvr>
                                      <p:rCtr x="-20729" y="-16713"/>
                                    </p:animMotion>
                                  </p:childTnLst>
                                </p:cTn>
                              </p:par>
                              <p:par>
                                <p:cTn id="82" presetID="42" presetClass="path" presetSubtype="0" accel="50000" decel="50000" fill="hold" nodeType="withEffect">
                                  <p:stCondLst>
                                    <p:cond delay="0"/>
                                  </p:stCondLst>
                                  <p:childTnLst>
                                    <p:animMotion origin="layout" path="M 5E-6 1.85185E-6 L -0.43021 0.21157 " pathEditMode="relative" rAng="0" ptsTypes="AA">
                                      <p:cBhvr>
                                        <p:cTn id="83" dur="1000" fill="hold"/>
                                        <p:tgtEl>
                                          <p:spTgt spid="15"/>
                                        </p:tgtEl>
                                        <p:attrNameLst>
                                          <p:attrName>ppt_x</p:attrName>
                                          <p:attrName>ppt_y</p:attrName>
                                        </p:attrNameLst>
                                      </p:cBhvr>
                                      <p:rCtr x="-21510" y="10579"/>
                                    </p:animMotion>
                                  </p:childTnLst>
                                </p:cTn>
                              </p:par>
                              <p:par>
                                <p:cTn id="84" presetID="23" presetClass="exit" presetSubtype="32" fill="hold" grpId="3" nodeType="withEffect">
                                  <p:stCondLst>
                                    <p:cond delay="0"/>
                                  </p:stCondLst>
                                  <p:childTnLst>
                                    <p:anim calcmode="lin" valueType="num">
                                      <p:cBhvr>
                                        <p:cTn id="85" dur="1000"/>
                                        <p:tgtEl>
                                          <p:spTgt spid="13"/>
                                        </p:tgtEl>
                                        <p:attrNameLst>
                                          <p:attrName>ppt_w</p:attrName>
                                        </p:attrNameLst>
                                      </p:cBhvr>
                                      <p:tavLst>
                                        <p:tav tm="0">
                                          <p:val>
                                            <p:strVal val="ppt_w"/>
                                          </p:val>
                                        </p:tav>
                                        <p:tav tm="100000">
                                          <p:val>
                                            <p:fltVal val="0"/>
                                          </p:val>
                                        </p:tav>
                                      </p:tavLst>
                                    </p:anim>
                                    <p:anim calcmode="lin" valueType="num">
                                      <p:cBhvr>
                                        <p:cTn id="86" dur="1000"/>
                                        <p:tgtEl>
                                          <p:spTgt spid="13"/>
                                        </p:tgtEl>
                                        <p:attrNameLst>
                                          <p:attrName>ppt_h</p:attrName>
                                        </p:attrNameLst>
                                      </p:cBhvr>
                                      <p:tavLst>
                                        <p:tav tm="0">
                                          <p:val>
                                            <p:strVal val="ppt_h"/>
                                          </p:val>
                                        </p:tav>
                                        <p:tav tm="100000">
                                          <p:val>
                                            <p:fltVal val="0"/>
                                          </p:val>
                                        </p:tav>
                                      </p:tavLst>
                                    </p:anim>
                                    <p:set>
                                      <p:cBhvr>
                                        <p:cTn id="87" dur="1" fill="hold">
                                          <p:stCondLst>
                                            <p:cond delay="999"/>
                                          </p:stCondLst>
                                        </p:cTn>
                                        <p:tgtEl>
                                          <p:spTgt spid="13"/>
                                        </p:tgtEl>
                                        <p:attrNameLst>
                                          <p:attrName>style.visibility</p:attrName>
                                        </p:attrNameLst>
                                      </p:cBhvr>
                                      <p:to>
                                        <p:strVal val="hidden"/>
                                      </p:to>
                                    </p:set>
                                  </p:childTnLst>
                                </p:cTn>
                              </p:par>
                              <p:par>
                                <p:cTn id="88" presetID="23" presetClass="exit" presetSubtype="32" fill="hold" nodeType="withEffect">
                                  <p:stCondLst>
                                    <p:cond delay="0"/>
                                  </p:stCondLst>
                                  <p:childTnLst>
                                    <p:anim calcmode="lin" valueType="num">
                                      <p:cBhvr>
                                        <p:cTn id="89" dur="1000"/>
                                        <p:tgtEl>
                                          <p:spTgt spid="15"/>
                                        </p:tgtEl>
                                        <p:attrNameLst>
                                          <p:attrName>ppt_w</p:attrName>
                                        </p:attrNameLst>
                                      </p:cBhvr>
                                      <p:tavLst>
                                        <p:tav tm="0">
                                          <p:val>
                                            <p:strVal val="ppt_w"/>
                                          </p:val>
                                        </p:tav>
                                        <p:tav tm="100000">
                                          <p:val>
                                            <p:fltVal val="0"/>
                                          </p:val>
                                        </p:tav>
                                      </p:tavLst>
                                    </p:anim>
                                    <p:anim calcmode="lin" valueType="num">
                                      <p:cBhvr>
                                        <p:cTn id="90" dur="1000"/>
                                        <p:tgtEl>
                                          <p:spTgt spid="15"/>
                                        </p:tgtEl>
                                        <p:attrNameLst>
                                          <p:attrName>ppt_h</p:attrName>
                                        </p:attrNameLst>
                                      </p:cBhvr>
                                      <p:tavLst>
                                        <p:tav tm="0">
                                          <p:val>
                                            <p:strVal val="ppt_h"/>
                                          </p:val>
                                        </p:tav>
                                        <p:tav tm="100000">
                                          <p:val>
                                            <p:fltVal val="0"/>
                                          </p:val>
                                        </p:tav>
                                      </p:tavLst>
                                    </p:anim>
                                    <p:set>
                                      <p:cBhvr>
                                        <p:cTn id="91" dur="1" fill="hold">
                                          <p:stCondLst>
                                            <p:cond delay="999"/>
                                          </p:stCondLst>
                                        </p:cTn>
                                        <p:tgtEl>
                                          <p:spTgt spid="1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2" presetClass="entr" presetSubtype="8"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p:tgtEl>
                                          <p:spTgt spid="17"/>
                                        </p:tgtEl>
                                        <p:attrNameLst>
                                          <p:attrName>ppt_x</p:attrName>
                                        </p:attrNameLst>
                                      </p:cBhvr>
                                      <p:tavLst>
                                        <p:tav tm="0">
                                          <p:val>
                                            <p:strVal val="#ppt_x-#ppt_w*1.125000"/>
                                          </p:val>
                                        </p:tav>
                                        <p:tav tm="100000">
                                          <p:val>
                                            <p:strVal val="#ppt_x"/>
                                          </p:val>
                                        </p:tav>
                                      </p:tavLst>
                                    </p:anim>
                                    <p:animEffect transition="in" filter="wipe(right)">
                                      <p:cBhvr>
                                        <p:cTn id="97" dur="500"/>
                                        <p:tgtEl>
                                          <p:spTgt spid="17"/>
                                        </p:tgtEl>
                                      </p:cBhvr>
                                    </p:animEffect>
                                  </p:childTnLst>
                                </p:cTn>
                              </p:par>
                              <p:par>
                                <p:cTn id="98" presetID="23" presetClass="entr" presetSubtype="16" fill="hold" grpId="0" nodeType="withEffect">
                                  <p:stCondLst>
                                    <p:cond delay="50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1000" fill="hold"/>
                                        <p:tgtEl>
                                          <p:spTgt spid="16"/>
                                        </p:tgtEl>
                                        <p:attrNameLst>
                                          <p:attrName>ppt_w</p:attrName>
                                        </p:attrNameLst>
                                      </p:cBhvr>
                                      <p:tavLst>
                                        <p:tav tm="0">
                                          <p:val>
                                            <p:fltVal val="0"/>
                                          </p:val>
                                        </p:tav>
                                        <p:tav tm="100000">
                                          <p:val>
                                            <p:strVal val="#ppt_w"/>
                                          </p:val>
                                        </p:tav>
                                      </p:tavLst>
                                    </p:anim>
                                    <p:anim calcmode="lin" valueType="num">
                                      <p:cBhvr>
                                        <p:cTn id="101" dur="1000" fill="hold"/>
                                        <p:tgtEl>
                                          <p:spTgt spid="16"/>
                                        </p:tgtEl>
                                        <p:attrNameLst>
                                          <p:attrName>ppt_h</p:attrName>
                                        </p:attrNameLst>
                                      </p:cBhvr>
                                      <p:tavLst>
                                        <p:tav tm="0">
                                          <p:val>
                                            <p:fltVal val="0"/>
                                          </p:val>
                                        </p:tav>
                                        <p:tav tm="100000">
                                          <p:val>
                                            <p:strVal val="#ppt_h"/>
                                          </p:val>
                                        </p:tav>
                                      </p:tavLst>
                                    </p:anim>
                                  </p:childTnLst>
                                </p:cTn>
                              </p:par>
                              <p:par>
                                <p:cTn id="102" presetID="23" presetClass="entr" presetSubtype="16" fill="hold" nodeType="withEffect">
                                  <p:stCondLst>
                                    <p:cond delay="50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1000" fill="hold"/>
                                        <p:tgtEl>
                                          <p:spTgt spid="19"/>
                                        </p:tgtEl>
                                        <p:attrNameLst>
                                          <p:attrName>ppt_w</p:attrName>
                                        </p:attrNameLst>
                                      </p:cBhvr>
                                      <p:tavLst>
                                        <p:tav tm="0">
                                          <p:val>
                                            <p:fltVal val="0"/>
                                          </p:val>
                                        </p:tav>
                                        <p:tav tm="100000">
                                          <p:val>
                                            <p:strVal val="#ppt_w"/>
                                          </p:val>
                                        </p:tav>
                                      </p:tavLst>
                                    </p:anim>
                                    <p:anim calcmode="lin" valueType="num">
                                      <p:cBhvr>
                                        <p:cTn id="105" dur="1000" fill="hold"/>
                                        <p:tgtEl>
                                          <p:spTgt spid="19"/>
                                        </p:tgtEl>
                                        <p:attrNameLst>
                                          <p:attrName>ppt_h</p:attrName>
                                        </p:attrNameLst>
                                      </p:cBhvr>
                                      <p:tavLst>
                                        <p:tav tm="0">
                                          <p:val>
                                            <p:fltVal val="0"/>
                                          </p:val>
                                        </p:tav>
                                        <p:tav tm="100000">
                                          <p:val>
                                            <p:strVal val="#ppt_h"/>
                                          </p:val>
                                        </p:tav>
                                      </p:tavLst>
                                    </p:anim>
                                  </p:childTnLst>
                                </p:cTn>
                              </p:par>
                              <p:par>
                                <p:cTn id="106" presetID="42" presetClass="path" presetSubtype="0" accel="50000" decel="50000" fill="hold" nodeType="withEffect">
                                  <p:stCondLst>
                                    <p:cond delay="500"/>
                                  </p:stCondLst>
                                  <p:childTnLst>
                                    <p:animMotion origin="layout" path="M -2.22222E-6 -2.59259E-6 L -0.25226 0.25903 " pathEditMode="relative" rAng="0" ptsTypes="AA">
                                      <p:cBhvr>
                                        <p:cTn id="107" dur="1000" spd="-100000" fill="hold"/>
                                        <p:tgtEl>
                                          <p:spTgt spid="19"/>
                                        </p:tgtEl>
                                        <p:attrNameLst>
                                          <p:attrName>ppt_x</p:attrName>
                                          <p:attrName>ppt_y</p:attrName>
                                        </p:attrNameLst>
                                      </p:cBhvr>
                                      <p:rCtr x="-12604" y="12940"/>
                                    </p:animMotion>
                                  </p:childTnLst>
                                </p:cTn>
                              </p:par>
                              <p:par>
                                <p:cTn id="108" presetID="42" presetClass="path" presetSubtype="0" accel="50000" decel="50000" fill="hold" grpId="1" nodeType="withEffect">
                                  <p:stCondLst>
                                    <p:cond delay="500"/>
                                  </p:stCondLst>
                                  <p:childTnLst>
                                    <p:animMotion origin="layout" path="M -0.00208 0.00185 L -0.25226 -0.27523 " pathEditMode="relative" rAng="0" ptsTypes="AA">
                                      <p:cBhvr>
                                        <p:cTn id="109" dur="1000" spd="-100000" fill="hold"/>
                                        <p:tgtEl>
                                          <p:spTgt spid="16"/>
                                        </p:tgtEl>
                                        <p:attrNameLst>
                                          <p:attrName>ppt_x</p:attrName>
                                          <p:attrName>ppt_y</p:attrName>
                                        </p:attrNameLst>
                                      </p:cBhvr>
                                      <p:rCtr x="-12500" y="-13866"/>
                                    </p:animMotion>
                                  </p:childTnLst>
                                </p:cTn>
                              </p:par>
                            </p:childTnLst>
                          </p:cTn>
                        </p:par>
                      </p:childTnLst>
                    </p:cTn>
                  </p:par>
                  <p:par>
                    <p:cTn id="110" fill="hold">
                      <p:stCondLst>
                        <p:cond delay="indefinite"/>
                      </p:stCondLst>
                      <p:childTnLst>
                        <p:par>
                          <p:cTn id="111" fill="hold">
                            <p:stCondLst>
                              <p:cond delay="0"/>
                            </p:stCondLst>
                            <p:childTnLst>
                              <p:par>
                                <p:cTn id="112" presetID="8" presetClass="emph" presetSubtype="0" fill="hold" grpId="1" nodeType="clickEffect">
                                  <p:stCondLst>
                                    <p:cond delay="0"/>
                                  </p:stCondLst>
                                  <p:childTnLst>
                                    <p:animRot by="-5400000">
                                      <p:cBhvr>
                                        <p:cTn id="113" dur="1000" fill="hold"/>
                                        <p:tgtEl>
                                          <p:spTgt spid="17"/>
                                        </p:tgtEl>
                                        <p:attrNameLst>
                                          <p:attrName>r</p:attrName>
                                        </p:attrNameLst>
                                      </p:cBhvr>
                                    </p:animRot>
                                  </p:childTnLst>
                                </p:cTn>
                              </p:par>
                              <p:par>
                                <p:cTn id="114" presetID="6" presetClass="emph" presetSubtype="0" fill="hold" grpId="2" nodeType="withEffect">
                                  <p:stCondLst>
                                    <p:cond delay="0"/>
                                  </p:stCondLst>
                                  <p:childTnLst>
                                    <p:animScale>
                                      <p:cBhvr>
                                        <p:cTn id="115" dur="1000" fill="hold"/>
                                        <p:tgtEl>
                                          <p:spTgt spid="17"/>
                                        </p:tgtEl>
                                      </p:cBhvr>
                                      <p:by x="30000" y="30000"/>
                                    </p:animScale>
                                  </p:childTnLst>
                                </p:cTn>
                              </p:par>
                              <p:par>
                                <p:cTn id="116" presetID="42" presetClass="path" presetSubtype="0" accel="50000" decel="50000" fill="hold" grpId="3" nodeType="withEffect">
                                  <p:stCondLst>
                                    <p:cond delay="0"/>
                                  </p:stCondLst>
                                  <p:childTnLst>
                                    <p:animMotion origin="layout" path="M 2.77778E-7 -3.7037E-7 L -0.14288 -0.05301 " pathEditMode="relative" rAng="0" ptsTypes="AA">
                                      <p:cBhvr>
                                        <p:cTn id="117" dur="1000" fill="hold"/>
                                        <p:tgtEl>
                                          <p:spTgt spid="17"/>
                                        </p:tgtEl>
                                        <p:attrNameLst>
                                          <p:attrName>ppt_x</p:attrName>
                                          <p:attrName>ppt_y</p:attrName>
                                        </p:attrNameLst>
                                      </p:cBhvr>
                                      <p:rCtr x="-7153" y="-2662"/>
                                    </p:animMotion>
                                  </p:childTnLst>
                                </p:cTn>
                              </p:par>
                              <p:par>
                                <p:cTn id="118" presetID="42" presetClass="path" presetSubtype="0" accel="50000" decel="50000" fill="hold" grpId="2" nodeType="withEffect">
                                  <p:stCondLst>
                                    <p:cond delay="0"/>
                                  </p:stCondLst>
                                  <p:childTnLst>
                                    <p:animMotion origin="layout" path="M 0.00087 -1.85185E-6 L -0.38767 -0.32801 " pathEditMode="relative" rAng="0" ptsTypes="AA">
                                      <p:cBhvr>
                                        <p:cTn id="119" dur="1000" fill="hold"/>
                                        <p:tgtEl>
                                          <p:spTgt spid="16"/>
                                        </p:tgtEl>
                                        <p:attrNameLst>
                                          <p:attrName>ppt_x</p:attrName>
                                          <p:attrName>ppt_y</p:attrName>
                                        </p:attrNameLst>
                                      </p:cBhvr>
                                      <p:rCtr x="-19427" y="-16412"/>
                                    </p:animMotion>
                                  </p:childTnLst>
                                </p:cTn>
                              </p:par>
                              <p:par>
                                <p:cTn id="120" presetID="42" presetClass="path" presetSubtype="0" accel="50000" decel="50000" fill="hold" nodeType="withEffect">
                                  <p:stCondLst>
                                    <p:cond delay="0"/>
                                  </p:stCondLst>
                                  <p:childTnLst>
                                    <p:animMotion origin="layout" path="M -2.22222E-6 -2.59259E-6 L -0.38663 0.20625 " pathEditMode="relative" rAng="0" ptsTypes="AA">
                                      <p:cBhvr>
                                        <p:cTn id="121" dur="1000" fill="hold"/>
                                        <p:tgtEl>
                                          <p:spTgt spid="19"/>
                                        </p:tgtEl>
                                        <p:attrNameLst>
                                          <p:attrName>ppt_x</p:attrName>
                                          <p:attrName>ppt_y</p:attrName>
                                        </p:attrNameLst>
                                      </p:cBhvr>
                                      <p:rCtr x="-19340" y="10301"/>
                                    </p:animMotion>
                                  </p:childTnLst>
                                </p:cTn>
                              </p:par>
                              <p:par>
                                <p:cTn id="122" presetID="23" presetClass="exit" presetSubtype="32" fill="hold" grpId="3" nodeType="with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set>
                                      <p:cBhvr>
                                        <p:cTn id="125" dur="1" fill="hold">
                                          <p:stCondLst>
                                            <p:cond delay="999"/>
                                          </p:stCondLst>
                                        </p:cTn>
                                        <p:tgtEl>
                                          <p:spTgt spid="16"/>
                                        </p:tgtEl>
                                        <p:attrNameLst>
                                          <p:attrName>style.visibility</p:attrName>
                                        </p:attrNameLst>
                                      </p:cBhvr>
                                      <p:to>
                                        <p:strVal val="hidden"/>
                                      </p:to>
                                    </p:set>
                                  </p:childTnLst>
                                </p:cTn>
                              </p:par>
                              <p:par>
                                <p:cTn id="126" presetID="23" presetClass="exit" presetSubtype="32" fill="hold" nodeType="withEffect">
                                  <p:stCondLst>
                                    <p:cond delay="0"/>
                                  </p:stCondLst>
                                  <p:childTnLst>
                                    <p:anim calcmode="lin" valueType="num">
                                      <p:cBhvr>
                                        <p:cTn id="127" dur="1000"/>
                                        <p:tgtEl>
                                          <p:spTgt spid="19"/>
                                        </p:tgtEl>
                                        <p:attrNameLst>
                                          <p:attrName>ppt_w</p:attrName>
                                        </p:attrNameLst>
                                      </p:cBhvr>
                                      <p:tavLst>
                                        <p:tav tm="0">
                                          <p:val>
                                            <p:strVal val="ppt_w"/>
                                          </p:val>
                                        </p:tav>
                                        <p:tav tm="100000">
                                          <p:val>
                                            <p:fltVal val="0"/>
                                          </p:val>
                                        </p:tav>
                                      </p:tavLst>
                                    </p:anim>
                                    <p:anim calcmode="lin" valueType="num">
                                      <p:cBhvr>
                                        <p:cTn id="128" dur="1000"/>
                                        <p:tgtEl>
                                          <p:spTgt spid="19"/>
                                        </p:tgtEl>
                                        <p:attrNameLst>
                                          <p:attrName>ppt_h</p:attrName>
                                        </p:attrNameLst>
                                      </p:cBhvr>
                                      <p:tavLst>
                                        <p:tav tm="0">
                                          <p:val>
                                            <p:strVal val="ppt_h"/>
                                          </p:val>
                                        </p:tav>
                                        <p:tav tm="100000">
                                          <p:val>
                                            <p:fltVal val="0"/>
                                          </p:val>
                                        </p:tav>
                                      </p:tavLst>
                                    </p:anim>
                                    <p:set>
                                      <p:cBhvr>
                                        <p:cTn id="129" dur="1" fill="hold">
                                          <p:stCondLst>
                                            <p:cond delay="999"/>
                                          </p:stCondLst>
                                        </p:cTn>
                                        <p:tgtEl>
                                          <p:spTgt spid="1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2" presetClass="entr" presetSubtype="8"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additive="base">
                                        <p:cTn id="134" dur="500"/>
                                        <p:tgtEl>
                                          <p:spTgt spid="21"/>
                                        </p:tgtEl>
                                        <p:attrNameLst>
                                          <p:attrName>ppt_x</p:attrName>
                                        </p:attrNameLst>
                                      </p:cBhvr>
                                      <p:tavLst>
                                        <p:tav tm="0">
                                          <p:val>
                                            <p:strVal val="#ppt_x-#ppt_w*1.125000"/>
                                          </p:val>
                                        </p:tav>
                                        <p:tav tm="100000">
                                          <p:val>
                                            <p:strVal val="#ppt_x"/>
                                          </p:val>
                                        </p:tav>
                                      </p:tavLst>
                                    </p:anim>
                                    <p:animEffect transition="in" filter="wipe(right)">
                                      <p:cBhvr>
                                        <p:cTn id="135" dur="500"/>
                                        <p:tgtEl>
                                          <p:spTgt spid="21"/>
                                        </p:tgtEl>
                                      </p:cBhvr>
                                    </p:animEffect>
                                  </p:childTnLst>
                                </p:cTn>
                              </p:par>
                              <p:par>
                                <p:cTn id="136" presetID="23" presetClass="entr" presetSubtype="16" fill="hold" grpId="0" nodeType="withEffect">
                                  <p:stCondLst>
                                    <p:cond delay="500"/>
                                  </p:stCondLst>
                                  <p:childTnLst>
                                    <p:set>
                                      <p:cBhvr>
                                        <p:cTn id="137" dur="1" fill="hold">
                                          <p:stCondLst>
                                            <p:cond delay="0"/>
                                          </p:stCondLst>
                                        </p:cTn>
                                        <p:tgtEl>
                                          <p:spTgt spid="20"/>
                                        </p:tgtEl>
                                        <p:attrNameLst>
                                          <p:attrName>style.visibility</p:attrName>
                                        </p:attrNameLst>
                                      </p:cBhvr>
                                      <p:to>
                                        <p:strVal val="visible"/>
                                      </p:to>
                                    </p:set>
                                    <p:anim calcmode="lin" valueType="num">
                                      <p:cBhvr>
                                        <p:cTn id="138" dur="1000" fill="hold"/>
                                        <p:tgtEl>
                                          <p:spTgt spid="20"/>
                                        </p:tgtEl>
                                        <p:attrNameLst>
                                          <p:attrName>ppt_w</p:attrName>
                                        </p:attrNameLst>
                                      </p:cBhvr>
                                      <p:tavLst>
                                        <p:tav tm="0">
                                          <p:val>
                                            <p:fltVal val="0"/>
                                          </p:val>
                                        </p:tav>
                                        <p:tav tm="100000">
                                          <p:val>
                                            <p:strVal val="#ppt_w"/>
                                          </p:val>
                                        </p:tav>
                                      </p:tavLst>
                                    </p:anim>
                                    <p:anim calcmode="lin" valueType="num">
                                      <p:cBhvr>
                                        <p:cTn id="139" dur="1000" fill="hold"/>
                                        <p:tgtEl>
                                          <p:spTgt spid="20"/>
                                        </p:tgtEl>
                                        <p:attrNameLst>
                                          <p:attrName>ppt_h</p:attrName>
                                        </p:attrNameLst>
                                      </p:cBhvr>
                                      <p:tavLst>
                                        <p:tav tm="0">
                                          <p:val>
                                            <p:fltVal val="0"/>
                                          </p:val>
                                        </p:tav>
                                        <p:tav tm="100000">
                                          <p:val>
                                            <p:strVal val="#ppt_h"/>
                                          </p:val>
                                        </p:tav>
                                      </p:tavLst>
                                    </p:anim>
                                  </p:childTnLst>
                                </p:cTn>
                              </p:par>
                              <p:par>
                                <p:cTn id="140" presetID="23" presetClass="entr" presetSubtype="16" fill="hold" nodeType="withEffect">
                                  <p:stCondLst>
                                    <p:cond delay="500"/>
                                  </p:stCondLst>
                                  <p:childTnLst>
                                    <p:set>
                                      <p:cBhvr>
                                        <p:cTn id="141" dur="1" fill="hold">
                                          <p:stCondLst>
                                            <p:cond delay="0"/>
                                          </p:stCondLst>
                                        </p:cTn>
                                        <p:tgtEl>
                                          <p:spTgt spid="23"/>
                                        </p:tgtEl>
                                        <p:attrNameLst>
                                          <p:attrName>style.visibility</p:attrName>
                                        </p:attrNameLst>
                                      </p:cBhvr>
                                      <p:to>
                                        <p:strVal val="visible"/>
                                      </p:to>
                                    </p:set>
                                    <p:anim calcmode="lin" valueType="num">
                                      <p:cBhvr>
                                        <p:cTn id="142" dur="1000" fill="hold"/>
                                        <p:tgtEl>
                                          <p:spTgt spid="23"/>
                                        </p:tgtEl>
                                        <p:attrNameLst>
                                          <p:attrName>ppt_w</p:attrName>
                                        </p:attrNameLst>
                                      </p:cBhvr>
                                      <p:tavLst>
                                        <p:tav tm="0">
                                          <p:val>
                                            <p:fltVal val="0"/>
                                          </p:val>
                                        </p:tav>
                                        <p:tav tm="100000">
                                          <p:val>
                                            <p:strVal val="#ppt_w"/>
                                          </p:val>
                                        </p:tav>
                                      </p:tavLst>
                                    </p:anim>
                                    <p:anim calcmode="lin" valueType="num">
                                      <p:cBhvr>
                                        <p:cTn id="143" dur="1000" fill="hold"/>
                                        <p:tgtEl>
                                          <p:spTgt spid="23"/>
                                        </p:tgtEl>
                                        <p:attrNameLst>
                                          <p:attrName>ppt_h</p:attrName>
                                        </p:attrNameLst>
                                      </p:cBhvr>
                                      <p:tavLst>
                                        <p:tav tm="0">
                                          <p:val>
                                            <p:fltVal val="0"/>
                                          </p:val>
                                        </p:tav>
                                        <p:tav tm="100000">
                                          <p:val>
                                            <p:strVal val="#ppt_h"/>
                                          </p:val>
                                        </p:tav>
                                      </p:tavLst>
                                    </p:anim>
                                  </p:childTnLst>
                                </p:cTn>
                              </p:par>
                              <p:par>
                                <p:cTn id="144" presetID="42" presetClass="path" presetSubtype="0" accel="50000" decel="50000" fill="hold" nodeType="withEffect">
                                  <p:stCondLst>
                                    <p:cond delay="500"/>
                                  </p:stCondLst>
                                  <p:childTnLst>
                                    <p:animMotion origin="layout" path="M 2.77778E-7 1.85185E-6 L -0.25607 0.26597 " pathEditMode="relative" rAng="0" ptsTypes="AA">
                                      <p:cBhvr>
                                        <p:cTn id="145" dur="1000" spd="-100000" fill="hold"/>
                                        <p:tgtEl>
                                          <p:spTgt spid="23"/>
                                        </p:tgtEl>
                                        <p:attrNameLst>
                                          <p:attrName>ppt_x</p:attrName>
                                          <p:attrName>ppt_y</p:attrName>
                                        </p:attrNameLst>
                                      </p:cBhvr>
                                      <p:rCtr x="-12865" y="13588"/>
                                    </p:animMotion>
                                  </p:childTnLst>
                                </p:cTn>
                              </p:par>
                              <p:par>
                                <p:cTn id="146" presetID="42" presetClass="path" presetSubtype="0" accel="50000" decel="50000" fill="hold" grpId="1" nodeType="withEffect">
                                  <p:stCondLst>
                                    <p:cond delay="500"/>
                                  </p:stCondLst>
                                  <p:childTnLst>
                                    <p:animMotion origin="layout" path="M 1.11111E-6 -4.07407E-6 L -0.26806 -0.29745 " pathEditMode="relative" rAng="0" ptsTypes="AA">
                                      <p:cBhvr>
                                        <p:cTn id="147" dur="1000" spd="-100000" fill="hold"/>
                                        <p:tgtEl>
                                          <p:spTgt spid="20"/>
                                        </p:tgtEl>
                                        <p:attrNameLst>
                                          <p:attrName>ppt_x</p:attrName>
                                          <p:attrName>ppt_y</p:attrName>
                                        </p:attrNameLst>
                                      </p:cBhvr>
                                      <p:rCtr x="-13385" y="-14884"/>
                                    </p:animMotion>
                                  </p:childTnLst>
                                </p:cTn>
                              </p:par>
                            </p:childTnLst>
                          </p:cTn>
                        </p:par>
                      </p:childTnLst>
                    </p:cTn>
                  </p:par>
                  <p:par>
                    <p:cTn id="148" fill="hold">
                      <p:stCondLst>
                        <p:cond delay="indefinite"/>
                      </p:stCondLst>
                      <p:childTnLst>
                        <p:par>
                          <p:cTn id="149" fill="hold">
                            <p:stCondLst>
                              <p:cond delay="0"/>
                            </p:stCondLst>
                            <p:childTnLst>
                              <p:par>
                                <p:cTn id="150" presetID="8" presetClass="emph" presetSubtype="0" fill="hold" grpId="1" nodeType="clickEffect">
                                  <p:stCondLst>
                                    <p:cond delay="0"/>
                                  </p:stCondLst>
                                  <p:childTnLst>
                                    <p:animRot by="-5400000">
                                      <p:cBhvr>
                                        <p:cTn id="151" dur="1000" fill="hold"/>
                                        <p:tgtEl>
                                          <p:spTgt spid="21"/>
                                        </p:tgtEl>
                                        <p:attrNameLst>
                                          <p:attrName>r</p:attrName>
                                        </p:attrNameLst>
                                      </p:cBhvr>
                                    </p:animRot>
                                  </p:childTnLst>
                                </p:cTn>
                              </p:par>
                              <p:par>
                                <p:cTn id="152" presetID="6" presetClass="emph" presetSubtype="0" fill="hold" grpId="2" nodeType="withEffect">
                                  <p:stCondLst>
                                    <p:cond delay="0"/>
                                  </p:stCondLst>
                                  <p:childTnLst>
                                    <p:animScale>
                                      <p:cBhvr>
                                        <p:cTn id="153" dur="1000" fill="hold"/>
                                        <p:tgtEl>
                                          <p:spTgt spid="21"/>
                                        </p:tgtEl>
                                      </p:cBhvr>
                                      <p:by x="30000" y="30000"/>
                                    </p:animScale>
                                  </p:childTnLst>
                                </p:cTn>
                              </p:par>
                              <p:par>
                                <p:cTn id="154" presetID="42" presetClass="path" presetSubtype="0" accel="50000" decel="50000" fill="hold" grpId="3" nodeType="withEffect">
                                  <p:stCondLst>
                                    <p:cond delay="0"/>
                                  </p:stCondLst>
                                  <p:childTnLst>
                                    <p:animMotion origin="layout" path="M 2.77778E-7 -3.7037E-7 L -0.11979 -0.05347 " pathEditMode="relative" rAng="0" ptsTypes="AA">
                                      <p:cBhvr>
                                        <p:cTn id="155" dur="1000" fill="hold"/>
                                        <p:tgtEl>
                                          <p:spTgt spid="21"/>
                                        </p:tgtEl>
                                        <p:attrNameLst>
                                          <p:attrName>ppt_x</p:attrName>
                                          <p:attrName>ppt_y</p:attrName>
                                        </p:attrNameLst>
                                      </p:cBhvr>
                                      <p:rCtr x="-5990" y="-2685"/>
                                    </p:animMotion>
                                  </p:childTnLst>
                                </p:cTn>
                              </p:par>
                              <p:par>
                                <p:cTn id="156" presetID="42" presetClass="path" presetSubtype="0" accel="50000" decel="50000" fill="hold" grpId="2" nodeType="withEffect">
                                  <p:stCondLst>
                                    <p:cond delay="0"/>
                                  </p:stCondLst>
                                  <p:childTnLst>
                                    <p:animMotion origin="layout" path="M 1.11111E-6 -4.07407E-6 L -0.42535 -0.35 " pathEditMode="relative" rAng="0" ptsTypes="AA">
                                      <p:cBhvr>
                                        <p:cTn id="157" dur="1000" fill="hold"/>
                                        <p:tgtEl>
                                          <p:spTgt spid="20"/>
                                        </p:tgtEl>
                                        <p:attrNameLst>
                                          <p:attrName>ppt_x</p:attrName>
                                          <p:attrName>ppt_y</p:attrName>
                                        </p:attrNameLst>
                                      </p:cBhvr>
                                      <p:rCtr x="-21267" y="-17500"/>
                                    </p:animMotion>
                                  </p:childTnLst>
                                </p:cTn>
                              </p:par>
                              <p:par>
                                <p:cTn id="158" presetID="23" presetClass="exit" presetSubtype="32" fill="hold" grpId="3" nodeType="withEffect">
                                  <p:stCondLst>
                                    <p:cond delay="0"/>
                                  </p:stCondLst>
                                  <p:childTnLst>
                                    <p:anim calcmode="lin" valueType="num">
                                      <p:cBhvr>
                                        <p:cTn id="159" dur="1000"/>
                                        <p:tgtEl>
                                          <p:spTgt spid="20"/>
                                        </p:tgtEl>
                                        <p:attrNameLst>
                                          <p:attrName>ppt_w</p:attrName>
                                        </p:attrNameLst>
                                      </p:cBhvr>
                                      <p:tavLst>
                                        <p:tav tm="0">
                                          <p:val>
                                            <p:strVal val="ppt_w"/>
                                          </p:val>
                                        </p:tav>
                                        <p:tav tm="100000">
                                          <p:val>
                                            <p:fltVal val="0"/>
                                          </p:val>
                                        </p:tav>
                                      </p:tavLst>
                                    </p:anim>
                                    <p:anim calcmode="lin" valueType="num">
                                      <p:cBhvr>
                                        <p:cTn id="160" dur="1000"/>
                                        <p:tgtEl>
                                          <p:spTgt spid="20"/>
                                        </p:tgtEl>
                                        <p:attrNameLst>
                                          <p:attrName>ppt_h</p:attrName>
                                        </p:attrNameLst>
                                      </p:cBhvr>
                                      <p:tavLst>
                                        <p:tav tm="0">
                                          <p:val>
                                            <p:strVal val="ppt_h"/>
                                          </p:val>
                                        </p:tav>
                                        <p:tav tm="100000">
                                          <p:val>
                                            <p:fltVal val="0"/>
                                          </p:val>
                                        </p:tav>
                                      </p:tavLst>
                                    </p:anim>
                                    <p:set>
                                      <p:cBhvr>
                                        <p:cTn id="161" dur="1" fill="hold">
                                          <p:stCondLst>
                                            <p:cond delay="999"/>
                                          </p:stCondLst>
                                        </p:cTn>
                                        <p:tgtEl>
                                          <p:spTgt spid="20"/>
                                        </p:tgtEl>
                                        <p:attrNameLst>
                                          <p:attrName>style.visibility</p:attrName>
                                        </p:attrNameLst>
                                      </p:cBhvr>
                                      <p:to>
                                        <p:strVal val="hidden"/>
                                      </p:to>
                                    </p:set>
                                  </p:childTnLst>
                                </p:cTn>
                              </p:par>
                              <p:par>
                                <p:cTn id="162" presetID="6" presetClass="emph" presetSubtype="0" fill="hold" nodeType="withEffect">
                                  <p:stCondLst>
                                    <p:cond delay="0"/>
                                  </p:stCondLst>
                                  <p:childTnLst>
                                    <p:animScale>
                                      <p:cBhvr>
                                        <p:cTn id="163" dur="1000" fill="hold"/>
                                        <p:tgtEl>
                                          <p:spTgt spid="23"/>
                                        </p:tgtEl>
                                      </p:cBhvr>
                                      <p:by x="15000" y="15000"/>
                                    </p:animScale>
                                  </p:childTnLst>
                                </p:cTn>
                              </p:par>
                              <p:par>
                                <p:cTn id="164" presetID="42" presetClass="path" presetSubtype="0" accel="50000" decel="50000" fill="hold" nodeType="withEffect">
                                  <p:stCondLst>
                                    <p:cond delay="0"/>
                                  </p:stCondLst>
                                  <p:childTnLst>
                                    <p:animMotion origin="layout" path="M 2.77778E-7 1.85185E-6 L -0.36667 0.14213 " pathEditMode="relative" rAng="0" ptsTypes="AA">
                                      <p:cBhvr>
                                        <p:cTn id="165" dur="1000" fill="hold"/>
                                        <p:tgtEl>
                                          <p:spTgt spid="23"/>
                                        </p:tgtEl>
                                        <p:attrNameLst>
                                          <p:attrName>ppt_x</p:attrName>
                                          <p:attrName>ppt_y</p:attrName>
                                        </p:attrNameLst>
                                      </p:cBhvr>
                                      <p:rCtr x="-18333" y="7106"/>
                                    </p:animMotion>
                                  </p:childTnLst>
                                </p:cTn>
                              </p:par>
                            </p:childTnLst>
                          </p:cTn>
                        </p:par>
                      </p:childTnLst>
                    </p:cTn>
                  </p:par>
                  <p:par>
                    <p:cTn id="166" fill="hold">
                      <p:stCondLst>
                        <p:cond delay="indefinite"/>
                      </p:stCondLst>
                      <p:childTnLst>
                        <p:par>
                          <p:cTn id="167" fill="hold">
                            <p:stCondLst>
                              <p:cond delay="0"/>
                            </p:stCondLst>
                            <p:childTnLst>
                              <p:par>
                                <p:cTn id="168" presetID="12" presetClass="entr" presetSubtype="8" fill="hold" grpId="0" nodeType="clickEffect">
                                  <p:stCondLst>
                                    <p:cond delay="0"/>
                                  </p:stCondLst>
                                  <p:childTnLst>
                                    <p:set>
                                      <p:cBhvr>
                                        <p:cTn id="169" dur="1" fill="hold">
                                          <p:stCondLst>
                                            <p:cond delay="0"/>
                                          </p:stCondLst>
                                        </p:cTn>
                                        <p:tgtEl>
                                          <p:spTgt spid="25"/>
                                        </p:tgtEl>
                                        <p:attrNameLst>
                                          <p:attrName>style.visibility</p:attrName>
                                        </p:attrNameLst>
                                      </p:cBhvr>
                                      <p:to>
                                        <p:strVal val="visible"/>
                                      </p:to>
                                    </p:set>
                                    <p:anim calcmode="lin" valueType="num">
                                      <p:cBhvr additive="base">
                                        <p:cTn id="170" dur="500"/>
                                        <p:tgtEl>
                                          <p:spTgt spid="25"/>
                                        </p:tgtEl>
                                        <p:attrNameLst>
                                          <p:attrName>ppt_x</p:attrName>
                                        </p:attrNameLst>
                                      </p:cBhvr>
                                      <p:tavLst>
                                        <p:tav tm="0">
                                          <p:val>
                                            <p:strVal val="#ppt_x-#ppt_w*1.125000"/>
                                          </p:val>
                                        </p:tav>
                                        <p:tav tm="100000">
                                          <p:val>
                                            <p:strVal val="#ppt_x"/>
                                          </p:val>
                                        </p:tav>
                                      </p:tavLst>
                                    </p:anim>
                                    <p:animEffect transition="in" filter="wipe(right)">
                                      <p:cBhvr>
                                        <p:cTn id="171" dur="500"/>
                                        <p:tgtEl>
                                          <p:spTgt spid="25"/>
                                        </p:tgtEl>
                                      </p:cBhvr>
                                    </p:animEffect>
                                  </p:childTnLst>
                                </p:cTn>
                              </p:par>
                              <p:par>
                                <p:cTn id="172" presetID="23" presetClass="entr" presetSubtype="16" fill="hold" grpId="0" nodeType="withEffect">
                                  <p:stCondLst>
                                    <p:cond delay="500"/>
                                  </p:stCondLst>
                                  <p:childTnLst>
                                    <p:set>
                                      <p:cBhvr>
                                        <p:cTn id="173" dur="1" fill="hold">
                                          <p:stCondLst>
                                            <p:cond delay="0"/>
                                          </p:stCondLst>
                                        </p:cTn>
                                        <p:tgtEl>
                                          <p:spTgt spid="24"/>
                                        </p:tgtEl>
                                        <p:attrNameLst>
                                          <p:attrName>style.visibility</p:attrName>
                                        </p:attrNameLst>
                                      </p:cBhvr>
                                      <p:to>
                                        <p:strVal val="visible"/>
                                      </p:to>
                                    </p:set>
                                    <p:anim calcmode="lin" valueType="num">
                                      <p:cBhvr>
                                        <p:cTn id="174" dur="1000" fill="hold"/>
                                        <p:tgtEl>
                                          <p:spTgt spid="24"/>
                                        </p:tgtEl>
                                        <p:attrNameLst>
                                          <p:attrName>ppt_w</p:attrName>
                                        </p:attrNameLst>
                                      </p:cBhvr>
                                      <p:tavLst>
                                        <p:tav tm="0">
                                          <p:val>
                                            <p:fltVal val="0"/>
                                          </p:val>
                                        </p:tav>
                                        <p:tav tm="100000">
                                          <p:val>
                                            <p:strVal val="#ppt_w"/>
                                          </p:val>
                                        </p:tav>
                                      </p:tavLst>
                                    </p:anim>
                                    <p:anim calcmode="lin" valueType="num">
                                      <p:cBhvr>
                                        <p:cTn id="175" dur="1000" fill="hold"/>
                                        <p:tgtEl>
                                          <p:spTgt spid="24"/>
                                        </p:tgtEl>
                                        <p:attrNameLst>
                                          <p:attrName>ppt_h</p:attrName>
                                        </p:attrNameLst>
                                      </p:cBhvr>
                                      <p:tavLst>
                                        <p:tav tm="0">
                                          <p:val>
                                            <p:fltVal val="0"/>
                                          </p:val>
                                        </p:tav>
                                        <p:tav tm="100000">
                                          <p:val>
                                            <p:strVal val="#ppt_h"/>
                                          </p:val>
                                        </p:tav>
                                      </p:tavLst>
                                    </p:anim>
                                  </p:childTnLst>
                                </p:cTn>
                              </p:par>
                              <p:par>
                                <p:cTn id="176" presetID="23" presetClass="entr" presetSubtype="16" fill="hold" nodeType="withEffect">
                                  <p:stCondLst>
                                    <p:cond delay="500"/>
                                  </p:stCondLst>
                                  <p:childTnLst>
                                    <p:set>
                                      <p:cBhvr>
                                        <p:cTn id="177" dur="1" fill="hold">
                                          <p:stCondLst>
                                            <p:cond delay="0"/>
                                          </p:stCondLst>
                                        </p:cTn>
                                        <p:tgtEl>
                                          <p:spTgt spid="27"/>
                                        </p:tgtEl>
                                        <p:attrNameLst>
                                          <p:attrName>style.visibility</p:attrName>
                                        </p:attrNameLst>
                                      </p:cBhvr>
                                      <p:to>
                                        <p:strVal val="visible"/>
                                      </p:to>
                                    </p:set>
                                    <p:anim calcmode="lin" valueType="num">
                                      <p:cBhvr>
                                        <p:cTn id="178" dur="1000" fill="hold"/>
                                        <p:tgtEl>
                                          <p:spTgt spid="27"/>
                                        </p:tgtEl>
                                        <p:attrNameLst>
                                          <p:attrName>ppt_w</p:attrName>
                                        </p:attrNameLst>
                                      </p:cBhvr>
                                      <p:tavLst>
                                        <p:tav tm="0">
                                          <p:val>
                                            <p:fltVal val="0"/>
                                          </p:val>
                                        </p:tav>
                                        <p:tav tm="100000">
                                          <p:val>
                                            <p:strVal val="#ppt_w"/>
                                          </p:val>
                                        </p:tav>
                                      </p:tavLst>
                                    </p:anim>
                                    <p:anim calcmode="lin" valueType="num">
                                      <p:cBhvr>
                                        <p:cTn id="179" dur="1000" fill="hold"/>
                                        <p:tgtEl>
                                          <p:spTgt spid="27"/>
                                        </p:tgtEl>
                                        <p:attrNameLst>
                                          <p:attrName>ppt_h</p:attrName>
                                        </p:attrNameLst>
                                      </p:cBhvr>
                                      <p:tavLst>
                                        <p:tav tm="0">
                                          <p:val>
                                            <p:fltVal val="0"/>
                                          </p:val>
                                        </p:tav>
                                        <p:tav tm="100000">
                                          <p:val>
                                            <p:strVal val="#ppt_h"/>
                                          </p:val>
                                        </p:tav>
                                      </p:tavLst>
                                    </p:anim>
                                  </p:childTnLst>
                                </p:cTn>
                              </p:par>
                              <p:par>
                                <p:cTn id="180" presetID="42" presetClass="path" presetSubtype="0" accel="50000" decel="50000" fill="hold" grpId="1" nodeType="withEffect">
                                  <p:stCondLst>
                                    <p:cond delay="500"/>
                                  </p:stCondLst>
                                  <p:childTnLst>
                                    <p:animMotion origin="layout" path="M 0 4.81481E-6 L -0.26806 -0.29746 " pathEditMode="relative" rAng="0" ptsTypes="AA">
                                      <p:cBhvr>
                                        <p:cTn id="181" dur="1000" spd="-100000" fill="hold"/>
                                        <p:tgtEl>
                                          <p:spTgt spid="24"/>
                                        </p:tgtEl>
                                        <p:attrNameLst>
                                          <p:attrName>ppt_x</p:attrName>
                                          <p:attrName>ppt_y</p:attrName>
                                        </p:attrNameLst>
                                      </p:cBhvr>
                                      <p:rCtr x="-13403" y="-14884"/>
                                    </p:animMotion>
                                  </p:childTnLst>
                                </p:cTn>
                              </p:par>
                              <p:par>
                                <p:cTn id="182" presetID="42" presetClass="path" presetSubtype="0" accel="50000" decel="50000" fill="hold" nodeType="withEffect">
                                  <p:stCondLst>
                                    <p:cond delay="500"/>
                                  </p:stCondLst>
                                  <p:childTnLst>
                                    <p:animMotion origin="layout" path="M 4.16667E-6 1.85185E-6 L -0.25781 0.26667 " pathEditMode="relative" rAng="0" ptsTypes="AA">
                                      <p:cBhvr>
                                        <p:cTn id="183" dur="1000" spd="-100000" fill="hold"/>
                                        <p:tgtEl>
                                          <p:spTgt spid="27"/>
                                        </p:tgtEl>
                                        <p:attrNameLst>
                                          <p:attrName>ppt_x</p:attrName>
                                          <p:attrName>ppt_y</p:attrName>
                                        </p:attrNameLst>
                                      </p:cBhvr>
                                      <p:rCtr x="-12726" y="13287"/>
                                    </p:animMotion>
                                  </p:childTnLst>
                                </p:cTn>
                              </p:par>
                            </p:childTnLst>
                          </p:cTn>
                        </p:par>
                      </p:childTnLst>
                    </p:cTn>
                  </p:par>
                  <p:par>
                    <p:cTn id="184" fill="hold">
                      <p:stCondLst>
                        <p:cond delay="indefinite"/>
                      </p:stCondLst>
                      <p:childTnLst>
                        <p:par>
                          <p:cTn id="185" fill="hold">
                            <p:stCondLst>
                              <p:cond delay="0"/>
                            </p:stCondLst>
                            <p:childTnLst>
                              <p:par>
                                <p:cTn id="186" presetID="8" presetClass="emph" presetSubtype="0" fill="hold" grpId="1" nodeType="clickEffect">
                                  <p:stCondLst>
                                    <p:cond delay="0"/>
                                  </p:stCondLst>
                                  <p:childTnLst>
                                    <p:animRot by="-5400000">
                                      <p:cBhvr>
                                        <p:cTn id="187" dur="1000" fill="hold"/>
                                        <p:tgtEl>
                                          <p:spTgt spid="25"/>
                                        </p:tgtEl>
                                        <p:attrNameLst>
                                          <p:attrName>r</p:attrName>
                                        </p:attrNameLst>
                                      </p:cBhvr>
                                    </p:animRot>
                                  </p:childTnLst>
                                </p:cTn>
                              </p:par>
                              <p:par>
                                <p:cTn id="188" presetID="6" presetClass="emph" presetSubtype="0" fill="hold" grpId="2" nodeType="withEffect">
                                  <p:stCondLst>
                                    <p:cond delay="0"/>
                                  </p:stCondLst>
                                  <p:childTnLst>
                                    <p:animScale>
                                      <p:cBhvr>
                                        <p:cTn id="189" dur="1000" fill="hold"/>
                                        <p:tgtEl>
                                          <p:spTgt spid="25"/>
                                        </p:tgtEl>
                                      </p:cBhvr>
                                      <p:by x="30000" y="30000"/>
                                    </p:animScale>
                                  </p:childTnLst>
                                </p:cTn>
                              </p:par>
                              <p:par>
                                <p:cTn id="190" presetID="42" presetClass="path" presetSubtype="0" accel="50000" decel="50000" fill="hold" grpId="3" nodeType="withEffect">
                                  <p:stCondLst>
                                    <p:cond delay="0"/>
                                  </p:stCondLst>
                                  <p:childTnLst>
                                    <p:animMotion origin="layout" path="M -5.55556E-7 -7.40741E-7 L -0.09844 -0.05579 " pathEditMode="relative" rAng="0" ptsTypes="AA">
                                      <p:cBhvr>
                                        <p:cTn id="191" dur="1000" fill="hold"/>
                                        <p:tgtEl>
                                          <p:spTgt spid="25"/>
                                        </p:tgtEl>
                                        <p:attrNameLst>
                                          <p:attrName>ppt_x</p:attrName>
                                          <p:attrName>ppt_y</p:attrName>
                                        </p:attrNameLst>
                                      </p:cBhvr>
                                      <p:rCtr x="-4931" y="-2801"/>
                                    </p:animMotion>
                                  </p:childTnLst>
                                </p:cTn>
                              </p:par>
                              <p:par>
                                <p:cTn id="192" presetID="42" presetClass="path" presetSubtype="0" accel="50000" decel="50000" fill="hold" grpId="2" nodeType="withEffect">
                                  <p:stCondLst>
                                    <p:cond delay="0"/>
                                  </p:stCondLst>
                                  <p:childTnLst>
                                    <p:animMotion origin="layout" path="M 0 4.81481E-6 L -0.38681 -0.31991 " pathEditMode="relative" rAng="0" ptsTypes="AA">
                                      <p:cBhvr>
                                        <p:cTn id="193" dur="1000" fill="hold"/>
                                        <p:tgtEl>
                                          <p:spTgt spid="24"/>
                                        </p:tgtEl>
                                        <p:attrNameLst>
                                          <p:attrName>ppt_x</p:attrName>
                                          <p:attrName>ppt_y</p:attrName>
                                        </p:attrNameLst>
                                      </p:cBhvr>
                                      <p:rCtr x="-19340" y="-15995"/>
                                    </p:animMotion>
                                  </p:childTnLst>
                                </p:cTn>
                              </p:par>
                              <p:par>
                                <p:cTn id="194" presetID="23" presetClass="exit" presetSubtype="32" fill="hold" grpId="3" nodeType="withEffect">
                                  <p:stCondLst>
                                    <p:cond delay="0"/>
                                  </p:stCondLst>
                                  <p:childTnLst>
                                    <p:anim calcmode="lin" valueType="num">
                                      <p:cBhvr>
                                        <p:cTn id="195" dur="1000"/>
                                        <p:tgtEl>
                                          <p:spTgt spid="24"/>
                                        </p:tgtEl>
                                        <p:attrNameLst>
                                          <p:attrName>ppt_w</p:attrName>
                                        </p:attrNameLst>
                                      </p:cBhvr>
                                      <p:tavLst>
                                        <p:tav tm="0">
                                          <p:val>
                                            <p:strVal val="ppt_w"/>
                                          </p:val>
                                        </p:tav>
                                        <p:tav tm="100000">
                                          <p:val>
                                            <p:fltVal val="0"/>
                                          </p:val>
                                        </p:tav>
                                      </p:tavLst>
                                    </p:anim>
                                    <p:anim calcmode="lin" valueType="num">
                                      <p:cBhvr>
                                        <p:cTn id="196" dur="1000"/>
                                        <p:tgtEl>
                                          <p:spTgt spid="24"/>
                                        </p:tgtEl>
                                        <p:attrNameLst>
                                          <p:attrName>ppt_h</p:attrName>
                                        </p:attrNameLst>
                                      </p:cBhvr>
                                      <p:tavLst>
                                        <p:tav tm="0">
                                          <p:val>
                                            <p:strVal val="ppt_h"/>
                                          </p:val>
                                        </p:tav>
                                        <p:tav tm="100000">
                                          <p:val>
                                            <p:fltVal val="0"/>
                                          </p:val>
                                        </p:tav>
                                      </p:tavLst>
                                    </p:anim>
                                    <p:set>
                                      <p:cBhvr>
                                        <p:cTn id="197" dur="1" fill="hold">
                                          <p:stCondLst>
                                            <p:cond delay="999"/>
                                          </p:stCondLst>
                                        </p:cTn>
                                        <p:tgtEl>
                                          <p:spTgt spid="24"/>
                                        </p:tgtEl>
                                        <p:attrNameLst>
                                          <p:attrName>style.visibility</p:attrName>
                                        </p:attrNameLst>
                                      </p:cBhvr>
                                      <p:to>
                                        <p:strVal val="hidden"/>
                                      </p:to>
                                    </p:set>
                                  </p:childTnLst>
                                </p:cTn>
                              </p:par>
                              <p:par>
                                <p:cTn id="198" presetID="6" presetClass="emph" presetSubtype="0" fill="hold" nodeType="withEffect">
                                  <p:stCondLst>
                                    <p:cond delay="0"/>
                                  </p:stCondLst>
                                  <p:childTnLst>
                                    <p:animScale>
                                      <p:cBhvr>
                                        <p:cTn id="199" dur="1000" fill="hold"/>
                                        <p:tgtEl>
                                          <p:spTgt spid="27"/>
                                        </p:tgtEl>
                                      </p:cBhvr>
                                      <p:by x="15000" y="15000"/>
                                    </p:animScale>
                                  </p:childTnLst>
                                </p:cTn>
                              </p:par>
                              <p:par>
                                <p:cTn id="200" presetID="42" presetClass="path" presetSubtype="0" accel="50000" decel="50000" fill="hold" nodeType="withEffect">
                                  <p:stCondLst>
                                    <p:cond delay="0"/>
                                  </p:stCondLst>
                                  <p:childTnLst>
                                    <p:animMotion origin="layout" path="M 0.00191 1.85185E-6 L -0.33785 0.06921 " pathEditMode="relative" rAng="0" ptsTypes="AA">
                                      <p:cBhvr>
                                        <p:cTn id="201" dur="1000" fill="hold"/>
                                        <p:tgtEl>
                                          <p:spTgt spid="27"/>
                                        </p:tgtEl>
                                        <p:attrNameLst>
                                          <p:attrName>ppt_x</p:attrName>
                                          <p:attrName>ppt_y</p:attrName>
                                        </p:attrNameLst>
                                      </p:cBhvr>
                                      <p:rCtr x="-16997" y="3449"/>
                                    </p:animMotion>
                                  </p:childTnLst>
                                </p:cTn>
                              </p:par>
                            </p:childTnLst>
                          </p:cTn>
                        </p:par>
                      </p:childTnLst>
                    </p:cTn>
                  </p:par>
                  <p:par>
                    <p:cTn id="202" fill="hold">
                      <p:stCondLst>
                        <p:cond delay="indefinite"/>
                      </p:stCondLst>
                      <p:childTnLst>
                        <p:par>
                          <p:cTn id="203" fill="hold">
                            <p:stCondLst>
                              <p:cond delay="0"/>
                            </p:stCondLst>
                            <p:childTnLst>
                              <p:par>
                                <p:cTn id="204" presetID="12" presetClass="entr" presetSubtype="8" fill="hold" grpId="0" nodeType="clickEffect">
                                  <p:stCondLst>
                                    <p:cond delay="0"/>
                                  </p:stCondLst>
                                  <p:childTnLst>
                                    <p:set>
                                      <p:cBhvr>
                                        <p:cTn id="205" dur="1" fill="hold">
                                          <p:stCondLst>
                                            <p:cond delay="0"/>
                                          </p:stCondLst>
                                        </p:cTn>
                                        <p:tgtEl>
                                          <p:spTgt spid="28"/>
                                        </p:tgtEl>
                                        <p:attrNameLst>
                                          <p:attrName>style.visibility</p:attrName>
                                        </p:attrNameLst>
                                      </p:cBhvr>
                                      <p:to>
                                        <p:strVal val="visible"/>
                                      </p:to>
                                    </p:set>
                                    <p:anim calcmode="lin" valueType="num">
                                      <p:cBhvr additive="base">
                                        <p:cTn id="206" dur="500"/>
                                        <p:tgtEl>
                                          <p:spTgt spid="28"/>
                                        </p:tgtEl>
                                        <p:attrNameLst>
                                          <p:attrName>ppt_x</p:attrName>
                                        </p:attrNameLst>
                                      </p:cBhvr>
                                      <p:tavLst>
                                        <p:tav tm="0">
                                          <p:val>
                                            <p:strVal val="#ppt_x-#ppt_w*1.125000"/>
                                          </p:val>
                                        </p:tav>
                                        <p:tav tm="100000">
                                          <p:val>
                                            <p:strVal val="#ppt_x"/>
                                          </p:val>
                                        </p:tav>
                                      </p:tavLst>
                                    </p:anim>
                                    <p:animEffect transition="in" filter="wipe(right)">
                                      <p:cBhvr>
                                        <p:cTn id="207" dur="500"/>
                                        <p:tgtEl>
                                          <p:spTgt spid="28"/>
                                        </p:tgtEl>
                                      </p:cBhvr>
                                    </p:animEffect>
                                  </p:childTnLst>
                                </p:cTn>
                              </p:par>
                              <p:par>
                                <p:cTn id="208" presetID="23" presetClass="entr" presetSubtype="16" fill="hold" nodeType="withEffect">
                                  <p:stCondLst>
                                    <p:cond delay="500"/>
                                  </p:stCondLst>
                                  <p:childTnLst>
                                    <p:set>
                                      <p:cBhvr>
                                        <p:cTn id="209" dur="1" fill="hold">
                                          <p:stCondLst>
                                            <p:cond delay="0"/>
                                          </p:stCondLst>
                                        </p:cTn>
                                        <p:tgtEl>
                                          <p:spTgt spid="31"/>
                                        </p:tgtEl>
                                        <p:attrNameLst>
                                          <p:attrName>style.visibility</p:attrName>
                                        </p:attrNameLst>
                                      </p:cBhvr>
                                      <p:to>
                                        <p:strVal val="visible"/>
                                      </p:to>
                                    </p:set>
                                    <p:anim calcmode="lin" valueType="num">
                                      <p:cBhvr>
                                        <p:cTn id="210" dur="1000" fill="hold"/>
                                        <p:tgtEl>
                                          <p:spTgt spid="31"/>
                                        </p:tgtEl>
                                        <p:attrNameLst>
                                          <p:attrName>ppt_w</p:attrName>
                                        </p:attrNameLst>
                                      </p:cBhvr>
                                      <p:tavLst>
                                        <p:tav tm="0">
                                          <p:val>
                                            <p:fltVal val="0"/>
                                          </p:val>
                                        </p:tav>
                                        <p:tav tm="100000">
                                          <p:val>
                                            <p:strVal val="#ppt_w"/>
                                          </p:val>
                                        </p:tav>
                                      </p:tavLst>
                                    </p:anim>
                                    <p:anim calcmode="lin" valueType="num">
                                      <p:cBhvr>
                                        <p:cTn id="211" dur="1000" fill="hold"/>
                                        <p:tgtEl>
                                          <p:spTgt spid="31"/>
                                        </p:tgtEl>
                                        <p:attrNameLst>
                                          <p:attrName>ppt_h</p:attrName>
                                        </p:attrNameLst>
                                      </p:cBhvr>
                                      <p:tavLst>
                                        <p:tav tm="0">
                                          <p:val>
                                            <p:fltVal val="0"/>
                                          </p:val>
                                        </p:tav>
                                        <p:tav tm="100000">
                                          <p:val>
                                            <p:strVal val="#ppt_h"/>
                                          </p:val>
                                        </p:tav>
                                      </p:tavLst>
                                    </p:anim>
                                  </p:childTnLst>
                                </p:cTn>
                              </p:par>
                              <p:par>
                                <p:cTn id="212" presetID="23" presetClass="entr" presetSubtype="16" fill="hold" grpId="0" nodeType="withEffect">
                                  <p:stCondLst>
                                    <p:cond delay="500"/>
                                  </p:stCondLst>
                                  <p:childTnLst>
                                    <p:set>
                                      <p:cBhvr>
                                        <p:cTn id="213" dur="1" fill="hold">
                                          <p:stCondLst>
                                            <p:cond delay="0"/>
                                          </p:stCondLst>
                                        </p:cTn>
                                        <p:tgtEl>
                                          <p:spTgt spid="29"/>
                                        </p:tgtEl>
                                        <p:attrNameLst>
                                          <p:attrName>style.visibility</p:attrName>
                                        </p:attrNameLst>
                                      </p:cBhvr>
                                      <p:to>
                                        <p:strVal val="visible"/>
                                      </p:to>
                                    </p:set>
                                    <p:anim calcmode="lin" valueType="num">
                                      <p:cBhvr>
                                        <p:cTn id="214" dur="1000" fill="hold"/>
                                        <p:tgtEl>
                                          <p:spTgt spid="29"/>
                                        </p:tgtEl>
                                        <p:attrNameLst>
                                          <p:attrName>ppt_w</p:attrName>
                                        </p:attrNameLst>
                                      </p:cBhvr>
                                      <p:tavLst>
                                        <p:tav tm="0">
                                          <p:val>
                                            <p:fltVal val="0"/>
                                          </p:val>
                                        </p:tav>
                                        <p:tav tm="100000">
                                          <p:val>
                                            <p:strVal val="#ppt_w"/>
                                          </p:val>
                                        </p:tav>
                                      </p:tavLst>
                                    </p:anim>
                                    <p:anim calcmode="lin" valueType="num">
                                      <p:cBhvr>
                                        <p:cTn id="215" dur="1000" fill="hold"/>
                                        <p:tgtEl>
                                          <p:spTgt spid="29"/>
                                        </p:tgtEl>
                                        <p:attrNameLst>
                                          <p:attrName>ppt_h</p:attrName>
                                        </p:attrNameLst>
                                      </p:cBhvr>
                                      <p:tavLst>
                                        <p:tav tm="0">
                                          <p:val>
                                            <p:fltVal val="0"/>
                                          </p:val>
                                        </p:tav>
                                        <p:tav tm="100000">
                                          <p:val>
                                            <p:strVal val="#ppt_h"/>
                                          </p:val>
                                        </p:tav>
                                      </p:tavLst>
                                    </p:anim>
                                  </p:childTnLst>
                                </p:cTn>
                              </p:par>
                              <p:par>
                                <p:cTn id="216" presetID="42" presetClass="path" presetSubtype="0" accel="50000" decel="50000" fill="hold" grpId="1" nodeType="withEffect">
                                  <p:stCondLst>
                                    <p:cond delay="500"/>
                                  </p:stCondLst>
                                  <p:childTnLst>
                                    <p:animMotion origin="layout" path="M 1.38889E-6 2.59259E-6 L -0.26806 -0.29746 " pathEditMode="relative" rAng="0" ptsTypes="AA">
                                      <p:cBhvr>
                                        <p:cTn id="217" dur="1000" spd="-100000" fill="hold"/>
                                        <p:tgtEl>
                                          <p:spTgt spid="29"/>
                                        </p:tgtEl>
                                        <p:attrNameLst>
                                          <p:attrName>ppt_x</p:attrName>
                                          <p:attrName>ppt_y</p:attrName>
                                        </p:attrNameLst>
                                      </p:cBhvr>
                                      <p:rCtr x="-13403" y="-14884"/>
                                    </p:animMotion>
                                  </p:childTnLst>
                                </p:cTn>
                              </p:par>
                              <p:par>
                                <p:cTn id="218" presetID="42" presetClass="path" presetSubtype="0" accel="50000" decel="50000" fill="hold" nodeType="withEffect">
                                  <p:stCondLst>
                                    <p:cond delay="500"/>
                                  </p:stCondLst>
                                  <p:childTnLst>
                                    <p:animMotion origin="layout" path="M 0 -7.40741E-7 L -0.23612 0.25463 " pathEditMode="relative" rAng="0" ptsTypes="AA">
                                      <p:cBhvr>
                                        <p:cTn id="219" dur="1000" spd="-100000" fill="hold"/>
                                        <p:tgtEl>
                                          <p:spTgt spid="31"/>
                                        </p:tgtEl>
                                        <p:attrNameLst>
                                          <p:attrName>ppt_x</p:attrName>
                                          <p:attrName>ppt_y</p:attrName>
                                        </p:attrNameLst>
                                      </p:cBhvr>
                                      <p:rCtr x="-11441" y="12731"/>
                                    </p:animMotion>
                                  </p:childTnLst>
                                </p:cTn>
                              </p:par>
                            </p:childTnLst>
                          </p:cTn>
                        </p:par>
                      </p:childTnLst>
                    </p:cTn>
                  </p:par>
                  <p:par>
                    <p:cTn id="220" fill="hold">
                      <p:stCondLst>
                        <p:cond delay="indefinite"/>
                      </p:stCondLst>
                      <p:childTnLst>
                        <p:par>
                          <p:cTn id="221" fill="hold">
                            <p:stCondLst>
                              <p:cond delay="0"/>
                            </p:stCondLst>
                            <p:childTnLst>
                              <p:par>
                                <p:cTn id="222" presetID="42" presetClass="path" presetSubtype="0" accel="50000" decel="50000" fill="hold" grpId="2" nodeType="clickEffect">
                                  <p:stCondLst>
                                    <p:cond delay="0"/>
                                  </p:stCondLst>
                                  <p:childTnLst>
                                    <p:animMotion origin="layout" path="M 1.38889E-6 2.59259E-6 L -0.23941 -0.29329 " pathEditMode="relative" rAng="0" ptsTypes="AA">
                                      <p:cBhvr>
                                        <p:cTn id="223" dur="1000" fill="hold"/>
                                        <p:tgtEl>
                                          <p:spTgt spid="29"/>
                                        </p:tgtEl>
                                        <p:attrNameLst>
                                          <p:attrName>ppt_x</p:attrName>
                                          <p:attrName>ppt_y</p:attrName>
                                        </p:attrNameLst>
                                      </p:cBhvr>
                                      <p:rCtr x="-11927" y="-14676"/>
                                    </p:animMotion>
                                  </p:childTnLst>
                                </p:cTn>
                              </p:par>
                              <p:par>
                                <p:cTn id="224" presetID="42" presetClass="path" presetSubtype="0" accel="50000" decel="50000" fill="hold" nodeType="withEffect">
                                  <p:stCondLst>
                                    <p:cond delay="0"/>
                                  </p:stCondLst>
                                  <p:childTnLst>
                                    <p:animMotion origin="layout" path="M 0 -7.40741E-7 L -0.23611 0.25463 " pathEditMode="relative" rAng="0" ptsTypes="AA">
                                      <p:cBhvr>
                                        <p:cTn id="225" dur="1000" fill="hold"/>
                                        <p:tgtEl>
                                          <p:spTgt spid="31"/>
                                        </p:tgtEl>
                                        <p:attrNameLst>
                                          <p:attrName>ppt_x</p:attrName>
                                          <p:attrName>ppt_y</p:attrName>
                                        </p:attrNameLst>
                                      </p:cBhvr>
                                      <p:rCtr x="-11806" y="12731"/>
                                    </p:animMotion>
                                  </p:childTnLst>
                                </p:cTn>
                              </p:par>
                              <p:par>
                                <p:cTn id="226" presetID="23" presetClass="exit" presetSubtype="32" fill="hold" grpId="3" nodeType="withEffect">
                                  <p:stCondLst>
                                    <p:cond delay="0"/>
                                  </p:stCondLst>
                                  <p:childTnLst>
                                    <p:anim calcmode="lin" valueType="num">
                                      <p:cBhvr>
                                        <p:cTn id="227" dur="1000"/>
                                        <p:tgtEl>
                                          <p:spTgt spid="29"/>
                                        </p:tgtEl>
                                        <p:attrNameLst>
                                          <p:attrName>ppt_w</p:attrName>
                                        </p:attrNameLst>
                                      </p:cBhvr>
                                      <p:tavLst>
                                        <p:tav tm="0">
                                          <p:val>
                                            <p:strVal val="ppt_w"/>
                                          </p:val>
                                        </p:tav>
                                        <p:tav tm="100000">
                                          <p:val>
                                            <p:fltVal val="0"/>
                                          </p:val>
                                        </p:tav>
                                      </p:tavLst>
                                    </p:anim>
                                    <p:anim calcmode="lin" valueType="num">
                                      <p:cBhvr>
                                        <p:cTn id="228" dur="1000"/>
                                        <p:tgtEl>
                                          <p:spTgt spid="29"/>
                                        </p:tgtEl>
                                        <p:attrNameLst>
                                          <p:attrName>ppt_h</p:attrName>
                                        </p:attrNameLst>
                                      </p:cBhvr>
                                      <p:tavLst>
                                        <p:tav tm="0">
                                          <p:val>
                                            <p:strVal val="ppt_h"/>
                                          </p:val>
                                        </p:tav>
                                        <p:tav tm="100000">
                                          <p:val>
                                            <p:fltVal val="0"/>
                                          </p:val>
                                        </p:tav>
                                      </p:tavLst>
                                    </p:anim>
                                    <p:set>
                                      <p:cBhvr>
                                        <p:cTn id="229" dur="1" fill="hold">
                                          <p:stCondLst>
                                            <p:cond delay="999"/>
                                          </p:stCondLst>
                                        </p:cTn>
                                        <p:tgtEl>
                                          <p:spTgt spid="29"/>
                                        </p:tgtEl>
                                        <p:attrNameLst>
                                          <p:attrName>style.visibility</p:attrName>
                                        </p:attrNameLst>
                                      </p:cBhvr>
                                      <p:to>
                                        <p:strVal val="hidden"/>
                                      </p:to>
                                    </p:set>
                                  </p:childTnLst>
                                </p:cTn>
                              </p:par>
                              <p:par>
                                <p:cTn id="230" presetID="23" presetClass="exit" presetSubtype="32" fill="hold" nodeType="withEffect">
                                  <p:stCondLst>
                                    <p:cond delay="0"/>
                                  </p:stCondLst>
                                  <p:childTnLst>
                                    <p:anim calcmode="lin" valueType="num">
                                      <p:cBhvr>
                                        <p:cTn id="231" dur="1000"/>
                                        <p:tgtEl>
                                          <p:spTgt spid="31"/>
                                        </p:tgtEl>
                                        <p:attrNameLst>
                                          <p:attrName>ppt_w</p:attrName>
                                        </p:attrNameLst>
                                      </p:cBhvr>
                                      <p:tavLst>
                                        <p:tav tm="0">
                                          <p:val>
                                            <p:strVal val="ppt_w"/>
                                          </p:val>
                                        </p:tav>
                                        <p:tav tm="100000">
                                          <p:val>
                                            <p:fltVal val="0"/>
                                          </p:val>
                                        </p:tav>
                                      </p:tavLst>
                                    </p:anim>
                                    <p:anim calcmode="lin" valueType="num">
                                      <p:cBhvr>
                                        <p:cTn id="232" dur="1000"/>
                                        <p:tgtEl>
                                          <p:spTgt spid="31"/>
                                        </p:tgtEl>
                                        <p:attrNameLst>
                                          <p:attrName>ppt_h</p:attrName>
                                        </p:attrNameLst>
                                      </p:cBhvr>
                                      <p:tavLst>
                                        <p:tav tm="0">
                                          <p:val>
                                            <p:strVal val="ppt_h"/>
                                          </p:val>
                                        </p:tav>
                                        <p:tav tm="100000">
                                          <p:val>
                                            <p:fltVal val="0"/>
                                          </p:val>
                                        </p:tav>
                                      </p:tavLst>
                                    </p:anim>
                                    <p:set>
                                      <p:cBhvr>
                                        <p:cTn id="233" dur="1" fill="hold">
                                          <p:stCondLst>
                                            <p:cond delay="999"/>
                                          </p:stCondLst>
                                        </p:cTn>
                                        <p:tgtEl>
                                          <p:spTgt spid="31"/>
                                        </p:tgtEl>
                                        <p:attrNameLst>
                                          <p:attrName>style.visibility</p:attrName>
                                        </p:attrNameLst>
                                      </p:cBhvr>
                                      <p:to>
                                        <p:strVal val="hidden"/>
                                      </p:to>
                                    </p:set>
                                  </p:childTnLst>
                                </p:cTn>
                              </p:par>
                              <p:par>
                                <p:cTn id="234" presetID="23" presetClass="entr" presetSubtype="16" fill="hold" grpId="0" nodeType="withEffect">
                                  <p:stCondLst>
                                    <p:cond delay="500"/>
                                  </p:stCondLst>
                                  <p:childTnLst>
                                    <p:set>
                                      <p:cBhvr>
                                        <p:cTn id="235" dur="1" fill="hold">
                                          <p:stCondLst>
                                            <p:cond delay="0"/>
                                          </p:stCondLst>
                                        </p:cTn>
                                        <p:tgtEl>
                                          <p:spTgt spid="32"/>
                                        </p:tgtEl>
                                        <p:attrNameLst>
                                          <p:attrName>style.visibility</p:attrName>
                                        </p:attrNameLst>
                                      </p:cBhvr>
                                      <p:to>
                                        <p:strVal val="visible"/>
                                      </p:to>
                                    </p:set>
                                    <p:anim calcmode="lin" valueType="num">
                                      <p:cBhvr>
                                        <p:cTn id="236" dur="1000" fill="hold"/>
                                        <p:tgtEl>
                                          <p:spTgt spid="32"/>
                                        </p:tgtEl>
                                        <p:attrNameLst>
                                          <p:attrName>ppt_w</p:attrName>
                                        </p:attrNameLst>
                                      </p:cBhvr>
                                      <p:tavLst>
                                        <p:tav tm="0">
                                          <p:val>
                                            <p:fltVal val="0"/>
                                          </p:val>
                                        </p:tav>
                                        <p:tav tm="100000">
                                          <p:val>
                                            <p:strVal val="#ppt_w"/>
                                          </p:val>
                                        </p:tav>
                                      </p:tavLst>
                                    </p:anim>
                                    <p:anim calcmode="lin" valueType="num">
                                      <p:cBhvr>
                                        <p:cTn id="237" dur="1000" fill="hold"/>
                                        <p:tgtEl>
                                          <p:spTgt spid="32"/>
                                        </p:tgtEl>
                                        <p:attrNameLst>
                                          <p:attrName>ppt_h</p:attrName>
                                        </p:attrNameLst>
                                      </p:cBhvr>
                                      <p:tavLst>
                                        <p:tav tm="0">
                                          <p:val>
                                            <p:fltVal val="0"/>
                                          </p:val>
                                        </p:tav>
                                        <p:tav tm="100000">
                                          <p:val>
                                            <p:strVal val="#ppt_h"/>
                                          </p:val>
                                        </p:tav>
                                      </p:tavLst>
                                    </p:anim>
                                  </p:childTnLst>
                                </p:cTn>
                              </p:par>
                              <p:par>
                                <p:cTn id="238" presetID="23" presetClass="entr" presetSubtype="16" fill="hold" nodeType="withEffect">
                                  <p:stCondLst>
                                    <p:cond delay="500"/>
                                  </p:stCondLst>
                                  <p:childTnLst>
                                    <p:set>
                                      <p:cBhvr>
                                        <p:cTn id="239" dur="1" fill="hold">
                                          <p:stCondLst>
                                            <p:cond delay="0"/>
                                          </p:stCondLst>
                                        </p:cTn>
                                        <p:tgtEl>
                                          <p:spTgt spid="34"/>
                                        </p:tgtEl>
                                        <p:attrNameLst>
                                          <p:attrName>style.visibility</p:attrName>
                                        </p:attrNameLst>
                                      </p:cBhvr>
                                      <p:to>
                                        <p:strVal val="visible"/>
                                      </p:to>
                                    </p:set>
                                    <p:anim calcmode="lin" valueType="num">
                                      <p:cBhvr>
                                        <p:cTn id="240" dur="1000" fill="hold"/>
                                        <p:tgtEl>
                                          <p:spTgt spid="34"/>
                                        </p:tgtEl>
                                        <p:attrNameLst>
                                          <p:attrName>ppt_w</p:attrName>
                                        </p:attrNameLst>
                                      </p:cBhvr>
                                      <p:tavLst>
                                        <p:tav tm="0">
                                          <p:val>
                                            <p:fltVal val="0"/>
                                          </p:val>
                                        </p:tav>
                                        <p:tav tm="100000">
                                          <p:val>
                                            <p:strVal val="#ppt_w"/>
                                          </p:val>
                                        </p:tav>
                                      </p:tavLst>
                                    </p:anim>
                                    <p:anim calcmode="lin" valueType="num">
                                      <p:cBhvr>
                                        <p:cTn id="241" dur="1000" fill="hold"/>
                                        <p:tgtEl>
                                          <p:spTgt spid="34"/>
                                        </p:tgtEl>
                                        <p:attrNameLst>
                                          <p:attrName>ppt_h</p:attrName>
                                        </p:attrNameLst>
                                      </p:cBhvr>
                                      <p:tavLst>
                                        <p:tav tm="0">
                                          <p:val>
                                            <p:fltVal val="0"/>
                                          </p:val>
                                        </p:tav>
                                        <p:tav tm="100000">
                                          <p:val>
                                            <p:strVal val="#ppt_h"/>
                                          </p:val>
                                        </p:tav>
                                      </p:tavLst>
                                    </p:anim>
                                  </p:childTnLst>
                                </p:cTn>
                              </p:par>
                              <p:par>
                                <p:cTn id="242" presetID="42" presetClass="path" presetSubtype="0" accel="50000" decel="50000" fill="hold" nodeType="withEffect">
                                  <p:stCondLst>
                                    <p:cond delay="500"/>
                                  </p:stCondLst>
                                  <p:childTnLst>
                                    <p:animMotion origin="layout" path="M 0.00087 1.85185E-6 L -0.21302 0.26042 " pathEditMode="relative" rAng="0" ptsTypes="AA">
                                      <p:cBhvr>
                                        <p:cTn id="243" dur="1000" spd="-100000" fill="hold"/>
                                        <p:tgtEl>
                                          <p:spTgt spid="34"/>
                                        </p:tgtEl>
                                        <p:attrNameLst>
                                          <p:attrName>ppt_x</p:attrName>
                                          <p:attrName>ppt_y</p:attrName>
                                        </p:attrNameLst>
                                      </p:cBhvr>
                                      <p:rCtr x="-10677" y="12986"/>
                                    </p:animMotion>
                                  </p:childTnLst>
                                </p:cTn>
                              </p:par>
                              <p:par>
                                <p:cTn id="244" presetID="42" presetClass="path" presetSubtype="0" accel="50000" decel="50000" fill="hold" grpId="1" nodeType="withEffect">
                                  <p:stCondLst>
                                    <p:cond delay="500"/>
                                  </p:stCondLst>
                                  <p:childTnLst>
                                    <p:animMotion origin="layout" path="M 0 2.59259E-6 L -0.20955 -0.29259 " pathEditMode="relative" rAng="0" ptsTypes="AA">
                                      <p:cBhvr>
                                        <p:cTn id="245" dur="1000" spd="-100000" fill="hold"/>
                                        <p:tgtEl>
                                          <p:spTgt spid="32"/>
                                        </p:tgtEl>
                                        <p:attrNameLst>
                                          <p:attrName>ppt_x</p:attrName>
                                          <p:attrName>ppt_y</p:attrName>
                                        </p:attrNameLst>
                                      </p:cBhvr>
                                      <p:rCtr x="-10451" y="-14676"/>
                                    </p:animMotion>
                                  </p:childTnLst>
                                </p:cTn>
                              </p:par>
                            </p:childTnLst>
                          </p:cTn>
                        </p:par>
                      </p:childTnLst>
                    </p:cTn>
                  </p:par>
                  <p:par>
                    <p:cTn id="246" fill="hold">
                      <p:stCondLst>
                        <p:cond delay="indefinite"/>
                      </p:stCondLst>
                      <p:childTnLst>
                        <p:par>
                          <p:cTn id="247" fill="hold">
                            <p:stCondLst>
                              <p:cond delay="0"/>
                            </p:stCondLst>
                            <p:childTnLst>
                              <p:par>
                                <p:cTn id="248" presetID="8" presetClass="emph" presetSubtype="0" fill="hold" grpId="1" nodeType="clickEffect">
                                  <p:stCondLst>
                                    <p:cond delay="0"/>
                                  </p:stCondLst>
                                  <p:childTnLst>
                                    <p:animRot by="-5400000">
                                      <p:cBhvr>
                                        <p:cTn id="249" dur="1000" fill="hold"/>
                                        <p:tgtEl>
                                          <p:spTgt spid="28"/>
                                        </p:tgtEl>
                                        <p:attrNameLst>
                                          <p:attrName>r</p:attrName>
                                        </p:attrNameLst>
                                      </p:cBhvr>
                                    </p:animRot>
                                  </p:childTnLst>
                                </p:cTn>
                              </p:par>
                              <p:par>
                                <p:cTn id="250" presetID="6" presetClass="emph" presetSubtype="0" fill="hold" grpId="2" nodeType="withEffect">
                                  <p:stCondLst>
                                    <p:cond delay="0"/>
                                  </p:stCondLst>
                                  <p:childTnLst>
                                    <p:animScale>
                                      <p:cBhvr>
                                        <p:cTn id="251" dur="1000" fill="hold"/>
                                        <p:tgtEl>
                                          <p:spTgt spid="28"/>
                                        </p:tgtEl>
                                      </p:cBhvr>
                                      <p:by x="30000" y="30000"/>
                                    </p:animScale>
                                  </p:childTnLst>
                                </p:cTn>
                              </p:par>
                              <p:par>
                                <p:cTn id="252" presetID="42" presetClass="path" presetSubtype="0" accel="50000" decel="50000" fill="hold" grpId="3" nodeType="withEffect">
                                  <p:stCondLst>
                                    <p:cond delay="0"/>
                                  </p:stCondLst>
                                  <p:childTnLst>
                                    <p:animMotion origin="layout" path="M -1.38889E-6 -4.81481E-6 L -0.08993 -0.05486 " pathEditMode="relative" rAng="0" ptsTypes="AA">
                                      <p:cBhvr>
                                        <p:cTn id="253" dur="1000" fill="hold"/>
                                        <p:tgtEl>
                                          <p:spTgt spid="28"/>
                                        </p:tgtEl>
                                        <p:attrNameLst>
                                          <p:attrName>ppt_x</p:attrName>
                                          <p:attrName>ppt_y</p:attrName>
                                        </p:attrNameLst>
                                      </p:cBhvr>
                                      <p:rCtr x="-4497" y="-2755"/>
                                    </p:animMotion>
                                  </p:childTnLst>
                                </p:cTn>
                              </p:par>
                              <p:par>
                                <p:cTn id="254" presetID="42" presetClass="path" presetSubtype="0" accel="50000" decel="50000" fill="hold" nodeType="withEffect">
                                  <p:stCondLst>
                                    <p:cond delay="0"/>
                                  </p:stCondLst>
                                  <p:childTnLst>
                                    <p:animMotion origin="layout" path="M -2.22222E-6 1.85185E-6 L -0.30191 0.20463 " pathEditMode="relative" rAng="0" ptsTypes="AA">
                                      <p:cBhvr>
                                        <p:cTn id="255" dur="1000" fill="hold"/>
                                        <p:tgtEl>
                                          <p:spTgt spid="34"/>
                                        </p:tgtEl>
                                        <p:attrNameLst>
                                          <p:attrName>ppt_x</p:attrName>
                                          <p:attrName>ppt_y</p:attrName>
                                        </p:attrNameLst>
                                      </p:cBhvr>
                                      <p:rCtr x="-15104" y="10231"/>
                                    </p:animMotion>
                                  </p:childTnLst>
                                </p:cTn>
                              </p:par>
                              <p:par>
                                <p:cTn id="256" presetID="42" presetClass="path" presetSubtype="0" accel="50000" decel="50000" fill="hold" grpId="2" nodeType="withEffect">
                                  <p:stCondLst>
                                    <p:cond delay="0"/>
                                  </p:stCondLst>
                                  <p:childTnLst>
                                    <p:animMotion origin="layout" path="M 0 2.59259E-6 L -0.29826 -0.34722 " pathEditMode="relative" rAng="0" ptsTypes="AA">
                                      <p:cBhvr>
                                        <p:cTn id="257" dur="1000" fill="hold"/>
                                        <p:tgtEl>
                                          <p:spTgt spid="32"/>
                                        </p:tgtEl>
                                        <p:attrNameLst>
                                          <p:attrName>ppt_x</p:attrName>
                                          <p:attrName>ppt_y</p:attrName>
                                        </p:attrNameLst>
                                      </p:cBhvr>
                                      <p:rCtr x="-14913" y="-17361"/>
                                    </p:animMotion>
                                  </p:childTnLst>
                                </p:cTn>
                              </p:par>
                              <p:par>
                                <p:cTn id="258" presetID="23" presetClass="exit" presetSubtype="32" fill="hold" grpId="3" nodeType="withEffect">
                                  <p:stCondLst>
                                    <p:cond delay="0"/>
                                  </p:stCondLst>
                                  <p:childTnLst>
                                    <p:anim calcmode="lin" valueType="num">
                                      <p:cBhvr>
                                        <p:cTn id="259" dur="1000"/>
                                        <p:tgtEl>
                                          <p:spTgt spid="32"/>
                                        </p:tgtEl>
                                        <p:attrNameLst>
                                          <p:attrName>ppt_w</p:attrName>
                                        </p:attrNameLst>
                                      </p:cBhvr>
                                      <p:tavLst>
                                        <p:tav tm="0">
                                          <p:val>
                                            <p:strVal val="ppt_w"/>
                                          </p:val>
                                        </p:tav>
                                        <p:tav tm="100000">
                                          <p:val>
                                            <p:fltVal val="0"/>
                                          </p:val>
                                        </p:tav>
                                      </p:tavLst>
                                    </p:anim>
                                    <p:anim calcmode="lin" valueType="num">
                                      <p:cBhvr>
                                        <p:cTn id="260" dur="1000"/>
                                        <p:tgtEl>
                                          <p:spTgt spid="32"/>
                                        </p:tgtEl>
                                        <p:attrNameLst>
                                          <p:attrName>ppt_h</p:attrName>
                                        </p:attrNameLst>
                                      </p:cBhvr>
                                      <p:tavLst>
                                        <p:tav tm="0">
                                          <p:val>
                                            <p:strVal val="ppt_h"/>
                                          </p:val>
                                        </p:tav>
                                        <p:tav tm="100000">
                                          <p:val>
                                            <p:fltVal val="0"/>
                                          </p:val>
                                        </p:tav>
                                      </p:tavLst>
                                    </p:anim>
                                    <p:set>
                                      <p:cBhvr>
                                        <p:cTn id="261" dur="1" fill="hold">
                                          <p:stCondLst>
                                            <p:cond delay="999"/>
                                          </p:stCondLst>
                                        </p:cTn>
                                        <p:tgtEl>
                                          <p:spTgt spid="32"/>
                                        </p:tgtEl>
                                        <p:attrNameLst>
                                          <p:attrName>style.visibility</p:attrName>
                                        </p:attrNameLst>
                                      </p:cBhvr>
                                      <p:to>
                                        <p:strVal val="hidden"/>
                                      </p:to>
                                    </p:set>
                                  </p:childTnLst>
                                </p:cTn>
                              </p:par>
                              <p:par>
                                <p:cTn id="262" presetID="23" presetClass="exit" presetSubtype="32" fill="hold" nodeType="withEffect">
                                  <p:stCondLst>
                                    <p:cond delay="0"/>
                                  </p:stCondLst>
                                  <p:childTnLst>
                                    <p:anim calcmode="lin" valueType="num">
                                      <p:cBhvr>
                                        <p:cTn id="263" dur="1000"/>
                                        <p:tgtEl>
                                          <p:spTgt spid="34"/>
                                        </p:tgtEl>
                                        <p:attrNameLst>
                                          <p:attrName>ppt_w</p:attrName>
                                        </p:attrNameLst>
                                      </p:cBhvr>
                                      <p:tavLst>
                                        <p:tav tm="0">
                                          <p:val>
                                            <p:strVal val="ppt_w"/>
                                          </p:val>
                                        </p:tav>
                                        <p:tav tm="100000">
                                          <p:val>
                                            <p:fltVal val="0"/>
                                          </p:val>
                                        </p:tav>
                                      </p:tavLst>
                                    </p:anim>
                                    <p:anim calcmode="lin" valueType="num">
                                      <p:cBhvr>
                                        <p:cTn id="264" dur="1000"/>
                                        <p:tgtEl>
                                          <p:spTgt spid="34"/>
                                        </p:tgtEl>
                                        <p:attrNameLst>
                                          <p:attrName>ppt_h</p:attrName>
                                        </p:attrNameLst>
                                      </p:cBhvr>
                                      <p:tavLst>
                                        <p:tav tm="0">
                                          <p:val>
                                            <p:strVal val="ppt_h"/>
                                          </p:val>
                                        </p:tav>
                                        <p:tav tm="100000">
                                          <p:val>
                                            <p:fltVal val="0"/>
                                          </p:val>
                                        </p:tav>
                                      </p:tavLst>
                                    </p:anim>
                                    <p:set>
                                      <p:cBhvr>
                                        <p:cTn id="265" dur="1" fill="hold">
                                          <p:stCondLst>
                                            <p:cond delay="999"/>
                                          </p:stCondLst>
                                        </p:cTn>
                                        <p:tgtEl>
                                          <p:spTgt spid="34"/>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12" presetClass="entr" presetSubtype="8" fill="hold" grpId="0" nodeType="clickEffect">
                                  <p:stCondLst>
                                    <p:cond delay="0"/>
                                  </p:stCondLst>
                                  <p:childTnLst>
                                    <p:set>
                                      <p:cBhvr>
                                        <p:cTn id="269" dur="1" fill="hold">
                                          <p:stCondLst>
                                            <p:cond delay="0"/>
                                          </p:stCondLst>
                                        </p:cTn>
                                        <p:tgtEl>
                                          <p:spTgt spid="35"/>
                                        </p:tgtEl>
                                        <p:attrNameLst>
                                          <p:attrName>style.visibility</p:attrName>
                                        </p:attrNameLst>
                                      </p:cBhvr>
                                      <p:to>
                                        <p:strVal val="visible"/>
                                      </p:to>
                                    </p:set>
                                    <p:anim calcmode="lin" valueType="num">
                                      <p:cBhvr additive="base">
                                        <p:cTn id="270" dur="500"/>
                                        <p:tgtEl>
                                          <p:spTgt spid="35"/>
                                        </p:tgtEl>
                                        <p:attrNameLst>
                                          <p:attrName>ppt_x</p:attrName>
                                        </p:attrNameLst>
                                      </p:cBhvr>
                                      <p:tavLst>
                                        <p:tav tm="0">
                                          <p:val>
                                            <p:strVal val="#ppt_x-#ppt_w*1.125000"/>
                                          </p:val>
                                        </p:tav>
                                        <p:tav tm="100000">
                                          <p:val>
                                            <p:strVal val="#ppt_x"/>
                                          </p:val>
                                        </p:tav>
                                      </p:tavLst>
                                    </p:anim>
                                    <p:animEffect transition="in" filter="wipe(right)">
                                      <p:cBhvr>
                                        <p:cTn id="271" dur="500"/>
                                        <p:tgtEl>
                                          <p:spTgt spid="35"/>
                                        </p:tgtEl>
                                      </p:cBhvr>
                                    </p:animEffect>
                                  </p:childTnLst>
                                </p:cTn>
                              </p:par>
                              <p:par>
                                <p:cTn id="272" presetID="23" presetClass="entr" presetSubtype="16" fill="hold" nodeType="withEffect">
                                  <p:stCondLst>
                                    <p:cond delay="500"/>
                                  </p:stCondLst>
                                  <p:childTnLst>
                                    <p:set>
                                      <p:cBhvr>
                                        <p:cTn id="273" dur="1" fill="hold">
                                          <p:stCondLst>
                                            <p:cond delay="0"/>
                                          </p:stCondLst>
                                        </p:cTn>
                                        <p:tgtEl>
                                          <p:spTgt spid="38"/>
                                        </p:tgtEl>
                                        <p:attrNameLst>
                                          <p:attrName>style.visibility</p:attrName>
                                        </p:attrNameLst>
                                      </p:cBhvr>
                                      <p:to>
                                        <p:strVal val="visible"/>
                                      </p:to>
                                    </p:set>
                                    <p:anim calcmode="lin" valueType="num">
                                      <p:cBhvr>
                                        <p:cTn id="274" dur="1000" fill="hold"/>
                                        <p:tgtEl>
                                          <p:spTgt spid="38"/>
                                        </p:tgtEl>
                                        <p:attrNameLst>
                                          <p:attrName>ppt_w</p:attrName>
                                        </p:attrNameLst>
                                      </p:cBhvr>
                                      <p:tavLst>
                                        <p:tav tm="0">
                                          <p:val>
                                            <p:fltVal val="0"/>
                                          </p:val>
                                        </p:tav>
                                        <p:tav tm="100000">
                                          <p:val>
                                            <p:strVal val="#ppt_w"/>
                                          </p:val>
                                        </p:tav>
                                      </p:tavLst>
                                    </p:anim>
                                    <p:anim calcmode="lin" valueType="num">
                                      <p:cBhvr>
                                        <p:cTn id="275" dur="1000" fill="hold"/>
                                        <p:tgtEl>
                                          <p:spTgt spid="38"/>
                                        </p:tgtEl>
                                        <p:attrNameLst>
                                          <p:attrName>ppt_h</p:attrName>
                                        </p:attrNameLst>
                                      </p:cBhvr>
                                      <p:tavLst>
                                        <p:tav tm="0">
                                          <p:val>
                                            <p:fltVal val="0"/>
                                          </p:val>
                                        </p:tav>
                                        <p:tav tm="100000">
                                          <p:val>
                                            <p:strVal val="#ppt_h"/>
                                          </p:val>
                                        </p:tav>
                                      </p:tavLst>
                                    </p:anim>
                                  </p:childTnLst>
                                </p:cTn>
                              </p:par>
                              <p:par>
                                <p:cTn id="276" presetID="23" presetClass="entr" presetSubtype="16" fill="hold" grpId="0" nodeType="withEffect">
                                  <p:stCondLst>
                                    <p:cond delay="500"/>
                                  </p:stCondLst>
                                  <p:childTnLst>
                                    <p:set>
                                      <p:cBhvr>
                                        <p:cTn id="277" dur="1" fill="hold">
                                          <p:stCondLst>
                                            <p:cond delay="0"/>
                                          </p:stCondLst>
                                        </p:cTn>
                                        <p:tgtEl>
                                          <p:spTgt spid="36"/>
                                        </p:tgtEl>
                                        <p:attrNameLst>
                                          <p:attrName>style.visibility</p:attrName>
                                        </p:attrNameLst>
                                      </p:cBhvr>
                                      <p:to>
                                        <p:strVal val="visible"/>
                                      </p:to>
                                    </p:set>
                                    <p:anim calcmode="lin" valueType="num">
                                      <p:cBhvr>
                                        <p:cTn id="278" dur="1000" fill="hold"/>
                                        <p:tgtEl>
                                          <p:spTgt spid="36"/>
                                        </p:tgtEl>
                                        <p:attrNameLst>
                                          <p:attrName>ppt_w</p:attrName>
                                        </p:attrNameLst>
                                      </p:cBhvr>
                                      <p:tavLst>
                                        <p:tav tm="0">
                                          <p:val>
                                            <p:fltVal val="0"/>
                                          </p:val>
                                        </p:tav>
                                        <p:tav tm="100000">
                                          <p:val>
                                            <p:strVal val="#ppt_w"/>
                                          </p:val>
                                        </p:tav>
                                      </p:tavLst>
                                    </p:anim>
                                    <p:anim calcmode="lin" valueType="num">
                                      <p:cBhvr>
                                        <p:cTn id="279" dur="1000" fill="hold"/>
                                        <p:tgtEl>
                                          <p:spTgt spid="36"/>
                                        </p:tgtEl>
                                        <p:attrNameLst>
                                          <p:attrName>ppt_h</p:attrName>
                                        </p:attrNameLst>
                                      </p:cBhvr>
                                      <p:tavLst>
                                        <p:tav tm="0">
                                          <p:val>
                                            <p:fltVal val="0"/>
                                          </p:val>
                                        </p:tav>
                                        <p:tav tm="100000">
                                          <p:val>
                                            <p:strVal val="#ppt_h"/>
                                          </p:val>
                                        </p:tav>
                                      </p:tavLst>
                                    </p:anim>
                                  </p:childTnLst>
                                </p:cTn>
                              </p:par>
                              <p:par>
                                <p:cTn id="280" presetID="42" presetClass="path" presetSubtype="0" accel="50000" decel="50000" fill="hold" grpId="1" nodeType="withEffect">
                                  <p:stCondLst>
                                    <p:cond delay="500"/>
                                  </p:stCondLst>
                                  <p:childTnLst>
                                    <p:animMotion origin="layout" path="M 0 1.48148E-6 L -0.18576 -0.27917 " pathEditMode="relative" rAng="0" ptsTypes="AA">
                                      <p:cBhvr>
                                        <p:cTn id="281" dur="1000" spd="-100000" fill="hold"/>
                                        <p:tgtEl>
                                          <p:spTgt spid="36"/>
                                        </p:tgtEl>
                                        <p:attrNameLst>
                                          <p:attrName>ppt_x</p:attrName>
                                          <p:attrName>ppt_y</p:attrName>
                                        </p:attrNameLst>
                                      </p:cBhvr>
                                      <p:rCtr x="-9323" y="-13981"/>
                                    </p:animMotion>
                                  </p:childTnLst>
                                </p:cTn>
                              </p:par>
                              <p:par>
                                <p:cTn id="282" presetID="42" presetClass="path" presetSubtype="0" accel="50000" decel="50000" fill="hold" nodeType="withEffect">
                                  <p:stCondLst>
                                    <p:cond delay="500"/>
                                  </p:stCondLst>
                                  <p:childTnLst>
                                    <p:animMotion origin="layout" path="M 1.11111E-6 3.7037E-6 L -0.19341 0.26181 " pathEditMode="relative" rAng="0" ptsTypes="AA">
                                      <p:cBhvr>
                                        <p:cTn id="283" dur="1000" spd="-100000" fill="hold"/>
                                        <p:tgtEl>
                                          <p:spTgt spid="38"/>
                                        </p:tgtEl>
                                        <p:attrNameLst>
                                          <p:attrName>ppt_x</p:attrName>
                                          <p:attrName>ppt_y</p:attrName>
                                        </p:attrNameLst>
                                      </p:cBhvr>
                                      <p:rCtr x="-9635" y="13079"/>
                                    </p:animMotion>
                                  </p:childTnLst>
                                </p:cTn>
                              </p:par>
                            </p:childTnLst>
                          </p:cTn>
                        </p:par>
                      </p:childTnLst>
                    </p:cTn>
                  </p:par>
                  <p:par>
                    <p:cTn id="284" fill="hold">
                      <p:stCondLst>
                        <p:cond delay="indefinite"/>
                      </p:stCondLst>
                      <p:childTnLst>
                        <p:par>
                          <p:cTn id="285" fill="hold">
                            <p:stCondLst>
                              <p:cond delay="0"/>
                            </p:stCondLst>
                            <p:childTnLst>
                              <p:par>
                                <p:cTn id="286" presetID="8" presetClass="emph" presetSubtype="0" fill="hold" grpId="1" nodeType="clickEffect">
                                  <p:stCondLst>
                                    <p:cond delay="0"/>
                                  </p:stCondLst>
                                  <p:childTnLst>
                                    <p:animRot by="-5400000">
                                      <p:cBhvr>
                                        <p:cTn id="287" dur="1000" fill="hold"/>
                                        <p:tgtEl>
                                          <p:spTgt spid="35"/>
                                        </p:tgtEl>
                                        <p:attrNameLst>
                                          <p:attrName>r</p:attrName>
                                        </p:attrNameLst>
                                      </p:cBhvr>
                                    </p:animRot>
                                  </p:childTnLst>
                                </p:cTn>
                              </p:par>
                              <p:par>
                                <p:cTn id="288" presetID="6" presetClass="emph" presetSubtype="0" fill="hold" grpId="2" nodeType="withEffect">
                                  <p:stCondLst>
                                    <p:cond delay="0"/>
                                  </p:stCondLst>
                                  <p:childTnLst>
                                    <p:animScale>
                                      <p:cBhvr>
                                        <p:cTn id="289" dur="1000" fill="hold"/>
                                        <p:tgtEl>
                                          <p:spTgt spid="35"/>
                                        </p:tgtEl>
                                      </p:cBhvr>
                                      <p:by x="30000" y="30000"/>
                                    </p:animScale>
                                  </p:childTnLst>
                                </p:cTn>
                              </p:par>
                              <p:par>
                                <p:cTn id="290" presetID="42" presetClass="path" presetSubtype="0" accel="50000" decel="50000" fill="hold" grpId="3" nodeType="withEffect">
                                  <p:stCondLst>
                                    <p:cond delay="0"/>
                                  </p:stCondLst>
                                  <p:childTnLst>
                                    <p:animMotion origin="layout" path="M 3.88889E-6 -1.85185E-6 L -0.08733 -0.0537 " pathEditMode="relative" rAng="0" ptsTypes="AA">
                                      <p:cBhvr>
                                        <p:cTn id="291" dur="1000" fill="hold"/>
                                        <p:tgtEl>
                                          <p:spTgt spid="35"/>
                                        </p:tgtEl>
                                        <p:attrNameLst>
                                          <p:attrName>ppt_x</p:attrName>
                                          <p:attrName>ppt_y</p:attrName>
                                        </p:attrNameLst>
                                      </p:cBhvr>
                                      <p:rCtr x="-4375" y="-2685"/>
                                    </p:animMotion>
                                  </p:childTnLst>
                                </p:cTn>
                              </p:par>
                              <p:par>
                                <p:cTn id="292" presetID="42" presetClass="path" presetSubtype="0" accel="50000" decel="50000" fill="hold" grpId="2" nodeType="withEffect">
                                  <p:stCondLst>
                                    <p:cond delay="0"/>
                                  </p:stCondLst>
                                  <p:childTnLst>
                                    <p:animMotion origin="layout" path="M 0 1.48148E-6 L -0.27187 -0.33102 " pathEditMode="relative" rAng="0" ptsTypes="AA">
                                      <p:cBhvr>
                                        <p:cTn id="293" dur="1000" fill="hold"/>
                                        <p:tgtEl>
                                          <p:spTgt spid="36"/>
                                        </p:tgtEl>
                                        <p:attrNameLst>
                                          <p:attrName>ppt_x</p:attrName>
                                          <p:attrName>ppt_y</p:attrName>
                                        </p:attrNameLst>
                                      </p:cBhvr>
                                      <p:rCtr x="-13594" y="-16551"/>
                                    </p:animMotion>
                                  </p:childTnLst>
                                </p:cTn>
                              </p:par>
                              <p:par>
                                <p:cTn id="294" presetID="23" presetClass="exit" presetSubtype="32" fill="hold" grpId="3" nodeType="withEffect">
                                  <p:stCondLst>
                                    <p:cond delay="0"/>
                                  </p:stCondLst>
                                  <p:childTnLst>
                                    <p:anim calcmode="lin" valueType="num">
                                      <p:cBhvr>
                                        <p:cTn id="295" dur="1000"/>
                                        <p:tgtEl>
                                          <p:spTgt spid="36"/>
                                        </p:tgtEl>
                                        <p:attrNameLst>
                                          <p:attrName>ppt_w</p:attrName>
                                        </p:attrNameLst>
                                      </p:cBhvr>
                                      <p:tavLst>
                                        <p:tav tm="0">
                                          <p:val>
                                            <p:strVal val="ppt_w"/>
                                          </p:val>
                                        </p:tav>
                                        <p:tav tm="100000">
                                          <p:val>
                                            <p:fltVal val="0"/>
                                          </p:val>
                                        </p:tav>
                                      </p:tavLst>
                                    </p:anim>
                                    <p:anim calcmode="lin" valueType="num">
                                      <p:cBhvr>
                                        <p:cTn id="296" dur="1000"/>
                                        <p:tgtEl>
                                          <p:spTgt spid="36"/>
                                        </p:tgtEl>
                                        <p:attrNameLst>
                                          <p:attrName>ppt_h</p:attrName>
                                        </p:attrNameLst>
                                      </p:cBhvr>
                                      <p:tavLst>
                                        <p:tav tm="0">
                                          <p:val>
                                            <p:strVal val="ppt_h"/>
                                          </p:val>
                                        </p:tav>
                                        <p:tav tm="100000">
                                          <p:val>
                                            <p:fltVal val="0"/>
                                          </p:val>
                                        </p:tav>
                                      </p:tavLst>
                                    </p:anim>
                                    <p:set>
                                      <p:cBhvr>
                                        <p:cTn id="297" dur="1" fill="hold">
                                          <p:stCondLst>
                                            <p:cond delay="999"/>
                                          </p:stCondLst>
                                        </p:cTn>
                                        <p:tgtEl>
                                          <p:spTgt spid="36"/>
                                        </p:tgtEl>
                                        <p:attrNameLst>
                                          <p:attrName>style.visibility</p:attrName>
                                        </p:attrNameLst>
                                      </p:cBhvr>
                                      <p:to>
                                        <p:strVal val="hidden"/>
                                      </p:to>
                                    </p:set>
                                  </p:childTnLst>
                                </p:cTn>
                              </p:par>
                              <p:par>
                                <p:cTn id="298" presetID="42" presetClass="path" presetSubtype="0" accel="50000" decel="50000" fill="hold" nodeType="withEffect">
                                  <p:stCondLst>
                                    <p:cond delay="0"/>
                                  </p:stCondLst>
                                  <p:childTnLst>
                                    <p:animMotion origin="layout" path="M 1.11111E-6 3.7037E-6 L -0.2809 0.13912 " pathEditMode="relative" rAng="0" ptsTypes="AA">
                                      <p:cBhvr>
                                        <p:cTn id="299" dur="1000" fill="hold"/>
                                        <p:tgtEl>
                                          <p:spTgt spid="38"/>
                                        </p:tgtEl>
                                        <p:attrNameLst>
                                          <p:attrName>ppt_x</p:attrName>
                                          <p:attrName>ppt_y</p:attrName>
                                        </p:attrNameLst>
                                      </p:cBhvr>
                                      <p:rCtr x="-14045" y="6944"/>
                                    </p:animMotion>
                                  </p:childTnLst>
                                </p:cTn>
                              </p:par>
                              <p:par>
                                <p:cTn id="300" presetID="6" presetClass="emph" presetSubtype="0" fill="hold" nodeType="withEffect">
                                  <p:stCondLst>
                                    <p:cond delay="0"/>
                                  </p:stCondLst>
                                  <p:childTnLst>
                                    <p:animScale>
                                      <p:cBhvr>
                                        <p:cTn id="301" dur="1000" fill="hold"/>
                                        <p:tgtEl>
                                          <p:spTgt spid="38"/>
                                        </p:tgtEl>
                                      </p:cBhvr>
                                      <p:by x="15000" y="15000"/>
                                    </p:animScale>
                                  </p:childTnLst>
                                </p:cTn>
                              </p:par>
                            </p:childTnLst>
                          </p:cTn>
                        </p:par>
                      </p:childTnLst>
                    </p:cTn>
                  </p:par>
                  <p:par>
                    <p:cTn id="302" fill="hold">
                      <p:stCondLst>
                        <p:cond delay="indefinite"/>
                      </p:stCondLst>
                      <p:childTnLst>
                        <p:par>
                          <p:cTn id="303" fill="hold">
                            <p:stCondLst>
                              <p:cond delay="0"/>
                            </p:stCondLst>
                            <p:childTnLst>
                              <p:par>
                                <p:cTn id="304" presetID="12" presetClass="entr" presetSubtype="8" fill="hold" grpId="0" nodeType="clickEffect">
                                  <p:stCondLst>
                                    <p:cond delay="0"/>
                                  </p:stCondLst>
                                  <p:childTnLst>
                                    <p:set>
                                      <p:cBhvr>
                                        <p:cTn id="305" dur="1" fill="hold">
                                          <p:stCondLst>
                                            <p:cond delay="0"/>
                                          </p:stCondLst>
                                        </p:cTn>
                                        <p:tgtEl>
                                          <p:spTgt spid="41"/>
                                        </p:tgtEl>
                                        <p:attrNameLst>
                                          <p:attrName>style.visibility</p:attrName>
                                        </p:attrNameLst>
                                      </p:cBhvr>
                                      <p:to>
                                        <p:strVal val="visible"/>
                                      </p:to>
                                    </p:set>
                                    <p:anim calcmode="lin" valueType="num">
                                      <p:cBhvr additive="base">
                                        <p:cTn id="306" dur="500"/>
                                        <p:tgtEl>
                                          <p:spTgt spid="41"/>
                                        </p:tgtEl>
                                        <p:attrNameLst>
                                          <p:attrName>ppt_x</p:attrName>
                                        </p:attrNameLst>
                                      </p:cBhvr>
                                      <p:tavLst>
                                        <p:tav tm="0">
                                          <p:val>
                                            <p:strVal val="#ppt_x-#ppt_w*1.125000"/>
                                          </p:val>
                                        </p:tav>
                                        <p:tav tm="100000">
                                          <p:val>
                                            <p:strVal val="#ppt_x"/>
                                          </p:val>
                                        </p:tav>
                                      </p:tavLst>
                                    </p:anim>
                                    <p:animEffect transition="in" filter="wipe(right)">
                                      <p:cBhvr>
                                        <p:cTn id="307" dur="500"/>
                                        <p:tgtEl>
                                          <p:spTgt spid="41"/>
                                        </p:tgtEl>
                                      </p:cBhvr>
                                    </p:animEffect>
                                  </p:childTnLst>
                                </p:cTn>
                              </p:par>
                              <p:par>
                                <p:cTn id="308" presetID="23" presetClass="entr" presetSubtype="16" fill="hold" nodeType="withEffect">
                                  <p:stCondLst>
                                    <p:cond delay="500"/>
                                  </p:stCondLst>
                                  <p:childTnLst>
                                    <p:set>
                                      <p:cBhvr>
                                        <p:cTn id="309" dur="1" fill="hold">
                                          <p:stCondLst>
                                            <p:cond delay="0"/>
                                          </p:stCondLst>
                                        </p:cTn>
                                        <p:tgtEl>
                                          <p:spTgt spid="40"/>
                                        </p:tgtEl>
                                        <p:attrNameLst>
                                          <p:attrName>style.visibility</p:attrName>
                                        </p:attrNameLst>
                                      </p:cBhvr>
                                      <p:to>
                                        <p:strVal val="visible"/>
                                      </p:to>
                                    </p:set>
                                    <p:anim calcmode="lin" valueType="num">
                                      <p:cBhvr>
                                        <p:cTn id="310" dur="1000" fill="hold"/>
                                        <p:tgtEl>
                                          <p:spTgt spid="40"/>
                                        </p:tgtEl>
                                        <p:attrNameLst>
                                          <p:attrName>ppt_w</p:attrName>
                                        </p:attrNameLst>
                                      </p:cBhvr>
                                      <p:tavLst>
                                        <p:tav tm="0">
                                          <p:val>
                                            <p:fltVal val="0"/>
                                          </p:val>
                                        </p:tav>
                                        <p:tav tm="100000">
                                          <p:val>
                                            <p:strVal val="#ppt_w"/>
                                          </p:val>
                                        </p:tav>
                                      </p:tavLst>
                                    </p:anim>
                                    <p:anim calcmode="lin" valueType="num">
                                      <p:cBhvr>
                                        <p:cTn id="311" dur="1000" fill="hold"/>
                                        <p:tgtEl>
                                          <p:spTgt spid="40"/>
                                        </p:tgtEl>
                                        <p:attrNameLst>
                                          <p:attrName>ppt_h</p:attrName>
                                        </p:attrNameLst>
                                      </p:cBhvr>
                                      <p:tavLst>
                                        <p:tav tm="0">
                                          <p:val>
                                            <p:fltVal val="0"/>
                                          </p:val>
                                        </p:tav>
                                        <p:tav tm="100000">
                                          <p:val>
                                            <p:strVal val="#ppt_h"/>
                                          </p:val>
                                        </p:tav>
                                      </p:tavLst>
                                    </p:anim>
                                  </p:childTnLst>
                                </p:cTn>
                              </p:par>
                              <p:par>
                                <p:cTn id="312" presetID="23" presetClass="entr" presetSubtype="16" fill="hold" grpId="0" nodeType="withEffect">
                                  <p:stCondLst>
                                    <p:cond delay="500"/>
                                  </p:stCondLst>
                                  <p:childTnLst>
                                    <p:set>
                                      <p:cBhvr>
                                        <p:cTn id="313" dur="1" fill="hold">
                                          <p:stCondLst>
                                            <p:cond delay="0"/>
                                          </p:stCondLst>
                                        </p:cTn>
                                        <p:tgtEl>
                                          <p:spTgt spid="42"/>
                                        </p:tgtEl>
                                        <p:attrNameLst>
                                          <p:attrName>style.visibility</p:attrName>
                                        </p:attrNameLst>
                                      </p:cBhvr>
                                      <p:to>
                                        <p:strVal val="visible"/>
                                      </p:to>
                                    </p:set>
                                    <p:anim calcmode="lin" valueType="num">
                                      <p:cBhvr>
                                        <p:cTn id="314" dur="1000" fill="hold"/>
                                        <p:tgtEl>
                                          <p:spTgt spid="42"/>
                                        </p:tgtEl>
                                        <p:attrNameLst>
                                          <p:attrName>ppt_w</p:attrName>
                                        </p:attrNameLst>
                                      </p:cBhvr>
                                      <p:tavLst>
                                        <p:tav tm="0">
                                          <p:val>
                                            <p:fltVal val="0"/>
                                          </p:val>
                                        </p:tav>
                                        <p:tav tm="100000">
                                          <p:val>
                                            <p:strVal val="#ppt_w"/>
                                          </p:val>
                                        </p:tav>
                                      </p:tavLst>
                                    </p:anim>
                                    <p:anim calcmode="lin" valueType="num">
                                      <p:cBhvr>
                                        <p:cTn id="315" dur="1000" fill="hold"/>
                                        <p:tgtEl>
                                          <p:spTgt spid="42"/>
                                        </p:tgtEl>
                                        <p:attrNameLst>
                                          <p:attrName>ppt_h</p:attrName>
                                        </p:attrNameLst>
                                      </p:cBhvr>
                                      <p:tavLst>
                                        <p:tav tm="0">
                                          <p:val>
                                            <p:fltVal val="0"/>
                                          </p:val>
                                        </p:tav>
                                        <p:tav tm="100000">
                                          <p:val>
                                            <p:strVal val="#ppt_h"/>
                                          </p:val>
                                        </p:tav>
                                      </p:tavLst>
                                    </p:anim>
                                  </p:childTnLst>
                                </p:cTn>
                              </p:par>
                              <p:par>
                                <p:cTn id="316" presetID="42" presetClass="path" presetSubtype="0" accel="50000" decel="50000" fill="hold" grpId="1" nodeType="withEffect">
                                  <p:stCondLst>
                                    <p:cond delay="500"/>
                                  </p:stCondLst>
                                  <p:childTnLst>
                                    <p:animMotion origin="layout" path="M 0 7.40741E-7 L -0.16181 -0.27569 " pathEditMode="relative" rAng="0" ptsTypes="AA">
                                      <p:cBhvr>
                                        <p:cTn id="317" dur="1000" spd="-100000" fill="hold"/>
                                        <p:tgtEl>
                                          <p:spTgt spid="42"/>
                                        </p:tgtEl>
                                        <p:attrNameLst>
                                          <p:attrName>ppt_x</p:attrName>
                                          <p:attrName>ppt_y</p:attrName>
                                        </p:attrNameLst>
                                      </p:cBhvr>
                                      <p:rCtr x="-8038" y="-13819"/>
                                    </p:animMotion>
                                  </p:childTnLst>
                                </p:cTn>
                              </p:par>
                              <p:par>
                                <p:cTn id="318" presetID="42" presetClass="path" presetSubtype="0" accel="50000" decel="50000" fill="hold" nodeType="withEffect">
                                  <p:stCondLst>
                                    <p:cond delay="500"/>
                                  </p:stCondLst>
                                  <p:childTnLst>
                                    <p:animMotion origin="layout" path="M 2.77778E-7 3.7037E-6 L -0.16997 0.26227 " pathEditMode="relative" rAng="0" ptsTypes="AA">
                                      <p:cBhvr>
                                        <p:cTn id="319" dur="1000" spd="-100000" fill="hold"/>
                                        <p:tgtEl>
                                          <p:spTgt spid="40"/>
                                        </p:tgtEl>
                                        <p:attrNameLst>
                                          <p:attrName>ppt_x</p:attrName>
                                          <p:attrName>ppt_y</p:attrName>
                                        </p:attrNameLst>
                                      </p:cBhvr>
                                      <p:rCtr x="-8507" y="13079"/>
                                    </p:animMotion>
                                  </p:childTnLst>
                                </p:cTn>
                              </p:par>
                            </p:childTnLst>
                          </p:cTn>
                        </p:par>
                      </p:childTnLst>
                    </p:cTn>
                  </p:par>
                  <p:par>
                    <p:cTn id="320" fill="hold">
                      <p:stCondLst>
                        <p:cond delay="indefinite"/>
                      </p:stCondLst>
                      <p:childTnLst>
                        <p:par>
                          <p:cTn id="321" fill="hold">
                            <p:stCondLst>
                              <p:cond delay="0"/>
                            </p:stCondLst>
                            <p:childTnLst>
                              <p:par>
                                <p:cTn id="322" presetID="8" presetClass="emph" presetSubtype="0" fill="hold" grpId="1" nodeType="clickEffect">
                                  <p:stCondLst>
                                    <p:cond delay="0"/>
                                  </p:stCondLst>
                                  <p:childTnLst>
                                    <p:animRot by="-5400000">
                                      <p:cBhvr>
                                        <p:cTn id="323" dur="1000" fill="hold"/>
                                        <p:tgtEl>
                                          <p:spTgt spid="41"/>
                                        </p:tgtEl>
                                        <p:attrNameLst>
                                          <p:attrName>r</p:attrName>
                                        </p:attrNameLst>
                                      </p:cBhvr>
                                    </p:animRot>
                                  </p:childTnLst>
                                </p:cTn>
                              </p:par>
                              <p:par>
                                <p:cTn id="324" presetID="6" presetClass="emph" presetSubtype="0" fill="hold" grpId="2" nodeType="withEffect">
                                  <p:stCondLst>
                                    <p:cond delay="0"/>
                                  </p:stCondLst>
                                  <p:childTnLst>
                                    <p:animScale>
                                      <p:cBhvr>
                                        <p:cTn id="325" dur="1000" fill="hold"/>
                                        <p:tgtEl>
                                          <p:spTgt spid="41"/>
                                        </p:tgtEl>
                                      </p:cBhvr>
                                      <p:by x="30000" y="30000"/>
                                    </p:animScale>
                                  </p:childTnLst>
                                </p:cTn>
                              </p:par>
                              <p:par>
                                <p:cTn id="326" presetID="42" presetClass="path" presetSubtype="0" accel="50000" decel="50000" fill="hold" grpId="3" nodeType="withEffect">
                                  <p:stCondLst>
                                    <p:cond delay="0"/>
                                  </p:stCondLst>
                                  <p:childTnLst>
                                    <p:animMotion origin="layout" path="M -4.44444E-6 -4.81481E-6 L -0.08628 -0.05555 " pathEditMode="relative" rAng="0" ptsTypes="AA">
                                      <p:cBhvr>
                                        <p:cTn id="327" dur="1000" fill="hold"/>
                                        <p:tgtEl>
                                          <p:spTgt spid="41"/>
                                        </p:tgtEl>
                                        <p:attrNameLst>
                                          <p:attrName>ppt_x</p:attrName>
                                          <p:attrName>ppt_y</p:attrName>
                                        </p:attrNameLst>
                                      </p:cBhvr>
                                      <p:rCtr x="-4323" y="-2778"/>
                                    </p:animMotion>
                                  </p:childTnLst>
                                </p:cTn>
                              </p:par>
                              <p:par>
                                <p:cTn id="328" presetID="42" presetClass="path" presetSubtype="0" accel="50000" decel="50000" fill="hold" grpId="2" nodeType="withEffect">
                                  <p:stCondLst>
                                    <p:cond delay="0"/>
                                  </p:stCondLst>
                                  <p:childTnLst>
                                    <p:animMotion origin="layout" path="M 0 7.40741E-7 L -0.24687 -0.3287 " pathEditMode="relative" rAng="0" ptsTypes="AA">
                                      <p:cBhvr>
                                        <p:cTn id="329" dur="1000" fill="hold"/>
                                        <p:tgtEl>
                                          <p:spTgt spid="42"/>
                                        </p:tgtEl>
                                        <p:attrNameLst>
                                          <p:attrName>ppt_x</p:attrName>
                                          <p:attrName>ppt_y</p:attrName>
                                        </p:attrNameLst>
                                      </p:cBhvr>
                                      <p:rCtr x="-12344" y="-16435"/>
                                    </p:animMotion>
                                  </p:childTnLst>
                                </p:cTn>
                              </p:par>
                              <p:par>
                                <p:cTn id="330" presetID="6" presetClass="emph" presetSubtype="0" fill="hold" nodeType="withEffect">
                                  <p:stCondLst>
                                    <p:cond delay="0"/>
                                  </p:stCondLst>
                                  <p:childTnLst>
                                    <p:animScale>
                                      <p:cBhvr>
                                        <p:cTn id="331" dur="1000" fill="hold"/>
                                        <p:tgtEl>
                                          <p:spTgt spid="40"/>
                                        </p:tgtEl>
                                      </p:cBhvr>
                                      <p:by x="15000" y="15000"/>
                                    </p:animScale>
                                  </p:childTnLst>
                                </p:cTn>
                              </p:par>
                              <p:par>
                                <p:cTn id="332" presetID="42" presetClass="path" presetSubtype="0" accel="50000" decel="50000" fill="hold" nodeType="withEffect">
                                  <p:stCondLst>
                                    <p:cond delay="0"/>
                                  </p:stCondLst>
                                  <p:childTnLst>
                                    <p:animMotion origin="layout" path="M 2.77778E-7 3.7037E-6 L -0.2566 0.05787 " pathEditMode="relative" rAng="0" ptsTypes="AA">
                                      <p:cBhvr>
                                        <p:cTn id="333" dur="1000" fill="hold"/>
                                        <p:tgtEl>
                                          <p:spTgt spid="40"/>
                                        </p:tgtEl>
                                        <p:attrNameLst>
                                          <p:attrName>ppt_x</p:attrName>
                                          <p:attrName>ppt_y</p:attrName>
                                        </p:attrNameLst>
                                      </p:cBhvr>
                                      <p:rCtr x="-12830" y="2894"/>
                                    </p:animMotion>
                                  </p:childTnLst>
                                </p:cTn>
                              </p:par>
                              <p:par>
                                <p:cTn id="334" presetID="23" presetClass="exit" presetSubtype="32" fill="hold" grpId="3" nodeType="withEffect">
                                  <p:stCondLst>
                                    <p:cond delay="0"/>
                                  </p:stCondLst>
                                  <p:childTnLst>
                                    <p:anim calcmode="lin" valueType="num">
                                      <p:cBhvr>
                                        <p:cTn id="335" dur="1000"/>
                                        <p:tgtEl>
                                          <p:spTgt spid="42"/>
                                        </p:tgtEl>
                                        <p:attrNameLst>
                                          <p:attrName>ppt_w</p:attrName>
                                        </p:attrNameLst>
                                      </p:cBhvr>
                                      <p:tavLst>
                                        <p:tav tm="0">
                                          <p:val>
                                            <p:strVal val="ppt_w"/>
                                          </p:val>
                                        </p:tav>
                                        <p:tav tm="100000">
                                          <p:val>
                                            <p:fltVal val="0"/>
                                          </p:val>
                                        </p:tav>
                                      </p:tavLst>
                                    </p:anim>
                                    <p:anim calcmode="lin" valueType="num">
                                      <p:cBhvr>
                                        <p:cTn id="336" dur="1000"/>
                                        <p:tgtEl>
                                          <p:spTgt spid="42"/>
                                        </p:tgtEl>
                                        <p:attrNameLst>
                                          <p:attrName>ppt_h</p:attrName>
                                        </p:attrNameLst>
                                      </p:cBhvr>
                                      <p:tavLst>
                                        <p:tav tm="0">
                                          <p:val>
                                            <p:strVal val="ppt_h"/>
                                          </p:val>
                                        </p:tav>
                                        <p:tav tm="100000">
                                          <p:val>
                                            <p:fltVal val="0"/>
                                          </p:val>
                                        </p:tav>
                                      </p:tavLst>
                                    </p:anim>
                                    <p:set>
                                      <p:cBhvr>
                                        <p:cTn id="337" dur="1" fill="hold">
                                          <p:stCondLst>
                                            <p:cond delay="999"/>
                                          </p:stCondLst>
                                        </p:cTn>
                                        <p:tgtEl>
                                          <p:spTgt spid="42"/>
                                        </p:tgtEl>
                                        <p:attrNameLst>
                                          <p:attrName>style.visibility</p:attrName>
                                        </p:attrNameLst>
                                      </p:cBhvr>
                                      <p:to>
                                        <p:strVal val="hidden"/>
                                      </p:to>
                                    </p:set>
                                  </p:childTnLst>
                                </p:cTn>
                              </p:par>
                            </p:childTnLst>
                          </p:cTn>
                        </p:par>
                      </p:childTnLst>
                    </p:cTn>
                  </p:par>
                  <p:par>
                    <p:cTn id="338" fill="hold">
                      <p:stCondLst>
                        <p:cond delay="indefinite"/>
                      </p:stCondLst>
                      <p:childTnLst>
                        <p:par>
                          <p:cTn id="339" fill="hold">
                            <p:stCondLst>
                              <p:cond delay="0"/>
                            </p:stCondLst>
                            <p:childTnLst>
                              <p:par>
                                <p:cTn id="340" presetID="12" presetClass="entr" presetSubtype="8" fill="hold" grpId="0" nodeType="clickEffect">
                                  <p:stCondLst>
                                    <p:cond delay="0"/>
                                  </p:stCondLst>
                                  <p:childTnLst>
                                    <p:set>
                                      <p:cBhvr>
                                        <p:cTn id="341" dur="1" fill="hold">
                                          <p:stCondLst>
                                            <p:cond delay="0"/>
                                          </p:stCondLst>
                                        </p:cTn>
                                        <p:tgtEl>
                                          <p:spTgt spid="43"/>
                                        </p:tgtEl>
                                        <p:attrNameLst>
                                          <p:attrName>style.visibility</p:attrName>
                                        </p:attrNameLst>
                                      </p:cBhvr>
                                      <p:to>
                                        <p:strVal val="visible"/>
                                      </p:to>
                                    </p:set>
                                    <p:anim calcmode="lin" valueType="num">
                                      <p:cBhvr additive="base">
                                        <p:cTn id="342" dur="500"/>
                                        <p:tgtEl>
                                          <p:spTgt spid="43"/>
                                        </p:tgtEl>
                                        <p:attrNameLst>
                                          <p:attrName>ppt_x</p:attrName>
                                        </p:attrNameLst>
                                      </p:cBhvr>
                                      <p:tavLst>
                                        <p:tav tm="0">
                                          <p:val>
                                            <p:strVal val="#ppt_x-#ppt_w*1.125000"/>
                                          </p:val>
                                        </p:tav>
                                        <p:tav tm="100000">
                                          <p:val>
                                            <p:strVal val="#ppt_x"/>
                                          </p:val>
                                        </p:tav>
                                      </p:tavLst>
                                    </p:anim>
                                    <p:animEffect transition="in" filter="wipe(right)">
                                      <p:cBhvr>
                                        <p:cTn id="343" dur="500"/>
                                        <p:tgtEl>
                                          <p:spTgt spid="43"/>
                                        </p:tgtEl>
                                      </p:cBhvr>
                                    </p:animEffect>
                                  </p:childTnLst>
                                </p:cTn>
                              </p:par>
                              <p:par>
                                <p:cTn id="344" presetID="23" presetClass="entr" presetSubtype="16" fill="hold" nodeType="withEffect">
                                  <p:stCondLst>
                                    <p:cond delay="500"/>
                                  </p:stCondLst>
                                  <p:childTnLst>
                                    <p:set>
                                      <p:cBhvr>
                                        <p:cTn id="345" dur="1" fill="hold">
                                          <p:stCondLst>
                                            <p:cond delay="0"/>
                                          </p:stCondLst>
                                        </p:cTn>
                                        <p:tgtEl>
                                          <p:spTgt spid="48"/>
                                        </p:tgtEl>
                                        <p:attrNameLst>
                                          <p:attrName>style.visibility</p:attrName>
                                        </p:attrNameLst>
                                      </p:cBhvr>
                                      <p:to>
                                        <p:strVal val="visible"/>
                                      </p:to>
                                    </p:set>
                                    <p:anim calcmode="lin" valueType="num">
                                      <p:cBhvr>
                                        <p:cTn id="346" dur="1000" fill="hold"/>
                                        <p:tgtEl>
                                          <p:spTgt spid="48"/>
                                        </p:tgtEl>
                                        <p:attrNameLst>
                                          <p:attrName>ppt_w</p:attrName>
                                        </p:attrNameLst>
                                      </p:cBhvr>
                                      <p:tavLst>
                                        <p:tav tm="0">
                                          <p:val>
                                            <p:fltVal val="0"/>
                                          </p:val>
                                        </p:tav>
                                        <p:tav tm="100000">
                                          <p:val>
                                            <p:strVal val="#ppt_w"/>
                                          </p:val>
                                        </p:tav>
                                      </p:tavLst>
                                    </p:anim>
                                    <p:anim calcmode="lin" valueType="num">
                                      <p:cBhvr>
                                        <p:cTn id="347" dur="1000" fill="hold"/>
                                        <p:tgtEl>
                                          <p:spTgt spid="48"/>
                                        </p:tgtEl>
                                        <p:attrNameLst>
                                          <p:attrName>ppt_h</p:attrName>
                                        </p:attrNameLst>
                                      </p:cBhvr>
                                      <p:tavLst>
                                        <p:tav tm="0">
                                          <p:val>
                                            <p:fltVal val="0"/>
                                          </p:val>
                                        </p:tav>
                                        <p:tav tm="100000">
                                          <p:val>
                                            <p:strVal val="#ppt_h"/>
                                          </p:val>
                                        </p:tav>
                                      </p:tavLst>
                                    </p:anim>
                                  </p:childTnLst>
                                </p:cTn>
                              </p:par>
                              <p:par>
                                <p:cTn id="348" presetID="23" presetClass="entr" presetSubtype="16" fill="hold" grpId="0" nodeType="withEffect">
                                  <p:stCondLst>
                                    <p:cond delay="500"/>
                                  </p:stCondLst>
                                  <p:childTnLst>
                                    <p:set>
                                      <p:cBhvr>
                                        <p:cTn id="349" dur="1" fill="hold">
                                          <p:stCondLst>
                                            <p:cond delay="0"/>
                                          </p:stCondLst>
                                        </p:cTn>
                                        <p:tgtEl>
                                          <p:spTgt spid="44"/>
                                        </p:tgtEl>
                                        <p:attrNameLst>
                                          <p:attrName>style.visibility</p:attrName>
                                        </p:attrNameLst>
                                      </p:cBhvr>
                                      <p:to>
                                        <p:strVal val="visible"/>
                                      </p:to>
                                    </p:set>
                                    <p:anim calcmode="lin" valueType="num">
                                      <p:cBhvr>
                                        <p:cTn id="350" dur="1000" fill="hold"/>
                                        <p:tgtEl>
                                          <p:spTgt spid="44"/>
                                        </p:tgtEl>
                                        <p:attrNameLst>
                                          <p:attrName>ppt_w</p:attrName>
                                        </p:attrNameLst>
                                      </p:cBhvr>
                                      <p:tavLst>
                                        <p:tav tm="0">
                                          <p:val>
                                            <p:fltVal val="0"/>
                                          </p:val>
                                        </p:tav>
                                        <p:tav tm="100000">
                                          <p:val>
                                            <p:strVal val="#ppt_w"/>
                                          </p:val>
                                        </p:tav>
                                      </p:tavLst>
                                    </p:anim>
                                    <p:anim calcmode="lin" valueType="num">
                                      <p:cBhvr>
                                        <p:cTn id="351" dur="1000" fill="hold"/>
                                        <p:tgtEl>
                                          <p:spTgt spid="44"/>
                                        </p:tgtEl>
                                        <p:attrNameLst>
                                          <p:attrName>ppt_h</p:attrName>
                                        </p:attrNameLst>
                                      </p:cBhvr>
                                      <p:tavLst>
                                        <p:tav tm="0">
                                          <p:val>
                                            <p:fltVal val="0"/>
                                          </p:val>
                                        </p:tav>
                                        <p:tav tm="100000">
                                          <p:val>
                                            <p:strVal val="#ppt_h"/>
                                          </p:val>
                                        </p:tav>
                                      </p:tavLst>
                                    </p:anim>
                                  </p:childTnLst>
                                </p:cTn>
                              </p:par>
                              <p:par>
                                <p:cTn id="352" presetID="42" presetClass="path" presetSubtype="0" accel="50000" decel="50000" fill="hold" grpId="1" nodeType="withEffect">
                                  <p:stCondLst>
                                    <p:cond delay="500"/>
                                  </p:stCondLst>
                                  <p:childTnLst>
                                    <p:animMotion origin="layout" path="M -2.22222E-6 2.22222E-6 L -0.14809 -0.24421 " pathEditMode="relative" rAng="0" ptsTypes="AA">
                                      <p:cBhvr>
                                        <p:cTn id="353" dur="1000" spd="-100000" fill="hold"/>
                                        <p:tgtEl>
                                          <p:spTgt spid="44"/>
                                        </p:tgtEl>
                                        <p:attrNameLst>
                                          <p:attrName>ppt_x</p:attrName>
                                          <p:attrName>ppt_y</p:attrName>
                                        </p:attrNameLst>
                                      </p:cBhvr>
                                      <p:rCtr x="-7413" y="-12245"/>
                                    </p:animMotion>
                                  </p:childTnLst>
                                </p:cTn>
                              </p:par>
                              <p:par>
                                <p:cTn id="354" presetID="42" presetClass="path" presetSubtype="0" accel="50000" decel="50000" fill="hold" nodeType="withEffect">
                                  <p:stCondLst>
                                    <p:cond delay="500"/>
                                  </p:stCondLst>
                                  <p:childTnLst>
                                    <p:animMotion origin="layout" path="M 3.88889E-6 -1.48148E-6 L -0.20885 0.20833 " pathEditMode="relative" rAng="0" ptsTypes="AA">
                                      <p:cBhvr>
                                        <p:cTn id="355" dur="1000" spd="-100000" fill="hold"/>
                                        <p:tgtEl>
                                          <p:spTgt spid="48"/>
                                        </p:tgtEl>
                                        <p:attrNameLst>
                                          <p:attrName>ppt_x</p:attrName>
                                          <p:attrName>ppt_y</p:attrName>
                                        </p:attrNameLst>
                                      </p:cBhvr>
                                      <p:rCtr x="-10434" y="10394"/>
                                    </p:animMotion>
                                  </p:childTnLst>
                                </p:cTn>
                              </p:par>
                            </p:childTnLst>
                          </p:cTn>
                        </p:par>
                      </p:childTnLst>
                    </p:cTn>
                  </p:par>
                  <p:par>
                    <p:cTn id="356" fill="hold">
                      <p:stCondLst>
                        <p:cond delay="indefinite"/>
                      </p:stCondLst>
                      <p:childTnLst>
                        <p:par>
                          <p:cTn id="357" fill="hold">
                            <p:stCondLst>
                              <p:cond delay="0"/>
                            </p:stCondLst>
                            <p:childTnLst>
                              <p:par>
                                <p:cTn id="358" presetID="8" presetClass="emph" presetSubtype="0" fill="hold" grpId="1" nodeType="clickEffect">
                                  <p:stCondLst>
                                    <p:cond delay="0"/>
                                  </p:stCondLst>
                                  <p:childTnLst>
                                    <p:animRot by="-5400000">
                                      <p:cBhvr>
                                        <p:cTn id="359" dur="1000" fill="hold"/>
                                        <p:tgtEl>
                                          <p:spTgt spid="43"/>
                                        </p:tgtEl>
                                        <p:attrNameLst>
                                          <p:attrName>r</p:attrName>
                                        </p:attrNameLst>
                                      </p:cBhvr>
                                    </p:animRot>
                                  </p:childTnLst>
                                </p:cTn>
                              </p:par>
                              <p:par>
                                <p:cTn id="360" presetID="6" presetClass="emph" presetSubtype="0" fill="hold" grpId="2" nodeType="withEffect">
                                  <p:stCondLst>
                                    <p:cond delay="0"/>
                                  </p:stCondLst>
                                  <p:childTnLst>
                                    <p:animScale>
                                      <p:cBhvr>
                                        <p:cTn id="361" dur="1000" fill="hold"/>
                                        <p:tgtEl>
                                          <p:spTgt spid="43"/>
                                        </p:tgtEl>
                                      </p:cBhvr>
                                      <p:by x="30000" y="30000"/>
                                    </p:animScale>
                                  </p:childTnLst>
                                </p:cTn>
                              </p:par>
                              <p:par>
                                <p:cTn id="362" presetID="42" presetClass="path" presetSubtype="0" accel="50000" decel="50000" fill="hold" grpId="3" nodeType="withEffect">
                                  <p:stCondLst>
                                    <p:cond delay="0"/>
                                  </p:stCondLst>
                                  <p:childTnLst>
                                    <p:animMotion origin="layout" path="M -1.94444E-6 -4.81481E-6 L -0.07517 -0.05578 " pathEditMode="relative" rAng="0" ptsTypes="AA">
                                      <p:cBhvr>
                                        <p:cTn id="363" dur="1000" fill="hold"/>
                                        <p:tgtEl>
                                          <p:spTgt spid="43"/>
                                        </p:tgtEl>
                                        <p:attrNameLst>
                                          <p:attrName>ppt_x</p:attrName>
                                          <p:attrName>ppt_y</p:attrName>
                                        </p:attrNameLst>
                                      </p:cBhvr>
                                      <p:rCtr x="-3767" y="-2801"/>
                                    </p:animMotion>
                                  </p:childTnLst>
                                </p:cTn>
                              </p:par>
                              <p:par>
                                <p:cTn id="364" presetID="42" presetClass="path" presetSubtype="0" accel="50000" decel="50000" fill="hold" grpId="2" nodeType="withEffect">
                                  <p:stCondLst>
                                    <p:cond delay="0"/>
                                  </p:stCondLst>
                                  <p:childTnLst>
                                    <p:animMotion origin="layout" path="M -2.22222E-6 2.22222E-6 L -0.2217 -0.29838 " pathEditMode="relative" rAng="0" ptsTypes="AA">
                                      <p:cBhvr>
                                        <p:cTn id="365" dur="1000" fill="hold"/>
                                        <p:tgtEl>
                                          <p:spTgt spid="44"/>
                                        </p:tgtEl>
                                        <p:attrNameLst>
                                          <p:attrName>ppt_x</p:attrName>
                                          <p:attrName>ppt_y</p:attrName>
                                        </p:attrNameLst>
                                      </p:cBhvr>
                                      <p:rCtr x="-11094" y="-14931"/>
                                    </p:animMotion>
                                  </p:childTnLst>
                                </p:cTn>
                              </p:par>
                              <p:par>
                                <p:cTn id="366" presetID="42" presetClass="path" presetSubtype="0" accel="50000" decel="50000" fill="hold" nodeType="withEffect">
                                  <p:stCondLst>
                                    <p:cond delay="0"/>
                                  </p:stCondLst>
                                  <p:childTnLst>
                                    <p:animMotion origin="layout" path="M 3.88889E-6 -1.48148E-6 L -0.2823 0.15324 " pathEditMode="relative" rAng="0" ptsTypes="AA">
                                      <p:cBhvr>
                                        <p:cTn id="367" dur="1000" fill="hold"/>
                                        <p:tgtEl>
                                          <p:spTgt spid="48"/>
                                        </p:tgtEl>
                                        <p:attrNameLst>
                                          <p:attrName>ppt_x</p:attrName>
                                          <p:attrName>ppt_y</p:attrName>
                                        </p:attrNameLst>
                                      </p:cBhvr>
                                      <p:rCtr x="-14115" y="7662"/>
                                    </p:animMotion>
                                  </p:childTnLst>
                                </p:cTn>
                              </p:par>
                              <p:par>
                                <p:cTn id="368" presetID="23" presetClass="exit" presetSubtype="32" fill="hold" grpId="3" nodeType="withEffect">
                                  <p:stCondLst>
                                    <p:cond delay="0"/>
                                  </p:stCondLst>
                                  <p:childTnLst>
                                    <p:anim calcmode="lin" valueType="num">
                                      <p:cBhvr>
                                        <p:cTn id="369" dur="1000"/>
                                        <p:tgtEl>
                                          <p:spTgt spid="44"/>
                                        </p:tgtEl>
                                        <p:attrNameLst>
                                          <p:attrName>ppt_w</p:attrName>
                                        </p:attrNameLst>
                                      </p:cBhvr>
                                      <p:tavLst>
                                        <p:tav tm="0">
                                          <p:val>
                                            <p:strVal val="ppt_w"/>
                                          </p:val>
                                        </p:tav>
                                        <p:tav tm="100000">
                                          <p:val>
                                            <p:fltVal val="0"/>
                                          </p:val>
                                        </p:tav>
                                      </p:tavLst>
                                    </p:anim>
                                    <p:anim calcmode="lin" valueType="num">
                                      <p:cBhvr>
                                        <p:cTn id="370" dur="1000"/>
                                        <p:tgtEl>
                                          <p:spTgt spid="44"/>
                                        </p:tgtEl>
                                        <p:attrNameLst>
                                          <p:attrName>ppt_h</p:attrName>
                                        </p:attrNameLst>
                                      </p:cBhvr>
                                      <p:tavLst>
                                        <p:tav tm="0">
                                          <p:val>
                                            <p:strVal val="ppt_h"/>
                                          </p:val>
                                        </p:tav>
                                        <p:tav tm="100000">
                                          <p:val>
                                            <p:fltVal val="0"/>
                                          </p:val>
                                        </p:tav>
                                      </p:tavLst>
                                    </p:anim>
                                    <p:set>
                                      <p:cBhvr>
                                        <p:cTn id="371" dur="1" fill="hold">
                                          <p:stCondLst>
                                            <p:cond delay="999"/>
                                          </p:stCondLst>
                                        </p:cTn>
                                        <p:tgtEl>
                                          <p:spTgt spid="44"/>
                                        </p:tgtEl>
                                        <p:attrNameLst>
                                          <p:attrName>style.visibility</p:attrName>
                                        </p:attrNameLst>
                                      </p:cBhvr>
                                      <p:to>
                                        <p:strVal val="hidden"/>
                                      </p:to>
                                    </p:set>
                                  </p:childTnLst>
                                </p:cTn>
                              </p:par>
                              <p:par>
                                <p:cTn id="372" presetID="23" presetClass="exit" presetSubtype="32" fill="hold" nodeType="withEffect">
                                  <p:stCondLst>
                                    <p:cond delay="0"/>
                                  </p:stCondLst>
                                  <p:childTnLst>
                                    <p:anim calcmode="lin" valueType="num">
                                      <p:cBhvr>
                                        <p:cTn id="373" dur="1000"/>
                                        <p:tgtEl>
                                          <p:spTgt spid="48"/>
                                        </p:tgtEl>
                                        <p:attrNameLst>
                                          <p:attrName>ppt_w</p:attrName>
                                        </p:attrNameLst>
                                      </p:cBhvr>
                                      <p:tavLst>
                                        <p:tav tm="0">
                                          <p:val>
                                            <p:strVal val="ppt_w"/>
                                          </p:val>
                                        </p:tav>
                                        <p:tav tm="100000">
                                          <p:val>
                                            <p:fltVal val="0"/>
                                          </p:val>
                                        </p:tav>
                                      </p:tavLst>
                                    </p:anim>
                                    <p:anim calcmode="lin" valueType="num">
                                      <p:cBhvr>
                                        <p:cTn id="374" dur="1000"/>
                                        <p:tgtEl>
                                          <p:spTgt spid="48"/>
                                        </p:tgtEl>
                                        <p:attrNameLst>
                                          <p:attrName>ppt_h</p:attrName>
                                        </p:attrNameLst>
                                      </p:cBhvr>
                                      <p:tavLst>
                                        <p:tav tm="0">
                                          <p:val>
                                            <p:strVal val="ppt_h"/>
                                          </p:val>
                                        </p:tav>
                                        <p:tav tm="100000">
                                          <p:val>
                                            <p:fltVal val="0"/>
                                          </p:val>
                                        </p:tav>
                                      </p:tavLst>
                                    </p:anim>
                                    <p:set>
                                      <p:cBhvr>
                                        <p:cTn id="375" dur="1" fill="hold">
                                          <p:stCondLst>
                                            <p:cond delay="999"/>
                                          </p:stCondLst>
                                        </p:cTn>
                                        <p:tgtEl>
                                          <p:spTgt spid="48"/>
                                        </p:tgtEl>
                                        <p:attrNameLst>
                                          <p:attrName>style.visibility</p:attrName>
                                        </p:attrNameLst>
                                      </p:cBhvr>
                                      <p:to>
                                        <p:strVal val="hidden"/>
                                      </p:to>
                                    </p:set>
                                  </p:childTnLst>
                                </p:cTn>
                              </p:par>
                            </p:childTnLst>
                          </p:cTn>
                        </p:par>
                      </p:childTnLst>
                    </p:cTn>
                  </p:par>
                  <p:par>
                    <p:cTn id="376" fill="hold">
                      <p:stCondLst>
                        <p:cond delay="indefinite"/>
                      </p:stCondLst>
                      <p:childTnLst>
                        <p:par>
                          <p:cTn id="377" fill="hold">
                            <p:stCondLst>
                              <p:cond delay="0"/>
                            </p:stCondLst>
                            <p:childTnLst>
                              <p:par>
                                <p:cTn id="378" presetID="12" presetClass="entr" presetSubtype="8" fill="hold" grpId="0" nodeType="clickEffect">
                                  <p:stCondLst>
                                    <p:cond delay="0"/>
                                  </p:stCondLst>
                                  <p:childTnLst>
                                    <p:set>
                                      <p:cBhvr>
                                        <p:cTn id="379" dur="1" fill="hold">
                                          <p:stCondLst>
                                            <p:cond delay="0"/>
                                          </p:stCondLst>
                                        </p:cTn>
                                        <p:tgtEl>
                                          <p:spTgt spid="49"/>
                                        </p:tgtEl>
                                        <p:attrNameLst>
                                          <p:attrName>style.visibility</p:attrName>
                                        </p:attrNameLst>
                                      </p:cBhvr>
                                      <p:to>
                                        <p:strVal val="visible"/>
                                      </p:to>
                                    </p:set>
                                    <p:anim calcmode="lin" valueType="num">
                                      <p:cBhvr additive="base">
                                        <p:cTn id="380" dur="500"/>
                                        <p:tgtEl>
                                          <p:spTgt spid="49"/>
                                        </p:tgtEl>
                                        <p:attrNameLst>
                                          <p:attrName>ppt_x</p:attrName>
                                        </p:attrNameLst>
                                      </p:cBhvr>
                                      <p:tavLst>
                                        <p:tav tm="0">
                                          <p:val>
                                            <p:strVal val="#ppt_x-#ppt_w*1.125000"/>
                                          </p:val>
                                        </p:tav>
                                        <p:tav tm="100000">
                                          <p:val>
                                            <p:strVal val="#ppt_x"/>
                                          </p:val>
                                        </p:tav>
                                      </p:tavLst>
                                    </p:anim>
                                    <p:animEffect transition="in" filter="wipe(right)">
                                      <p:cBhvr>
                                        <p:cTn id="381" dur="500"/>
                                        <p:tgtEl>
                                          <p:spTgt spid="49"/>
                                        </p:tgtEl>
                                      </p:cBhvr>
                                    </p:animEffect>
                                  </p:childTnLst>
                                </p:cTn>
                              </p:par>
                              <p:par>
                                <p:cTn id="382" presetID="23" presetClass="entr" presetSubtype="16" fill="hold" grpId="0" nodeType="withEffect">
                                  <p:stCondLst>
                                    <p:cond delay="500"/>
                                  </p:stCondLst>
                                  <p:childTnLst>
                                    <p:set>
                                      <p:cBhvr>
                                        <p:cTn id="383" dur="1" fill="hold">
                                          <p:stCondLst>
                                            <p:cond delay="0"/>
                                          </p:stCondLst>
                                        </p:cTn>
                                        <p:tgtEl>
                                          <p:spTgt spid="66"/>
                                        </p:tgtEl>
                                        <p:attrNameLst>
                                          <p:attrName>style.visibility</p:attrName>
                                        </p:attrNameLst>
                                      </p:cBhvr>
                                      <p:to>
                                        <p:strVal val="visible"/>
                                      </p:to>
                                    </p:set>
                                    <p:anim calcmode="lin" valueType="num">
                                      <p:cBhvr>
                                        <p:cTn id="384" dur="1000" fill="hold"/>
                                        <p:tgtEl>
                                          <p:spTgt spid="66"/>
                                        </p:tgtEl>
                                        <p:attrNameLst>
                                          <p:attrName>ppt_w</p:attrName>
                                        </p:attrNameLst>
                                      </p:cBhvr>
                                      <p:tavLst>
                                        <p:tav tm="0">
                                          <p:val>
                                            <p:fltVal val="0"/>
                                          </p:val>
                                        </p:tav>
                                        <p:tav tm="100000">
                                          <p:val>
                                            <p:strVal val="#ppt_w"/>
                                          </p:val>
                                        </p:tav>
                                      </p:tavLst>
                                    </p:anim>
                                    <p:anim calcmode="lin" valueType="num">
                                      <p:cBhvr>
                                        <p:cTn id="385" dur="1000" fill="hold"/>
                                        <p:tgtEl>
                                          <p:spTgt spid="66"/>
                                        </p:tgtEl>
                                        <p:attrNameLst>
                                          <p:attrName>ppt_h</p:attrName>
                                        </p:attrNameLst>
                                      </p:cBhvr>
                                      <p:tavLst>
                                        <p:tav tm="0">
                                          <p:val>
                                            <p:fltVal val="0"/>
                                          </p:val>
                                        </p:tav>
                                        <p:tav tm="100000">
                                          <p:val>
                                            <p:strVal val="#ppt_h"/>
                                          </p:val>
                                        </p:tav>
                                      </p:tavLst>
                                    </p:anim>
                                  </p:childTnLst>
                                </p:cTn>
                              </p:par>
                              <p:par>
                                <p:cTn id="386" presetID="23" presetClass="entr" presetSubtype="16" fill="hold" nodeType="withEffect">
                                  <p:stCondLst>
                                    <p:cond delay="500"/>
                                  </p:stCondLst>
                                  <p:childTnLst>
                                    <p:set>
                                      <p:cBhvr>
                                        <p:cTn id="387" dur="1" fill="hold">
                                          <p:stCondLst>
                                            <p:cond delay="0"/>
                                          </p:stCondLst>
                                        </p:cTn>
                                        <p:tgtEl>
                                          <p:spTgt spid="68"/>
                                        </p:tgtEl>
                                        <p:attrNameLst>
                                          <p:attrName>style.visibility</p:attrName>
                                        </p:attrNameLst>
                                      </p:cBhvr>
                                      <p:to>
                                        <p:strVal val="visible"/>
                                      </p:to>
                                    </p:set>
                                    <p:anim calcmode="lin" valueType="num">
                                      <p:cBhvr>
                                        <p:cTn id="388" dur="1000" fill="hold"/>
                                        <p:tgtEl>
                                          <p:spTgt spid="68"/>
                                        </p:tgtEl>
                                        <p:attrNameLst>
                                          <p:attrName>ppt_w</p:attrName>
                                        </p:attrNameLst>
                                      </p:cBhvr>
                                      <p:tavLst>
                                        <p:tav tm="0">
                                          <p:val>
                                            <p:fltVal val="0"/>
                                          </p:val>
                                        </p:tav>
                                        <p:tav tm="100000">
                                          <p:val>
                                            <p:strVal val="#ppt_w"/>
                                          </p:val>
                                        </p:tav>
                                      </p:tavLst>
                                    </p:anim>
                                    <p:anim calcmode="lin" valueType="num">
                                      <p:cBhvr>
                                        <p:cTn id="389" dur="1000" fill="hold"/>
                                        <p:tgtEl>
                                          <p:spTgt spid="68"/>
                                        </p:tgtEl>
                                        <p:attrNameLst>
                                          <p:attrName>ppt_h</p:attrName>
                                        </p:attrNameLst>
                                      </p:cBhvr>
                                      <p:tavLst>
                                        <p:tav tm="0">
                                          <p:val>
                                            <p:fltVal val="0"/>
                                          </p:val>
                                        </p:tav>
                                        <p:tav tm="100000">
                                          <p:val>
                                            <p:strVal val="#ppt_h"/>
                                          </p:val>
                                        </p:tav>
                                      </p:tavLst>
                                    </p:anim>
                                  </p:childTnLst>
                                </p:cTn>
                              </p:par>
                              <p:par>
                                <p:cTn id="390" presetID="42" presetClass="path" presetSubtype="0" accel="50000" decel="50000" fill="hold" nodeType="withEffect">
                                  <p:stCondLst>
                                    <p:cond delay="500"/>
                                  </p:stCondLst>
                                  <p:childTnLst>
                                    <p:animMotion origin="layout" path="M 1.11111E-6 4.81481E-6 L -0.12604 0.26667 " pathEditMode="relative" rAng="0" ptsTypes="AA">
                                      <p:cBhvr>
                                        <p:cTn id="391" dur="1000" spd="-100000" fill="hold"/>
                                        <p:tgtEl>
                                          <p:spTgt spid="68"/>
                                        </p:tgtEl>
                                        <p:attrNameLst>
                                          <p:attrName>ppt_x</p:attrName>
                                          <p:attrName>ppt_y</p:attrName>
                                        </p:attrNameLst>
                                      </p:cBhvr>
                                      <p:rCtr x="-6424" y="13310"/>
                                    </p:animMotion>
                                  </p:childTnLst>
                                </p:cTn>
                              </p:par>
                              <p:par>
                                <p:cTn id="392" presetID="42" presetClass="path" presetSubtype="0" accel="50000" decel="50000" fill="hold" grpId="1" nodeType="withEffect">
                                  <p:stCondLst>
                                    <p:cond delay="500"/>
                                  </p:stCondLst>
                                  <p:childTnLst>
                                    <p:animMotion origin="layout" path="M 1.11111E-6 0 L -0.13854 -0.2669 " pathEditMode="relative" rAng="0" ptsTypes="AA">
                                      <p:cBhvr>
                                        <p:cTn id="393" dur="1000" spd="-100000" fill="hold"/>
                                        <p:tgtEl>
                                          <p:spTgt spid="66"/>
                                        </p:tgtEl>
                                        <p:attrNameLst>
                                          <p:attrName>ppt_x</p:attrName>
                                          <p:attrName>ppt_y</p:attrName>
                                        </p:attrNameLst>
                                      </p:cBhvr>
                                      <p:rCtr x="-6927" y="-13356"/>
                                    </p:animMotion>
                                  </p:childTnLst>
                                </p:cTn>
                              </p:par>
                            </p:childTnLst>
                          </p:cTn>
                        </p:par>
                      </p:childTnLst>
                    </p:cTn>
                  </p:par>
                  <p:par>
                    <p:cTn id="394" fill="hold">
                      <p:stCondLst>
                        <p:cond delay="indefinite"/>
                      </p:stCondLst>
                      <p:childTnLst>
                        <p:par>
                          <p:cTn id="395" fill="hold">
                            <p:stCondLst>
                              <p:cond delay="0"/>
                            </p:stCondLst>
                            <p:childTnLst>
                              <p:par>
                                <p:cTn id="396" presetID="8" presetClass="emph" presetSubtype="0" fill="hold" grpId="1" nodeType="clickEffect">
                                  <p:stCondLst>
                                    <p:cond delay="0"/>
                                  </p:stCondLst>
                                  <p:childTnLst>
                                    <p:animRot by="-5400000">
                                      <p:cBhvr>
                                        <p:cTn id="397" dur="1000" fill="hold"/>
                                        <p:tgtEl>
                                          <p:spTgt spid="49"/>
                                        </p:tgtEl>
                                        <p:attrNameLst>
                                          <p:attrName>r</p:attrName>
                                        </p:attrNameLst>
                                      </p:cBhvr>
                                    </p:animRot>
                                  </p:childTnLst>
                                </p:cTn>
                              </p:par>
                              <p:par>
                                <p:cTn id="398" presetID="6" presetClass="emph" presetSubtype="0" fill="hold" nodeType="withEffect">
                                  <p:stCondLst>
                                    <p:cond delay="0"/>
                                  </p:stCondLst>
                                  <p:childTnLst>
                                    <p:animScale>
                                      <p:cBhvr>
                                        <p:cTn id="399" dur="1000" fill="hold"/>
                                        <p:tgtEl>
                                          <p:spTgt spid="68"/>
                                        </p:tgtEl>
                                      </p:cBhvr>
                                      <p:by x="15000" y="15000"/>
                                    </p:animScale>
                                  </p:childTnLst>
                                </p:cTn>
                              </p:par>
                              <p:par>
                                <p:cTn id="400" presetID="6" presetClass="emph" presetSubtype="0" fill="hold" grpId="2" nodeType="withEffect">
                                  <p:stCondLst>
                                    <p:cond delay="0"/>
                                  </p:stCondLst>
                                  <p:childTnLst>
                                    <p:animScale>
                                      <p:cBhvr>
                                        <p:cTn id="401" dur="1000" fill="hold"/>
                                        <p:tgtEl>
                                          <p:spTgt spid="49"/>
                                        </p:tgtEl>
                                      </p:cBhvr>
                                      <p:by x="30000" y="30000"/>
                                    </p:animScale>
                                  </p:childTnLst>
                                </p:cTn>
                              </p:par>
                              <p:par>
                                <p:cTn id="402" presetID="42" presetClass="path" presetSubtype="0" accel="50000" decel="50000" fill="hold" grpId="2" nodeType="withEffect">
                                  <p:stCondLst>
                                    <p:cond delay="0"/>
                                  </p:stCondLst>
                                  <p:childTnLst>
                                    <p:animMotion origin="layout" path="M 1.11111E-6 0 L -0.21285 -0.32199 " pathEditMode="relative" rAng="0" ptsTypes="AA">
                                      <p:cBhvr>
                                        <p:cTn id="403" dur="1000" fill="hold"/>
                                        <p:tgtEl>
                                          <p:spTgt spid="66"/>
                                        </p:tgtEl>
                                        <p:attrNameLst>
                                          <p:attrName>ppt_x</p:attrName>
                                          <p:attrName>ppt_y</p:attrName>
                                        </p:attrNameLst>
                                      </p:cBhvr>
                                      <p:rCtr x="-10642" y="-16111"/>
                                    </p:animMotion>
                                  </p:childTnLst>
                                </p:cTn>
                              </p:par>
                              <p:par>
                                <p:cTn id="404" presetID="42" presetClass="path" presetSubtype="0" accel="50000" decel="50000" fill="hold" nodeType="withEffect">
                                  <p:stCondLst>
                                    <p:cond delay="0"/>
                                  </p:stCondLst>
                                  <p:childTnLst>
                                    <p:animMotion origin="layout" path="M 1.11111E-6 4.81481E-6 L -0.20295 0.13587 " pathEditMode="relative" rAng="0" ptsTypes="AA">
                                      <p:cBhvr>
                                        <p:cTn id="405" dur="1000" fill="hold"/>
                                        <p:tgtEl>
                                          <p:spTgt spid="68"/>
                                        </p:tgtEl>
                                        <p:attrNameLst>
                                          <p:attrName>ppt_x</p:attrName>
                                          <p:attrName>ppt_y</p:attrName>
                                        </p:attrNameLst>
                                      </p:cBhvr>
                                      <p:rCtr x="-10156" y="6782"/>
                                    </p:animMotion>
                                  </p:childTnLst>
                                </p:cTn>
                              </p:par>
                              <p:par>
                                <p:cTn id="406" presetID="42" presetClass="path" presetSubtype="0" accel="50000" decel="50000" fill="hold" grpId="3" nodeType="withEffect">
                                  <p:stCondLst>
                                    <p:cond delay="0"/>
                                  </p:stCondLst>
                                  <p:childTnLst>
                                    <p:animMotion origin="layout" path="M 2.77778E-6 -1.85185E-6 L -0.07518 -0.05579 " pathEditMode="relative" rAng="0" ptsTypes="AA">
                                      <p:cBhvr>
                                        <p:cTn id="407" dur="1000" fill="hold"/>
                                        <p:tgtEl>
                                          <p:spTgt spid="49"/>
                                        </p:tgtEl>
                                        <p:attrNameLst>
                                          <p:attrName>ppt_x</p:attrName>
                                          <p:attrName>ppt_y</p:attrName>
                                        </p:attrNameLst>
                                      </p:cBhvr>
                                      <p:rCtr x="-3767" y="-2801"/>
                                    </p:animMotion>
                                  </p:childTnLst>
                                </p:cTn>
                              </p:par>
                              <p:par>
                                <p:cTn id="408" presetID="23" presetClass="exit" presetSubtype="32" fill="hold" grpId="3" nodeType="withEffect">
                                  <p:stCondLst>
                                    <p:cond delay="0"/>
                                  </p:stCondLst>
                                  <p:childTnLst>
                                    <p:anim calcmode="lin" valueType="num">
                                      <p:cBhvr>
                                        <p:cTn id="409" dur="1000"/>
                                        <p:tgtEl>
                                          <p:spTgt spid="66"/>
                                        </p:tgtEl>
                                        <p:attrNameLst>
                                          <p:attrName>ppt_w</p:attrName>
                                        </p:attrNameLst>
                                      </p:cBhvr>
                                      <p:tavLst>
                                        <p:tav tm="0">
                                          <p:val>
                                            <p:strVal val="ppt_w"/>
                                          </p:val>
                                        </p:tav>
                                        <p:tav tm="100000">
                                          <p:val>
                                            <p:fltVal val="0"/>
                                          </p:val>
                                        </p:tav>
                                      </p:tavLst>
                                    </p:anim>
                                    <p:anim calcmode="lin" valueType="num">
                                      <p:cBhvr>
                                        <p:cTn id="410" dur="1000"/>
                                        <p:tgtEl>
                                          <p:spTgt spid="66"/>
                                        </p:tgtEl>
                                        <p:attrNameLst>
                                          <p:attrName>ppt_h</p:attrName>
                                        </p:attrNameLst>
                                      </p:cBhvr>
                                      <p:tavLst>
                                        <p:tav tm="0">
                                          <p:val>
                                            <p:strVal val="ppt_h"/>
                                          </p:val>
                                        </p:tav>
                                        <p:tav tm="100000">
                                          <p:val>
                                            <p:fltVal val="0"/>
                                          </p:val>
                                        </p:tav>
                                      </p:tavLst>
                                    </p:anim>
                                    <p:set>
                                      <p:cBhvr>
                                        <p:cTn id="411" dur="1" fill="hold">
                                          <p:stCondLst>
                                            <p:cond delay="999"/>
                                          </p:stCondLst>
                                        </p:cTn>
                                        <p:tgtEl>
                                          <p:spTgt spid="66"/>
                                        </p:tgtEl>
                                        <p:attrNameLst>
                                          <p:attrName>style.visibility</p:attrName>
                                        </p:attrNameLst>
                                      </p:cBhvr>
                                      <p:to>
                                        <p:strVal val="hidden"/>
                                      </p:to>
                                    </p:set>
                                  </p:childTnLst>
                                </p:cTn>
                              </p:par>
                            </p:childTnLst>
                          </p:cTn>
                        </p:par>
                      </p:childTnLst>
                    </p:cTn>
                  </p:par>
                  <p:par>
                    <p:cTn id="412" fill="hold">
                      <p:stCondLst>
                        <p:cond delay="indefinite"/>
                      </p:stCondLst>
                      <p:childTnLst>
                        <p:par>
                          <p:cTn id="413" fill="hold">
                            <p:stCondLst>
                              <p:cond delay="0"/>
                            </p:stCondLst>
                            <p:childTnLst>
                              <p:par>
                                <p:cTn id="414" presetID="12" presetClass="entr" presetSubtype="8" fill="hold" grpId="0" nodeType="clickEffect">
                                  <p:stCondLst>
                                    <p:cond delay="0"/>
                                  </p:stCondLst>
                                  <p:childTnLst>
                                    <p:set>
                                      <p:cBhvr>
                                        <p:cTn id="415" dur="1" fill="hold">
                                          <p:stCondLst>
                                            <p:cond delay="0"/>
                                          </p:stCondLst>
                                        </p:cTn>
                                        <p:tgtEl>
                                          <p:spTgt spid="50"/>
                                        </p:tgtEl>
                                        <p:attrNameLst>
                                          <p:attrName>style.visibility</p:attrName>
                                        </p:attrNameLst>
                                      </p:cBhvr>
                                      <p:to>
                                        <p:strVal val="visible"/>
                                      </p:to>
                                    </p:set>
                                    <p:anim calcmode="lin" valueType="num">
                                      <p:cBhvr additive="base">
                                        <p:cTn id="416" dur="500"/>
                                        <p:tgtEl>
                                          <p:spTgt spid="50"/>
                                        </p:tgtEl>
                                        <p:attrNameLst>
                                          <p:attrName>ppt_x</p:attrName>
                                        </p:attrNameLst>
                                      </p:cBhvr>
                                      <p:tavLst>
                                        <p:tav tm="0">
                                          <p:val>
                                            <p:strVal val="#ppt_x-#ppt_w*1.125000"/>
                                          </p:val>
                                        </p:tav>
                                        <p:tav tm="100000">
                                          <p:val>
                                            <p:strVal val="#ppt_x"/>
                                          </p:val>
                                        </p:tav>
                                      </p:tavLst>
                                    </p:anim>
                                    <p:animEffect transition="in" filter="wipe(right)">
                                      <p:cBhvr>
                                        <p:cTn id="417" dur="500"/>
                                        <p:tgtEl>
                                          <p:spTgt spid="50"/>
                                        </p:tgtEl>
                                      </p:cBhvr>
                                    </p:animEffect>
                                  </p:childTnLst>
                                </p:cTn>
                              </p:par>
                              <p:par>
                                <p:cTn id="418" presetID="23" presetClass="entr" presetSubtype="16" fill="hold" nodeType="withEffect">
                                  <p:stCondLst>
                                    <p:cond delay="500"/>
                                  </p:stCondLst>
                                  <p:childTnLst>
                                    <p:set>
                                      <p:cBhvr>
                                        <p:cTn id="419" dur="1" fill="hold">
                                          <p:stCondLst>
                                            <p:cond delay="0"/>
                                          </p:stCondLst>
                                        </p:cTn>
                                        <p:tgtEl>
                                          <p:spTgt spid="71"/>
                                        </p:tgtEl>
                                        <p:attrNameLst>
                                          <p:attrName>style.visibility</p:attrName>
                                        </p:attrNameLst>
                                      </p:cBhvr>
                                      <p:to>
                                        <p:strVal val="visible"/>
                                      </p:to>
                                    </p:set>
                                    <p:anim calcmode="lin" valueType="num">
                                      <p:cBhvr>
                                        <p:cTn id="420" dur="1000" fill="hold"/>
                                        <p:tgtEl>
                                          <p:spTgt spid="71"/>
                                        </p:tgtEl>
                                        <p:attrNameLst>
                                          <p:attrName>ppt_w</p:attrName>
                                        </p:attrNameLst>
                                      </p:cBhvr>
                                      <p:tavLst>
                                        <p:tav tm="0">
                                          <p:val>
                                            <p:fltVal val="0"/>
                                          </p:val>
                                        </p:tav>
                                        <p:tav tm="100000">
                                          <p:val>
                                            <p:strVal val="#ppt_w"/>
                                          </p:val>
                                        </p:tav>
                                      </p:tavLst>
                                    </p:anim>
                                    <p:anim calcmode="lin" valueType="num">
                                      <p:cBhvr>
                                        <p:cTn id="421" dur="1000" fill="hold"/>
                                        <p:tgtEl>
                                          <p:spTgt spid="71"/>
                                        </p:tgtEl>
                                        <p:attrNameLst>
                                          <p:attrName>ppt_h</p:attrName>
                                        </p:attrNameLst>
                                      </p:cBhvr>
                                      <p:tavLst>
                                        <p:tav tm="0">
                                          <p:val>
                                            <p:fltVal val="0"/>
                                          </p:val>
                                        </p:tav>
                                        <p:tav tm="100000">
                                          <p:val>
                                            <p:strVal val="#ppt_h"/>
                                          </p:val>
                                        </p:tav>
                                      </p:tavLst>
                                    </p:anim>
                                  </p:childTnLst>
                                </p:cTn>
                              </p:par>
                              <p:par>
                                <p:cTn id="422" presetID="23" presetClass="entr" presetSubtype="16" fill="hold" grpId="0" nodeType="withEffect">
                                  <p:stCondLst>
                                    <p:cond delay="500"/>
                                  </p:stCondLst>
                                  <p:childTnLst>
                                    <p:set>
                                      <p:cBhvr>
                                        <p:cTn id="423" dur="1" fill="hold">
                                          <p:stCondLst>
                                            <p:cond delay="0"/>
                                          </p:stCondLst>
                                        </p:cTn>
                                        <p:tgtEl>
                                          <p:spTgt spid="69"/>
                                        </p:tgtEl>
                                        <p:attrNameLst>
                                          <p:attrName>style.visibility</p:attrName>
                                        </p:attrNameLst>
                                      </p:cBhvr>
                                      <p:to>
                                        <p:strVal val="visible"/>
                                      </p:to>
                                    </p:set>
                                    <p:anim calcmode="lin" valueType="num">
                                      <p:cBhvr>
                                        <p:cTn id="424" dur="1000" fill="hold"/>
                                        <p:tgtEl>
                                          <p:spTgt spid="69"/>
                                        </p:tgtEl>
                                        <p:attrNameLst>
                                          <p:attrName>ppt_w</p:attrName>
                                        </p:attrNameLst>
                                      </p:cBhvr>
                                      <p:tavLst>
                                        <p:tav tm="0">
                                          <p:val>
                                            <p:fltVal val="0"/>
                                          </p:val>
                                        </p:tav>
                                        <p:tav tm="100000">
                                          <p:val>
                                            <p:strVal val="#ppt_w"/>
                                          </p:val>
                                        </p:tav>
                                      </p:tavLst>
                                    </p:anim>
                                    <p:anim calcmode="lin" valueType="num">
                                      <p:cBhvr>
                                        <p:cTn id="425" dur="1000" fill="hold"/>
                                        <p:tgtEl>
                                          <p:spTgt spid="69"/>
                                        </p:tgtEl>
                                        <p:attrNameLst>
                                          <p:attrName>ppt_h</p:attrName>
                                        </p:attrNameLst>
                                      </p:cBhvr>
                                      <p:tavLst>
                                        <p:tav tm="0">
                                          <p:val>
                                            <p:fltVal val="0"/>
                                          </p:val>
                                        </p:tav>
                                        <p:tav tm="100000">
                                          <p:val>
                                            <p:strVal val="#ppt_h"/>
                                          </p:val>
                                        </p:tav>
                                      </p:tavLst>
                                    </p:anim>
                                  </p:childTnLst>
                                </p:cTn>
                              </p:par>
                              <p:par>
                                <p:cTn id="426" presetID="42" presetClass="path" presetSubtype="0" accel="50000" decel="50000" fill="hold" grpId="1" nodeType="withEffect">
                                  <p:stCondLst>
                                    <p:cond delay="500"/>
                                  </p:stCondLst>
                                  <p:childTnLst>
                                    <p:animMotion origin="layout" path="M 4.44444E-6 -2.22222E-6 L -0.12882 -0.28958 " pathEditMode="relative" rAng="0" ptsTypes="AA">
                                      <p:cBhvr>
                                        <p:cTn id="427" dur="1000" spd="-100000" fill="hold"/>
                                        <p:tgtEl>
                                          <p:spTgt spid="69"/>
                                        </p:tgtEl>
                                        <p:attrNameLst>
                                          <p:attrName>ppt_x</p:attrName>
                                          <p:attrName>ppt_y</p:attrName>
                                        </p:attrNameLst>
                                      </p:cBhvr>
                                      <p:rCtr x="-6424" y="-14468"/>
                                    </p:animMotion>
                                  </p:childTnLst>
                                </p:cTn>
                              </p:par>
                              <p:par>
                                <p:cTn id="428" presetID="42" presetClass="path" presetSubtype="0" accel="50000" decel="50000" fill="hold" nodeType="withEffect">
                                  <p:stCondLst>
                                    <p:cond delay="500"/>
                                  </p:stCondLst>
                                  <p:childTnLst>
                                    <p:animMotion origin="layout" path="M 1.11111E-6 -3.33333E-6 L -0.09965 0.26806 " pathEditMode="relative" rAng="0" ptsTypes="AA">
                                      <p:cBhvr>
                                        <p:cTn id="429" dur="1000" spd="-100000" fill="hold"/>
                                        <p:tgtEl>
                                          <p:spTgt spid="71"/>
                                        </p:tgtEl>
                                        <p:attrNameLst>
                                          <p:attrName>ppt_x</p:attrName>
                                          <p:attrName>ppt_y</p:attrName>
                                        </p:attrNameLst>
                                      </p:cBhvr>
                                      <p:rCtr x="-5729" y="13403"/>
                                    </p:animMotion>
                                  </p:childTnLst>
                                </p:cTn>
                              </p:par>
                            </p:childTnLst>
                          </p:cTn>
                        </p:par>
                      </p:childTnLst>
                    </p:cTn>
                  </p:par>
                  <p:par>
                    <p:cTn id="430" fill="hold">
                      <p:stCondLst>
                        <p:cond delay="indefinite"/>
                      </p:stCondLst>
                      <p:childTnLst>
                        <p:par>
                          <p:cTn id="431" fill="hold">
                            <p:stCondLst>
                              <p:cond delay="0"/>
                            </p:stCondLst>
                            <p:childTnLst>
                              <p:par>
                                <p:cTn id="432" presetID="8" presetClass="emph" presetSubtype="0" fill="hold" grpId="1" nodeType="clickEffect">
                                  <p:stCondLst>
                                    <p:cond delay="0"/>
                                  </p:stCondLst>
                                  <p:childTnLst>
                                    <p:animRot by="-5400000">
                                      <p:cBhvr>
                                        <p:cTn id="433" dur="1000" fill="hold"/>
                                        <p:tgtEl>
                                          <p:spTgt spid="50"/>
                                        </p:tgtEl>
                                        <p:attrNameLst>
                                          <p:attrName>r</p:attrName>
                                        </p:attrNameLst>
                                      </p:cBhvr>
                                    </p:animRot>
                                  </p:childTnLst>
                                </p:cTn>
                              </p:par>
                              <p:par>
                                <p:cTn id="434" presetID="6" presetClass="emph" presetSubtype="0" fill="hold" grpId="2" nodeType="withEffect">
                                  <p:stCondLst>
                                    <p:cond delay="0"/>
                                  </p:stCondLst>
                                  <p:childTnLst>
                                    <p:animScale>
                                      <p:cBhvr>
                                        <p:cTn id="435" dur="1000" fill="hold"/>
                                        <p:tgtEl>
                                          <p:spTgt spid="50"/>
                                        </p:tgtEl>
                                      </p:cBhvr>
                                      <p:by x="30000" y="30000"/>
                                    </p:animScale>
                                  </p:childTnLst>
                                </p:cTn>
                              </p:par>
                              <p:par>
                                <p:cTn id="436" presetID="6" presetClass="emph" presetSubtype="0" fill="hold" nodeType="withEffect">
                                  <p:stCondLst>
                                    <p:cond delay="0"/>
                                  </p:stCondLst>
                                  <p:childTnLst>
                                    <p:animScale>
                                      <p:cBhvr>
                                        <p:cTn id="437" dur="1000" fill="hold"/>
                                        <p:tgtEl>
                                          <p:spTgt spid="71"/>
                                        </p:tgtEl>
                                      </p:cBhvr>
                                      <p:by x="15000" y="15000"/>
                                    </p:animScale>
                                  </p:childTnLst>
                                </p:cTn>
                              </p:par>
                              <p:par>
                                <p:cTn id="438" presetID="42" presetClass="path" presetSubtype="0" accel="50000" decel="50000" fill="hold" grpId="2" nodeType="withEffect">
                                  <p:stCondLst>
                                    <p:cond delay="0"/>
                                  </p:stCondLst>
                                  <p:childTnLst>
                                    <p:animMotion origin="layout" path="M 4.44444E-6 -2.22222E-6 L -0.20278 -0.34444 " pathEditMode="relative" rAng="0" ptsTypes="AA">
                                      <p:cBhvr>
                                        <p:cTn id="439" dur="1000" fill="hold"/>
                                        <p:tgtEl>
                                          <p:spTgt spid="69"/>
                                        </p:tgtEl>
                                        <p:attrNameLst>
                                          <p:attrName>ppt_x</p:attrName>
                                          <p:attrName>ppt_y</p:attrName>
                                        </p:attrNameLst>
                                      </p:cBhvr>
                                      <p:rCtr x="-10139" y="-17222"/>
                                    </p:animMotion>
                                  </p:childTnLst>
                                </p:cTn>
                              </p:par>
                              <p:par>
                                <p:cTn id="440" presetID="42" presetClass="path" presetSubtype="0" accel="50000" decel="50000" fill="hold" nodeType="withEffect">
                                  <p:stCondLst>
                                    <p:cond delay="0"/>
                                  </p:stCondLst>
                                  <p:childTnLst>
                                    <p:animMotion origin="layout" path="M 1.11111E-6 -3.33333E-6 L -0.17795 0.03056 " pathEditMode="relative" rAng="0" ptsTypes="AA">
                                      <p:cBhvr>
                                        <p:cTn id="441" dur="1000" fill="hold"/>
                                        <p:tgtEl>
                                          <p:spTgt spid="71"/>
                                        </p:tgtEl>
                                        <p:attrNameLst>
                                          <p:attrName>ppt_x</p:attrName>
                                          <p:attrName>ppt_y</p:attrName>
                                        </p:attrNameLst>
                                      </p:cBhvr>
                                      <p:rCtr x="-8906" y="1528"/>
                                    </p:animMotion>
                                  </p:childTnLst>
                                </p:cTn>
                              </p:par>
                              <p:par>
                                <p:cTn id="442" presetID="42" presetClass="path" presetSubtype="0" accel="50000" decel="50000" fill="hold" grpId="3" nodeType="withEffect">
                                  <p:stCondLst>
                                    <p:cond delay="0"/>
                                  </p:stCondLst>
                                  <p:childTnLst>
                                    <p:animMotion origin="layout" path="M 3.88889E-6 1.11111E-6 L -0.07518 -0.05579 " pathEditMode="relative" rAng="0" ptsTypes="AA">
                                      <p:cBhvr>
                                        <p:cTn id="443" dur="1000" fill="hold"/>
                                        <p:tgtEl>
                                          <p:spTgt spid="50"/>
                                        </p:tgtEl>
                                        <p:attrNameLst>
                                          <p:attrName>ppt_x</p:attrName>
                                          <p:attrName>ppt_y</p:attrName>
                                        </p:attrNameLst>
                                      </p:cBhvr>
                                      <p:rCtr x="-3767" y="-2801"/>
                                    </p:animMotion>
                                  </p:childTnLst>
                                </p:cTn>
                              </p:par>
                              <p:par>
                                <p:cTn id="444" presetID="23" presetClass="exit" presetSubtype="32" fill="hold" grpId="3" nodeType="withEffect">
                                  <p:stCondLst>
                                    <p:cond delay="0"/>
                                  </p:stCondLst>
                                  <p:childTnLst>
                                    <p:anim calcmode="lin" valueType="num">
                                      <p:cBhvr>
                                        <p:cTn id="445" dur="1000"/>
                                        <p:tgtEl>
                                          <p:spTgt spid="69"/>
                                        </p:tgtEl>
                                        <p:attrNameLst>
                                          <p:attrName>ppt_w</p:attrName>
                                        </p:attrNameLst>
                                      </p:cBhvr>
                                      <p:tavLst>
                                        <p:tav tm="0">
                                          <p:val>
                                            <p:strVal val="ppt_w"/>
                                          </p:val>
                                        </p:tav>
                                        <p:tav tm="100000">
                                          <p:val>
                                            <p:fltVal val="0"/>
                                          </p:val>
                                        </p:tav>
                                      </p:tavLst>
                                    </p:anim>
                                    <p:anim calcmode="lin" valueType="num">
                                      <p:cBhvr>
                                        <p:cTn id="446" dur="1000"/>
                                        <p:tgtEl>
                                          <p:spTgt spid="69"/>
                                        </p:tgtEl>
                                        <p:attrNameLst>
                                          <p:attrName>ppt_h</p:attrName>
                                        </p:attrNameLst>
                                      </p:cBhvr>
                                      <p:tavLst>
                                        <p:tav tm="0">
                                          <p:val>
                                            <p:strVal val="ppt_h"/>
                                          </p:val>
                                        </p:tav>
                                        <p:tav tm="100000">
                                          <p:val>
                                            <p:fltVal val="0"/>
                                          </p:val>
                                        </p:tav>
                                      </p:tavLst>
                                    </p:anim>
                                    <p:set>
                                      <p:cBhvr>
                                        <p:cTn id="447" dur="1" fill="hold">
                                          <p:stCondLst>
                                            <p:cond delay="999"/>
                                          </p:stCondLst>
                                        </p:cTn>
                                        <p:tgtEl>
                                          <p:spTgt spid="69"/>
                                        </p:tgtEl>
                                        <p:attrNameLst>
                                          <p:attrName>style.visibility</p:attrName>
                                        </p:attrNameLst>
                                      </p:cBhvr>
                                      <p:to>
                                        <p:strVal val="hidden"/>
                                      </p:to>
                                    </p:set>
                                  </p:childTnLst>
                                </p:cTn>
                              </p:par>
                            </p:childTnLst>
                          </p:cTn>
                        </p:par>
                      </p:childTnLst>
                    </p:cTn>
                  </p:par>
                  <p:par>
                    <p:cTn id="448" fill="hold">
                      <p:stCondLst>
                        <p:cond delay="indefinite"/>
                      </p:stCondLst>
                      <p:childTnLst>
                        <p:par>
                          <p:cTn id="449" fill="hold">
                            <p:stCondLst>
                              <p:cond delay="0"/>
                            </p:stCondLst>
                            <p:childTnLst>
                              <p:par>
                                <p:cTn id="450" presetID="12" presetClass="entr" presetSubtype="8" fill="hold" grpId="0" nodeType="clickEffect">
                                  <p:stCondLst>
                                    <p:cond delay="0"/>
                                  </p:stCondLst>
                                  <p:childTnLst>
                                    <p:set>
                                      <p:cBhvr>
                                        <p:cTn id="451" dur="1" fill="hold">
                                          <p:stCondLst>
                                            <p:cond delay="0"/>
                                          </p:stCondLst>
                                        </p:cTn>
                                        <p:tgtEl>
                                          <p:spTgt spid="51"/>
                                        </p:tgtEl>
                                        <p:attrNameLst>
                                          <p:attrName>style.visibility</p:attrName>
                                        </p:attrNameLst>
                                      </p:cBhvr>
                                      <p:to>
                                        <p:strVal val="visible"/>
                                      </p:to>
                                    </p:set>
                                    <p:anim calcmode="lin" valueType="num">
                                      <p:cBhvr additive="base">
                                        <p:cTn id="452" dur="500"/>
                                        <p:tgtEl>
                                          <p:spTgt spid="51"/>
                                        </p:tgtEl>
                                        <p:attrNameLst>
                                          <p:attrName>ppt_x</p:attrName>
                                        </p:attrNameLst>
                                      </p:cBhvr>
                                      <p:tavLst>
                                        <p:tav tm="0">
                                          <p:val>
                                            <p:strVal val="#ppt_x-#ppt_w*1.125000"/>
                                          </p:val>
                                        </p:tav>
                                        <p:tav tm="100000">
                                          <p:val>
                                            <p:strVal val="#ppt_x"/>
                                          </p:val>
                                        </p:tav>
                                      </p:tavLst>
                                    </p:anim>
                                    <p:animEffect transition="in" filter="wipe(right)">
                                      <p:cBhvr>
                                        <p:cTn id="453" dur="500"/>
                                        <p:tgtEl>
                                          <p:spTgt spid="51"/>
                                        </p:tgtEl>
                                      </p:cBhvr>
                                    </p:animEffect>
                                  </p:childTnLst>
                                </p:cTn>
                              </p:par>
                              <p:par>
                                <p:cTn id="454" presetID="23" presetClass="entr" presetSubtype="16" fill="hold" grpId="0" nodeType="withEffect">
                                  <p:stCondLst>
                                    <p:cond delay="500"/>
                                  </p:stCondLst>
                                  <p:childTnLst>
                                    <p:set>
                                      <p:cBhvr>
                                        <p:cTn id="455" dur="1" fill="hold">
                                          <p:stCondLst>
                                            <p:cond delay="0"/>
                                          </p:stCondLst>
                                        </p:cTn>
                                        <p:tgtEl>
                                          <p:spTgt spid="72"/>
                                        </p:tgtEl>
                                        <p:attrNameLst>
                                          <p:attrName>style.visibility</p:attrName>
                                        </p:attrNameLst>
                                      </p:cBhvr>
                                      <p:to>
                                        <p:strVal val="visible"/>
                                      </p:to>
                                    </p:set>
                                    <p:anim calcmode="lin" valueType="num">
                                      <p:cBhvr>
                                        <p:cTn id="456" dur="1000" fill="hold"/>
                                        <p:tgtEl>
                                          <p:spTgt spid="72"/>
                                        </p:tgtEl>
                                        <p:attrNameLst>
                                          <p:attrName>ppt_w</p:attrName>
                                        </p:attrNameLst>
                                      </p:cBhvr>
                                      <p:tavLst>
                                        <p:tav tm="0">
                                          <p:val>
                                            <p:fltVal val="0"/>
                                          </p:val>
                                        </p:tav>
                                        <p:tav tm="100000">
                                          <p:val>
                                            <p:strVal val="#ppt_w"/>
                                          </p:val>
                                        </p:tav>
                                      </p:tavLst>
                                    </p:anim>
                                    <p:anim calcmode="lin" valueType="num">
                                      <p:cBhvr>
                                        <p:cTn id="457" dur="1000" fill="hold"/>
                                        <p:tgtEl>
                                          <p:spTgt spid="72"/>
                                        </p:tgtEl>
                                        <p:attrNameLst>
                                          <p:attrName>ppt_h</p:attrName>
                                        </p:attrNameLst>
                                      </p:cBhvr>
                                      <p:tavLst>
                                        <p:tav tm="0">
                                          <p:val>
                                            <p:fltVal val="0"/>
                                          </p:val>
                                        </p:tav>
                                        <p:tav tm="100000">
                                          <p:val>
                                            <p:strVal val="#ppt_h"/>
                                          </p:val>
                                        </p:tav>
                                      </p:tavLst>
                                    </p:anim>
                                  </p:childTnLst>
                                </p:cTn>
                              </p:par>
                              <p:par>
                                <p:cTn id="458" presetID="23" presetClass="entr" presetSubtype="16" fill="hold" nodeType="withEffect">
                                  <p:stCondLst>
                                    <p:cond delay="500"/>
                                  </p:stCondLst>
                                  <p:childTnLst>
                                    <p:set>
                                      <p:cBhvr>
                                        <p:cTn id="459" dur="1" fill="hold">
                                          <p:stCondLst>
                                            <p:cond delay="0"/>
                                          </p:stCondLst>
                                        </p:cTn>
                                        <p:tgtEl>
                                          <p:spTgt spid="74"/>
                                        </p:tgtEl>
                                        <p:attrNameLst>
                                          <p:attrName>style.visibility</p:attrName>
                                        </p:attrNameLst>
                                      </p:cBhvr>
                                      <p:to>
                                        <p:strVal val="visible"/>
                                      </p:to>
                                    </p:set>
                                    <p:anim calcmode="lin" valueType="num">
                                      <p:cBhvr>
                                        <p:cTn id="460" dur="1000" fill="hold"/>
                                        <p:tgtEl>
                                          <p:spTgt spid="74"/>
                                        </p:tgtEl>
                                        <p:attrNameLst>
                                          <p:attrName>ppt_w</p:attrName>
                                        </p:attrNameLst>
                                      </p:cBhvr>
                                      <p:tavLst>
                                        <p:tav tm="0">
                                          <p:val>
                                            <p:fltVal val="0"/>
                                          </p:val>
                                        </p:tav>
                                        <p:tav tm="100000">
                                          <p:val>
                                            <p:strVal val="#ppt_w"/>
                                          </p:val>
                                        </p:tav>
                                      </p:tavLst>
                                    </p:anim>
                                    <p:anim calcmode="lin" valueType="num">
                                      <p:cBhvr>
                                        <p:cTn id="461" dur="1000" fill="hold"/>
                                        <p:tgtEl>
                                          <p:spTgt spid="74"/>
                                        </p:tgtEl>
                                        <p:attrNameLst>
                                          <p:attrName>ppt_h</p:attrName>
                                        </p:attrNameLst>
                                      </p:cBhvr>
                                      <p:tavLst>
                                        <p:tav tm="0">
                                          <p:val>
                                            <p:fltVal val="0"/>
                                          </p:val>
                                        </p:tav>
                                        <p:tav tm="100000">
                                          <p:val>
                                            <p:strVal val="#ppt_h"/>
                                          </p:val>
                                        </p:tav>
                                      </p:tavLst>
                                    </p:anim>
                                  </p:childTnLst>
                                </p:cTn>
                              </p:par>
                              <p:par>
                                <p:cTn id="462" presetID="42" presetClass="path" presetSubtype="0" accel="50000" decel="50000" fill="hold" nodeType="withEffect">
                                  <p:stCondLst>
                                    <p:cond delay="500"/>
                                  </p:stCondLst>
                                  <p:childTnLst>
                                    <p:animMotion origin="layout" path="M -3.88889E-6 4.07407E-6 L 3.05556E-6 0.26296 " pathEditMode="relative" rAng="0" ptsTypes="AA">
                                      <p:cBhvr>
                                        <p:cTn id="463" dur="1000" spd="-100000" fill="hold"/>
                                        <p:tgtEl>
                                          <p:spTgt spid="74"/>
                                        </p:tgtEl>
                                        <p:attrNameLst>
                                          <p:attrName>ppt_x</p:attrName>
                                          <p:attrName>ppt_y</p:attrName>
                                        </p:attrNameLst>
                                      </p:cBhvr>
                                      <p:rCtr x="191" y="13009"/>
                                    </p:animMotion>
                                  </p:childTnLst>
                                </p:cTn>
                              </p:par>
                              <p:par>
                                <p:cTn id="464" presetID="42" presetClass="path" presetSubtype="0" accel="50000" decel="50000" fill="hold" grpId="1" nodeType="withEffect">
                                  <p:stCondLst>
                                    <p:cond delay="500"/>
                                  </p:stCondLst>
                                  <p:childTnLst>
                                    <p:animMotion origin="layout" path="M -2.22222E-6 -3.7037E-7 L -0.01146 -0.31181 " pathEditMode="relative" rAng="0" ptsTypes="AA">
                                      <p:cBhvr>
                                        <p:cTn id="465" dur="1000" spd="-100000" fill="hold"/>
                                        <p:tgtEl>
                                          <p:spTgt spid="72"/>
                                        </p:tgtEl>
                                        <p:attrNameLst>
                                          <p:attrName>ppt_x</p:attrName>
                                          <p:attrName>ppt_y</p:attrName>
                                        </p:attrNameLst>
                                      </p:cBhvr>
                                      <p:rCtr x="-573" y="-15602"/>
                                    </p:animMotion>
                                  </p:childTnLst>
                                </p:cTn>
                              </p:par>
                            </p:childTnLst>
                          </p:cTn>
                        </p:par>
                      </p:childTnLst>
                    </p:cTn>
                  </p:par>
                  <p:par>
                    <p:cTn id="466" fill="hold">
                      <p:stCondLst>
                        <p:cond delay="indefinite"/>
                      </p:stCondLst>
                      <p:childTnLst>
                        <p:par>
                          <p:cTn id="467" fill="hold">
                            <p:stCondLst>
                              <p:cond delay="0"/>
                            </p:stCondLst>
                            <p:childTnLst>
                              <p:par>
                                <p:cTn id="468" presetID="8" presetClass="emph" presetSubtype="0" fill="hold" grpId="1" nodeType="clickEffect">
                                  <p:stCondLst>
                                    <p:cond delay="0"/>
                                  </p:stCondLst>
                                  <p:childTnLst>
                                    <p:animRot by="-5400000">
                                      <p:cBhvr>
                                        <p:cTn id="469" dur="1000" fill="hold"/>
                                        <p:tgtEl>
                                          <p:spTgt spid="51"/>
                                        </p:tgtEl>
                                        <p:attrNameLst>
                                          <p:attrName>r</p:attrName>
                                        </p:attrNameLst>
                                      </p:cBhvr>
                                    </p:animRot>
                                  </p:childTnLst>
                                </p:cTn>
                              </p:par>
                              <p:par>
                                <p:cTn id="470" presetID="6" presetClass="emph" presetSubtype="0" fill="hold" grpId="2" nodeType="withEffect">
                                  <p:stCondLst>
                                    <p:cond delay="0"/>
                                  </p:stCondLst>
                                  <p:childTnLst>
                                    <p:animScale>
                                      <p:cBhvr>
                                        <p:cTn id="471" dur="1000" fill="hold"/>
                                        <p:tgtEl>
                                          <p:spTgt spid="51"/>
                                        </p:tgtEl>
                                      </p:cBhvr>
                                      <p:by x="30000" y="30000"/>
                                    </p:animScale>
                                  </p:childTnLst>
                                </p:cTn>
                              </p:par>
                              <p:par>
                                <p:cTn id="472" presetID="42" presetClass="path" presetSubtype="0" accel="50000" decel="50000" fill="hold" grpId="2" nodeType="withEffect">
                                  <p:stCondLst>
                                    <p:cond delay="0"/>
                                  </p:stCondLst>
                                  <p:childTnLst>
                                    <p:animMotion origin="layout" path="M -2.22222E-6 -3.7037E-7 L -0.19462 -0.34005 " pathEditMode="relative" rAng="0" ptsTypes="AA">
                                      <p:cBhvr>
                                        <p:cTn id="473" dur="1000" fill="hold"/>
                                        <p:tgtEl>
                                          <p:spTgt spid="72"/>
                                        </p:tgtEl>
                                        <p:attrNameLst>
                                          <p:attrName>ppt_x</p:attrName>
                                          <p:attrName>ppt_y</p:attrName>
                                        </p:attrNameLst>
                                      </p:cBhvr>
                                      <p:rCtr x="-9740" y="-17014"/>
                                    </p:animMotion>
                                  </p:childTnLst>
                                </p:cTn>
                              </p:par>
                              <p:par>
                                <p:cTn id="474" presetID="42" presetClass="path" presetSubtype="0" accel="50000" decel="50000" fill="hold" grpId="3" nodeType="withEffect">
                                  <p:stCondLst>
                                    <p:cond delay="0"/>
                                  </p:stCondLst>
                                  <p:childTnLst>
                                    <p:animMotion origin="layout" path="M -3.88889E-6 1.11111E-6 L -0.1842 -0.0632 " pathEditMode="relative" rAng="0" ptsTypes="AA">
                                      <p:cBhvr>
                                        <p:cTn id="475" dur="1000" fill="hold"/>
                                        <p:tgtEl>
                                          <p:spTgt spid="51"/>
                                        </p:tgtEl>
                                        <p:attrNameLst>
                                          <p:attrName>ppt_x</p:attrName>
                                          <p:attrName>ppt_y</p:attrName>
                                        </p:attrNameLst>
                                      </p:cBhvr>
                                      <p:rCtr x="-9219" y="-3171"/>
                                    </p:animMotion>
                                  </p:childTnLst>
                                </p:cTn>
                              </p:par>
                              <p:par>
                                <p:cTn id="476" presetID="42" presetClass="path" presetSubtype="0" accel="50000" decel="50000" fill="hold" nodeType="withEffect">
                                  <p:stCondLst>
                                    <p:cond delay="0"/>
                                  </p:stCondLst>
                                  <p:childTnLst>
                                    <p:animMotion origin="layout" path="M -0.00607 0.00347 L -0.18298 0.19976 " pathEditMode="relative" rAng="0" ptsTypes="AA">
                                      <p:cBhvr>
                                        <p:cTn id="477" dur="1000" fill="hold"/>
                                        <p:tgtEl>
                                          <p:spTgt spid="74"/>
                                        </p:tgtEl>
                                        <p:attrNameLst>
                                          <p:attrName>ppt_x</p:attrName>
                                          <p:attrName>ppt_y</p:attrName>
                                        </p:attrNameLst>
                                      </p:cBhvr>
                                      <p:rCtr x="-8854" y="9815"/>
                                    </p:animMotion>
                                  </p:childTnLst>
                                </p:cTn>
                              </p:par>
                              <p:par>
                                <p:cTn id="478" presetID="23" presetClass="exit" presetSubtype="32" fill="hold" grpId="3" nodeType="withEffect">
                                  <p:stCondLst>
                                    <p:cond delay="0"/>
                                  </p:stCondLst>
                                  <p:childTnLst>
                                    <p:anim calcmode="lin" valueType="num">
                                      <p:cBhvr>
                                        <p:cTn id="479" dur="1000"/>
                                        <p:tgtEl>
                                          <p:spTgt spid="72"/>
                                        </p:tgtEl>
                                        <p:attrNameLst>
                                          <p:attrName>ppt_w</p:attrName>
                                        </p:attrNameLst>
                                      </p:cBhvr>
                                      <p:tavLst>
                                        <p:tav tm="0">
                                          <p:val>
                                            <p:strVal val="ppt_w"/>
                                          </p:val>
                                        </p:tav>
                                        <p:tav tm="100000">
                                          <p:val>
                                            <p:fltVal val="0"/>
                                          </p:val>
                                        </p:tav>
                                      </p:tavLst>
                                    </p:anim>
                                    <p:anim calcmode="lin" valueType="num">
                                      <p:cBhvr>
                                        <p:cTn id="480" dur="1000"/>
                                        <p:tgtEl>
                                          <p:spTgt spid="72"/>
                                        </p:tgtEl>
                                        <p:attrNameLst>
                                          <p:attrName>ppt_h</p:attrName>
                                        </p:attrNameLst>
                                      </p:cBhvr>
                                      <p:tavLst>
                                        <p:tav tm="0">
                                          <p:val>
                                            <p:strVal val="ppt_h"/>
                                          </p:val>
                                        </p:tav>
                                        <p:tav tm="100000">
                                          <p:val>
                                            <p:fltVal val="0"/>
                                          </p:val>
                                        </p:tav>
                                      </p:tavLst>
                                    </p:anim>
                                    <p:set>
                                      <p:cBhvr>
                                        <p:cTn id="481" dur="1" fill="hold">
                                          <p:stCondLst>
                                            <p:cond delay="999"/>
                                          </p:stCondLst>
                                        </p:cTn>
                                        <p:tgtEl>
                                          <p:spTgt spid="72"/>
                                        </p:tgtEl>
                                        <p:attrNameLst>
                                          <p:attrName>style.visibility</p:attrName>
                                        </p:attrNameLst>
                                      </p:cBhvr>
                                      <p:to>
                                        <p:strVal val="hidden"/>
                                      </p:to>
                                    </p:set>
                                  </p:childTnLst>
                                </p:cTn>
                              </p:par>
                              <p:par>
                                <p:cTn id="482" presetID="23" presetClass="exit" presetSubtype="32" fill="hold" nodeType="withEffect">
                                  <p:stCondLst>
                                    <p:cond delay="0"/>
                                  </p:stCondLst>
                                  <p:childTnLst>
                                    <p:anim calcmode="lin" valueType="num">
                                      <p:cBhvr>
                                        <p:cTn id="483" dur="1000"/>
                                        <p:tgtEl>
                                          <p:spTgt spid="74"/>
                                        </p:tgtEl>
                                        <p:attrNameLst>
                                          <p:attrName>ppt_w</p:attrName>
                                        </p:attrNameLst>
                                      </p:cBhvr>
                                      <p:tavLst>
                                        <p:tav tm="0">
                                          <p:val>
                                            <p:strVal val="ppt_w"/>
                                          </p:val>
                                        </p:tav>
                                        <p:tav tm="100000">
                                          <p:val>
                                            <p:fltVal val="0"/>
                                          </p:val>
                                        </p:tav>
                                      </p:tavLst>
                                    </p:anim>
                                    <p:anim calcmode="lin" valueType="num">
                                      <p:cBhvr>
                                        <p:cTn id="484" dur="1000"/>
                                        <p:tgtEl>
                                          <p:spTgt spid="74"/>
                                        </p:tgtEl>
                                        <p:attrNameLst>
                                          <p:attrName>ppt_h</p:attrName>
                                        </p:attrNameLst>
                                      </p:cBhvr>
                                      <p:tavLst>
                                        <p:tav tm="0">
                                          <p:val>
                                            <p:strVal val="ppt_h"/>
                                          </p:val>
                                        </p:tav>
                                        <p:tav tm="100000">
                                          <p:val>
                                            <p:fltVal val="0"/>
                                          </p:val>
                                        </p:tav>
                                      </p:tavLst>
                                    </p:anim>
                                    <p:set>
                                      <p:cBhvr>
                                        <p:cTn id="485" dur="1" fill="hold">
                                          <p:stCondLst>
                                            <p:cond delay="999"/>
                                          </p:stCondLst>
                                        </p:cTn>
                                        <p:tgtEl>
                                          <p:spTgt spid="74"/>
                                        </p:tgtEl>
                                        <p:attrNameLst>
                                          <p:attrName>style.visibility</p:attrName>
                                        </p:attrNameLst>
                                      </p:cBhvr>
                                      <p:to>
                                        <p:strVal val="hidden"/>
                                      </p:to>
                                    </p:set>
                                  </p:childTnLst>
                                </p:cTn>
                              </p:par>
                            </p:childTnLst>
                          </p:cTn>
                        </p:par>
                      </p:childTnLst>
                    </p:cTn>
                  </p:par>
                  <p:par>
                    <p:cTn id="486" fill="hold">
                      <p:stCondLst>
                        <p:cond delay="indefinite"/>
                      </p:stCondLst>
                      <p:childTnLst>
                        <p:par>
                          <p:cTn id="487" fill="hold">
                            <p:stCondLst>
                              <p:cond delay="0"/>
                            </p:stCondLst>
                            <p:childTnLst>
                              <p:par>
                                <p:cTn id="488" presetID="12" presetClass="entr" presetSubtype="8" fill="hold" grpId="0" nodeType="clickEffect">
                                  <p:stCondLst>
                                    <p:cond delay="0"/>
                                  </p:stCondLst>
                                  <p:childTnLst>
                                    <p:set>
                                      <p:cBhvr>
                                        <p:cTn id="489" dur="1" fill="hold">
                                          <p:stCondLst>
                                            <p:cond delay="0"/>
                                          </p:stCondLst>
                                        </p:cTn>
                                        <p:tgtEl>
                                          <p:spTgt spid="52"/>
                                        </p:tgtEl>
                                        <p:attrNameLst>
                                          <p:attrName>style.visibility</p:attrName>
                                        </p:attrNameLst>
                                      </p:cBhvr>
                                      <p:to>
                                        <p:strVal val="visible"/>
                                      </p:to>
                                    </p:set>
                                    <p:anim calcmode="lin" valueType="num">
                                      <p:cBhvr additive="base">
                                        <p:cTn id="490" dur="500"/>
                                        <p:tgtEl>
                                          <p:spTgt spid="52"/>
                                        </p:tgtEl>
                                        <p:attrNameLst>
                                          <p:attrName>ppt_x</p:attrName>
                                        </p:attrNameLst>
                                      </p:cBhvr>
                                      <p:tavLst>
                                        <p:tav tm="0">
                                          <p:val>
                                            <p:strVal val="#ppt_x-#ppt_w*1.125000"/>
                                          </p:val>
                                        </p:tav>
                                        <p:tav tm="100000">
                                          <p:val>
                                            <p:strVal val="#ppt_x"/>
                                          </p:val>
                                        </p:tav>
                                      </p:tavLst>
                                    </p:anim>
                                    <p:animEffect transition="in" filter="wipe(right)">
                                      <p:cBhvr>
                                        <p:cTn id="491" dur="500"/>
                                        <p:tgtEl>
                                          <p:spTgt spid="52"/>
                                        </p:tgtEl>
                                      </p:cBhvr>
                                    </p:animEffect>
                                  </p:childTnLst>
                                </p:cTn>
                              </p:par>
                              <p:par>
                                <p:cTn id="492" presetID="23" presetClass="entr" presetSubtype="16" fill="hold" nodeType="withEffect">
                                  <p:stCondLst>
                                    <p:cond delay="500"/>
                                  </p:stCondLst>
                                  <p:childTnLst>
                                    <p:set>
                                      <p:cBhvr>
                                        <p:cTn id="493" dur="1" fill="hold">
                                          <p:stCondLst>
                                            <p:cond delay="0"/>
                                          </p:stCondLst>
                                        </p:cTn>
                                        <p:tgtEl>
                                          <p:spTgt spid="77"/>
                                        </p:tgtEl>
                                        <p:attrNameLst>
                                          <p:attrName>style.visibility</p:attrName>
                                        </p:attrNameLst>
                                      </p:cBhvr>
                                      <p:to>
                                        <p:strVal val="visible"/>
                                      </p:to>
                                    </p:set>
                                    <p:anim calcmode="lin" valueType="num">
                                      <p:cBhvr>
                                        <p:cTn id="494" dur="1000" fill="hold"/>
                                        <p:tgtEl>
                                          <p:spTgt spid="77"/>
                                        </p:tgtEl>
                                        <p:attrNameLst>
                                          <p:attrName>ppt_w</p:attrName>
                                        </p:attrNameLst>
                                      </p:cBhvr>
                                      <p:tavLst>
                                        <p:tav tm="0">
                                          <p:val>
                                            <p:fltVal val="0"/>
                                          </p:val>
                                        </p:tav>
                                        <p:tav tm="100000">
                                          <p:val>
                                            <p:strVal val="#ppt_w"/>
                                          </p:val>
                                        </p:tav>
                                      </p:tavLst>
                                    </p:anim>
                                    <p:anim calcmode="lin" valueType="num">
                                      <p:cBhvr>
                                        <p:cTn id="495" dur="1000" fill="hold"/>
                                        <p:tgtEl>
                                          <p:spTgt spid="77"/>
                                        </p:tgtEl>
                                        <p:attrNameLst>
                                          <p:attrName>ppt_h</p:attrName>
                                        </p:attrNameLst>
                                      </p:cBhvr>
                                      <p:tavLst>
                                        <p:tav tm="0">
                                          <p:val>
                                            <p:fltVal val="0"/>
                                          </p:val>
                                        </p:tav>
                                        <p:tav tm="100000">
                                          <p:val>
                                            <p:strVal val="#ppt_h"/>
                                          </p:val>
                                        </p:tav>
                                      </p:tavLst>
                                    </p:anim>
                                  </p:childTnLst>
                                </p:cTn>
                              </p:par>
                              <p:par>
                                <p:cTn id="496" presetID="23" presetClass="entr" presetSubtype="16" fill="hold" grpId="0" nodeType="withEffect">
                                  <p:stCondLst>
                                    <p:cond delay="500"/>
                                  </p:stCondLst>
                                  <p:childTnLst>
                                    <p:set>
                                      <p:cBhvr>
                                        <p:cTn id="497" dur="1" fill="hold">
                                          <p:stCondLst>
                                            <p:cond delay="0"/>
                                          </p:stCondLst>
                                        </p:cTn>
                                        <p:tgtEl>
                                          <p:spTgt spid="75"/>
                                        </p:tgtEl>
                                        <p:attrNameLst>
                                          <p:attrName>style.visibility</p:attrName>
                                        </p:attrNameLst>
                                      </p:cBhvr>
                                      <p:to>
                                        <p:strVal val="visible"/>
                                      </p:to>
                                    </p:set>
                                    <p:anim calcmode="lin" valueType="num">
                                      <p:cBhvr>
                                        <p:cTn id="498" dur="1000" fill="hold"/>
                                        <p:tgtEl>
                                          <p:spTgt spid="75"/>
                                        </p:tgtEl>
                                        <p:attrNameLst>
                                          <p:attrName>ppt_w</p:attrName>
                                        </p:attrNameLst>
                                      </p:cBhvr>
                                      <p:tavLst>
                                        <p:tav tm="0">
                                          <p:val>
                                            <p:fltVal val="0"/>
                                          </p:val>
                                        </p:tav>
                                        <p:tav tm="100000">
                                          <p:val>
                                            <p:strVal val="#ppt_w"/>
                                          </p:val>
                                        </p:tav>
                                      </p:tavLst>
                                    </p:anim>
                                    <p:anim calcmode="lin" valueType="num">
                                      <p:cBhvr>
                                        <p:cTn id="499" dur="1000" fill="hold"/>
                                        <p:tgtEl>
                                          <p:spTgt spid="75"/>
                                        </p:tgtEl>
                                        <p:attrNameLst>
                                          <p:attrName>ppt_h</p:attrName>
                                        </p:attrNameLst>
                                      </p:cBhvr>
                                      <p:tavLst>
                                        <p:tav tm="0">
                                          <p:val>
                                            <p:fltVal val="0"/>
                                          </p:val>
                                        </p:tav>
                                        <p:tav tm="100000">
                                          <p:val>
                                            <p:strVal val="#ppt_h"/>
                                          </p:val>
                                        </p:tav>
                                      </p:tavLst>
                                    </p:anim>
                                  </p:childTnLst>
                                </p:cTn>
                              </p:par>
                              <p:par>
                                <p:cTn id="500" presetID="42" presetClass="path" presetSubtype="0" accel="50000" decel="50000" fill="hold" grpId="1" nodeType="withEffect">
                                  <p:stCondLst>
                                    <p:cond delay="500"/>
                                  </p:stCondLst>
                                  <p:childTnLst>
                                    <p:animMotion origin="layout" path="M 1.11111E-6 7.40741E-7 L -0.10972 -0.29537 " pathEditMode="relative" rAng="0" ptsTypes="AA">
                                      <p:cBhvr>
                                        <p:cTn id="501" dur="1000" spd="-100000" fill="hold"/>
                                        <p:tgtEl>
                                          <p:spTgt spid="75"/>
                                        </p:tgtEl>
                                        <p:attrNameLst>
                                          <p:attrName>ppt_x</p:attrName>
                                          <p:attrName>ppt_y</p:attrName>
                                        </p:attrNameLst>
                                      </p:cBhvr>
                                      <p:rCtr x="-5486" y="-14769"/>
                                    </p:animMotion>
                                  </p:childTnLst>
                                </p:cTn>
                              </p:par>
                              <p:par>
                                <p:cTn id="502" presetID="42" presetClass="path" presetSubtype="0" accel="50000" decel="50000" fill="hold" nodeType="withEffect">
                                  <p:stCondLst>
                                    <p:cond delay="500"/>
                                  </p:stCondLst>
                                  <p:childTnLst>
                                    <p:animMotion origin="layout" path="M 1.11111E-6 -2.22222E-6 L -0.04722 0.26041 " pathEditMode="relative" rAng="0" ptsTypes="AA">
                                      <p:cBhvr>
                                        <p:cTn id="503" dur="1000" spd="-100000" fill="hold"/>
                                        <p:tgtEl>
                                          <p:spTgt spid="77"/>
                                        </p:tgtEl>
                                        <p:attrNameLst>
                                          <p:attrName>ppt_x</p:attrName>
                                          <p:attrName>ppt_y</p:attrName>
                                        </p:attrNameLst>
                                      </p:cBhvr>
                                      <p:rCtr x="-2049" y="12662"/>
                                    </p:animMotion>
                                  </p:childTnLst>
                                </p:cTn>
                              </p:par>
                            </p:childTnLst>
                          </p:cTn>
                        </p:par>
                      </p:childTnLst>
                    </p:cTn>
                  </p:par>
                  <p:par>
                    <p:cTn id="504" fill="hold">
                      <p:stCondLst>
                        <p:cond delay="indefinite"/>
                      </p:stCondLst>
                      <p:childTnLst>
                        <p:par>
                          <p:cTn id="505" fill="hold">
                            <p:stCondLst>
                              <p:cond delay="0"/>
                            </p:stCondLst>
                            <p:childTnLst>
                              <p:par>
                                <p:cTn id="506" presetID="8" presetClass="emph" presetSubtype="0" fill="hold" grpId="1" nodeType="clickEffect">
                                  <p:stCondLst>
                                    <p:cond delay="0"/>
                                  </p:stCondLst>
                                  <p:childTnLst>
                                    <p:animRot by="-5400000">
                                      <p:cBhvr>
                                        <p:cTn id="507" dur="1000" fill="hold"/>
                                        <p:tgtEl>
                                          <p:spTgt spid="52"/>
                                        </p:tgtEl>
                                        <p:attrNameLst>
                                          <p:attrName>r</p:attrName>
                                        </p:attrNameLst>
                                      </p:cBhvr>
                                    </p:animRot>
                                  </p:childTnLst>
                                </p:cTn>
                              </p:par>
                              <p:par>
                                <p:cTn id="508" presetID="6" presetClass="emph" presetSubtype="0" fill="hold" grpId="2" nodeType="withEffect">
                                  <p:stCondLst>
                                    <p:cond delay="0"/>
                                  </p:stCondLst>
                                  <p:childTnLst>
                                    <p:animScale>
                                      <p:cBhvr>
                                        <p:cTn id="509" dur="1000" fill="hold"/>
                                        <p:tgtEl>
                                          <p:spTgt spid="52"/>
                                        </p:tgtEl>
                                      </p:cBhvr>
                                      <p:by x="30000" y="30000"/>
                                    </p:animScale>
                                  </p:childTnLst>
                                </p:cTn>
                              </p:par>
                              <p:par>
                                <p:cTn id="510" presetID="6" presetClass="emph" presetSubtype="0" fill="hold" nodeType="withEffect">
                                  <p:stCondLst>
                                    <p:cond delay="0"/>
                                  </p:stCondLst>
                                  <p:childTnLst>
                                    <p:animScale>
                                      <p:cBhvr>
                                        <p:cTn id="511" dur="1000" fill="hold"/>
                                        <p:tgtEl>
                                          <p:spTgt spid="77"/>
                                        </p:tgtEl>
                                      </p:cBhvr>
                                      <p:by x="15000" y="15000"/>
                                    </p:animScale>
                                  </p:childTnLst>
                                </p:cTn>
                              </p:par>
                              <p:par>
                                <p:cTn id="512" presetID="42" presetClass="path" presetSubtype="0" accel="50000" decel="50000" fill="hold" grpId="2" nodeType="withEffect">
                                  <p:stCondLst>
                                    <p:cond delay="0"/>
                                  </p:stCondLst>
                                  <p:childTnLst>
                                    <p:animMotion origin="layout" path="M 1.11111E-6 7.40741E-7 L -0.18351 -0.35023 " pathEditMode="relative" rAng="0" ptsTypes="AA">
                                      <p:cBhvr>
                                        <p:cTn id="513" dur="1000" fill="hold"/>
                                        <p:tgtEl>
                                          <p:spTgt spid="75"/>
                                        </p:tgtEl>
                                        <p:attrNameLst>
                                          <p:attrName>ppt_x</p:attrName>
                                          <p:attrName>ppt_y</p:attrName>
                                        </p:attrNameLst>
                                      </p:cBhvr>
                                      <p:rCtr x="-9184" y="-17523"/>
                                    </p:animMotion>
                                  </p:childTnLst>
                                </p:cTn>
                              </p:par>
                              <p:par>
                                <p:cTn id="514" presetID="42" presetClass="path" presetSubtype="0" accel="50000" decel="50000" fill="hold" grpId="3" nodeType="withEffect">
                                  <p:stCondLst>
                                    <p:cond delay="0"/>
                                  </p:stCondLst>
                                  <p:childTnLst>
                                    <p:animMotion origin="layout" path="M 3.33333E-6 1.11111E-6 L -0.07518 -0.05579 " pathEditMode="relative" rAng="0" ptsTypes="AA">
                                      <p:cBhvr>
                                        <p:cTn id="515" dur="1000" fill="hold"/>
                                        <p:tgtEl>
                                          <p:spTgt spid="52"/>
                                        </p:tgtEl>
                                        <p:attrNameLst>
                                          <p:attrName>ppt_x</p:attrName>
                                          <p:attrName>ppt_y</p:attrName>
                                        </p:attrNameLst>
                                      </p:cBhvr>
                                      <p:rCtr x="-3767" y="-2801"/>
                                    </p:animMotion>
                                  </p:childTnLst>
                                </p:cTn>
                              </p:par>
                              <p:par>
                                <p:cTn id="516" presetID="42" presetClass="path" presetSubtype="0" accel="50000" decel="50000" fill="hold" nodeType="withEffect">
                                  <p:stCondLst>
                                    <p:cond delay="0"/>
                                  </p:stCondLst>
                                  <p:childTnLst>
                                    <p:animMotion origin="layout" path="M 1.11111E-6 -2.22222E-6 L -0.12743 0.08033 " pathEditMode="relative" rAng="0" ptsTypes="AA">
                                      <p:cBhvr>
                                        <p:cTn id="517" dur="1000" fill="hold"/>
                                        <p:tgtEl>
                                          <p:spTgt spid="77"/>
                                        </p:tgtEl>
                                        <p:attrNameLst>
                                          <p:attrName>ppt_x</p:attrName>
                                          <p:attrName>ppt_y</p:attrName>
                                        </p:attrNameLst>
                                      </p:cBhvr>
                                      <p:rCtr x="-6372" y="4005"/>
                                    </p:animMotion>
                                  </p:childTnLst>
                                </p:cTn>
                              </p:par>
                              <p:par>
                                <p:cTn id="518" presetID="23" presetClass="exit" presetSubtype="32" fill="hold" grpId="3" nodeType="withEffect">
                                  <p:stCondLst>
                                    <p:cond delay="0"/>
                                  </p:stCondLst>
                                  <p:childTnLst>
                                    <p:anim calcmode="lin" valueType="num">
                                      <p:cBhvr>
                                        <p:cTn id="519" dur="1000"/>
                                        <p:tgtEl>
                                          <p:spTgt spid="75"/>
                                        </p:tgtEl>
                                        <p:attrNameLst>
                                          <p:attrName>ppt_w</p:attrName>
                                        </p:attrNameLst>
                                      </p:cBhvr>
                                      <p:tavLst>
                                        <p:tav tm="0">
                                          <p:val>
                                            <p:strVal val="ppt_w"/>
                                          </p:val>
                                        </p:tav>
                                        <p:tav tm="100000">
                                          <p:val>
                                            <p:fltVal val="0"/>
                                          </p:val>
                                        </p:tav>
                                      </p:tavLst>
                                    </p:anim>
                                    <p:anim calcmode="lin" valueType="num">
                                      <p:cBhvr>
                                        <p:cTn id="520" dur="1000"/>
                                        <p:tgtEl>
                                          <p:spTgt spid="75"/>
                                        </p:tgtEl>
                                        <p:attrNameLst>
                                          <p:attrName>ppt_h</p:attrName>
                                        </p:attrNameLst>
                                      </p:cBhvr>
                                      <p:tavLst>
                                        <p:tav tm="0">
                                          <p:val>
                                            <p:strVal val="ppt_h"/>
                                          </p:val>
                                        </p:tav>
                                        <p:tav tm="100000">
                                          <p:val>
                                            <p:fltVal val="0"/>
                                          </p:val>
                                        </p:tav>
                                      </p:tavLst>
                                    </p:anim>
                                    <p:set>
                                      <p:cBhvr>
                                        <p:cTn id="521" dur="1" fill="hold">
                                          <p:stCondLst>
                                            <p:cond delay="999"/>
                                          </p:stCondLst>
                                        </p:cTn>
                                        <p:tgtEl>
                                          <p:spTgt spid="75"/>
                                        </p:tgtEl>
                                        <p:attrNameLst>
                                          <p:attrName>style.visibility</p:attrName>
                                        </p:attrNameLst>
                                      </p:cBhvr>
                                      <p:to>
                                        <p:strVal val="hidden"/>
                                      </p:to>
                                    </p:set>
                                  </p:childTnLst>
                                </p:cTn>
                              </p:par>
                            </p:childTnLst>
                          </p:cTn>
                        </p:par>
                      </p:childTnLst>
                    </p:cTn>
                  </p:par>
                  <p:par>
                    <p:cTn id="522" fill="hold">
                      <p:stCondLst>
                        <p:cond delay="indefinite"/>
                      </p:stCondLst>
                      <p:childTnLst>
                        <p:par>
                          <p:cTn id="523" fill="hold">
                            <p:stCondLst>
                              <p:cond delay="0"/>
                            </p:stCondLst>
                            <p:childTnLst>
                              <p:par>
                                <p:cTn id="524" presetID="12" presetClass="entr" presetSubtype="8" fill="hold" grpId="0" nodeType="clickEffect">
                                  <p:stCondLst>
                                    <p:cond delay="0"/>
                                  </p:stCondLst>
                                  <p:childTnLst>
                                    <p:set>
                                      <p:cBhvr>
                                        <p:cTn id="525" dur="1" fill="hold">
                                          <p:stCondLst>
                                            <p:cond delay="0"/>
                                          </p:stCondLst>
                                        </p:cTn>
                                        <p:tgtEl>
                                          <p:spTgt spid="53"/>
                                        </p:tgtEl>
                                        <p:attrNameLst>
                                          <p:attrName>style.visibility</p:attrName>
                                        </p:attrNameLst>
                                      </p:cBhvr>
                                      <p:to>
                                        <p:strVal val="visible"/>
                                      </p:to>
                                    </p:set>
                                    <p:anim calcmode="lin" valueType="num">
                                      <p:cBhvr additive="base">
                                        <p:cTn id="526" dur="500"/>
                                        <p:tgtEl>
                                          <p:spTgt spid="53"/>
                                        </p:tgtEl>
                                        <p:attrNameLst>
                                          <p:attrName>ppt_x</p:attrName>
                                        </p:attrNameLst>
                                      </p:cBhvr>
                                      <p:tavLst>
                                        <p:tav tm="0">
                                          <p:val>
                                            <p:strVal val="#ppt_x-#ppt_w*1.125000"/>
                                          </p:val>
                                        </p:tav>
                                        <p:tav tm="100000">
                                          <p:val>
                                            <p:strVal val="#ppt_x"/>
                                          </p:val>
                                        </p:tav>
                                      </p:tavLst>
                                    </p:anim>
                                    <p:animEffect transition="in" filter="wipe(right)">
                                      <p:cBhvr>
                                        <p:cTn id="527" dur="500"/>
                                        <p:tgtEl>
                                          <p:spTgt spid="53"/>
                                        </p:tgtEl>
                                      </p:cBhvr>
                                    </p:animEffect>
                                  </p:childTnLst>
                                </p:cTn>
                              </p:par>
                              <p:par>
                                <p:cTn id="528" presetID="23" presetClass="entr" presetSubtype="16" fill="hold" grpId="0" nodeType="withEffect">
                                  <p:stCondLst>
                                    <p:cond delay="500"/>
                                  </p:stCondLst>
                                  <p:childTnLst>
                                    <p:set>
                                      <p:cBhvr>
                                        <p:cTn id="529" dur="1" fill="hold">
                                          <p:stCondLst>
                                            <p:cond delay="0"/>
                                          </p:stCondLst>
                                        </p:cTn>
                                        <p:tgtEl>
                                          <p:spTgt spid="78"/>
                                        </p:tgtEl>
                                        <p:attrNameLst>
                                          <p:attrName>style.visibility</p:attrName>
                                        </p:attrNameLst>
                                      </p:cBhvr>
                                      <p:to>
                                        <p:strVal val="visible"/>
                                      </p:to>
                                    </p:set>
                                    <p:anim calcmode="lin" valueType="num">
                                      <p:cBhvr>
                                        <p:cTn id="530" dur="1000" fill="hold"/>
                                        <p:tgtEl>
                                          <p:spTgt spid="78"/>
                                        </p:tgtEl>
                                        <p:attrNameLst>
                                          <p:attrName>ppt_w</p:attrName>
                                        </p:attrNameLst>
                                      </p:cBhvr>
                                      <p:tavLst>
                                        <p:tav tm="0">
                                          <p:val>
                                            <p:fltVal val="0"/>
                                          </p:val>
                                        </p:tav>
                                        <p:tav tm="100000">
                                          <p:val>
                                            <p:strVal val="#ppt_w"/>
                                          </p:val>
                                        </p:tav>
                                      </p:tavLst>
                                    </p:anim>
                                    <p:anim calcmode="lin" valueType="num">
                                      <p:cBhvr>
                                        <p:cTn id="531" dur="1000" fill="hold"/>
                                        <p:tgtEl>
                                          <p:spTgt spid="78"/>
                                        </p:tgtEl>
                                        <p:attrNameLst>
                                          <p:attrName>ppt_h</p:attrName>
                                        </p:attrNameLst>
                                      </p:cBhvr>
                                      <p:tavLst>
                                        <p:tav tm="0">
                                          <p:val>
                                            <p:fltVal val="0"/>
                                          </p:val>
                                        </p:tav>
                                        <p:tav tm="100000">
                                          <p:val>
                                            <p:strVal val="#ppt_h"/>
                                          </p:val>
                                        </p:tav>
                                      </p:tavLst>
                                    </p:anim>
                                  </p:childTnLst>
                                </p:cTn>
                              </p:par>
                              <p:par>
                                <p:cTn id="532" presetID="23" presetClass="entr" presetSubtype="16" fill="hold" nodeType="withEffect">
                                  <p:stCondLst>
                                    <p:cond delay="500"/>
                                  </p:stCondLst>
                                  <p:childTnLst>
                                    <p:set>
                                      <p:cBhvr>
                                        <p:cTn id="533" dur="1" fill="hold">
                                          <p:stCondLst>
                                            <p:cond delay="0"/>
                                          </p:stCondLst>
                                        </p:cTn>
                                        <p:tgtEl>
                                          <p:spTgt spid="80"/>
                                        </p:tgtEl>
                                        <p:attrNameLst>
                                          <p:attrName>style.visibility</p:attrName>
                                        </p:attrNameLst>
                                      </p:cBhvr>
                                      <p:to>
                                        <p:strVal val="visible"/>
                                      </p:to>
                                    </p:set>
                                    <p:anim calcmode="lin" valueType="num">
                                      <p:cBhvr>
                                        <p:cTn id="534" dur="1000" fill="hold"/>
                                        <p:tgtEl>
                                          <p:spTgt spid="80"/>
                                        </p:tgtEl>
                                        <p:attrNameLst>
                                          <p:attrName>ppt_w</p:attrName>
                                        </p:attrNameLst>
                                      </p:cBhvr>
                                      <p:tavLst>
                                        <p:tav tm="0">
                                          <p:val>
                                            <p:fltVal val="0"/>
                                          </p:val>
                                        </p:tav>
                                        <p:tav tm="100000">
                                          <p:val>
                                            <p:strVal val="#ppt_w"/>
                                          </p:val>
                                        </p:tav>
                                      </p:tavLst>
                                    </p:anim>
                                    <p:anim calcmode="lin" valueType="num">
                                      <p:cBhvr>
                                        <p:cTn id="535" dur="1000" fill="hold"/>
                                        <p:tgtEl>
                                          <p:spTgt spid="80"/>
                                        </p:tgtEl>
                                        <p:attrNameLst>
                                          <p:attrName>ppt_h</p:attrName>
                                        </p:attrNameLst>
                                      </p:cBhvr>
                                      <p:tavLst>
                                        <p:tav tm="0">
                                          <p:val>
                                            <p:fltVal val="0"/>
                                          </p:val>
                                        </p:tav>
                                        <p:tav tm="100000">
                                          <p:val>
                                            <p:strVal val="#ppt_h"/>
                                          </p:val>
                                        </p:tav>
                                      </p:tavLst>
                                    </p:anim>
                                  </p:childTnLst>
                                </p:cTn>
                              </p:par>
                              <p:par>
                                <p:cTn id="536" presetID="42" presetClass="path" presetSubtype="0" accel="50000" decel="50000" fill="hold" nodeType="withEffect">
                                  <p:stCondLst>
                                    <p:cond delay="500"/>
                                  </p:stCondLst>
                                  <p:childTnLst>
                                    <p:animMotion origin="layout" path="M -4.16667E-6 -3.7037E-7 L -0.07812 0.26134 " pathEditMode="relative" rAng="0" ptsTypes="AA">
                                      <p:cBhvr>
                                        <p:cTn id="537" dur="1000" spd="-100000" fill="hold"/>
                                        <p:tgtEl>
                                          <p:spTgt spid="80"/>
                                        </p:tgtEl>
                                        <p:attrNameLst>
                                          <p:attrName>ppt_x</p:attrName>
                                          <p:attrName>ppt_y</p:attrName>
                                        </p:attrNameLst>
                                      </p:cBhvr>
                                      <p:rCtr x="-3889" y="12986"/>
                                    </p:animMotion>
                                  </p:childTnLst>
                                </p:cTn>
                              </p:par>
                              <p:par>
                                <p:cTn id="538" presetID="42" presetClass="path" presetSubtype="0" accel="50000" decel="50000" fill="hold" grpId="1" nodeType="withEffect">
                                  <p:stCondLst>
                                    <p:cond delay="500"/>
                                  </p:stCondLst>
                                  <p:childTnLst>
                                    <p:animMotion origin="layout" path="M 0 -1.85185E-6 L -0.01302 -0.28264 " pathEditMode="relative" rAng="0" ptsTypes="AA">
                                      <p:cBhvr>
                                        <p:cTn id="539" dur="1000" spd="-100000" fill="hold"/>
                                        <p:tgtEl>
                                          <p:spTgt spid="78"/>
                                        </p:tgtEl>
                                        <p:attrNameLst>
                                          <p:attrName>ppt_x</p:attrName>
                                          <p:attrName>ppt_y</p:attrName>
                                        </p:attrNameLst>
                                      </p:cBhvr>
                                      <p:rCtr x="-625" y="-14074"/>
                                    </p:animMotion>
                                  </p:childTnLst>
                                </p:cTn>
                              </p:par>
                            </p:childTnLst>
                          </p:cTn>
                        </p:par>
                      </p:childTnLst>
                    </p:cTn>
                  </p:par>
                  <p:par>
                    <p:cTn id="540" fill="hold">
                      <p:stCondLst>
                        <p:cond delay="indefinite"/>
                      </p:stCondLst>
                      <p:childTnLst>
                        <p:par>
                          <p:cTn id="541" fill="hold">
                            <p:stCondLst>
                              <p:cond delay="0"/>
                            </p:stCondLst>
                            <p:childTnLst>
                              <p:par>
                                <p:cTn id="542" presetID="8" presetClass="emph" presetSubtype="0" fill="hold" grpId="1" nodeType="clickEffect">
                                  <p:stCondLst>
                                    <p:cond delay="0"/>
                                  </p:stCondLst>
                                  <p:childTnLst>
                                    <p:animRot by="-5400000">
                                      <p:cBhvr>
                                        <p:cTn id="543" dur="1000" fill="hold"/>
                                        <p:tgtEl>
                                          <p:spTgt spid="53"/>
                                        </p:tgtEl>
                                        <p:attrNameLst>
                                          <p:attrName>r</p:attrName>
                                        </p:attrNameLst>
                                      </p:cBhvr>
                                    </p:animRot>
                                  </p:childTnLst>
                                </p:cTn>
                              </p:par>
                              <p:par>
                                <p:cTn id="544" presetID="6" presetClass="emph" presetSubtype="0" fill="hold" grpId="2" nodeType="withEffect">
                                  <p:stCondLst>
                                    <p:cond delay="0"/>
                                  </p:stCondLst>
                                  <p:childTnLst>
                                    <p:animScale>
                                      <p:cBhvr>
                                        <p:cTn id="545" dur="1000" fill="hold"/>
                                        <p:tgtEl>
                                          <p:spTgt spid="53"/>
                                        </p:tgtEl>
                                      </p:cBhvr>
                                      <p:by x="30000" y="30000"/>
                                    </p:animScale>
                                  </p:childTnLst>
                                </p:cTn>
                              </p:par>
                              <p:par>
                                <p:cTn id="546" presetID="6" presetClass="emph" presetSubtype="0" fill="hold" nodeType="withEffect">
                                  <p:stCondLst>
                                    <p:cond delay="0"/>
                                  </p:stCondLst>
                                  <p:childTnLst>
                                    <p:animScale>
                                      <p:cBhvr>
                                        <p:cTn id="547" dur="1000" fill="hold"/>
                                        <p:tgtEl>
                                          <p:spTgt spid="80"/>
                                        </p:tgtEl>
                                      </p:cBhvr>
                                      <p:by x="15000" y="15000"/>
                                    </p:animScale>
                                  </p:childTnLst>
                                </p:cTn>
                              </p:par>
                              <p:par>
                                <p:cTn id="548" presetID="42" presetClass="path" presetSubtype="0" accel="50000" decel="50000" fill="hold" grpId="2" nodeType="withEffect">
                                  <p:stCondLst>
                                    <p:cond delay="0"/>
                                  </p:stCondLst>
                                  <p:childTnLst>
                                    <p:animMotion origin="layout" path="M 0 -1.85185E-6 L -0.08785 -0.33842 " pathEditMode="relative" rAng="0" ptsTypes="AA">
                                      <p:cBhvr>
                                        <p:cTn id="549" dur="1000" fill="hold"/>
                                        <p:tgtEl>
                                          <p:spTgt spid="78"/>
                                        </p:tgtEl>
                                        <p:attrNameLst>
                                          <p:attrName>ppt_x</p:attrName>
                                          <p:attrName>ppt_y</p:attrName>
                                        </p:attrNameLst>
                                      </p:cBhvr>
                                      <p:rCtr x="-4392" y="-16921"/>
                                    </p:animMotion>
                                  </p:childTnLst>
                                </p:cTn>
                              </p:par>
                              <p:par>
                                <p:cTn id="550" presetID="42" presetClass="path" presetSubtype="0" accel="50000" decel="50000" fill="hold" grpId="3" nodeType="withEffect">
                                  <p:stCondLst>
                                    <p:cond delay="0"/>
                                  </p:stCondLst>
                                  <p:childTnLst>
                                    <p:animMotion origin="layout" path="M 8.33333E-7 -2.96296E-6 L -0.07517 -0.05578 " pathEditMode="relative" rAng="0" ptsTypes="AA">
                                      <p:cBhvr>
                                        <p:cTn id="551" dur="1000" fill="hold"/>
                                        <p:tgtEl>
                                          <p:spTgt spid="53"/>
                                        </p:tgtEl>
                                        <p:attrNameLst>
                                          <p:attrName>ppt_x</p:attrName>
                                          <p:attrName>ppt_y</p:attrName>
                                        </p:attrNameLst>
                                      </p:cBhvr>
                                      <p:rCtr x="-3767" y="-2801"/>
                                    </p:animMotion>
                                  </p:childTnLst>
                                </p:cTn>
                              </p:par>
                              <p:par>
                                <p:cTn id="552" presetID="42" presetClass="path" presetSubtype="0" accel="50000" decel="50000" fill="hold" nodeType="withEffect">
                                  <p:stCondLst>
                                    <p:cond delay="0"/>
                                  </p:stCondLst>
                                  <p:childTnLst>
                                    <p:animMotion origin="layout" path="M -4.16667E-6 -3.7037E-7 L -0.15625 0.14421 " pathEditMode="relative" rAng="0" ptsTypes="AA">
                                      <p:cBhvr>
                                        <p:cTn id="553" dur="1000" fill="hold"/>
                                        <p:tgtEl>
                                          <p:spTgt spid="80"/>
                                        </p:tgtEl>
                                        <p:attrNameLst>
                                          <p:attrName>ppt_x</p:attrName>
                                          <p:attrName>ppt_y</p:attrName>
                                        </p:attrNameLst>
                                      </p:cBhvr>
                                      <p:rCtr x="-7813" y="7199"/>
                                    </p:animMotion>
                                  </p:childTnLst>
                                </p:cTn>
                              </p:par>
                              <p:par>
                                <p:cTn id="554" presetID="23" presetClass="exit" presetSubtype="32" fill="hold" grpId="3" nodeType="withEffect">
                                  <p:stCondLst>
                                    <p:cond delay="0"/>
                                  </p:stCondLst>
                                  <p:childTnLst>
                                    <p:anim calcmode="lin" valueType="num">
                                      <p:cBhvr>
                                        <p:cTn id="555" dur="1000"/>
                                        <p:tgtEl>
                                          <p:spTgt spid="78"/>
                                        </p:tgtEl>
                                        <p:attrNameLst>
                                          <p:attrName>ppt_w</p:attrName>
                                        </p:attrNameLst>
                                      </p:cBhvr>
                                      <p:tavLst>
                                        <p:tav tm="0">
                                          <p:val>
                                            <p:strVal val="ppt_w"/>
                                          </p:val>
                                        </p:tav>
                                        <p:tav tm="100000">
                                          <p:val>
                                            <p:fltVal val="0"/>
                                          </p:val>
                                        </p:tav>
                                      </p:tavLst>
                                    </p:anim>
                                    <p:anim calcmode="lin" valueType="num">
                                      <p:cBhvr>
                                        <p:cTn id="556" dur="1000"/>
                                        <p:tgtEl>
                                          <p:spTgt spid="78"/>
                                        </p:tgtEl>
                                        <p:attrNameLst>
                                          <p:attrName>ppt_h</p:attrName>
                                        </p:attrNameLst>
                                      </p:cBhvr>
                                      <p:tavLst>
                                        <p:tav tm="0">
                                          <p:val>
                                            <p:strVal val="ppt_h"/>
                                          </p:val>
                                        </p:tav>
                                        <p:tav tm="100000">
                                          <p:val>
                                            <p:fltVal val="0"/>
                                          </p:val>
                                        </p:tav>
                                      </p:tavLst>
                                    </p:anim>
                                    <p:set>
                                      <p:cBhvr>
                                        <p:cTn id="557" dur="1" fill="hold">
                                          <p:stCondLst>
                                            <p:cond delay="999"/>
                                          </p:stCondLst>
                                        </p:cTn>
                                        <p:tgtEl>
                                          <p:spTgt spid="78"/>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presetID="12" presetClass="entr" presetSubtype="8" fill="hold" grpId="0" nodeType="clickEffect">
                                  <p:stCondLst>
                                    <p:cond delay="0"/>
                                  </p:stCondLst>
                                  <p:childTnLst>
                                    <p:set>
                                      <p:cBhvr>
                                        <p:cTn id="561" dur="1" fill="hold">
                                          <p:stCondLst>
                                            <p:cond delay="0"/>
                                          </p:stCondLst>
                                        </p:cTn>
                                        <p:tgtEl>
                                          <p:spTgt spid="54"/>
                                        </p:tgtEl>
                                        <p:attrNameLst>
                                          <p:attrName>style.visibility</p:attrName>
                                        </p:attrNameLst>
                                      </p:cBhvr>
                                      <p:to>
                                        <p:strVal val="visible"/>
                                      </p:to>
                                    </p:set>
                                    <p:anim calcmode="lin" valueType="num">
                                      <p:cBhvr additive="base">
                                        <p:cTn id="562" dur="500"/>
                                        <p:tgtEl>
                                          <p:spTgt spid="54"/>
                                        </p:tgtEl>
                                        <p:attrNameLst>
                                          <p:attrName>ppt_x</p:attrName>
                                        </p:attrNameLst>
                                      </p:cBhvr>
                                      <p:tavLst>
                                        <p:tav tm="0">
                                          <p:val>
                                            <p:strVal val="#ppt_x-#ppt_w*1.125000"/>
                                          </p:val>
                                        </p:tav>
                                        <p:tav tm="100000">
                                          <p:val>
                                            <p:strVal val="#ppt_x"/>
                                          </p:val>
                                        </p:tav>
                                      </p:tavLst>
                                    </p:anim>
                                    <p:animEffect transition="in" filter="wipe(right)">
                                      <p:cBhvr>
                                        <p:cTn id="563" dur="500"/>
                                        <p:tgtEl>
                                          <p:spTgt spid="54"/>
                                        </p:tgtEl>
                                      </p:cBhvr>
                                    </p:animEffect>
                                  </p:childTnLst>
                                </p:cTn>
                              </p:par>
                              <p:par>
                                <p:cTn id="564" presetID="23" presetClass="entr" presetSubtype="16" fill="hold" grpId="0" nodeType="withEffect">
                                  <p:stCondLst>
                                    <p:cond delay="500"/>
                                  </p:stCondLst>
                                  <p:childTnLst>
                                    <p:set>
                                      <p:cBhvr>
                                        <p:cTn id="565" dur="1" fill="hold">
                                          <p:stCondLst>
                                            <p:cond delay="0"/>
                                          </p:stCondLst>
                                        </p:cTn>
                                        <p:tgtEl>
                                          <p:spTgt spid="83"/>
                                        </p:tgtEl>
                                        <p:attrNameLst>
                                          <p:attrName>style.visibility</p:attrName>
                                        </p:attrNameLst>
                                      </p:cBhvr>
                                      <p:to>
                                        <p:strVal val="visible"/>
                                      </p:to>
                                    </p:set>
                                    <p:anim calcmode="lin" valueType="num">
                                      <p:cBhvr>
                                        <p:cTn id="566" dur="1000" fill="hold"/>
                                        <p:tgtEl>
                                          <p:spTgt spid="83"/>
                                        </p:tgtEl>
                                        <p:attrNameLst>
                                          <p:attrName>ppt_w</p:attrName>
                                        </p:attrNameLst>
                                      </p:cBhvr>
                                      <p:tavLst>
                                        <p:tav tm="0">
                                          <p:val>
                                            <p:fltVal val="0"/>
                                          </p:val>
                                        </p:tav>
                                        <p:tav tm="100000">
                                          <p:val>
                                            <p:strVal val="#ppt_w"/>
                                          </p:val>
                                        </p:tav>
                                      </p:tavLst>
                                    </p:anim>
                                    <p:anim calcmode="lin" valueType="num">
                                      <p:cBhvr>
                                        <p:cTn id="567" dur="1000" fill="hold"/>
                                        <p:tgtEl>
                                          <p:spTgt spid="83"/>
                                        </p:tgtEl>
                                        <p:attrNameLst>
                                          <p:attrName>ppt_h</p:attrName>
                                        </p:attrNameLst>
                                      </p:cBhvr>
                                      <p:tavLst>
                                        <p:tav tm="0">
                                          <p:val>
                                            <p:fltVal val="0"/>
                                          </p:val>
                                        </p:tav>
                                        <p:tav tm="100000">
                                          <p:val>
                                            <p:strVal val="#ppt_h"/>
                                          </p:val>
                                        </p:tav>
                                      </p:tavLst>
                                    </p:anim>
                                  </p:childTnLst>
                                </p:cTn>
                              </p:par>
                              <p:par>
                                <p:cTn id="568" presetID="23" presetClass="entr" presetSubtype="16" fill="hold" nodeType="withEffect">
                                  <p:stCondLst>
                                    <p:cond delay="500"/>
                                  </p:stCondLst>
                                  <p:childTnLst>
                                    <p:set>
                                      <p:cBhvr>
                                        <p:cTn id="569" dur="1" fill="hold">
                                          <p:stCondLst>
                                            <p:cond delay="0"/>
                                          </p:stCondLst>
                                        </p:cTn>
                                        <p:tgtEl>
                                          <p:spTgt spid="82"/>
                                        </p:tgtEl>
                                        <p:attrNameLst>
                                          <p:attrName>style.visibility</p:attrName>
                                        </p:attrNameLst>
                                      </p:cBhvr>
                                      <p:to>
                                        <p:strVal val="visible"/>
                                      </p:to>
                                    </p:set>
                                    <p:anim calcmode="lin" valueType="num">
                                      <p:cBhvr>
                                        <p:cTn id="570" dur="1000" fill="hold"/>
                                        <p:tgtEl>
                                          <p:spTgt spid="82"/>
                                        </p:tgtEl>
                                        <p:attrNameLst>
                                          <p:attrName>ppt_w</p:attrName>
                                        </p:attrNameLst>
                                      </p:cBhvr>
                                      <p:tavLst>
                                        <p:tav tm="0">
                                          <p:val>
                                            <p:fltVal val="0"/>
                                          </p:val>
                                        </p:tav>
                                        <p:tav tm="100000">
                                          <p:val>
                                            <p:strVal val="#ppt_w"/>
                                          </p:val>
                                        </p:tav>
                                      </p:tavLst>
                                    </p:anim>
                                    <p:anim calcmode="lin" valueType="num">
                                      <p:cBhvr>
                                        <p:cTn id="571" dur="1000" fill="hold"/>
                                        <p:tgtEl>
                                          <p:spTgt spid="82"/>
                                        </p:tgtEl>
                                        <p:attrNameLst>
                                          <p:attrName>ppt_h</p:attrName>
                                        </p:attrNameLst>
                                      </p:cBhvr>
                                      <p:tavLst>
                                        <p:tav tm="0">
                                          <p:val>
                                            <p:fltVal val="0"/>
                                          </p:val>
                                        </p:tav>
                                        <p:tav tm="100000">
                                          <p:val>
                                            <p:strVal val="#ppt_h"/>
                                          </p:val>
                                        </p:tav>
                                      </p:tavLst>
                                    </p:anim>
                                  </p:childTnLst>
                                </p:cTn>
                              </p:par>
                              <p:par>
                                <p:cTn id="572" presetID="42" presetClass="path" presetSubtype="0" accel="50000" decel="50000" fill="hold" nodeType="withEffect">
                                  <p:stCondLst>
                                    <p:cond delay="500"/>
                                  </p:stCondLst>
                                  <p:childTnLst>
                                    <p:animMotion origin="layout" path="M 8.33333E-7 2.96296E-6 L -0.05504 0.26343 " pathEditMode="relative" rAng="0" ptsTypes="AA">
                                      <p:cBhvr>
                                        <p:cTn id="573" dur="1000" spd="-100000" fill="hold"/>
                                        <p:tgtEl>
                                          <p:spTgt spid="82"/>
                                        </p:tgtEl>
                                        <p:attrNameLst>
                                          <p:attrName>ppt_x</p:attrName>
                                          <p:attrName>ppt_y</p:attrName>
                                        </p:attrNameLst>
                                      </p:cBhvr>
                                      <p:rCtr x="-2743" y="13148"/>
                                    </p:animMotion>
                                  </p:childTnLst>
                                </p:cTn>
                              </p:par>
                              <p:par>
                                <p:cTn id="574" presetID="42" presetClass="path" presetSubtype="0" accel="50000" decel="50000" fill="hold" grpId="1" nodeType="withEffect">
                                  <p:stCondLst>
                                    <p:cond delay="500"/>
                                  </p:stCondLst>
                                  <p:childTnLst>
                                    <p:animMotion origin="layout" path="M -4.44444E-6 2.22222E-6 L -1.08529E-16 -0.27732 " pathEditMode="relative" rAng="0" ptsTypes="AA">
                                      <p:cBhvr>
                                        <p:cTn id="575" dur="1000" spd="-100000" fill="hold"/>
                                        <p:tgtEl>
                                          <p:spTgt spid="83"/>
                                        </p:tgtEl>
                                        <p:attrNameLst>
                                          <p:attrName>ppt_x</p:attrName>
                                          <p:attrName>ppt_y</p:attrName>
                                        </p:attrNameLst>
                                      </p:cBhvr>
                                      <p:rCtr x="-35" y="-13819"/>
                                    </p:animMotion>
                                  </p:childTnLst>
                                </p:cTn>
                              </p:par>
                            </p:childTnLst>
                          </p:cTn>
                        </p:par>
                      </p:childTnLst>
                    </p:cTn>
                  </p:par>
                  <p:par>
                    <p:cTn id="576" fill="hold">
                      <p:stCondLst>
                        <p:cond delay="indefinite"/>
                      </p:stCondLst>
                      <p:childTnLst>
                        <p:par>
                          <p:cTn id="577" fill="hold">
                            <p:stCondLst>
                              <p:cond delay="0"/>
                            </p:stCondLst>
                            <p:childTnLst>
                              <p:par>
                                <p:cTn id="578" presetID="8" presetClass="emph" presetSubtype="0" fill="hold" grpId="1" nodeType="clickEffect">
                                  <p:stCondLst>
                                    <p:cond delay="0"/>
                                  </p:stCondLst>
                                  <p:childTnLst>
                                    <p:animRot by="-5400000">
                                      <p:cBhvr>
                                        <p:cTn id="579" dur="1000" fill="hold"/>
                                        <p:tgtEl>
                                          <p:spTgt spid="54"/>
                                        </p:tgtEl>
                                        <p:attrNameLst>
                                          <p:attrName>r</p:attrName>
                                        </p:attrNameLst>
                                      </p:cBhvr>
                                    </p:animRot>
                                  </p:childTnLst>
                                </p:cTn>
                              </p:par>
                              <p:par>
                                <p:cTn id="580" presetID="6" presetClass="emph" presetSubtype="0" fill="hold" grpId="2" nodeType="withEffect">
                                  <p:stCondLst>
                                    <p:cond delay="0"/>
                                  </p:stCondLst>
                                  <p:childTnLst>
                                    <p:animScale>
                                      <p:cBhvr>
                                        <p:cTn id="581" dur="1000" fill="hold"/>
                                        <p:tgtEl>
                                          <p:spTgt spid="54"/>
                                        </p:tgtEl>
                                      </p:cBhvr>
                                      <p:by x="30000" y="30000"/>
                                    </p:animScale>
                                  </p:childTnLst>
                                </p:cTn>
                              </p:par>
                              <p:par>
                                <p:cTn id="582" presetID="6" presetClass="emph" presetSubtype="0" fill="hold" nodeType="withEffect">
                                  <p:stCondLst>
                                    <p:cond delay="0"/>
                                  </p:stCondLst>
                                  <p:childTnLst>
                                    <p:animScale>
                                      <p:cBhvr>
                                        <p:cTn id="583" dur="1000" fill="hold"/>
                                        <p:tgtEl>
                                          <p:spTgt spid="82"/>
                                        </p:tgtEl>
                                      </p:cBhvr>
                                      <p:by x="15000" y="15000"/>
                                    </p:animScale>
                                  </p:childTnLst>
                                </p:cTn>
                              </p:par>
                              <p:par>
                                <p:cTn id="584" presetID="42" presetClass="path" presetSubtype="0" accel="50000" decel="50000" fill="hold" grpId="3" nodeType="withEffect">
                                  <p:stCondLst>
                                    <p:cond delay="0"/>
                                  </p:stCondLst>
                                  <p:childTnLst>
                                    <p:animMotion origin="layout" path="M -4.44444E-6 -2.96296E-6 L -0.07517 -0.05578 " pathEditMode="relative" rAng="0" ptsTypes="AA">
                                      <p:cBhvr>
                                        <p:cTn id="585" dur="1000" fill="hold"/>
                                        <p:tgtEl>
                                          <p:spTgt spid="54"/>
                                        </p:tgtEl>
                                        <p:attrNameLst>
                                          <p:attrName>ppt_x</p:attrName>
                                          <p:attrName>ppt_y</p:attrName>
                                        </p:attrNameLst>
                                      </p:cBhvr>
                                      <p:rCtr x="-3767" y="-2801"/>
                                    </p:animMotion>
                                  </p:childTnLst>
                                </p:cTn>
                              </p:par>
                              <p:par>
                                <p:cTn id="586" presetID="42" presetClass="path" presetSubtype="0" accel="50000" decel="50000" fill="hold" grpId="2" nodeType="withEffect">
                                  <p:stCondLst>
                                    <p:cond delay="0"/>
                                  </p:stCondLst>
                                  <p:childTnLst>
                                    <p:animMotion origin="layout" path="M -4.44444E-6 2.22222E-6 L -0.07465 -0.33287 " pathEditMode="relative" rAng="0" ptsTypes="AA">
                                      <p:cBhvr>
                                        <p:cTn id="587" dur="1000" fill="hold"/>
                                        <p:tgtEl>
                                          <p:spTgt spid="83"/>
                                        </p:tgtEl>
                                        <p:attrNameLst>
                                          <p:attrName>ppt_x</p:attrName>
                                          <p:attrName>ppt_y</p:attrName>
                                        </p:attrNameLst>
                                      </p:cBhvr>
                                      <p:rCtr x="-3733" y="-16644"/>
                                    </p:animMotion>
                                  </p:childTnLst>
                                </p:cTn>
                              </p:par>
                              <p:par>
                                <p:cTn id="588" presetID="42" presetClass="path" presetSubtype="0" accel="50000" decel="50000" fill="hold" nodeType="withEffect">
                                  <p:stCondLst>
                                    <p:cond delay="0"/>
                                  </p:stCondLst>
                                  <p:childTnLst>
                                    <p:animMotion origin="layout" path="M 8.33333E-7 2.96296E-6 L -0.13333 0.0706 " pathEditMode="relative" rAng="0" ptsTypes="AA">
                                      <p:cBhvr>
                                        <p:cTn id="589" dur="1000" fill="hold"/>
                                        <p:tgtEl>
                                          <p:spTgt spid="82"/>
                                        </p:tgtEl>
                                        <p:attrNameLst>
                                          <p:attrName>ppt_x</p:attrName>
                                          <p:attrName>ppt_y</p:attrName>
                                        </p:attrNameLst>
                                      </p:cBhvr>
                                      <p:rCtr x="-6667" y="3519"/>
                                    </p:animMotion>
                                  </p:childTnLst>
                                </p:cTn>
                              </p:par>
                              <p:par>
                                <p:cTn id="590" presetID="23" presetClass="exit" presetSubtype="32" fill="hold" grpId="3" nodeType="withEffect">
                                  <p:stCondLst>
                                    <p:cond delay="0"/>
                                  </p:stCondLst>
                                  <p:childTnLst>
                                    <p:anim calcmode="lin" valueType="num">
                                      <p:cBhvr>
                                        <p:cTn id="591" dur="1000"/>
                                        <p:tgtEl>
                                          <p:spTgt spid="83"/>
                                        </p:tgtEl>
                                        <p:attrNameLst>
                                          <p:attrName>ppt_w</p:attrName>
                                        </p:attrNameLst>
                                      </p:cBhvr>
                                      <p:tavLst>
                                        <p:tav tm="0">
                                          <p:val>
                                            <p:strVal val="ppt_w"/>
                                          </p:val>
                                        </p:tav>
                                        <p:tav tm="100000">
                                          <p:val>
                                            <p:fltVal val="0"/>
                                          </p:val>
                                        </p:tav>
                                      </p:tavLst>
                                    </p:anim>
                                    <p:anim calcmode="lin" valueType="num">
                                      <p:cBhvr>
                                        <p:cTn id="592" dur="1000"/>
                                        <p:tgtEl>
                                          <p:spTgt spid="83"/>
                                        </p:tgtEl>
                                        <p:attrNameLst>
                                          <p:attrName>ppt_h</p:attrName>
                                        </p:attrNameLst>
                                      </p:cBhvr>
                                      <p:tavLst>
                                        <p:tav tm="0">
                                          <p:val>
                                            <p:strVal val="ppt_h"/>
                                          </p:val>
                                        </p:tav>
                                        <p:tav tm="100000">
                                          <p:val>
                                            <p:fltVal val="0"/>
                                          </p:val>
                                        </p:tav>
                                      </p:tavLst>
                                    </p:anim>
                                    <p:set>
                                      <p:cBhvr>
                                        <p:cTn id="593" dur="1" fill="hold">
                                          <p:stCondLst>
                                            <p:cond delay="999"/>
                                          </p:stCondLst>
                                        </p:cTn>
                                        <p:tgtEl>
                                          <p:spTgt spid="83"/>
                                        </p:tgtEl>
                                        <p:attrNameLst>
                                          <p:attrName>style.visibility</p:attrName>
                                        </p:attrNameLst>
                                      </p:cBhvr>
                                      <p:to>
                                        <p:strVal val="hidden"/>
                                      </p:to>
                                    </p:set>
                                  </p:childTnLst>
                                </p:cTn>
                              </p:par>
                            </p:childTnLst>
                          </p:cTn>
                        </p:par>
                      </p:childTnLst>
                    </p:cTn>
                  </p:par>
                  <p:par>
                    <p:cTn id="594" fill="hold">
                      <p:stCondLst>
                        <p:cond delay="indefinite"/>
                      </p:stCondLst>
                      <p:childTnLst>
                        <p:par>
                          <p:cTn id="595" fill="hold">
                            <p:stCondLst>
                              <p:cond delay="0"/>
                            </p:stCondLst>
                            <p:childTnLst>
                              <p:par>
                                <p:cTn id="596" presetID="12" presetClass="entr" presetSubtype="8" fill="hold" grpId="0" nodeType="clickEffect">
                                  <p:stCondLst>
                                    <p:cond delay="0"/>
                                  </p:stCondLst>
                                  <p:childTnLst>
                                    <p:set>
                                      <p:cBhvr>
                                        <p:cTn id="597" dur="1" fill="hold">
                                          <p:stCondLst>
                                            <p:cond delay="0"/>
                                          </p:stCondLst>
                                        </p:cTn>
                                        <p:tgtEl>
                                          <p:spTgt spid="55"/>
                                        </p:tgtEl>
                                        <p:attrNameLst>
                                          <p:attrName>style.visibility</p:attrName>
                                        </p:attrNameLst>
                                      </p:cBhvr>
                                      <p:to>
                                        <p:strVal val="visible"/>
                                      </p:to>
                                    </p:set>
                                    <p:anim calcmode="lin" valueType="num">
                                      <p:cBhvr additive="base">
                                        <p:cTn id="598" dur="500"/>
                                        <p:tgtEl>
                                          <p:spTgt spid="55"/>
                                        </p:tgtEl>
                                        <p:attrNameLst>
                                          <p:attrName>ppt_x</p:attrName>
                                        </p:attrNameLst>
                                      </p:cBhvr>
                                      <p:tavLst>
                                        <p:tav tm="0">
                                          <p:val>
                                            <p:strVal val="#ppt_x-#ppt_w*1.125000"/>
                                          </p:val>
                                        </p:tav>
                                        <p:tav tm="100000">
                                          <p:val>
                                            <p:strVal val="#ppt_x"/>
                                          </p:val>
                                        </p:tav>
                                      </p:tavLst>
                                    </p:anim>
                                    <p:animEffect transition="in" filter="wipe(right)">
                                      <p:cBhvr>
                                        <p:cTn id="599" dur="500"/>
                                        <p:tgtEl>
                                          <p:spTgt spid="55"/>
                                        </p:tgtEl>
                                      </p:cBhvr>
                                    </p:animEffect>
                                  </p:childTnLst>
                                </p:cTn>
                              </p:par>
                              <p:par>
                                <p:cTn id="600" presetID="23" presetClass="entr" presetSubtype="16" fill="hold" grpId="0" nodeType="withEffect">
                                  <p:stCondLst>
                                    <p:cond delay="500"/>
                                  </p:stCondLst>
                                  <p:childTnLst>
                                    <p:set>
                                      <p:cBhvr>
                                        <p:cTn id="601" dur="1" fill="hold">
                                          <p:stCondLst>
                                            <p:cond delay="0"/>
                                          </p:stCondLst>
                                        </p:cTn>
                                        <p:tgtEl>
                                          <p:spTgt spid="84"/>
                                        </p:tgtEl>
                                        <p:attrNameLst>
                                          <p:attrName>style.visibility</p:attrName>
                                        </p:attrNameLst>
                                      </p:cBhvr>
                                      <p:to>
                                        <p:strVal val="visible"/>
                                      </p:to>
                                    </p:set>
                                    <p:anim calcmode="lin" valueType="num">
                                      <p:cBhvr>
                                        <p:cTn id="602" dur="1000" fill="hold"/>
                                        <p:tgtEl>
                                          <p:spTgt spid="84"/>
                                        </p:tgtEl>
                                        <p:attrNameLst>
                                          <p:attrName>ppt_w</p:attrName>
                                        </p:attrNameLst>
                                      </p:cBhvr>
                                      <p:tavLst>
                                        <p:tav tm="0">
                                          <p:val>
                                            <p:fltVal val="0"/>
                                          </p:val>
                                        </p:tav>
                                        <p:tav tm="100000">
                                          <p:val>
                                            <p:strVal val="#ppt_w"/>
                                          </p:val>
                                        </p:tav>
                                      </p:tavLst>
                                    </p:anim>
                                    <p:anim calcmode="lin" valueType="num">
                                      <p:cBhvr>
                                        <p:cTn id="603" dur="1000" fill="hold"/>
                                        <p:tgtEl>
                                          <p:spTgt spid="84"/>
                                        </p:tgtEl>
                                        <p:attrNameLst>
                                          <p:attrName>ppt_h</p:attrName>
                                        </p:attrNameLst>
                                      </p:cBhvr>
                                      <p:tavLst>
                                        <p:tav tm="0">
                                          <p:val>
                                            <p:fltVal val="0"/>
                                          </p:val>
                                        </p:tav>
                                        <p:tav tm="100000">
                                          <p:val>
                                            <p:strVal val="#ppt_h"/>
                                          </p:val>
                                        </p:tav>
                                      </p:tavLst>
                                    </p:anim>
                                  </p:childTnLst>
                                </p:cTn>
                              </p:par>
                              <p:par>
                                <p:cTn id="604" presetID="23" presetClass="entr" presetSubtype="16" fill="hold" nodeType="withEffect">
                                  <p:stCondLst>
                                    <p:cond delay="500"/>
                                  </p:stCondLst>
                                  <p:childTnLst>
                                    <p:set>
                                      <p:cBhvr>
                                        <p:cTn id="605" dur="1" fill="hold">
                                          <p:stCondLst>
                                            <p:cond delay="0"/>
                                          </p:stCondLst>
                                        </p:cTn>
                                        <p:tgtEl>
                                          <p:spTgt spid="86"/>
                                        </p:tgtEl>
                                        <p:attrNameLst>
                                          <p:attrName>style.visibility</p:attrName>
                                        </p:attrNameLst>
                                      </p:cBhvr>
                                      <p:to>
                                        <p:strVal val="visible"/>
                                      </p:to>
                                    </p:set>
                                    <p:anim calcmode="lin" valueType="num">
                                      <p:cBhvr>
                                        <p:cTn id="606" dur="1000" fill="hold"/>
                                        <p:tgtEl>
                                          <p:spTgt spid="86"/>
                                        </p:tgtEl>
                                        <p:attrNameLst>
                                          <p:attrName>ppt_w</p:attrName>
                                        </p:attrNameLst>
                                      </p:cBhvr>
                                      <p:tavLst>
                                        <p:tav tm="0">
                                          <p:val>
                                            <p:fltVal val="0"/>
                                          </p:val>
                                        </p:tav>
                                        <p:tav tm="100000">
                                          <p:val>
                                            <p:strVal val="#ppt_w"/>
                                          </p:val>
                                        </p:tav>
                                      </p:tavLst>
                                    </p:anim>
                                    <p:anim calcmode="lin" valueType="num">
                                      <p:cBhvr>
                                        <p:cTn id="607" dur="1000" fill="hold"/>
                                        <p:tgtEl>
                                          <p:spTgt spid="86"/>
                                        </p:tgtEl>
                                        <p:attrNameLst>
                                          <p:attrName>ppt_h</p:attrName>
                                        </p:attrNameLst>
                                      </p:cBhvr>
                                      <p:tavLst>
                                        <p:tav tm="0">
                                          <p:val>
                                            <p:fltVal val="0"/>
                                          </p:val>
                                        </p:tav>
                                        <p:tav tm="100000">
                                          <p:val>
                                            <p:strVal val="#ppt_h"/>
                                          </p:val>
                                        </p:tav>
                                      </p:tavLst>
                                    </p:anim>
                                  </p:childTnLst>
                                </p:cTn>
                              </p:par>
                              <p:par>
                                <p:cTn id="608" presetID="42" presetClass="path" presetSubtype="0" accel="50000" decel="50000" fill="hold" nodeType="withEffect">
                                  <p:stCondLst>
                                    <p:cond delay="500"/>
                                  </p:stCondLst>
                                  <p:childTnLst>
                                    <p:animMotion origin="layout" path="M -4.72222E-6 4.81481E-6 L -0.07274 0.26528 " pathEditMode="relative" rAng="0" ptsTypes="AA">
                                      <p:cBhvr>
                                        <p:cTn id="609" dur="1000" spd="-100000" fill="hold"/>
                                        <p:tgtEl>
                                          <p:spTgt spid="86"/>
                                        </p:tgtEl>
                                        <p:attrNameLst>
                                          <p:attrName>ppt_x</p:attrName>
                                          <p:attrName>ppt_y</p:attrName>
                                        </p:attrNameLst>
                                      </p:cBhvr>
                                      <p:rCtr x="-3628" y="13241"/>
                                    </p:animMotion>
                                  </p:childTnLst>
                                </p:cTn>
                              </p:par>
                              <p:par>
                                <p:cTn id="610" presetID="42" presetClass="path" presetSubtype="0" accel="50000" decel="50000" fill="hold" grpId="1" nodeType="withEffect">
                                  <p:stCondLst>
                                    <p:cond delay="500"/>
                                  </p:stCondLst>
                                  <p:childTnLst>
                                    <p:animMotion origin="layout" path="M 0 -3.7037E-6 L 0.03854 -0.27199 " pathEditMode="relative" rAng="0" ptsTypes="AA">
                                      <p:cBhvr>
                                        <p:cTn id="611" dur="1000" spd="-100000" fill="hold"/>
                                        <p:tgtEl>
                                          <p:spTgt spid="84"/>
                                        </p:tgtEl>
                                        <p:attrNameLst>
                                          <p:attrName>ppt_x</p:attrName>
                                          <p:attrName>ppt_y</p:attrName>
                                        </p:attrNameLst>
                                      </p:cBhvr>
                                      <p:rCtr x="1892" y="-13634"/>
                                    </p:animMotion>
                                  </p:childTnLst>
                                </p:cTn>
                              </p:par>
                            </p:childTnLst>
                          </p:cTn>
                        </p:par>
                      </p:childTnLst>
                    </p:cTn>
                  </p:par>
                  <p:par>
                    <p:cTn id="612" fill="hold">
                      <p:stCondLst>
                        <p:cond delay="indefinite"/>
                      </p:stCondLst>
                      <p:childTnLst>
                        <p:par>
                          <p:cTn id="613" fill="hold">
                            <p:stCondLst>
                              <p:cond delay="0"/>
                            </p:stCondLst>
                            <p:childTnLst>
                              <p:par>
                                <p:cTn id="614" presetID="8" presetClass="emph" presetSubtype="0" fill="hold" grpId="1" nodeType="clickEffect">
                                  <p:stCondLst>
                                    <p:cond delay="0"/>
                                  </p:stCondLst>
                                  <p:childTnLst>
                                    <p:animRot by="-5400000">
                                      <p:cBhvr>
                                        <p:cTn id="615" dur="1000" fill="hold"/>
                                        <p:tgtEl>
                                          <p:spTgt spid="55"/>
                                        </p:tgtEl>
                                        <p:attrNameLst>
                                          <p:attrName>r</p:attrName>
                                        </p:attrNameLst>
                                      </p:cBhvr>
                                    </p:animRot>
                                  </p:childTnLst>
                                </p:cTn>
                              </p:par>
                              <p:par>
                                <p:cTn id="616" presetID="6" presetClass="emph" presetSubtype="0" fill="hold" grpId="2" nodeType="withEffect">
                                  <p:stCondLst>
                                    <p:cond delay="0"/>
                                  </p:stCondLst>
                                  <p:childTnLst>
                                    <p:animScale>
                                      <p:cBhvr>
                                        <p:cTn id="617" dur="1000" fill="hold"/>
                                        <p:tgtEl>
                                          <p:spTgt spid="55"/>
                                        </p:tgtEl>
                                      </p:cBhvr>
                                      <p:by x="30000" y="30000"/>
                                    </p:animScale>
                                  </p:childTnLst>
                                </p:cTn>
                              </p:par>
                              <p:par>
                                <p:cTn id="618" presetID="6" presetClass="emph" presetSubtype="0" fill="hold" nodeType="withEffect">
                                  <p:stCondLst>
                                    <p:cond delay="0"/>
                                  </p:stCondLst>
                                  <p:childTnLst>
                                    <p:animScale>
                                      <p:cBhvr>
                                        <p:cTn id="619" dur="1000" fill="hold"/>
                                        <p:tgtEl>
                                          <p:spTgt spid="86"/>
                                        </p:tgtEl>
                                      </p:cBhvr>
                                      <p:by x="15000" y="15000"/>
                                    </p:animScale>
                                  </p:childTnLst>
                                </p:cTn>
                              </p:par>
                              <p:par>
                                <p:cTn id="620" presetID="42" presetClass="path" presetSubtype="0" accel="50000" decel="50000" fill="hold" grpId="3" nodeType="withEffect">
                                  <p:stCondLst>
                                    <p:cond delay="0"/>
                                  </p:stCondLst>
                                  <p:childTnLst>
                                    <p:animMotion origin="layout" path="M -1.66667E-6 -2.96296E-6 L -0.07517 -0.05578 " pathEditMode="relative" rAng="0" ptsTypes="AA">
                                      <p:cBhvr>
                                        <p:cTn id="621" dur="1000" fill="hold"/>
                                        <p:tgtEl>
                                          <p:spTgt spid="55"/>
                                        </p:tgtEl>
                                        <p:attrNameLst>
                                          <p:attrName>ppt_x</p:attrName>
                                          <p:attrName>ppt_y</p:attrName>
                                        </p:attrNameLst>
                                      </p:cBhvr>
                                      <p:rCtr x="-3767" y="-2801"/>
                                    </p:animMotion>
                                  </p:childTnLst>
                                </p:cTn>
                              </p:par>
                              <p:par>
                                <p:cTn id="622" presetID="42" presetClass="path" presetSubtype="0" accel="50000" decel="50000" fill="hold" grpId="2" nodeType="withEffect">
                                  <p:stCondLst>
                                    <p:cond delay="0"/>
                                  </p:stCondLst>
                                  <p:childTnLst>
                                    <p:animMotion origin="layout" path="M 0 -3.7037E-6 L -0.03542 -0.32708 " pathEditMode="relative" rAng="0" ptsTypes="AA">
                                      <p:cBhvr>
                                        <p:cTn id="623" dur="1000" fill="hold"/>
                                        <p:tgtEl>
                                          <p:spTgt spid="84"/>
                                        </p:tgtEl>
                                        <p:attrNameLst>
                                          <p:attrName>ppt_x</p:attrName>
                                          <p:attrName>ppt_y</p:attrName>
                                        </p:attrNameLst>
                                      </p:cBhvr>
                                      <p:rCtr x="-1771" y="-16366"/>
                                    </p:animMotion>
                                  </p:childTnLst>
                                </p:cTn>
                              </p:par>
                              <p:par>
                                <p:cTn id="624" presetID="42" presetClass="path" presetSubtype="0" accel="50000" decel="50000" fill="hold" nodeType="withEffect">
                                  <p:stCondLst>
                                    <p:cond delay="0"/>
                                  </p:stCondLst>
                                  <p:childTnLst>
                                    <p:animMotion origin="layout" path="M -4.72222E-6 4.81481E-6 L -0.14965 -0.00232 " pathEditMode="relative" rAng="0" ptsTypes="AA">
                                      <p:cBhvr>
                                        <p:cTn id="625" dur="1000" fill="hold"/>
                                        <p:tgtEl>
                                          <p:spTgt spid="86"/>
                                        </p:tgtEl>
                                        <p:attrNameLst>
                                          <p:attrName>ppt_x</p:attrName>
                                          <p:attrName>ppt_y</p:attrName>
                                        </p:attrNameLst>
                                      </p:cBhvr>
                                      <p:rCtr x="-7483" y="-116"/>
                                    </p:animMotion>
                                  </p:childTnLst>
                                </p:cTn>
                              </p:par>
                              <p:par>
                                <p:cTn id="626" presetID="23" presetClass="exit" presetSubtype="32" fill="hold" grpId="3" nodeType="withEffect">
                                  <p:stCondLst>
                                    <p:cond delay="0"/>
                                  </p:stCondLst>
                                  <p:childTnLst>
                                    <p:anim calcmode="lin" valueType="num">
                                      <p:cBhvr>
                                        <p:cTn id="627" dur="1000"/>
                                        <p:tgtEl>
                                          <p:spTgt spid="84"/>
                                        </p:tgtEl>
                                        <p:attrNameLst>
                                          <p:attrName>ppt_w</p:attrName>
                                        </p:attrNameLst>
                                      </p:cBhvr>
                                      <p:tavLst>
                                        <p:tav tm="0">
                                          <p:val>
                                            <p:strVal val="ppt_w"/>
                                          </p:val>
                                        </p:tav>
                                        <p:tav tm="100000">
                                          <p:val>
                                            <p:fltVal val="0"/>
                                          </p:val>
                                        </p:tav>
                                      </p:tavLst>
                                    </p:anim>
                                    <p:anim calcmode="lin" valueType="num">
                                      <p:cBhvr>
                                        <p:cTn id="628" dur="1000"/>
                                        <p:tgtEl>
                                          <p:spTgt spid="84"/>
                                        </p:tgtEl>
                                        <p:attrNameLst>
                                          <p:attrName>ppt_h</p:attrName>
                                        </p:attrNameLst>
                                      </p:cBhvr>
                                      <p:tavLst>
                                        <p:tav tm="0">
                                          <p:val>
                                            <p:strVal val="ppt_h"/>
                                          </p:val>
                                        </p:tav>
                                        <p:tav tm="100000">
                                          <p:val>
                                            <p:fltVal val="0"/>
                                          </p:val>
                                        </p:tav>
                                      </p:tavLst>
                                    </p:anim>
                                    <p:set>
                                      <p:cBhvr>
                                        <p:cTn id="629" dur="1" fill="hold">
                                          <p:stCondLst>
                                            <p:cond delay="999"/>
                                          </p:stCondLst>
                                        </p:cTn>
                                        <p:tgtEl>
                                          <p:spTgt spid="84"/>
                                        </p:tgtEl>
                                        <p:attrNameLst>
                                          <p:attrName>style.visibility</p:attrName>
                                        </p:attrNameLst>
                                      </p:cBhvr>
                                      <p:to>
                                        <p:strVal val="hidden"/>
                                      </p:to>
                                    </p:set>
                                  </p:childTnLst>
                                </p:cTn>
                              </p:par>
                            </p:childTnLst>
                          </p:cTn>
                        </p:par>
                      </p:childTnLst>
                    </p:cTn>
                  </p:par>
                  <p:par>
                    <p:cTn id="630" fill="hold">
                      <p:stCondLst>
                        <p:cond delay="indefinite"/>
                      </p:stCondLst>
                      <p:childTnLst>
                        <p:par>
                          <p:cTn id="631" fill="hold">
                            <p:stCondLst>
                              <p:cond delay="0"/>
                            </p:stCondLst>
                            <p:childTnLst>
                              <p:par>
                                <p:cTn id="632" presetID="12" presetClass="entr" presetSubtype="8" fill="hold" grpId="0" nodeType="clickEffect">
                                  <p:stCondLst>
                                    <p:cond delay="0"/>
                                  </p:stCondLst>
                                  <p:childTnLst>
                                    <p:set>
                                      <p:cBhvr>
                                        <p:cTn id="633" dur="1" fill="hold">
                                          <p:stCondLst>
                                            <p:cond delay="0"/>
                                          </p:stCondLst>
                                        </p:cTn>
                                        <p:tgtEl>
                                          <p:spTgt spid="56"/>
                                        </p:tgtEl>
                                        <p:attrNameLst>
                                          <p:attrName>style.visibility</p:attrName>
                                        </p:attrNameLst>
                                      </p:cBhvr>
                                      <p:to>
                                        <p:strVal val="visible"/>
                                      </p:to>
                                    </p:set>
                                    <p:anim calcmode="lin" valueType="num">
                                      <p:cBhvr additive="base">
                                        <p:cTn id="634" dur="500"/>
                                        <p:tgtEl>
                                          <p:spTgt spid="56"/>
                                        </p:tgtEl>
                                        <p:attrNameLst>
                                          <p:attrName>ppt_x</p:attrName>
                                        </p:attrNameLst>
                                      </p:cBhvr>
                                      <p:tavLst>
                                        <p:tav tm="0">
                                          <p:val>
                                            <p:strVal val="#ppt_x-#ppt_w*1.125000"/>
                                          </p:val>
                                        </p:tav>
                                        <p:tav tm="100000">
                                          <p:val>
                                            <p:strVal val="#ppt_x"/>
                                          </p:val>
                                        </p:tav>
                                      </p:tavLst>
                                    </p:anim>
                                    <p:animEffect transition="in" filter="wipe(right)">
                                      <p:cBhvr>
                                        <p:cTn id="635" dur="500"/>
                                        <p:tgtEl>
                                          <p:spTgt spid="56"/>
                                        </p:tgtEl>
                                      </p:cBhvr>
                                    </p:animEffect>
                                  </p:childTnLst>
                                </p:cTn>
                              </p:par>
                              <p:par>
                                <p:cTn id="636" presetID="23" presetClass="entr" presetSubtype="16" fill="hold" grpId="0" nodeType="withEffect">
                                  <p:stCondLst>
                                    <p:cond delay="500"/>
                                  </p:stCondLst>
                                  <p:childTnLst>
                                    <p:set>
                                      <p:cBhvr>
                                        <p:cTn id="637" dur="1" fill="hold">
                                          <p:stCondLst>
                                            <p:cond delay="0"/>
                                          </p:stCondLst>
                                        </p:cTn>
                                        <p:tgtEl>
                                          <p:spTgt spid="87"/>
                                        </p:tgtEl>
                                        <p:attrNameLst>
                                          <p:attrName>style.visibility</p:attrName>
                                        </p:attrNameLst>
                                      </p:cBhvr>
                                      <p:to>
                                        <p:strVal val="visible"/>
                                      </p:to>
                                    </p:set>
                                    <p:anim calcmode="lin" valueType="num">
                                      <p:cBhvr>
                                        <p:cTn id="638" dur="1000" fill="hold"/>
                                        <p:tgtEl>
                                          <p:spTgt spid="87"/>
                                        </p:tgtEl>
                                        <p:attrNameLst>
                                          <p:attrName>ppt_w</p:attrName>
                                        </p:attrNameLst>
                                      </p:cBhvr>
                                      <p:tavLst>
                                        <p:tav tm="0">
                                          <p:val>
                                            <p:fltVal val="0"/>
                                          </p:val>
                                        </p:tav>
                                        <p:tav tm="100000">
                                          <p:val>
                                            <p:strVal val="#ppt_w"/>
                                          </p:val>
                                        </p:tav>
                                      </p:tavLst>
                                    </p:anim>
                                    <p:anim calcmode="lin" valueType="num">
                                      <p:cBhvr>
                                        <p:cTn id="639" dur="1000" fill="hold"/>
                                        <p:tgtEl>
                                          <p:spTgt spid="87"/>
                                        </p:tgtEl>
                                        <p:attrNameLst>
                                          <p:attrName>ppt_h</p:attrName>
                                        </p:attrNameLst>
                                      </p:cBhvr>
                                      <p:tavLst>
                                        <p:tav tm="0">
                                          <p:val>
                                            <p:fltVal val="0"/>
                                          </p:val>
                                        </p:tav>
                                        <p:tav tm="100000">
                                          <p:val>
                                            <p:strVal val="#ppt_h"/>
                                          </p:val>
                                        </p:tav>
                                      </p:tavLst>
                                    </p:anim>
                                  </p:childTnLst>
                                </p:cTn>
                              </p:par>
                              <p:par>
                                <p:cTn id="640" presetID="23" presetClass="entr" presetSubtype="16" fill="hold" nodeType="withEffect">
                                  <p:stCondLst>
                                    <p:cond delay="500"/>
                                  </p:stCondLst>
                                  <p:childTnLst>
                                    <p:set>
                                      <p:cBhvr>
                                        <p:cTn id="641" dur="1" fill="hold">
                                          <p:stCondLst>
                                            <p:cond delay="0"/>
                                          </p:stCondLst>
                                        </p:cTn>
                                        <p:tgtEl>
                                          <p:spTgt spid="89"/>
                                        </p:tgtEl>
                                        <p:attrNameLst>
                                          <p:attrName>style.visibility</p:attrName>
                                        </p:attrNameLst>
                                      </p:cBhvr>
                                      <p:to>
                                        <p:strVal val="visible"/>
                                      </p:to>
                                    </p:set>
                                    <p:anim calcmode="lin" valueType="num">
                                      <p:cBhvr>
                                        <p:cTn id="642" dur="1000" fill="hold"/>
                                        <p:tgtEl>
                                          <p:spTgt spid="89"/>
                                        </p:tgtEl>
                                        <p:attrNameLst>
                                          <p:attrName>ppt_w</p:attrName>
                                        </p:attrNameLst>
                                      </p:cBhvr>
                                      <p:tavLst>
                                        <p:tav tm="0">
                                          <p:val>
                                            <p:fltVal val="0"/>
                                          </p:val>
                                        </p:tav>
                                        <p:tav tm="100000">
                                          <p:val>
                                            <p:strVal val="#ppt_w"/>
                                          </p:val>
                                        </p:tav>
                                      </p:tavLst>
                                    </p:anim>
                                    <p:anim calcmode="lin" valueType="num">
                                      <p:cBhvr>
                                        <p:cTn id="643" dur="1000" fill="hold"/>
                                        <p:tgtEl>
                                          <p:spTgt spid="89"/>
                                        </p:tgtEl>
                                        <p:attrNameLst>
                                          <p:attrName>ppt_h</p:attrName>
                                        </p:attrNameLst>
                                      </p:cBhvr>
                                      <p:tavLst>
                                        <p:tav tm="0">
                                          <p:val>
                                            <p:fltVal val="0"/>
                                          </p:val>
                                        </p:tav>
                                        <p:tav tm="100000">
                                          <p:val>
                                            <p:strVal val="#ppt_h"/>
                                          </p:val>
                                        </p:tav>
                                      </p:tavLst>
                                    </p:anim>
                                  </p:childTnLst>
                                </p:cTn>
                              </p:par>
                              <p:par>
                                <p:cTn id="644" presetID="42" presetClass="path" presetSubtype="0" accel="50000" decel="50000" fill="hold" nodeType="withEffect">
                                  <p:stCondLst>
                                    <p:cond delay="500"/>
                                  </p:stCondLst>
                                  <p:childTnLst>
                                    <p:animMotion origin="layout" path="M 3.05556E-6 2.59259E-6 L -0.16615 0.24352 " pathEditMode="relative" rAng="0" ptsTypes="AA">
                                      <p:cBhvr>
                                        <p:cTn id="645" dur="1000" spd="-100000" fill="hold"/>
                                        <p:tgtEl>
                                          <p:spTgt spid="89"/>
                                        </p:tgtEl>
                                        <p:attrNameLst>
                                          <p:attrName>ppt_x</p:attrName>
                                          <p:attrName>ppt_y</p:attrName>
                                        </p:attrNameLst>
                                      </p:cBhvr>
                                      <p:rCtr x="-8333" y="12199"/>
                                    </p:animMotion>
                                  </p:childTnLst>
                                </p:cTn>
                              </p:par>
                              <p:par>
                                <p:cTn id="646" presetID="42" presetClass="path" presetSubtype="0" accel="50000" decel="50000" fill="hold" grpId="1" nodeType="withEffect">
                                  <p:stCondLst>
                                    <p:cond delay="500"/>
                                  </p:stCondLst>
                                  <p:childTnLst>
                                    <p:animMotion origin="layout" path="M 0 -1.11111E-6 L 0.06736 -0.28519 " pathEditMode="relative" rAng="0" ptsTypes="AA">
                                      <p:cBhvr>
                                        <p:cTn id="647" dur="1000" spd="-100000" fill="hold"/>
                                        <p:tgtEl>
                                          <p:spTgt spid="87"/>
                                        </p:tgtEl>
                                        <p:attrNameLst>
                                          <p:attrName>ppt_x</p:attrName>
                                          <p:attrName>ppt_y</p:attrName>
                                        </p:attrNameLst>
                                      </p:cBhvr>
                                      <p:rCtr x="3385" y="-14236"/>
                                    </p:animMotion>
                                  </p:childTnLst>
                                </p:cTn>
                              </p:par>
                            </p:childTnLst>
                          </p:cTn>
                        </p:par>
                      </p:childTnLst>
                    </p:cTn>
                  </p:par>
                  <p:par>
                    <p:cTn id="648" fill="hold">
                      <p:stCondLst>
                        <p:cond delay="indefinite"/>
                      </p:stCondLst>
                      <p:childTnLst>
                        <p:par>
                          <p:cTn id="649" fill="hold">
                            <p:stCondLst>
                              <p:cond delay="0"/>
                            </p:stCondLst>
                            <p:childTnLst>
                              <p:par>
                                <p:cTn id="650" presetID="8" presetClass="emph" presetSubtype="0" fill="hold" grpId="1" nodeType="clickEffect">
                                  <p:stCondLst>
                                    <p:cond delay="0"/>
                                  </p:stCondLst>
                                  <p:childTnLst>
                                    <p:animRot by="-5400000">
                                      <p:cBhvr>
                                        <p:cTn id="651" dur="1000" fill="hold"/>
                                        <p:tgtEl>
                                          <p:spTgt spid="56"/>
                                        </p:tgtEl>
                                        <p:attrNameLst>
                                          <p:attrName>r</p:attrName>
                                        </p:attrNameLst>
                                      </p:cBhvr>
                                    </p:animRot>
                                  </p:childTnLst>
                                </p:cTn>
                              </p:par>
                              <p:par>
                                <p:cTn id="652" presetID="6" presetClass="emph" presetSubtype="0" fill="hold" grpId="2" nodeType="withEffect">
                                  <p:stCondLst>
                                    <p:cond delay="0"/>
                                  </p:stCondLst>
                                  <p:childTnLst>
                                    <p:animScale>
                                      <p:cBhvr>
                                        <p:cTn id="653" dur="1000" fill="hold"/>
                                        <p:tgtEl>
                                          <p:spTgt spid="56"/>
                                        </p:tgtEl>
                                      </p:cBhvr>
                                      <p:by x="30000" y="30000"/>
                                    </p:animScale>
                                  </p:childTnLst>
                                </p:cTn>
                              </p:par>
                              <p:par>
                                <p:cTn id="654" presetID="42" presetClass="path" presetSubtype="0" accel="50000" decel="50000" fill="hold" grpId="3" nodeType="withEffect">
                                  <p:stCondLst>
                                    <p:cond delay="0"/>
                                  </p:stCondLst>
                                  <p:childTnLst>
                                    <p:animMotion origin="layout" path="M -1.11111E-6 4.07407E-6 L -0.07517 -0.05579 " pathEditMode="relative" rAng="0" ptsTypes="AA">
                                      <p:cBhvr>
                                        <p:cTn id="655" dur="1000" fill="hold"/>
                                        <p:tgtEl>
                                          <p:spTgt spid="56"/>
                                        </p:tgtEl>
                                        <p:attrNameLst>
                                          <p:attrName>ppt_x</p:attrName>
                                          <p:attrName>ppt_y</p:attrName>
                                        </p:attrNameLst>
                                      </p:cBhvr>
                                      <p:rCtr x="-3767" y="-2801"/>
                                    </p:animMotion>
                                  </p:childTnLst>
                                </p:cTn>
                              </p:par>
                              <p:par>
                                <p:cTn id="656" presetID="42" presetClass="path" presetSubtype="0" accel="50000" decel="50000" fill="hold" grpId="2" nodeType="withEffect">
                                  <p:stCondLst>
                                    <p:cond delay="0"/>
                                  </p:stCondLst>
                                  <p:childTnLst>
                                    <p:animMotion origin="layout" path="M 0 -1.11111E-6 L -0.00747 -0.34028 " pathEditMode="relative" rAng="0" ptsTypes="AA">
                                      <p:cBhvr>
                                        <p:cTn id="657" dur="1000" fill="hold"/>
                                        <p:tgtEl>
                                          <p:spTgt spid="87"/>
                                        </p:tgtEl>
                                        <p:attrNameLst>
                                          <p:attrName>ppt_x</p:attrName>
                                          <p:attrName>ppt_y</p:attrName>
                                        </p:attrNameLst>
                                      </p:cBhvr>
                                      <p:rCtr x="-382" y="-17014"/>
                                    </p:animMotion>
                                  </p:childTnLst>
                                </p:cTn>
                              </p:par>
                              <p:par>
                                <p:cTn id="658" presetID="42" presetClass="path" presetSubtype="0" accel="50000" decel="50000" fill="hold" nodeType="withEffect">
                                  <p:stCondLst>
                                    <p:cond delay="0"/>
                                  </p:stCondLst>
                                  <p:childTnLst>
                                    <p:animMotion origin="layout" path="M 3.05556E-6 2.59259E-6 L -0.23959 0.18727 " pathEditMode="relative" rAng="0" ptsTypes="AA">
                                      <p:cBhvr>
                                        <p:cTn id="659" dur="1000" fill="hold"/>
                                        <p:tgtEl>
                                          <p:spTgt spid="89"/>
                                        </p:tgtEl>
                                        <p:attrNameLst>
                                          <p:attrName>ppt_x</p:attrName>
                                          <p:attrName>ppt_y</p:attrName>
                                        </p:attrNameLst>
                                      </p:cBhvr>
                                      <p:rCtr x="-11979" y="9352"/>
                                    </p:animMotion>
                                  </p:childTnLst>
                                </p:cTn>
                              </p:par>
                              <p:par>
                                <p:cTn id="660" presetID="23" presetClass="exit" presetSubtype="32" fill="hold" grpId="3" nodeType="withEffect">
                                  <p:stCondLst>
                                    <p:cond delay="0"/>
                                  </p:stCondLst>
                                  <p:childTnLst>
                                    <p:anim calcmode="lin" valueType="num">
                                      <p:cBhvr>
                                        <p:cTn id="661" dur="1000"/>
                                        <p:tgtEl>
                                          <p:spTgt spid="87"/>
                                        </p:tgtEl>
                                        <p:attrNameLst>
                                          <p:attrName>ppt_w</p:attrName>
                                        </p:attrNameLst>
                                      </p:cBhvr>
                                      <p:tavLst>
                                        <p:tav tm="0">
                                          <p:val>
                                            <p:strVal val="ppt_w"/>
                                          </p:val>
                                        </p:tav>
                                        <p:tav tm="100000">
                                          <p:val>
                                            <p:fltVal val="0"/>
                                          </p:val>
                                        </p:tav>
                                      </p:tavLst>
                                    </p:anim>
                                    <p:anim calcmode="lin" valueType="num">
                                      <p:cBhvr>
                                        <p:cTn id="662" dur="1000"/>
                                        <p:tgtEl>
                                          <p:spTgt spid="87"/>
                                        </p:tgtEl>
                                        <p:attrNameLst>
                                          <p:attrName>ppt_h</p:attrName>
                                        </p:attrNameLst>
                                      </p:cBhvr>
                                      <p:tavLst>
                                        <p:tav tm="0">
                                          <p:val>
                                            <p:strVal val="ppt_h"/>
                                          </p:val>
                                        </p:tav>
                                        <p:tav tm="100000">
                                          <p:val>
                                            <p:fltVal val="0"/>
                                          </p:val>
                                        </p:tav>
                                      </p:tavLst>
                                    </p:anim>
                                    <p:set>
                                      <p:cBhvr>
                                        <p:cTn id="663" dur="1" fill="hold">
                                          <p:stCondLst>
                                            <p:cond delay="999"/>
                                          </p:stCondLst>
                                        </p:cTn>
                                        <p:tgtEl>
                                          <p:spTgt spid="87"/>
                                        </p:tgtEl>
                                        <p:attrNameLst>
                                          <p:attrName>style.visibility</p:attrName>
                                        </p:attrNameLst>
                                      </p:cBhvr>
                                      <p:to>
                                        <p:strVal val="hidden"/>
                                      </p:to>
                                    </p:set>
                                  </p:childTnLst>
                                </p:cTn>
                              </p:par>
                              <p:par>
                                <p:cTn id="664" presetID="23" presetClass="exit" presetSubtype="32" fill="hold" nodeType="withEffect">
                                  <p:stCondLst>
                                    <p:cond delay="0"/>
                                  </p:stCondLst>
                                  <p:childTnLst>
                                    <p:anim calcmode="lin" valueType="num">
                                      <p:cBhvr>
                                        <p:cTn id="665" dur="1000"/>
                                        <p:tgtEl>
                                          <p:spTgt spid="89"/>
                                        </p:tgtEl>
                                        <p:attrNameLst>
                                          <p:attrName>ppt_w</p:attrName>
                                        </p:attrNameLst>
                                      </p:cBhvr>
                                      <p:tavLst>
                                        <p:tav tm="0">
                                          <p:val>
                                            <p:strVal val="ppt_w"/>
                                          </p:val>
                                        </p:tav>
                                        <p:tav tm="100000">
                                          <p:val>
                                            <p:fltVal val="0"/>
                                          </p:val>
                                        </p:tav>
                                      </p:tavLst>
                                    </p:anim>
                                    <p:anim calcmode="lin" valueType="num">
                                      <p:cBhvr>
                                        <p:cTn id="666" dur="1000"/>
                                        <p:tgtEl>
                                          <p:spTgt spid="89"/>
                                        </p:tgtEl>
                                        <p:attrNameLst>
                                          <p:attrName>ppt_h</p:attrName>
                                        </p:attrNameLst>
                                      </p:cBhvr>
                                      <p:tavLst>
                                        <p:tav tm="0">
                                          <p:val>
                                            <p:strVal val="ppt_h"/>
                                          </p:val>
                                        </p:tav>
                                        <p:tav tm="100000">
                                          <p:val>
                                            <p:fltVal val="0"/>
                                          </p:val>
                                        </p:tav>
                                      </p:tavLst>
                                    </p:anim>
                                    <p:set>
                                      <p:cBhvr>
                                        <p:cTn id="667" dur="1" fill="hold">
                                          <p:stCondLst>
                                            <p:cond delay="999"/>
                                          </p:stCondLst>
                                        </p:cTn>
                                        <p:tgtEl>
                                          <p:spTgt spid="89"/>
                                        </p:tgtEl>
                                        <p:attrNameLst>
                                          <p:attrName>style.visibility</p:attrName>
                                        </p:attrNameLst>
                                      </p:cBhvr>
                                      <p:to>
                                        <p:strVal val="hidden"/>
                                      </p:to>
                                    </p:set>
                                  </p:childTnLst>
                                </p:cTn>
                              </p:par>
                            </p:childTnLst>
                          </p:cTn>
                        </p:par>
                      </p:childTnLst>
                    </p:cTn>
                  </p:par>
                  <p:par>
                    <p:cTn id="668" fill="hold">
                      <p:stCondLst>
                        <p:cond delay="indefinite"/>
                      </p:stCondLst>
                      <p:childTnLst>
                        <p:par>
                          <p:cTn id="669" fill="hold">
                            <p:stCondLst>
                              <p:cond delay="0"/>
                            </p:stCondLst>
                            <p:childTnLst>
                              <p:par>
                                <p:cTn id="670" presetID="12" presetClass="entr" presetSubtype="8" fill="hold" grpId="0" nodeType="clickEffect">
                                  <p:stCondLst>
                                    <p:cond delay="0"/>
                                  </p:stCondLst>
                                  <p:childTnLst>
                                    <p:set>
                                      <p:cBhvr>
                                        <p:cTn id="671" dur="1" fill="hold">
                                          <p:stCondLst>
                                            <p:cond delay="0"/>
                                          </p:stCondLst>
                                        </p:cTn>
                                        <p:tgtEl>
                                          <p:spTgt spid="57"/>
                                        </p:tgtEl>
                                        <p:attrNameLst>
                                          <p:attrName>style.visibility</p:attrName>
                                        </p:attrNameLst>
                                      </p:cBhvr>
                                      <p:to>
                                        <p:strVal val="visible"/>
                                      </p:to>
                                    </p:set>
                                    <p:anim calcmode="lin" valueType="num">
                                      <p:cBhvr additive="base">
                                        <p:cTn id="672" dur="500"/>
                                        <p:tgtEl>
                                          <p:spTgt spid="57"/>
                                        </p:tgtEl>
                                        <p:attrNameLst>
                                          <p:attrName>ppt_x</p:attrName>
                                        </p:attrNameLst>
                                      </p:cBhvr>
                                      <p:tavLst>
                                        <p:tav tm="0">
                                          <p:val>
                                            <p:strVal val="#ppt_x-#ppt_w*1.125000"/>
                                          </p:val>
                                        </p:tav>
                                        <p:tav tm="100000">
                                          <p:val>
                                            <p:strVal val="#ppt_x"/>
                                          </p:val>
                                        </p:tav>
                                      </p:tavLst>
                                    </p:anim>
                                    <p:animEffect transition="in" filter="wipe(right)">
                                      <p:cBhvr>
                                        <p:cTn id="673" dur="500"/>
                                        <p:tgtEl>
                                          <p:spTgt spid="57"/>
                                        </p:tgtEl>
                                      </p:cBhvr>
                                    </p:animEffect>
                                  </p:childTnLst>
                                </p:cTn>
                              </p:par>
                              <p:par>
                                <p:cTn id="674" presetID="23" presetClass="entr" presetSubtype="16" fill="hold" grpId="0" nodeType="withEffect">
                                  <p:stCondLst>
                                    <p:cond delay="500"/>
                                  </p:stCondLst>
                                  <p:childTnLst>
                                    <p:set>
                                      <p:cBhvr>
                                        <p:cTn id="675" dur="1" fill="hold">
                                          <p:stCondLst>
                                            <p:cond delay="0"/>
                                          </p:stCondLst>
                                        </p:cTn>
                                        <p:tgtEl>
                                          <p:spTgt spid="90"/>
                                        </p:tgtEl>
                                        <p:attrNameLst>
                                          <p:attrName>style.visibility</p:attrName>
                                        </p:attrNameLst>
                                      </p:cBhvr>
                                      <p:to>
                                        <p:strVal val="visible"/>
                                      </p:to>
                                    </p:set>
                                    <p:anim calcmode="lin" valueType="num">
                                      <p:cBhvr>
                                        <p:cTn id="676" dur="1000" fill="hold"/>
                                        <p:tgtEl>
                                          <p:spTgt spid="90"/>
                                        </p:tgtEl>
                                        <p:attrNameLst>
                                          <p:attrName>ppt_w</p:attrName>
                                        </p:attrNameLst>
                                      </p:cBhvr>
                                      <p:tavLst>
                                        <p:tav tm="0">
                                          <p:val>
                                            <p:fltVal val="0"/>
                                          </p:val>
                                        </p:tav>
                                        <p:tav tm="100000">
                                          <p:val>
                                            <p:strVal val="#ppt_w"/>
                                          </p:val>
                                        </p:tav>
                                      </p:tavLst>
                                    </p:anim>
                                    <p:anim calcmode="lin" valueType="num">
                                      <p:cBhvr>
                                        <p:cTn id="677" dur="1000" fill="hold"/>
                                        <p:tgtEl>
                                          <p:spTgt spid="90"/>
                                        </p:tgtEl>
                                        <p:attrNameLst>
                                          <p:attrName>ppt_h</p:attrName>
                                        </p:attrNameLst>
                                      </p:cBhvr>
                                      <p:tavLst>
                                        <p:tav tm="0">
                                          <p:val>
                                            <p:fltVal val="0"/>
                                          </p:val>
                                        </p:tav>
                                        <p:tav tm="100000">
                                          <p:val>
                                            <p:strVal val="#ppt_h"/>
                                          </p:val>
                                        </p:tav>
                                      </p:tavLst>
                                    </p:anim>
                                  </p:childTnLst>
                                </p:cTn>
                              </p:par>
                              <p:par>
                                <p:cTn id="678" presetID="23" presetClass="entr" presetSubtype="16" fill="hold" nodeType="withEffect">
                                  <p:stCondLst>
                                    <p:cond delay="500"/>
                                  </p:stCondLst>
                                  <p:childTnLst>
                                    <p:set>
                                      <p:cBhvr>
                                        <p:cTn id="679" dur="1" fill="hold">
                                          <p:stCondLst>
                                            <p:cond delay="0"/>
                                          </p:stCondLst>
                                        </p:cTn>
                                        <p:tgtEl>
                                          <p:spTgt spid="92"/>
                                        </p:tgtEl>
                                        <p:attrNameLst>
                                          <p:attrName>style.visibility</p:attrName>
                                        </p:attrNameLst>
                                      </p:cBhvr>
                                      <p:to>
                                        <p:strVal val="visible"/>
                                      </p:to>
                                    </p:set>
                                    <p:anim calcmode="lin" valueType="num">
                                      <p:cBhvr>
                                        <p:cTn id="680" dur="1000" fill="hold"/>
                                        <p:tgtEl>
                                          <p:spTgt spid="92"/>
                                        </p:tgtEl>
                                        <p:attrNameLst>
                                          <p:attrName>ppt_w</p:attrName>
                                        </p:attrNameLst>
                                      </p:cBhvr>
                                      <p:tavLst>
                                        <p:tav tm="0">
                                          <p:val>
                                            <p:fltVal val="0"/>
                                          </p:val>
                                        </p:tav>
                                        <p:tav tm="100000">
                                          <p:val>
                                            <p:strVal val="#ppt_w"/>
                                          </p:val>
                                        </p:tav>
                                      </p:tavLst>
                                    </p:anim>
                                    <p:anim calcmode="lin" valueType="num">
                                      <p:cBhvr>
                                        <p:cTn id="681" dur="1000" fill="hold"/>
                                        <p:tgtEl>
                                          <p:spTgt spid="92"/>
                                        </p:tgtEl>
                                        <p:attrNameLst>
                                          <p:attrName>ppt_h</p:attrName>
                                        </p:attrNameLst>
                                      </p:cBhvr>
                                      <p:tavLst>
                                        <p:tav tm="0">
                                          <p:val>
                                            <p:fltVal val="0"/>
                                          </p:val>
                                        </p:tav>
                                        <p:tav tm="100000">
                                          <p:val>
                                            <p:strVal val="#ppt_h"/>
                                          </p:val>
                                        </p:tav>
                                      </p:tavLst>
                                    </p:anim>
                                  </p:childTnLst>
                                </p:cTn>
                              </p:par>
                              <p:par>
                                <p:cTn id="682" presetID="42" presetClass="path" presetSubtype="0" accel="50000" decel="50000" fill="hold" grpId="1" nodeType="withEffect">
                                  <p:stCondLst>
                                    <p:cond delay="500"/>
                                  </p:stCondLst>
                                  <p:childTnLst>
                                    <p:animMotion origin="layout" path="M 0 2.96296E-6 L 0.09618 -0.27361 " pathEditMode="relative" rAng="0" ptsTypes="AA">
                                      <p:cBhvr>
                                        <p:cTn id="683" dur="1000" spd="-100000" fill="hold"/>
                                        <p:tgtEl>
                                          <p:spTgt spid="90"/>
                                        </p:tgtEl>
                                        <p:attrNameLst>
                                          <p:attrName>ppt_x</p:attrName>
                                          <p:attrName>ppt_y</p:attrName>
                                        </p:attrNameLst>
                                      </p:cBhvr>
                                      <p:rCtr x="4792" y="-13657"/>
                                    </p:animMotion>
                                  </p:childTnLst>
                                </p:cTn>
                              </p:par>
                              <p:par>
                                <p:cTn id="684" presetID="42" presetClass="path" presetSubtype="0" accel="50000" decel="50000" fill="hold" nodeType="withEffect">
                                  <p:stCondLst>
                                    <p:cond delay="500"/>
                                  </p:stCondLst>
                                  <p:childTnLst>
                                    <p:animMotion origin="layout" path="M 2.77778E-7 2.59259E-6 L -0.15572 0.24352 " pathEditMode="relative" rAng="0" ptsTypes="AA">
                                      <p:cBhvr>
                                        <p:cTn id="685" dur="1000" spd="-100000" fill="hold"/>
                                        <p:tgtEl>
                                          <p:spTgt spid="92"/>
                                        </p:tgtEl>
                                        <p:attrNameLst>
                                          <p:attrName>ppt_x</p:attrName>
                                          <p:attrName>ppt_y</p:attrName>
                                        </p:attrNameLst>
                                      </p:cBhvr>
                                      <p:rCtr x="-7760" y="12199"/>
                                    </p:animMotion>
                                  </p:childTnLst>
                                </p:cTn>
                              </p:par>
                            </p:childTnLst>
                          </p:cTn>
                        </p:par>
                      </p:childTnLst>
                    </p:cTn>
                  </p:par>
                  <p:par>
                    <p:cTn id="686" fill="hold">
                      <p:stCondLst>
                        <p:cond delay="indefinite"/>
                      </p:stCondLst>
                      <p:childTnLst>
                        <p:par>
                          <p:cTn id="687" fill="hold">
                            <p:stCondLst>
                              <p:cond delay="0"/>
                            </p:stCondLst>
                            <p:childTnLst>
                              <p:par>
                                <p:cTn id="688" presetID="42" presetClass="path" presetSubtype="0" accel="50000" decel="50000" fill="hold" nodeType="clickEffect">
                                  <p:stCondLst>
                                    <p:cond delay="0"/>
                                  </p:stCondLst>
                                  <p:childTnLst>
                                    <p:animMotion origin="layout" path="M 0.00087 2.59259E-6 L -0.15573 0.24352 " pathEditMode="relative" rAng="0" ptsTypes="AA">
                                      <p:cBhvr>
                                        <p:cTn id="689" dur="1000" fill="hold"/>
                                        <p:tgtEl>
                                          <p:spTgt spid="92"/>
                                        </p:tgtEl>
                                        <p:attrNameLst>
                                          <p:attrName>ppt_x</p:attrName>
                                          <p:attrName>ppt_y</p:attrName>
                                        </p:attrNameLst>
                                      </p:cBhvr>
                                      <p:rCtr x="-7830" y="12199"/>
                                    </p:animMotion>
                                  </p:childTnLst>
                                </p:cTn>
                              </p:par>
                              <p:par>
                                <p:cTn id="690" presetID="42" presetClass="path" presetSubtype="0" accel="50000" decel="50000" fill="hold" grpId="2" nodeType="withEffect">
                                  <p:stCondLst>
                                    <p:cond delay="0"/>
                                  </p:stCondLst>
                                  <p:childTnLst>
                                    <p:animMotion origin="layout" path="M 0 -0.00023 L 0.09618 -0.27361 " pathEditMode="relative" rAng="0" ptsTypes="AA">
                                      <p:cBhvr>
                                        <p:cTn id="691" dur="1000" fill="hold"/>
                                        <p:tgtEl>
                                          <p:spTgt spid="90"/>
                                        </p:tgtEl>
                                        <p:attrNameLst>
                                          <p:attrName>ppt_x</p:attrName>
                                          <p:attrName>ppt_y</p:attrName>
                                        </p:attrNameLst>
                                      </p:cBhvr>
                                      <p:rCtr x="4809" y="-13634"/>
                                    </p:animMotion>
                                  </p:childTnLst>
                                </p:cTn>
                              </p:par>
                              <p:par>
                                <p:cTn id="692" presetID="23" presetClass="exit" presetSubtype="32" fill="hold" grpId="3" nodeType="withEffect">
                                  <p:stCondLst>
                                    <p:cond delay="0"/>
                                  </p:stCondLst>
                                  <p:childTnLst>
                                    <p:anim calcmode="lin" valueType="num">
                                      <p:cBhvr>
                                        <p:cTn id="693" dur="1000"/>
                                        <p:tgtEl>
                                          <p:spTgt spid="90"/>
                                        </p:tgtEl>
                                        <p:attrNameLst>
                                          <p:attrName>ppt_w</p:attrName>
                                        </p:attrNameLst>
                                      </p:cBhvr>
                                      <p:tavLst>
                                        <p:tav tm="0">
                                          <p:val>
                                            <p:strVal val="ppt_w"/>
                                          </p:val>
                                        </p:tav>
                                        <p:tav tm="100000">
                                          <p:val>
                                            <p:fltVal val="0"/>
                                          </p:val>
                                        </p:tav>
                                      </p:tavLst>
                                    </p:anim>
                                    <p:anim calcmode="lin" valueType="num">
                                      <p:cBhvr>
                                        <p:cTn id="694" dur="1000"/>
                                        <p:tgtEl>
                                          <p:spTgt spid="90"/>
                                        </p:tgtEl>
                                        <p:attrNameLst>
                                          <p:attrName>ppt_h</p:attrName>
                                        </p:attrNameLst>
                                      </p:cBhvr>
                                      <p:tavLst>
                                        <p:tav tm="0">
                                          <p:val>
                                            <p:strVal val="ppt_h"/>
                                          </p:val>
                                        </p:tav>
                                        <p:tav tm="100000">
                                          <p:val>
                                            <p:fltVal val="0"/>
                                          </p:val>
                                        </p:tav>
                                      </p:tavLst>
                                    </p:anim>
                                    <p:set>
                                      <p:cBhvr>
                                        <p:cTn id="695" dur="1" fill="hold">
                                          <p:stCondLst>
                                            <p:cond delay="999"/>
                                          </p:stCondLst>
                                        </p:cTn>
                                        <p:tgtEl>
                                          <p:spTgt spid="90"/>
                                        </p:tgtEl>
                                        <p:attrNameLst>
                                          <p:attrName>style.visibility</p:attrName>
                                        </p:attrNameLst>
                                      </p:cBhvr>
                                      <p:to>
                                        <p:strVal val="hidden"/>
                                      </p:to>
                                    </p:set>
                                  </p:childTnLst>
                                </p:cTn>
                              </p:par>
                              <p:par>
                                <p:cTn id="696" presetID="23" presetClass="exit" presetSubtype="32" fill="hold" nodeType="withEffect">
                                  <p:stCondLst>
                                    <p:cond delay="0"/>
                                  </p:stCondLst>
                                  <p:childTnLst>
                                    <p:anim calcmode="lin" valueType="num">
                                      <p:cBhvr>
                                        <p:cTn id="697" dur="1000"/>
                                        <p:tgtEl>
                                          <p:spTgt spid="92"/>
                                        </p:tgtEl>
                                        <p:attrNameLst>
                                          <p:attrName>ppt_w</p:attrName>
                                        </p:attrNameLst>
                                      </p:cBhvr>
                                      <p:tavLst>
                                        <p:tav tm="0">
                                          <p:val>
                                            <p:strVal val="ppt_w"/>
                                          </p:val>
                                        </p:tav>
                                        <p:tav tm="100000">
                                          <p:val>
                                            <p:fltVal val="0"/>
                                          </p:val>
                                        </p:tav>
                                      </p:tavLst>
                                    </p:anim>
                                    <p:anim calcmode="lin" valueType="num">
                                      <p:cBhvr>
                                        <p:cTn id="698" dur="1000"/>
                                        <p:tgtEl>
                                          <p:spTgt spid="92"/>
                                        </p:tgtEl>
                                        <p:attrNameLst>
                                          <p:attrName>ppt_h</p:attrName>
                                        </p:attrNameLst>
                                      </p:cBhvr>
                                      <p:tavLst>
                                        <p:tav tm="0">
                                          <p:val>
                                            <p:strVal val="ppt_h"/>
                                          </p:val>
                                        </p:tav>
                                        <p:tav tm="100000">
                                          <p:val>
                                            <p:fltVal val="0"/>
                                          </p:val>
                                        </p:tav>
                                      </p:tavLst>
                                    </p:anim>
                                    <p:set>
                                      <p:cBhvr>
                                        <p:cTn id="699" dur="1" fill="hold">
                                          <p:stCondLst>
                                            <p:cond delay="999"/>
                                          </p:stCondLst>
                                        </p:cTn>
                                        <p:tgtEl>
                                          <p:spTgt spid="92"/>
                                        </p:tgtEl>
                                        <p:attrNameLst>
                                          <p:attrName>style.visibility</p:attrName>
                                        </p:attrNameLst>
                                      </p:cBhvr>
                                      <p:to>
                                        <p:strVal val="hidden"/>
                                      </p:to>
                                    </p:set>
                                  </p:childTnLst>
                                </p:cTn>
                              </p:par>
                              <p:par>
                                <p:cTn id="700" presetID="23" presetClass="entr" presetSubtype="16" fill="hold" grpId="0" nodeType="withEffect">
                                  <p:stCondLst>
                                    <p:cond delay="1000"/>
                                  </p:stCondLst>
                                  <p:childTnLst>
                                    <p:set>
                                      <p:cBhvr>
                                        <p:cTn id="701" dur="1" fill="hold">
                                          <p:stCondLst>
                                            <p:cond delay="0"/>
                                          </p:stCondLst>
                                        </p:cTn>
                                        <p:tgtEl>
                                          <p:spTgt spid="93"/>
                                        </p:tgtEl>
                                        <p:attrNameLst>
                                          <p:attrName>style.visibility</p:attrName>
                                        </p:attrNameLst>
                                      </p:cBhvr>
                                      <p:to>
                                        <p:strVal val="visible"/>
                                      </p:to>
                                    </p:set>
                                    <p:anim calcmode="lin" valueType="num">
                                      <p:cBhvr>
                                        <p:cTn id="702" dur="1000" fill="hold"/>
                                        <p:tgtEl>
                                          <p:spTgt spid="93"/>
                                        </p:tgtEl>
                                        <p:attrNameLst>
                                          <p:attrName>ppt_w</p:attrName>
                                        </p:attrNameLst>
                                      </p:cBhvr>
                                      <p:tavLst>
                                        <p:tav tm="0">
                                          <p:val>
                                            <p:fltVal val="0"/>
                                          </p:val>
                                        </p:tav>
                                        <p:tav tm="100000">
                                          <p:val>
                                            <p:strVal val="#ppt_w"/>
                                          </p:val>
                                        </p:tav>
                                      </p:tavLst>
                                    </p:anim>
                                    <p:anim calcmode="lin" valueType="num">
                                      <p:cBhvr>
                                        <p:cTn id="703" dur="1000" fill="hold"/>
                                        <p:tgtEl>
                                          <p:spTgt spid="93"/>
                                        </p:tgtEl>
                                        <p:attrNameLst>
                                          <p:attrName>ppt_h</p:attrName>
                                        </p:attrNameLst>
                                      </p:cBhvr>
                                      <p:tavLst>
                                        <p:tav tm="0">
                                          <p:val>
                                            <p:fltVal val="0"/>
                                          </p:val>
                                        </p:tav>
                                        <p:tav tm="100000">
                                          <p:val>
                                            <p:strVal val="#ppt_h"/>
                                          </p:val>
                                        </p:tav>
                                      </p:tavLst>
                                    </p:anim>
                                  </p:childTnLst>
                                </p:cTn>
                              </p:par>
                              <p:par>
                                <p:cTn id="704" presetID="23" presetClass="entr" presetSubtype="16" fill="hold" nodeType="withEffect">
                                  <p:stCondLst>
                                    <p:cond delay="1000"/>
                                  </p:stCondLst>
                                  <p:childTnLst>
                                    <p:set>
                                      <p:cBhvr>
                                        <p:cTn id="705" dur="1" fill="hold">
                                          <p:stCondLst>
                                            <p:cond delay="0"/>
                                          </p:stCondLst>
                                        </p:cTn>
                                        <p:tgtEl>
                                          <p:spTgt spid="95"/>
                                        </p:tgtEl>
                                        <p:attrNameLst>
                                          <p:attrName>style.visibility</p:attrName>
                                        </p:attrNameLst>
                                      </p:cBhvr>
                                      <p:to>
                                        <p:strVal val="visible"/>
                                      </p:to>
                                    </p:set>
                                    <p:anim calcmode="lin" valueType="num">
                                      <p:cBhvr>
                                        <p:cTn id="706" dur="1000" fill="hold"/>
                                        <p:tgtEl>
                                          <p:spTgt spid="95"/>
                                        </p:tgtEl>
                                        <p:attrNameLst>
                                          <p:attrName>ppt_w</p:attrName>
                                        </p:attrNameLst>
                                      </p:cBhvr>
                                      <p:tavLst>
                                        <p:tav tm="0">
                                          <p:val>
                                            <p:fltVal val="0"/>
                                          </p:val>
                                        </p:tav>
                                        <p:tav tm="100000">
                                          <p:val>
                                            <p:strVal val="#ppt_w"/>
                                          </p:val>
                                        </p:tav>
                                      </p:tavLst>
                                    </p:anim>
                                    <p:anim calcmode="lin" valueType="num">
                                      <p:cBhvr>
                                        <p:cTn id="707" dur="1000" fill="hold"/>
                                        <p:tgtEl>
                                          <p:spTgt spid="95"/>
                                        </p:tgtEl>
                                        <p:attrNameLst>
                                          <p:attrName>ppt_h</p:attrName>
                                        </p:attrNameLst>
                                      </p:cBhvr>
                                      <p:tavLst>
                                        <p:tav tm="0">
                                          <p:val>
                                            <p:fltVal val="0"/>
                                          </p:val>
                                        </p:tav>
                                        <p:tav tm="100000">
                                          <p:val>
                                            <p:strVal val="#ppt_h"/>
                                          </p:val>
                                        </p:tav>
                                      </p:tavLst>
                                    </p:anim>
                                  </p:childTnLst>
                                </p:cTn>
                              </p:par>
                              <p:par>
                                <p:cTn id="708" presetID="42" presetClass="path" presetSubtype="0" accel="50000" decel="50000" fill="hold" grpId="1" nodeType="withEffect">
                                  <p:stCondLst>
                                    <p:cond delay="1000"/>
                                  </p:stCondLst>
                                  <p:childTnLst>
                                    <p:animMotion origin="layout" path="M 0 3.7037E-7 L 0.09618 -0.2662 " pathEditMode="relative" rAng="0" ptsTypes="AA">
                                      <p:cBhvr>
                                        <p:cTn id="709" dur="1000" spd="-100000" fill="hold"/>
                                        <p:tgtEl>
                                          <p:spTgt spid="93"/>
                                        </p:tgtEl>
                                        <p:attrNameLst>
                                          <p:attrName>ppt_x</p:attrName>
                                          <p:attrName>ppt_y</p:attrName>
                                        </p:attrNameLst>
                                      </p:cBhvr>
                                      <p:rCtr x="4826" y="-13287"/>
                                    </p:animMotion>
                                  </p:childTnLst>
                                </p:cTn>
                              </p:par>
                              <p:par>
                                <p:cTn id="710" presetID="42" presetClass="path" presetSubtype="0" accel="50000" decel="50000" fill="hold" nodeType="withEffect">
                                  <p:stCondLst>
                                    <p:cond delay="1000"/>
                                  </p:stCondLst>
                                  <p:childTnLst>
                                    <p:animMotion origin="layout" path="M 3.33333E-6 7.40741E-7 L -0.17049 0.26041 " pathEditMode="relative" rAng="0" ptsTypes="AA">
                                      <p:cBhvr>
                                        <p:cTn id="711" dur="1000" spd="-100000" fill="hold"/>
                                        <p:tgtEl>
                                          <p:spTgt spid="95"/>
                                        </p:tgtEl>
                                        <p:attrNameLst>
                                          <p:attrName>ppt_x</p:attrName>
                                          <p:attrName>ppt_y</p:attrName>
                                        </p:attrNameLst>
                                      </p:cBhvr>
                                      <p:rCtr x="-8524" y="12917"/>
                                    </p:animMotion>
                                  </p:childTnLst>
                                </p:cTn>
                              </p:par>
                            </p:childTnLst>
                          </p:cTn>
                        </p:par>
                      </p:childTnLst>
                    </p:cTn>
                  </p:par>
                  <p:par>
                    <p:cTn id="712" fill="hold">
                      <p:stCondLst>
                        <p:cond delay="indefinite"/>
                      </p:stCondLst>
                      <p:childTnLst>
                        <p:par>
                          <p:cTn id="713" fill="hold">
                            <p:stCondLst>
                              <p:cond delay="0"/>
                            </p:stCondLst>
                            <p:childTnLst>
                              <p:par>
                                <p:cTn id="714" presetID="8" presetClass="emph" presetSubtype="0" fill="hold" grpId="1" nodeType="clickEffect">
                                  <p:stCondLst>
                                    <p:cond delay="0"/>
                                  </p:stCondLst>
                                  <p:childTnLst>
                                    <p:animRot by="-5400000">
                                      <p:cBhvr>
                                        <p:cTn id="715" dur="1000" fill="hold"/>
                                        <p:tgtEl>
                                          <p:spTgt spid="57"/>
                                        </p:tgtEl>
                                        <p:attrNameLst>
                                          <p:attrName>r</p:attrName>
                                        </p:attrNameLst>
                                      </p:cBhvr>
                                    </p:animRot>
                                  </p:childTnLst>
                                </p:cTn>
                              </p:par>
                              <p:par>
                                <p:cTn id="716" presetID="6" presetClass="emph" presetSubtype="0" fill="hold" grpId="2" nodeType="withEffect">
                                  <p:stCondLst>
                                    <p:cond delay="0"/>
                                  </p:stCondLst>
                                  <p:childTnLst>
                                    <p:animScale>
                                      <p:cBhvr>
                                        <p:cTn id="717" dur="1000" fill="hold"/>
                                        <p:tgtEl>
                                          <p:spTgt spid="57"/>
                                        </p:tgtEl>
                                      </p:cBhvr>
                                      <p:by x="30000" y="30000"/>
                                    </p:animScale>
                                  </p:childTnLst>
                                </p:cTn>
                              </p:par>
                              <p:par>
                                <p:cTn id="718" presetID="42" presetClass="path" presetSubtype="0" accel="50000" decel="50000" fill="hold" grpId="3" nodeType="withEffect">
                                  <p:stCondLst>
                                    <p:cond delay="0"/>
                                  </p:stCondLst>
                                  <p:childTnLst>
                                    <p:animMotion origin="layout" path="M -5.55556E-7 4.07407E-6 L -0.07517 -0.05579 " pathEditMode="relative" rAng="0" ptsTypes="AA">
                                      <p:cBhvr>
                                        <p:cTn id="719" dur="1000" fill="hold"/>
                                        <p:tgtEl>
                                          <p:spTgt spid="57"/>
                                        </p:tgtEl>
                                        <p:attrNameLst>
                                          <p:attrName>ppt_x</p:attrName>
                                          <p:attrName>ppt_y</p:attrName>
                                        </p:attrNameLst>
                                      </p:cBhvr>
                                      <p:rCtr x="-3767" y="-2801"/>
                                    </p:animMotion>
                                  </p:childTnLst>
                                </p:cTn>
                              </p:par>
                              <p:par>
                                <p:cTn id="720" presetID="42" presetClass="path" presetSubtype="0" accel="50000" decel="50000" fill="hold" nodeType="withEffect">
                                  <p:stCondLst>
                                    <p:cond delay="0"/>
                                  </p:stCondLst>
                                  <p:childTnLst>
                                    <p:animMotion origin="layout" path="M 3.33333E-6 7.40741E-7 L -0.24462 0.20463 " pathEditMode="relative" rAng="0" ptsTypes="AA">
                                      <p:cBhvr>
                                        <p:cTn id="721" dur="1000" fill="hold"/>
                                        <p:tgtEl>
                                          <p:spTgt spid="95"/>
                                        </p:tgtEl>
                                        <p:attrNameLst>
                                          <p:attrName>ppt_x</p:attrName>
                                          <p:attrName>ppt_y</p:attrName>
                                        </p:attrNameLst>
                                      </p:cBhvr>
                                      <p:rCtr x="-12240" y="10231"/>
                                    </p:animMotion>
                                  </p:childTnLst>
                                </p:cTn>
                              </p:par>
                              <p:par>
                                <p:cTn id="722" presetID="42" presetClass="path" presetSubtype="0" accel="50000" decel="50000" fill="hold" grpId="2" nodeType="withEffect">
                                  <p:stCondLst>
                                    <p:cond delay="0"/>
                                  </p:stCondLst>
                                  <p:childTnLst>
                                    <p:animMotion origin="layout" path="M 0 3.7037E-7 L 0.02205 -0.3206 " pathEditMode="relative" rAng="0" ptsTypes="AA">
                                      <p:cBhvr>
                                        <p:cTn id="723" dur="1000" fill="hold"/>
                                        <p:tgtEl>
                                          <p:spTgt spid="93"/>
                                        </p:tgtEl>
                                        <p:attrNameLst>
                                          <p:attrName>ppt_x</p:attrName>
                                          <p:attrName>ppt_y</p:attrName>
                                        </p:attrNameLst>
                                      </p:cBhvr>
                                      <p:rCtr x="1094" y="-16042"/>
                                    </p:animMotion>
                                  </p:childTnLst>
                                </p:cTn>
                              </p:par>
                              <p:par>
                                <p:cTn id="724" presetID="23" presetClass="exit" presetSubtype="32" fill="hold" grpId="3" nodeType="withEffect">
                                  <p:stCondLst>
                                    <p:cond delay="0"/>
                                  </p:stCondLst>
                                  <p:childTnLst>
                                    <p:anim calcmode="lin" valueType="num">
                                      <p:cBhvr>
                                        <p:cTn id="725" dur="1000"/>
                                        <p:tgtEl>
                                          <p:spTgt spid="93"/>
                                        </p:tgtEl>
                                        <p:attrNameLst>
                                          <p:attrName>ppt_w</p:attrName>
                                        </p:attrNameLst>
                                      </p:cBhvr>
                                      <p:tavLst>
                                        <p:tav tm="0">
                                          <p:val>
                                            <p:strVal val="ppt_w"/>
                                          </p:val>
                                        </p:tav>
                                        <p:tav tm="100000">
                                          <p:val>
                                            <p:fltVal val="0"/>
                                          </p:val>
                                        </p:tav>
                                      </p:tavLst>
                                    </p:anim>
                                    <p:anim calcmode="lin" valueType="num">
                                      <p:cBhvr>
                                        <p:cTn id="726" dur="1000"/>
                                        <p:tgtEl>
                                          <p:spTgt spid="93"/>
                                        </p:tgtEl>
                                        <p:attrNameLst>
                                          <p:attrName>ppt_h</p:attrName>
                                        </p:attrNameLst>
                                      </p:cBhvr>
                                      <p:tavLst>
                                        <p:tav tm="0">
                                          <p:val>
                                            <p:strVal val="ppt_h"/>
                                          </p:val>
                                        </p:tav>
                                        <p:tav tm="100000">
                                          <p:val>
                                            <p:fltVal val="0"/>
                                          </p:val>
                                        </p:tav>
                                      </p:tavLst>
                                    </p:anim>
                                    <p:set>
                                      <p:cBhvr>
                                        <p:cTn id="727" dur="1" fill="hold">
                                          <p:stCondLst>
                                            <p:cond delay="999"/>
                                          </p:stCondLst>
                                        </p:cTn>
                                        <p:tgtEl>
                                          <p:spTgt spid="93"/>
                                        </p:tgtEl>
                                        <p:attrNameLst>
                                          <p:attrName>style.visibility</p:attrName>
                                        </p:attrNameLst>
                                      </p:cBhvr>
                                      <p:to>
                                        <p:strVal val="hidden"/>
                                      </p:to>
                                    </p:set>
                                  </p:childTnLst>
                                </p:cTn>
                              </p:par>
                              <p:par>
                                <p:cTn id="728" presetID="23" presetClass="exit" presetSubtype="32" fill="hold" nodeType="withEffect">
                                  <p:stCondLst>
                                    <p:cond delay="0"/>
                                  </p:stCondLst>
                                  <p:childTnLst>
                                    <p:anim calcmode="lin" valueType="num">
                                      <p:cBhvr>
                                        <p:cTn id="729" dur="1000"/>
                                        <p:tgtEl>
                                          <p:spTgt spid="95"/>
                                        </p:tgtEl>
                                        <p:attrNameLst>
                                          <p:attrName>ppt_w</p:attrName>
                                        </p:attrNameLst>
                                      </p:cBhvr>
                                      <p:tavLst>
                                        <p:tav tm="0">
                                          <p:val>
                                            <p:strVal val="ppt_w"/>
                                          </p:val>
                                        </p:tav>
                                        <p:tav tm="100000">
                                          <p:val>
                                            <p:fltVal val="0"/>
                                          </p:val>
                                        </p:tav>
                                      </p:tavLst>
                                    </p:anim>
                                    <p:anim calcmode="lin" valueType="num">
                                      <p:cBhvr>
                                        <p:cTn id="730" dur="1000"/>
                                        <p:tgtEl>
                                          <p:spTgt spid="95"/>
                                        </p:tgtEl>
                                        <p:attrNameLst>
                                          <p:attrName>ppt_h</p:attrName>
                                        </p:attrNameLst>
                                      </p:cBhvr>
                                      <p:tavLst>
                                        <p:tav tm="0">
                                          <p:val>
                                            <p:strVal val="ppt_h"/>
                                          </p:val>
                                        </p:tav>
                                        <p:tav tm="100000">
                                          <p:val>
                                            <p:fltVal val="0"/>
                                          </p:val>
                                        </p:tav>
                                      </p:tavLst>
                                    </p:anim>
                                    <p:set>
                                      <p:cBhvr>
                                        <p:cTn id="731" dur="1" fill="hold">
                                          <p:stCondLst>
                                            <p:cond delay="999"/>
                                          </p:stCondLst>
                                        </p:cTn>
                                        <p:tgtEl>
                                          <p:spTgt spid="95"/>
                                        </p:tgtEl>
                                        <p:attrNameLst>
                                          <p:attrName>style.visibility</p:attrName>
                                        </p:attrNameLst>
                                      </p:cBhvr>
                                      <p:to>
                                        <p:strVal val="hidden"/>
                                      </p:to>
                                    </p:set>
                                  </p:childTnLst>
                                </p:cTn>
                              </p:par>
                            </p:childTnLst>
                          </p:cTn>
                        </p:par>
                      </p:childTnLst>
                    </p:cTn>
                  </p:par>
                  <p:par>
                    <p:cTn id="732" fill="hold">
                      <p:stCondLst>
                        <p:cond delay="indefinite"/>
                      </p:stCondLst>
                      <p:childTnLst>
                        <p:par>
                          <p:cTn id="733" fill="hold">
                            <p:stCondLst>
                              <p:cond delay="0"/>
                            </p:stCondLst>
                            <p:childTnLst>
                              <p:par>
                                <p:cTn id="734" presetID="12" presetClass="entr" presetSubtype="8" fill="hold" grpId="0" nodeType="clickEffect">
                                  <p:stCondLst>
                                    <p:cond delay="0"/>
                                  </p:stCondLst>
                                  <p:childTnLst>
                                    <p:set>
                                      <p:cBhvr>
                                        <p:cTn id="735" dur="1" fill="hold">
                                          <p:stCondLst>
                                            <p:cond delay="0"/>
                                          </p:stCondLst>
                                        </p:cTn>
                                        <p:tgtEl>
                                          <p:spTgt spid="58"/>
                                        </p:tgtEl>
                                        <p:attrNameLst>
                                          <p:attrName>style.visibility</p:attrName>
                                        </p:attrNameLst>
                                      </p:cBhvr>
                                      <p:to>
                                        <p:strVal val="visible"/>
                                      </p:to>
                                    </p:set>
                                    <p:anim calcmode="lin" valueType="num">
                                      <p:cBhvr additive="base">
                                        <p:cTn id="736" dur="500"/>
                                        <p:tgtEl>
                                          <p:spTgt spid="58"/>
                                        </p:tgtEl>
                                        <p:attrNameLst>
                                          <p:attrName>ppt_x</p:attrName>
                                        </p:attrNameLst>
                                      </p:cBhvr>
                                      <p:tavLst>
                                        <p:tav tm="0">
                                          <p:val>
                                            <p:strVal val="#ppt_x-#ppt_w*1.125000"/>
                                          </p:val>
                                        </p:tav>
                                        <p:tav tm="100000">
                                          <p:val>
                                            <p:strVal val="#ppt_x"/>
                                          </p:val>
                                        </p:tav>
                                      </p:tavLst>
                                    </p:anim>
                                    <p:animEffect transition="in" filter="wipe(right)">
                                      <p:cBhvr>
                                        <p:cTn id="737" dur="500"/>
                                        <p:tgtEl>
                                          <p:spTgt spid="58"/>
                                        </p:tgtEl>
                                      </p:cBhvr>
                                    </p:animEffect>
                                  </p:childTnLst>
                                </p:cTn>
                              </p:par>
                              <p:par>
                                <p:cTn id="738" presetID="23" presetClass="entr" presetSubtype="16" fill="hold" nodeType="withEffect">
                                  <p:stCondLst>
                                    <p:cond delay="500"/>
                                  </p:stCondLst>
                                  <p:childTnLst>
                                    <p:set>
                                      <p:cBhvr>
                                        <p:cTn id="739" dur="1" fill="hold">
                                          <p:stCondLst>
                                            <p:cond delay="0"/>
                                          </p:stCondLst>
                                        </p:cTn>
                                        <p:tgtEl>
                                          <p:spTgt spid="99"/>
                                        </p:tgtEl>
                                        <p:attrNameLst>
                                          <p:attrName>style.visibility</p:attrName>
                                        </p:attrNameLst>
                                      </p:cBhvr>
                                      <p:to>
                                        <p:strVal val="visible"/>
                                      </p:to>
                                    </p:set>
                                    <p:anim calcmode="lin" valueType="num">
                                      <p:cBhvr>
                                        <p:cTn id="740" dur="1000" fill="hold"/>
                                        <p:tgtEl>
                                          <p:spTgt spid="99"/>
                                        </p:tgtEl>
                                        <p:attrNameLst>
                                          <p:attrName>ppt_w</p:attrName>
                                        </p:attrNameLst>
                                      </p:cBhvr>
                                      <p:tavLst>
                                        <p:tav tm="0">
                                          <p:val>
                                            <p:fltVal val="0"/>
                                          </p:val>
                                        </p:tav>
                                        <p:tav tm="100000">
                                          <p:val>
                                            <p:strVal val="#ppt_w"/>
                                          </p:val>
                                        </p:tav>
                                      </p:tavLst>
                                    </p:anim>
                                    <p:anim calcmode="lin" valueType="num">
                                      <p:cBhvr>
                                        <p:cTn id="741" dur="1000" fill="hold"/>
                                        <p:tgtEl>
                                          <p:spTgt spid="99"/>
                                        </p:tgtEl>
                                        <p:attrNameLst>
                                          <p:attrName>ppt_h</p:attrName>
                                        </p:attrNameLst>
                                      </p:cBhvr>
                                      <p:tavLst>
                                        <p:tav tm="0">
                                          <p:val>
                                            <p:fltVal val="0"/>
                                          </p:val>
                                        </p:tav>
                                        <p:tav tm="100000">
                                          <p:val>
                                            <p:strVal val="#ppt_h"/>
                                          </p:val>
                                        </p:tav>
                                      </p:tavLst>
                                    </p:anim>
                                  </p:childTnLst>
                                </p:cTn>
                              </p:par>
                              <p:par>
                                <p:cTn id="742" presetID="23" presetClass="entr" presetSubtype="16" fill="hold" grpId="0" nodeType="withEffect">
                                  <p:stCondLst>
                                    <p:cond delay="500"/>
                                  </p:stCondLst>
                                  <p:childTnLst>
                                    <p:set>
                                      <p:cBhvr>
                                        <p:cTn id="743" dur="1" fill="hold">
                                          <p:stCondLst>
                                            <p:cond delay="0"/>
                                          </p:stCondLst>
                                        </p:cTn>
                                        <p:tgtEl>
                                          <p:spTgt spid="96"/>
                                        </p:tgtEl>
                                        <p:attrNameLst>
                                          <p:attrName>style.visibility</p:attrName>
                                        </p:attrNameLst>
                                      </p:cBhvr>
                                      <p:to>
                                        <p:strVal val="visible"/>
                                      </p:to>
                                    </p:set>
                                    <p:anim calcmode="lin" valueType="num">
                                      <p:cBhvr>
                                        <p:cTn id="744" dur="1000" fill="hold"/>
                                        <p:tgtEl>
                                          <p:spTgt spid="96"/>
                                        </p:tgtEl>
                                        <p:attrNameLst>
                                          <p:attrName>ppt_w</p:attrName>
                                        </p:attrNameLst>
                                      </p:cBhvr>
                                      <p:tavLst>
                                        <p:tav tm="0">
                                          <p:val>
                                            <p:fltVal val="0"/>
                                          </p:val>
                                        </p:tav>
                                        <p:tav tm="100000">
                                          <p:val>
                                            <p:strVal val="#ppt_w"/>
                                          </p:val>
                                        </p:tav>
                                      </p:tavLst>
                                    </p:anim>
                                    <p:anim calcmode="lin" valueType="num">
                                      <p:cBhvr>
                                        <p:cTn id="745" dur="1000" fill="hold"/>
                                        <p:tgtEl>
                                          <p:spTgt spid="96"/>
                                        </p:tgtEl>
                                        <p:attrNameLst>
                                          <p:attrName>ppt_h</p:attrName>
                                        </p:attrNameLst>
                                      </p:cBhvr>
                                      <p:tavLst>
                                        <p:tav tm="0">
                                          <p:val>
                                            <p:fltVal val="0"/>
                                          </p:val>
                                        </p:tav>
                                        <p:tav tm="100000">
                                          <p:val>
                                            <p:strVal val="#ppt_h"/>
                                          </p:val>
                                        </p:tav>
                                      </p:tavLst>
                                    </p:anim>
                                  </p:childTnLst>
                                </p:cTn>
                              </p:par>
                              <p:par>
                                <p:cTn id="746" presetID="42" presetClass="path" presetSubtype="0" accel="50000" decel="50000" fill="hold" grpId="1" nodeType="withEffect">
                                  <p:stCondLst>
                                    <p:cond delay="500"/>
                                  </p:stCondLst>
                                  <p:childTnLst>
                                    <p:animMotion origin="layout" path="M 3.33333E-6 -1.85185E-6 L 0.10781 -0.28889 " pathEditMode="relative" rAng="0" ptsTypes="AA">
                                      <p:cBhvr>
                                        <p:cTn id="747" dur="1000" spd="-100000" fill="hold"/>
                                        <p:tgtEl>
                                          <p:spTgt spid="96"/>
                                        </p:tgtEl>
                                        <p:attrNameLst>
                                          <p:attrName>ppt_x</p:attrName>
                                          <p:attrName>ppt_y</p:attrName>
                                        </p:attrNameLst>
                                      </p:cBhvr>
                                      <p:rCtr x="5382" y="-14444"/>
                                    </p:animMotion>
                                  </p:childTnLst>
                                </p:cTn>
                              </p:par>
                              <p:par>
                                <p:cTn id="748" presetID="42" presetClass="path" presetSubtype="0" accel="50000" decel="50000" fill="hold" nodeType="withEffect">
                                  <p:stCondLst>
                                    <p:cond delay="500"/>
                                  </p:stCondLst>
                                  <p:childTnLst>
                                    <p:animMotion origin="layout" path="M -2.5E-6 4.07407E-6 L -0.22083 0.20578 " pathEditMode="relative" rAng="0" ptsTypes="AA">
                                      <p:cBhvr>
                                        <p:cTn id="749" dur="1000" spd="-100000" fill="hold"/>
                                        <p:tgtEl>
                                          <p:spTgt spid="99"/>
                                        </p:tgtEl>
                                        <p:attrNameLst>
                                          <p:attrName>ppt_x</p:attrName>
                                          <p:attrName>ppt_y</p:attrName>
                                        </p:attrNameLst>
                                      </p:cBhvr>
                                      <p:rCtr x="-11042" y="10278"/>
                                    </p:animMotion>
                                  </p:childTnLst>
                                </p:cTn>
                              </p:par>
                            </p:childTnLst>
                          </p:cTn>
                        </p:par>
                      </p:childTnLst>
                    </p:cTn>
                  </p:par>
                  <p:par>
                    <p:cTn id="750" fill="hold">
                      <p:stCondLst>
                        <p:cond delay="indefinite"/>
                      </p:stCondLst>
                      <p:childTnLst>
                        <p:par>
                          <p:cTn id="751" fill="hold">
                            <p:stCondLst>
                              <p:cond delay="0"/>
                            </p:stCondLst>
                            <p:childTnLst>
                              <p:par>
                                <p:cTn id="752" presetID="23" presetClass="entr" presetSubtype="16" fill="hold" grpId="0" nodeType="clickEffect">
                                  <p:stCondLst>
                                    <p:cond delay="1000"/>
                                  </p:stCondLst>
                                  <p:childTnLst>
                                    <p:set>
                                      <p:cBhvr>
                                        <p:cTn id="753" dur="1" fill="hold">
                                          <p:stCondLst>
                                            <p:cond delay="0"/>
                                          </p:stCondLst>
                                        </p:cTn>
                                        <p:tgtEl>
                                          <p:spTgt spid="100"/>
                                        </p:tgtEl>
                                        <p:attrNameLst>
                                          <p:attrName>style.visibility</p:attrName>
                                        </p:attrNameLst>
                                      </p:cBhvr>
                                      <p:to>
                                        <p:strVal val="visible"/>
                                      </p:to>
                                    </p:set>
                                    <p:anim calcmode="lin" valueType="num">
                                      <p:cBhvr>
                                        <p:cTn id="754" dur="1000" fill="hold"/>
                                        <p:tgtEl>
                                          <p:spTgt spid="100"/>
                                        </p:tgtEl>
                                        <p:attrNameLst>
                                          <p:attrName>ppt_w</p:attrName>
                                        </p:attrNameLst>
                                      </p:cBhvr>
                                      <p:tavLst>
                                        <p:tav tm="0">
                                          <p:val>
                                            <p:fltVal val="0"/>
                                          </p:val>
                                        </p:tav>
                                        <p:tav tm="100000">
                                          <p:val>
                                            <p:strVal val="#ppt_w"/>
                                          </p:val>
                                        </p:tav>
                                      </p:tavLst>
                                    </p:anim>
                                    <p:anim calcmode="lin" valueType="num">
                                      <p:cBhvr>
                                        <p:cTn id="755" dur="1000" fill="hold"/>
                                        <p:tgtEl>
                                          <p:spTgt spid="100"/>
                                        </p:tgtEl>
                                        <p:attrNameLst>
                                          <p:attrName>ppt_h</p:attrName>
                                        </p:attrNameLst>
                                      </p:cBhvr>
                                      <p:tavLst>
                                        <p:tav tm="0">
                                          <p:val>
                                            <p:fltVal val="0"/>
                                          </p:val>
                                        </p:tav>
                                        <p:tav tm="100000">
                                          <p:val>
                                            <p:strVal val="#ppt_h"/>
                                          </p:val>
                                        </p:tav>
                                      </p:tavLst>
                                    </p:anim>
                                  </p:childTnLst>
                                </p:cTn>
                              </p:par>
                              <p:par>
                                <p:cTn id="756" presetID="42" presetClass="path" presetSubtype="0" accel="50000" decel="50000" fill="hold" grpId="1" nodeType="withEffect">
                                  <p:stCondLst>
                                    <p:cond delay="1000"/>
                                  </p:stCondLst>
                                  <p:childTnLst>
                                    <p:animMotion origin="layout" path="M -0.06354 0.03727 L 0.08021 -0.27037 " pathEditMode="relative" rAng="0" ptsTypes="AA">
                                      <p:cBhvr>
                                        <p:cTn id="757" dur="1000" spd="-100000" fill="hold"/>
                                        <p:tgtEl>
                                          <p:spTgt spid="100"/>
                                        </p:tgtEl>
                                        <p:attrNameLst>
                                          <p:attrName>ppt_x</p:attrName>
                                          <p:attrName>ppt_y</p:attrName>
                                        </p:attrNameLst>
                                      </p:cBhvr>
                                      <p:rCtr x="7205" y="-15324"/>
                                    </p:animMotion>
                                  </p:childTnLst>
                                </p:cTn>
                              </p:par>
                              <p:par>
                                <p:cTn id="758" presetID="42" presetClass="path" presetSubtype="0" accel="50000" decel="50000" fill="hold" grpId="2" nodeType="withEffect">
                                  <p:stCondLst>
                                    <p:cond delay="0"/>
                                  </p:stCondLst>
                                  <p:childTnLst>
                                    <p:animMotion origin="layout" path="M 3.33333E-6 -1.85185E-6 L 0.10781 -0.28889 " pathEditMode="relative" rAng="0" ptsTypes="AA">
                                      <p:cBhvr>
                                        <p:cTn id="759" dur="1000" fill="hold"/>
                                        <p:tgtEl>
                                          <p:spTgt spid="96"/>
                                        </p:tgtEl>
                                        <p:attrNameLst>
                                          <p:attrName>ppt_x</p:attrName>
                                          <p:attrName>ppt_y</p:attrName>
                                        </p:attrNameLst>
                                      </p:cBhvr>
                                      <p:rCtr x="5382" y="-14444"/>
                                    </p:animMotion>
                                  </p:childTnLst>
                                </p:cTn>
                              </p:par>
                              <p:par>
                                <p:cTn id="760" presetID="23" presetClass="exit" presetSubtype="32" fill="hold" grpId="3" nodeType="withEffect">
                                  <p:stCondLst>
                                    <p:cond delay="0"/>
                                  </p:stCondLst>
                                  <p:childTnLst>
                                    <p:anim calcmode="lin" valueType="num">
                                      <p:cBhvr>
                                        <p:cTn id="761" dur="1000"/>
                                        <p:tgtEl>
                                          <p:spTgt spid="96"/>
                                        </p:tgtEl>
                                        <p:attrNameLst>
                                          <p:attrName>ppt_w</p:attrName>
                                        </p:attrNameLst>
                                      </p:cBhvr>
                                      <p:tavLst>
                                        <p:tav tm="0">
                                          <p:val>
                                            <p:strVal val="ppt_w"/>
                                          </p:val>
                                        </p:tav>
                                        <p:tav tm="100000">
                                          <p:val>
                                            <p:fltVal val="0"/>
                                          </p:val>
                                        </p:tav>
                                      </p:tavLst>
                                    </p:anim>
                                    <p:anim calcmode="lin" valueType="num">
                                      <p:cBhvr>
                                        <p:cTn id="762" dur="1000"/>
                                        <p:tgtEl>
                                          <p:spTgt spid="96"/>
                                        </p:tgtEl>
                                        <p:attrNameLst>
                                          <p:attrName>ppt_h</p:attrName>
                                        </p:attrNameLst>
                                      </p:cBhvr>
                                      <p:tavLst>
                                        <p:tav tm="0">
                                          <p:val>
                                            <p:strVal val="ppt_h"/>
                                          </p:val>
                                        </p:tav>
                                        <p:tav tm="100000">
                                          <p:val>
                                            <p:fltVal val="0"/>
                                          </p:val>
                                        </p:tav>
                                      </p:tavLst>
                                    </p:anim>
                                    <p:set>
                                      <p:cBhvr>
                                        <p:cTn id="763" dur="1" fill="hold">
                                          <p:stCondLst>
                                            <p:cond delay="999"/>
                                          </p:stCondLst>
                                        </p:cTn>
                                        <p:tgtEl>
                                          <p:spTgt spid="96"/>
                                        </p:tgtEl>
                                        <p:attrNameLst>
                                          <p:attrName>style.visibility</p:attrName>
                                        </p:attrNameLst>
                                      </p:cBhvr>
                                      <p:to>
                                        <p:strVal val="hidden"/>
                                      </p:to>
                                    </p:set>
                                  </p:childTnLst>
                                </p:cTn>
                              </p:par>
                            </p:childTnLst>
                          </p:cTn>
                        </p:par>
                      </p:childTnLst>
                    </p:cTn>
                  </p:par>
                  <p:par>
                    <p:cTn id="764" fill="hold">
                      <p:stCondLst>
                        <p:cond delay="indefinite"/>
                      </p:stCondLst>
                      <p:childTnLst>
                        <p:par>
                          <p:cTn id="765" fill="hold">
                            <p:stCondLst>
                              <p:cond delay="0"/>
                            </p:stCondLst>
                            <p:childTnLst>
                              <p:par>
                                <p:cTn id="766" presetID="42" presetClass="path" presetSubtype="0" accel="50000" decel="50000" fill="hold" grpId="2" nodeType="clickEffect">
                                  <p:stCondLst>
                                    <p:cond delay="0"/>
                                  </p:stCondLst>
                                  <p:childTnLst>
                                    <p:animMotion origin="layout" path="M -0.0592 0.03982 L 0.08021 -0.27037 " pathEditMode="relative" rAng="0" ptsTypes="AA">
                                      <p:cBhvr>
                                        <p:cTn id="767" dur="1000" fill="hold"/>
                                        <p:tgtEl>
                                          <p:spTgt spid="100"/>
                                        </p:tgtEl>
                                        <p:attrNameLst>
                                          <p:attrName>ppt_x</p:attrName>
                                          <p:attrName>ppt_y</p:attrName>
                                        </p:attrNameLst>
                                      </p:cBhvr>
                                      <p:rCtr x="6962" y="-15463"/>
                                    </p:animMotion>
                                  </p:childTnLst>
                                </p:cTn>
                              </p:par>
                              <p:par>
                                <p:cTn id="768" presetID="23" presetClass="exit" presetSubtype="32" fill="hold" grpId="3" nodeType="withEffect">
                                  <p:stCondLst>
                                    <p:cond delay="0"/>
                                  </p:stCondLst>
                                  <p:childTnLst>
                                    <p:anim calcmode="lin" valueType="num">
                                      <p:cBhvr>
                                        <p:cTn id="769" dur="1000"/>
                                        <p:tgtEl>
                                          <p:spTgt spid="100"/>
                                        </p:tgtEl>
                                        <p:attrNameLst>
                                          <p:attrName>ppt_w</p:attrName>
                                        </p:attrNameLst>
                                      </p:cBhvr>
                                      <p:tavLst>
                                        <p:tav tm="0">
                                          <p:val>
                                            <p:strVal val="ppt_w"/>
                                          </p:val>
                                        </p:tav>
                                        <p:tav tm="100000">
                                          <p:val>
                                            <p:fltVal val="0"/>
                                          </p:val>
                                        </p:tav>
                                      </p:tavLst>
                                    </p:anim>
                                    <p:anim calcmode="lin" valueType="num">
                                      <p:cBhvr>
                                        <p:cTn id="770" dur="1000"/>
                                        <p:tgtEl>
                                          <p:spTgt spid="100"/>
                                        </p:tgtEl>
                                        <p:attrNameLst>
                                          <p:attrName>ppt_h</p:attrName>
                                        </p:attrNameLst>
                                      </p:cBhvr>
                                      <p:tavLst>
                                        <p:tav tm="0">
                                          <p:val>
                                            <p:strVal val="ppt_h"/>
                                          </p:val>
                                        </p:tav>
                                        <p:tav tm="100000">
                                          <p:val>
                                            <p:fltVal val="0"/>
                                          </p:val>
                                        </p:tav>
                                      </p:tavLst>
                                    </p:anim>
                                    <p:set>
                                      <p:cBhvr>
                                        <p:cTn id="771" dur="1" fill="hold">
                                          <p:stCondLst>
                                            <p:cond delay="999"/>
                                          </p:stCondLst>
                                        </p:cTn>
                                        <p:tgtEl>
                                          <p:spTgt spid="100"/>
                                        </p:tgtEl>
                                        <p:attrNameLst>
                                          <p:attrName>style.visibility</p:attrName>
                                        </p:attrNameLst>
                                      </p:cBhvr>
                                      <p:to>
                                        <p:strVal val="hidden"/>
                                      </p:to>
                                    </p:set>
                                  </p:childTnLst>
                                </p:cTn>
                              </p:par>
                              <p:par>
                                <p:cTn id="772" presetID="42" presetClass="path" presetSubtype="0" accel="50000" decel="50000" fill="hold" nodeType="withEffect">
                                  <p:stCondLst>
                                    <p:cond delay="0"/>
                                  </p:stCondLst>
                                  <p:childTnLst>
                                    <p:animMotion origin="layout" path="M -2.5E-6 4.07407E-6 L -0.22084 0.20579 " pathEditMode="relative" rAng="0" ptsTypes="AA">
                                      <p:cBhvr>
                                        <p:cTn id="773" dur="1000" fill="hold"/>
                                        <p:tgtEl>
                                          <p:spTgt spid="99"/>
                                        </p:tgtEl>
                                        <p:attrNameLst>
                                          <p:attrName>ppt_x</p:attrName>
                                          <p:attrName>ppt_y</p:attrName>
                                        </p:attrNameLst>
                                      </p:cBhvr>
                                      <p:rCtr x="-11059" y="10347"/>
                                    </p:animMotion>
                                  </p:childTnLst>
                                </p:cTn>
                              </p:par>
                              <p:par>
                                <p:cTn id="774" presetID="23" presetClass="exit" presetSubtype="32" fill="hold" nodeType="withEffect">
                                  <p:stCondLst>
                                    <p:cond delay="0"/>
                                  </p:stCondLst>
                                  <p:childTnLst>
                                    <p:anim calcmode="lin" valueType="num">
                                      <p:cBhvr>
                                        <p:cTn id="775" dur="1000"/>
                                        <p:tgtEl>
                                          <p:spTgt spid="99"/>
                                        </p:tgtEl>
                                        <p:attrNameLst>
                                          <p:attrName>ppt_w</p:attrName>
                                        </p:attrNameLst>
                                      </p:cBhvr>
                                      <p:tavLst>
                                        <p:tav tm="0">
                                          <p:val>
                                            <p:strVal val="ppt_w"/>
                                          </p:val>
                                        </p:tav>
                                        <p:tav tm="100000">
                                          <p:val>
                                            <p:fltVal val="0"/>
                                          </p:val>
                                        </p:tav>
                                      </p:tavLst>
                                    </p:anim>
                                    <p:anim calcmode="lin" valueType="num">
                                      <p:cBhvr>
                                        <p:cTn id="776" dur="1000"/>
                                        <p:tgtEl>
                                          <p:spTgt spid="99"/>
                                        </p:tgtEl>
                                        <p:attrNameLst>
                                          <p:attrName>ppt_h</p:attrName>
                                        </p:attrNameLst>
                                      </p:cBhvr>
                                      <p:tavLst>
                                        <p:tav tm="0">
                                          <p:val>
                                            <p:strVal val="ppt_h"/>
                                          </p:val>
                                        </p:tav>
                                        <p:tav tm="100000">
                                          <p:val>
                                            <p:fltVal val="0"/>
                                          </p:val>
                                        </p:tav>
                                      </p:tavLst>
                                    </p:anim>
                                    <p:set>
                                      <p:cBhvr>
                                        <p:cTn id="777" dur="1" fill="hold">
                                          <p:stCondLst>
                                            <p:cond delay="999"/>
                                          </p:stCondLst>
                                        </p:cTn>
                                        <p:tgtEl>
                                          <p:spTgt spid="99"/>
                                        </p:tgtEl>
                                        <p:attrNameLst>
                                          <p:attrName>style.visibility</p:attrName>
                                        </p:attrNameLst>
                                      </p:cBhvr>
                                      <p:to>
                                        <p:strVal val="hidden"/>
                                      </p:to>
                                    </p:set>
                                  </p:childTnLst>
                                </p:cTn>
                              </p:par>
                              <p:par>
                                <p:cTn id="778" presetID="23" presetClass="entr" presetSubtype="16" fill="hold" nodeType="withEffect">
                                  <p:stCondLst>
                                    <p:cond delay="1000"/>
                                  </p:stCondLst>
                                  <p:childTnLst>
                                    <p:set>
                                      <p:cBhvr>
                                        <p:cTn id="779" dur="1" fill="hold">
                                          <p:stCondLst>
                                            <p:cond delay="0"/>
                                          </p:stCondLst>
                                        </p:cTn>
                                        <p:tgtEl>
                                          <p:spTgt spid="103"/>
                                        </p:tgtEl>
                                        <p:attrNameLst>
                                          <p:attrName>style.visibility</p:attrName>
                                        </p:attrNameLst>
                                      </p:cBhvr>
                                      <p:to>
                                        <p:strVal val="visible"/>
                                      </p:to>
                                    </p:set>
                                    <p:anim calcmode="lin" valueType="num">
                                      <p:cBhvr>
                                        <p:cTn id="780" dur="1000" fill="hold"/>
                                        <p:tgtEl>
                                          <p:spTgt spid="103"/>
                                        </p:tgtEl>
                                        <p:attrNameLst>
                                          <p:attrName>ppt_w</p:attrName>
                                        </p:attrNameLst>
                                      </p:cBhvr>
                                      <p:tavLst>
                                        <p:tav tm="0">
                                          <p:val>
                                            <p:fltVal val="0"/>
                                          </p:val>
                                        </p:tav>
                                        <p:tav tm="100000">
                                          <p:val>
                                            <p:strVal val="#ppt_w"/>
                                          </p:val>
                                        </p:tav>
                                      </p:tavLst>
                                    </p:anim>
                                    <p:anim calcmode="lin" valueType="num">
                                      <p:cBhvr>
                                        <p:cTn id="781" dur="1000" fill="hold"/>
                                        <p:tgtEl>
                                          <p:spTgt spid="103"/>
                                        </p:tgtEl>
                                        <p:attrNameLst>
                                          <p:attrName>ppt_h</p:attrName>
                                        </p:attrNameLst>
                                      </p:cBhvr>
                                      <p:tavLst>
                                        <p:tav tm="0">
                                          <p:val>
                                            <p:fltVal val="0"/>
                                          </p:val>
                                        </p:tav>
                                        <p:tav tm="100000">
                                          <p:val>
                                            <p:strVal val="#ppt_h"/>
                                          </p:val>
                                        </p:tav>
                                      </p:tavLst>
                                    </p:anim>
                                  </p:childTnLst>
                                </p:cTn>
                              </p:par>
                              <p:par>
                                <p:cTn id="782" presetID="23" presetClass="entr" presetSubtype="16" fill="hold" grpId="0" nodeType="withEffect">
                                  <p:stCondLst>
                                    <p:cond delay="1000"/>
                                  </p:stCondLst>
                                  <p:childTnLst>
                                    <p:set>
                                      <p:cBhvr>
                                        <p:cTn id="783" dur="1" fill="hold">
                                          <p:stCondLst>
                                            <p:cond delay="0"/>
                                          </p:stCondLst>
                                        </p:cTn>
                                        <p:tgtEl>
                                          <p:spTgt spid="101"/>
                                        </p:tgtEl>
                                        <p:attrNameLst>
                                          <p:attrName>style.visibility</p:attrName>
                                        </p:attrNameLst>
                                      </p:cBhvr>
                                      <p:to>
                                        <p:strVal val="visible"/>
                                      </p:to>
                                    </p:set>
                                    <p:anim calcmode="lin" valueType="num">
                                      <p:cBhvr>
                                        <p:cTn id="784" dur="1000" fill="hold"/>
                                        <p:tgtEl>
                                          <p:spTgt spid="101"/>
                                        </p:tgtEl>
                                        <p:attrNameLst>
                                          <p:attrName>ppt_w</p:attrName>
                                        </p:attrNameLst>
                                      </p:cBhvr>
                                      <p:tavLst>
                                        <p:tav tm="0">
                                          <p:val>
                                            <p:fltVal val="0"/>
                                          </p:val>
                                        </p:tav>
                                        <p:tav tm="100000">
                                          <p:val>
                                            <p:strVal val="#ppt_w"/>
                                          </p:val>
                                        </p:tav>
                                      </p:tavLst>
                                    </p:anim>
                                    <p:anim calcmode="lin" valueType="num">
                                      <p:cBhvr>
                                        <p:cTn id="785" dur="1000" fill="hold"/>
                                        <p:tgtEl>
                                          <p:spTgt spid="101"/>
                                        </p:tgtEl>
                                        <p:attrNameLst>
                                          <p:attrName>ppt_h</p:attrName>
                                        </p:attrNameLst>
                                      </p:cBhvr>
                                      <p:tavLst>
                                        <p:tav tm="0">
                                          <p:val>
                                            <p:fltVal val="0"/>
                                          </p:val>
                                        </p:tav>
                                        <p:tav tm="100000">
                                          <p:val>
                                            <p:strVal val="#ppt_h"/>
                                          </p:val>
                                        </p:tav>
                                      </p:tavLst>
                                    </p:anim>
                                  </p:childTnLst>
                                </p:cTn>
                              </p:par>
                              <p:par>
                                <p:cTn id="786" presetID="42" presetClass="path" presetSubtype="0" accel="50000" decel="50000" fill="hold" grpId="1" nodeType="withEffect">
                                  <p:stCondLst>
                                    <p:cond delay="1000"/>
                                  </p:stCondLst>
                                  <p:childTnLst>
                                    <p:animMotion origin="layout" path="M -1.38889E-6 3.7037E-7 L 0.11528 -0.26042 " pathEditMode="relative" rAng="0" ptsTypes="AA">
                                      <p:cBhvr>
                                        <p:cTn id="787" dur="1000" spd="-100000" fill="hold"/>
                                        <p:tgtEl>
                                          <p:spTgt spid="101"/>
                                        </p:tgtEl>
                                        <p:attrNameLst>
                                          <p:attrName>ppt_x</p:attrName>
                                          <p:attrName>ppt_y</p:attrName>
                                        </p:attrNameLst>
                                      </p:cBhvr>
                                      <p:rCtr x="5764" y="-12963"/>
                                    </p:animMotion>
                                  </p:childTnLst>
                                </p:cTn>
                              </p:par>
                              <p:par>
                                <p:cTn id="788" presetID="42" presetClass="path" presetSubtype="0" accel="50000" decel="50000" fill="hold" nodeType="withEffect">
                                  <p:stCondLst>
                                    <p:cond delay="1000"/>
                                  </p:stCondLst>
                                  <p:childTnLst>
                                    <p:animMotion origin="layout" path="M -3.61111E-6 4.81481E-6 L -0.22569 0.26528 " pathEditMode="relative" rAng="0" ptsTypes="AA">
                                      <p:cBhvr>
                                        <p:cTn id="789" dur="1000" spd="-100000" fill="hold"/>
                                        <p:tgtEl>
                                          <p:spTgt spid="103"/>
                                        </p:tgtEl>
                                        <p:attrNameLst>
                                          <p:attrName>ppt_x</p:attrName>
                                          <p:attrName>ppt_y</p:attrName>
                                        </p:attrNameLst>
                                      </p:cBhvr>
                                      <p:rCtr x="-11285" y="13310"/>
                                    </p:animMotion>
                                  </p:childTnLst>
                                </p:cTn>
                              </p:par>
                            </p:childTnLst>
                          </p:cTn>
                        </p:par>
                      </p:childTnLst>
                    </p:cTn>
                  </p:par>
                  <p:par>
                    <p:cTn id="790" fill="hold">
                      <p:stCondLst>
                        <p:cond delay="indefinite"/>
                      </p:stCondLst>
                      <p:childTnLst>
                        <p:par>
                          <p:cTn id="791" fill="hold">
                            <p:stCondLst>
                              <p:cond delay="0"/>
                            </p:stCondLst>
                            <p:childTnLst>
                              <p:par>
                                <p:cTn id="792" presetID="8" presetClass="emph" presetSubtype="0" fill="hold" grpId="1" nodeType="clickEffect">
                                  <p:stCondLst>
                                    <p:cond delay="0"/>
                                  </p:stCondLst>
                                  <p:childTnLst>
                                    <p:animRot by="-5400000">
                                      <p:cBhvr>
                                        <p:cTn id="793" dur="1000" fill="hold"/>
                                        <p:tgtEl>
                                          <p:spTgt spid="58"/>
                                        </p:tgtEl>
                                        <p:attrNameLst>
                                          <p:attrName>r</p:attrName>
                                        </p:attrNameLst>
                                      </p:cBhvr>
                                    </p:animRot>
                                  </p:childTnLst>
                                </p:cTn>
                              </p:par>
                              <p:par>
                                <p:cTn id="794" presetID="6" presetClass="emph" presetSubtype="0" fill="hold" grpId="2" nodeType="withEffect">
                                  <p:stCondLst>
                                    <p:cond delay="0"/>
                                  </p:stCondLst>
                                  <p:childTnLst>
                                    <p:animScale>
                                      <p:cBhvr>
                                        <p:cTn id="795" dur="1000" fill="hold"/>
                                        <p:tgtEl>
                                          <p:spTgt spid="58"/>
                                        </p:tgtEl>
                                      </p:cBhvr>
                                      <p:by x="30000" y="30000"/>
                                    </p:animScale>
                                  </p:childTnLst>
                                </p:cTn>
                              </p:par>
                              <p:par>
                                <p:cTn id="796" presetID="6" presetClass="emph" presetSubtype="0" fill="hold" nodeType="withEffect">
                                  <p:stCondLst>
                                    <p:cond delay="0"/>
                                  </p:stCondLst>
                                  <p:childTnLst>
                                    <p:animScale>
                                      <p:cBhvr>
                                        <p:cTn id="797" dur="1000" fill="hold"/>
                                        <p:tgtEl>
                                          <p:spTgt spid="103"/>
                                        </p:tgtEl>
                                      </p:cBhvr>
                                      <p:by x="15000" y="15000"/>
                                    </p:animScale>
                                  </p:childTnLst>
                                </p:cTn>
                              </p:par>
                              <p:par>
                                <p:cTn id="798" presetID="42" presetClass="path" presetSubtype="0" accel="50000" decel="50000" fill="hold" grpId="2" nodeType="withEffect">
                                  <p:stCondLst>
                                    <p:cond delay="0"/>
                                  </p:stCondLst>
                                  <p:childTnLst>
                                    <p:animMotion origin="layout" path="M -1.38889E-6 3.7037E-7 L 0.04375 -0.31505 " pathEditMode="relative" rAng="0" ptsTypes="AA">
                                      <p:cBhvr>
                                        <p:cTn id="799" dur="1000" fill="hold"/>
                                        <p:tgtEl>
                                          <p:spTgt spid="101"/>
                                        </p:tgtEl>
                                        <p:attrNameLst>
                                          <p:attrName>ppt_x</p:attrName>
                                          <p:attrName>ppt_y</p:attrName>
                                        </p:attrNameLst>
                                      </p:cBhvr>
                                      <p:rCtr x="2187" y="-15764"/>
                                    </p:animMotion>
                                  </p:childTnLst>
                                </p:cTn>
                              </p:par>
                              <p:par>
                                <p:cTn id="800" presetID="42" presetClass="path" presetSubtype="0" accel="50000" decel="50000" fill="hold" nodeType="withEffect">
                                  <p:stCondLst>
                                    <p:cond delay="0"/>
                                  </p:stCondLst>
                                  <p:childTnLst>
                                    <p:animMotion origin="layout" path="M -3.61111E-6 4.81481E-6 L -0.30139 0.14861 " pathEditMode="relative" rAng="0" ptsTypes="AA">
                                      <p:cBhvr>
                                        <p:cTn id="801" dur="1000" fill="hold"/>
                                        <p:tgtEl>
                                          <p:spTgt spid="103"/>
                                        </p:tgtEl>
                                        <p:attrNameLst>
                                          <p:attrName>ppt_x</p:attrName>
                                          <p:attrName>ppt_y</p:attrName>
                                        </p:attrNameLst>
                                      </p:cBhvr>
                                      <p:rCtr x="-15069" y="7431"/>
                                    </p:animMotion>
                                  </p:childTnLst>
                                </p:cTn>
                              </p:par>
                              <p:par>
                                <p:cTn id="802" presetID="42" presetClass="path" presetSubtype="0" accel="50000" decel="50000" fill="hold" grpId="3" nodeType="withEffect">
                                  <p:stCondLst>
                                    <p:cond delay="0"/>
                                  </p:stCondLst>
                                  <p:childTnLst>
                                    <p:animMotion origin="layout" path="M 8.33333E-7 -2.96296E-6 L -0.07361 -0.05648 " pathEditMode="relative" rAng="0" ptsTypes="AA">
                                      <p:cBhvr>
                                        <p:cTn id="803" dur="1000" fill="hold"/>
                                        <p:tgtEl>
                                          <p:spTgt spid="58"/>
                                        </p:tgtEl>
                                        <p:attrNameLst>
                                          <p:attrName>ppt_x</p:attrName>
                                          <p:attrName>ppt_y</p:attrName>
                                        </p:attrNameLst>
                                      </p:cBhvr>
                                      <p:rCtr x="-3681" y="-2824"/>
                                    </p:animMotion>
                                  </p:childTnLst>
                                </p:cTn>
                              </p:par>
                              <p:par>
                                <p:cTn id="804" presetID="23" presetClass="exit" presetSubtype="32" fill="hold" grpId="3" nodeType="withEffect">
                                  <p:stCondLst>
                                    <p:cond delay="0"/>
                                  </p:stCondLst>
                                  <p:childTnLst>
                                    <p:anim calcmode="lin" valueType="num">
                                      <p:cBhvr>
                                        <p:cTn id="805" dur="1000"/>
                                        <p:tgtEl>
                                          <p:spTgt spid="101"/>
                                        </p:tgtEl>
                                        <p:attrNameLst>
                                          <p:attrName>ppt_w</p:attrName>
                                        </p:attrNameLst>
                                      </p:cBhvr>
                                      <p:tavLst>
                                        <p:tav tm="0">
                                          <p:val>
                                            <p:strVal val="ppt_w"/>
                                          </p:val>
                                        </p:tav>
                                        <p:tav tm="100000">
                                          <p:val>
                                            <p:fltVal val="0"/>
                                          </p:val>
                                        </p:tav>
                                      </p:tavLst>
                                    </p:anim>
                                    <p:anim calcmode="lin" valueType="num">
                                      <p:cBhvr>
                                        <p:cTn id="806" dur="1000"/>
                                        <p:tgtEl>
                                          <p:spTgt spid="101"/>
                                        </p:tgtEl>
                                        <p:attrNameLst>
                                          <p:attrName>ppt_h</p:attrName>
                                        </p:attrNameLst>
                                      </p:cBhvr>
                                      <p:tavLst>
                                        <p:tav tm="0">
                                          <p:val>
                                            <p:strVal val="ppt_h"/>
                                          </p:val>
                                        </p:tav>
                                        <p:tav tm="100000">
                                          <p:val>
                                            <p:fltVal val="0"/>
                                          </p:val>
                                        </p:tav>
                                      </p:tavLst>
                                    </p:anim>
                                    <p:set>
                                      <p:cBhvr>
                                        <p:cTn id="807" dur="1" fill="hold">
                                          <p:stCondLst>
                                            <p:cond delay="999"/>
                                          </p:stCondLst>
                                        </p:cTn>
                                        <p:tgtEl>
                                          <p:spTgt spid="101"/>
                                        </p:tgtEl>
                                        <p:attrNameLst>
                                          <p:attrName>style.visibility</p:attrName>
                                        </p:attrNameLst>
                                      </p:cBhvr>
                                      <p:to>
                                        <p:strVal val="hidden"/>
                                      </p:to>
                                    </p:set>
                                  </p:childTnLst>
                                </p:cTn>
                              </p:par>
                            </p:childTnLst>
                          </p:cTn>
                        </p:par>
                      </p:childTnLst>
                    </p:cTn>
                  </p:par>
                  <p:par>
                    <p:cTn id="808" fill="hold">
                      <p:stCondLst>
                        <p:cond delay="indefinite"/>
                      </p:stCondLst>
                      <p:childTnLst>
                        <p:par>
                          <p:cTn id="809" fill="hold">
                            <p:stCondLst>
                              <p:cond delay="0"/>
                            </p:stCondLst>
                            <p:childTnLst>
                              <p:par>
                                <p:cTn id="810" presetID="12" presetClass="entr" presetSubtype="8" fill="hold" grpId="0" nodeType="clickEffect">
                                  <p:stCondLst>
                                    <p:cond delay="0"/>
                                  </p:stCondLst>
                                  <p:childTnLst>
                                    <p:set>
                                      <p:cBhvr>
                                        <p:cTn id="811" dur="1" fill="hold">
                                          <p:stCondLst>
                                            <p:cond delay="0"/>
                                          </p:stCondLst>
                                        </p:cTn>
                                        <p:tgtEl>
                                          <p:spTgt spid="59"/>
                                        </p:tgtEl>
                                        <p:attrNameLst>
                                          <p:attrName>style.visibility</p:attrName>
                                        </p:attrNameLst>
                                      </p:cBhvr>
                                      <p:to>
                                        <p:strVal val="visible"/>
                                      </p:to>
                                    </p:set>
                                    <p:anim calcmode="lin" valueType="num">
                                      <p:cBhvr additive="base">
                                        <p:cTn id="812" dur="500"/>
                                        <p:tgtEl>
                                          <p:spTgt spid="59"/>
                                        </p:tgtEl>
                                        <p:attrNameLst>
                                          <p:attrName>ppt_x</p:attrName>
                                        </p:attrNameLst>
                                      </p:cBhvr>
                                      <p:tavLst>
                                        <p:tav tm="0">
                                          <p:val>
                                            <p:strVal val="#ppt_x-#ppt_w*1.125000"/>
                                          </p:val>
                                        </p:tav>
                                        <p:tav tm="100000">
                                          <p:val>
                                            <p:strVal val="#ppt_x"/>
                                          </p:val>
                                        </p:tav>
                                      </p:tavLst>
                                    </p:anim>
                                    <p:animEffect transition="in" filter="wipe(right)">
                                      <p:cBhvr>
                                        <p:cTn id="813" dur="500"/>
                                        <p:tgtEl>
                                          <p:spTgt spid="59"/>
                                        </p:tgtEl>
                                      </p:cBhvr>
                                    </p:animEffect>
                                  </p:childTnLst>
                                </p:cTn>
                              </p:par>
                              <p:par>
                                <p:cTn id="814" presetID="23" presetClass="entr" presetSubtype="16" fill="hold" nodeType="withEffect">
                                  <p:stCondLst>
                                    <p:cond delay="500"/>
                                  </p:stCondLst>
                                  <p:childTnLst>
                                    <p:set>
                                      <p:cBhvr>
                                        <p:cTn id="815" dur="1" fill="hold">
                                          <p:stCondLst>
                                            <p:cond delay="0"/>
                                          </p:stCondLst>
                                        </p:cTn>
                                        <p:tgtEl>
                                          <p:spTgt spid="106"/>
                                        </p:tgtEl>
                                        <p:attrNameLst>
                                          <p:attrName>style.visibility</p:attrName>
                                        </p:attrNameLst>
                                      </p:cBhvr>
                                      <p:to>
                                        <p:strVal val="visible"/>
                                      </p:to>
                                    </p:set>
                                    <p:anim calcmode="lin" valueType="num">
                                      <p:cBhvr>
                                        <p:cTn id="816" dur="1000" fill="hold"/>
                                        <p:tgtEl>
                                          <p:spTgt spid="106"/>
                                        </p:tgtEl>
                                        <p:attrNameLst>
                                          <p:attrName>ppt_w</p:attrName>
                                        </p:attrNameLst>
                                      </p:cBhvr>
                                      <p:tavLst>
                                        <p:tav tm="0">
                                          <p:val>
                                            <p:fltVal val="0"/>
                                          </p:val>
                                        </p:tav>
                                        <p:tav tm="100000">
                                          <p:val>
                                            <p:strVal val="#ppt_w"/>
                                          </p:val>
                                        </p:tav>
                                      </p:tavLst>
                                    </p:anim>
                                    <p:anim calcmode="lin" valueType="num">
                                      <p:cBhvr>
                                        <p:cTn id="817" dur="1000" fill="hold"/>
                                        <p:tgtEl>
                                          <p:spTgt spid="106"/>
                                        </p:tgtEl>
                                        <p:attrNameLst>
                                          <p:attrName>ppt_h</p:attrName>
                                        </p:attrNameLst>
                                      </p:cBhvr>
                                      <p:tavLst>
                                        <p:tav tm="0">
                                          <p:val>
                                            <p:fltVal val="0"/>
                                          </p:val>
                                        </p:tav>
                                        <p:tav tm="100000">
                                          <p:val>
                                            <p:strVal val="#ppt_h"/>
                                          </p:val>
                                        </p:tav>
                                      </p:tavLst>
                                    </p:anim>
                                  </p:childTnLst>
                                </p:cTn>
                              </p:par>
                              <p:par>
                                <p:cTn id="818" presetID="23" presetClass="entr" presetSubtype="16" fill="hold" grpId="0" nodeType="withEffect">
                                  <p:stCondLst>
                                    <p:cond delay="500"/>
                                  </p:stCondLst>
                                  <p:childTnLst>
                                    <p:set>
                                      <p:cBhvr>
                                        <p:cTn id="819" dur="1" fill="hold">
                                          <p:stCondLst>
                                            <p:cond delay="0"/>
                                          </p:stCondLst>
                                        </p:cTn>
                                        <p:tgtEl>
                                          <p:spTgt spid="104"/>
                                        </p:tgtEl>
                                        <p:attrNameLst>
                                          <p:attrName>style.visibility</p:attrName>
                                        </p:attrNameLst>
                                      </p:cBhvr>
                                      <p:to>
                                        <p:strVal val="visible"/>
                                      </p:to>
                                    </p:set>
                                    <p:anim calcmode="lin" valueType="num">
                                      <p:cBhvr>
                                        <p:cTn id="820" dur="1000" fill="hold"/>
                                        <p:tgtEl>
                                          <p:spTgt spid="104"/>
                                        </p:tgtEl>
                                        <p:attrNameLst>
                                          <p:attrName>ppt_w</p:attrName>
                                        </p:attrNameLst>
                                      </p:cBhvr>
                                      <p:tavLst>
                                        <p:tav tm="0">
                                          <p:val>
                                            <p:fltVal val="0"/>
                                          </p:val>
                                        </p:tav>
                                        <p:tav tm="100000">
                                          <p:val>
                                            <p:strVal val="#ppt_w"/>
                                          </p:val>
                                        </p:tav>
                                      </p:tavLst>
                                    </p:anim>
                                    <p:anim calcmode="lin" valueType="num">
                                      <p:cBhvr>
                                        <p:cTn id="821" dur="1000" fill="hold"/>
                                        <p:tgtEl>
                                          <p:spTgt spid="104"/>
                                        </p:tgtEl>
                                        <p:attrNameLst>
                                          <p:attrName>ppt_h</p:attrName>
                                        </p:attrNameLst>
                                      </p:cBhvr>
                                      <p:tavLst>
                                        <p:tav tm="0">
                                          <p:val>
                                            <p:fltVal val="0"/>
                                          </p:val>
                                        </p:tav>
                                        <p:tav tm="100000">
                                          <p:val>
                                            <p:strVal val="#ppt_h"/>
                                          </p:val>
                                        </p:tav>
                                      </p:tavLst>
                                    </p:anim>
                                  </p:childTnLst>
                                </p:cTn>
                              </p:par>
                              <p:par>
                                <p:cTn id="822" presetID="42" presetClass="path" presetSubtype="0" accel="50000" decel="50000" fill="hold" grpId="1" nodeType="withEffect">
                                  <p:stCondLst>
                                    <p:cond delay="500"/>
                                  </p:stCondLst>
                                  <p:childTnLst>
                                    <p:animMotion origin="layout" path="M 4.16667E-6 -3.7037E-6 L 0.13958 -0.27917 " pathEditMode="relative" rAng="0" ptsTypes="AA">
                                      <p:cBhvr>
                                        <p:cTn id="823" dur="1000" spd="-100000" fill="hold"/>
                                        <p:tgtEl>
                                          <p:spTgt spid="104"/>
                                        </p:tgtEl>
                                        <p:attrNameLst>
                                          <p:attrName>ppt_x</p:attrName>
                                          <p:attrName>ppt_y</p:attrName>
                                        </p:attrNameLst>
                                      </p:cBhvr>
                                      <p:rCtr x="6979" y="-13866"/>
                                    </p:animMotion>
                                  </p:childTnLst>
                                </p:cTn>
                              </p:par>
                              <p:par>
                                <p:cTn id="824" presetID="42" presetClass="path" presetSubtype="0" accel="50000" decel="50000" fill="hold" nodeType="withEffect">
                                  <p:stCondLst>
                                    <p:cond delay="500"/>
                                  </p:stCondLst>
                                  <p:childTnLst>
                                    <p:animMotion origin="layout" path="M 2.5E-6 -3.33333E-6 L -0.11146 0.25995 " pathEditMode="relative" rAng="0" ptsTypes="AA">
                                      <p:cBhvr>
                                        <p:cTn id="825" dur="1000" spd="-100000" fill="hold"/>
                                        <p:tgtEl>
                                          <p:spTgt spid="106"/>
                                        </p:tgtEl>
                                        <p:attrNameLst>
                                          <p:attrName>ppt_x</p:attrName>
                                          <p:attrName>ppt_y</p:attrName>
                                        </p:attrNameLst>
                                      </p:cBhvr>
                                      <p:rCtr x="-5573" y="13171"/>
                                    </p:animMotion>
                                  </p:childTnLst>
                                </p:cTn>
                              </p:par>
                            </p:childTnLst>
                          </p:cTn>
                        </p:par>
                      </p:childTnLst>
                    </p:cTn>
                  </p:par>
                  <p:par>
                    <p:cTn id="826" fill="hold">
                      <p:stCondLst>
                        <p:cond delay="indefinite"/>
                      </p:stCondLst>
                      <p:childTnLst>
                        <p:par>
                          <p:cTn id="827" fill="hold">
                            <p:stCondLst>
                              <p:cond delay="0"/>
                            </p:stCondLst>
                            <p:childTnLst>
                              <p:par>
                                <p:cTn id="828" presetID="6" presetClass="emph" presetSubtype="0" fill="hold" nodeType="clickEffect">
                                  <p:stCondLst>
                                    <p:cond delay="0"/>
                                  </p:stCondLst>
                                  <p:childTnLst>
                                    <p:animScale>
                                      <p:cBhvr>
                                        <p:cTn id="829" dur="1000" fill="hold"/>
                                        <p:tgtEl>
                                          <p:spTgt spid="106"/>
                                        </p:tgtEl>
                                      </p:cBhvr>
                                      <p:by x="15000" y="15000"/>
                                    </p:animScale>
                                  </p:childTnLst>
                                </p:cTn>
                              </p:par>
                              <p:par>
                                <p:cTn id="830" presetID="42" presetClass="path" presetSubtype="0" accel="50000" decel="50000" fill="hold" grpId="2" nodeType="withEffect">
                                  <p:stCondLst>
                                    <p:cond delay="0"/>
                                  </p:stCondLst>
                                  <p:childTnLst>
                                    <p:animMotion origin="layout" path="M 4.16667E-6 -3.7037E-6 L 0.13958 -0.27917 " pathEditMode="relative" rAng="0" ptsTypes="AA">
                                      <p:cBhvr>
                                        <p:cTn id="831" dur="1000" fill="hold"/>
                                        <p:tgtEl>
                                          <p:spTgt spid="104"/>
                                        </p:tgtEl>
                                        <p:attrNameLst>
                                          <p:attrName>ppt_x</p:attrName>
                                          <p:attrName>ppt_y</p:attrName>
                                        </p:attrNameLst>
                                      </p:cBhvr>
                                      <p:rCtr x="6979" y="-13866"/>
                                    </p:animMotion>
                                  </p:childTnLst>
                                </p:cTn>
                              </p:par>
                              <p:par>
                                <p:cTn id="832" presetID="42" presetClass="path" presetSubtype="0" accel="50000" decel="50000" fill="hold" nodeType="withEffect">
                                  <p:stCondLst>
                                    <p:cond delay="0"/>
                                  </p:stCondLst>
                                  <p:childTnLst>
                                    <p:animMotion origin="layout" path="M 2.5E-6 -3.33333E-6 L -0.18386 0.03473 " pathEditMode="relative" rAng="0" ptsTypes="AA">
                                      <p:cBhvr>
                                        <p:cTn id="833" dur="1000" fill="hold"/>
                                        <p:tgtEl>
                                          <p:spTgt spid="106"/>
                                        </p:tgtEl>
                                        <p:attrNameLst>
                                          <p:attrName>ppt_x</p:attrName>
                                          <p:attrName>ppt_y</p:attrName>
                                        </p:attrNameLst>
                                      </p:cBhvr>
                                      <p:rCtr x="-9201" y="1736"/>
                                    </p:animMotion>
                                  </p:childTnLst>
                                </p:cTn>
                              </p:par>
                              <p:par>
                                <p:cTn id="834" presetID="23" presetClass="exit" presetSubtype="32" fill="hold" grpId="3" nodeType="withEffect">
                                  <p:stCondLst>
                                    <p:cond delay="0"/>
                                  </p:stCondLst>
                                  <p:childTnLst>
                                    <p:anim calcmode="lin" valueType="num">
                                      <p:cBhvr>
                                        <p:cTn id="835" dur="1000"/>
                                        <p:tgtEl>
                                          <p:spTgt spid="104"/>
                                        </p:tgtEl>
                                        <p:attrNameLst>
                                          <p:attrName>ppt_w</p:attrName>
                                        </p:attrNameLst>
                                      </p:cBhvr>
                                      <p:tavLst>
                                        <p:tav tm="0">
                                          <p:val>
                                            <p:strVal val="ppt_w"/>
                                          </p:val>
                                        </p:tav>
                                        <p:tav tm="100000">
                                          <p:val>
                                            <p:fltVal val="0"/>
                                          </p:val>
                                        </p:tav>
                                      </p:tavLst>
                                    </p:anim>
                                    <p:anim calcmode="lin" valueType="num">
                                      <p:cBhvr>
                                        <p:cTn id="836" dur="1000"/>
                                        <p:tgtEl>
                                          <p:spTgt spid="104"/>
                                        </p:tgtEl>
                                        <p:attrNameLst>
                                          <p:attrName>ppt_h</p:attrName>
                                        </p:attrNameLst>
                                      </p:cBhvr>
                                      <p:tavLst>
                                        <p:tav tm="0">
                                          <p:val>
                                            <p:strVal val="ppt_h"/>
                                          </p:val>
                                        </p:tav>
                                        <p:tav tm="100000">
                                          <p:val>
                                            <p:fltVal val="0"/>
                                          </p:val>
                                        </p:tav>
                                      </p:tavLst>
                                    </p:anim>
                                    <p:set>
                                      <p:cBhvr>
                                        <p:cTn id="837" dur="1" fill="hold">
                                          <p:stCondLst>
                                            <p:cond delay="999"/>
                                          </p:stCondLst>
                                        </p:cTn>
                                        <p:tgtEl>
                                          <p:spTgt spid="104"/>
                                        </p:tgtEl>
                                        <p:attrNameLst>
                                          <p:attrName>style.visibility</p:attrName>
                                        </p:attrNameLst>
                                      </p:cBhvr>
                                      <p:to>
                                        <p:strVal val="hidden"/>
                                      </p:to>
                                    </p:set>
                                  </p:childTnLst>
                                </p:cTn>
                              </p:par>
                              <p:par>
                                <p:cTn id="838" presetID="23" presetClass="entr" presetSubtype="16" fill="hold" grpId="0" nodeType="withEffect">
                                  <p:stCondLst>
                                    <p:cond delay="1000"/>
                                  </p:stCondLst>
                                  <p:childTnLst>
                                    <p:set>
                                      <p:cBhvr>
                                        <p:cTn id="839" dur="1" fill="hold">
                                          <p:stCondLst>
                                            <p:cond delay="0"/>
                                          </p:stCondLst>
                                        </p:cTn>
                                        <p:tgtEl>
                                          <p:spTgt spid="107"/>
                                        </p:tgtEl>
                                        <p:attrNameLst>
                                          <p:attrName>style.visibility</p:attrName>
                                        </p:attrNameLst>
                                      </p:cBhvr>
                                      <p:to>
                                        <p:strVal val="visible"/>
                                      </p:to>
                                    </p:set>
                                    <p:anim calcmode="lin" valueType="num">
                                      <p:cBhvr>
                                        <p:cTn id="840" dur="1000" fill="hold"/>
                                        <p:tgtEl>
                                          <p:spTgt spid="107"/>
                                        </p:tgtEl>
                                        <p:attrNameLst>
                                          <p:attrName>ppt_w</p:attrName>
                                        </p:attrNameLst>
                                      </p:cBhvr>
                                      <p:tavLst>
                                        <p:tav tm="0">
                                          <p:val>
                                            <p:fltVal val="0"/>
                                          </p:val>
                                        </p:tav>
                                        <p:tav tm="100000">
                                          <p:val>
                                            <p:strVal val="#ppt_w"/>
                                          </p:val>
                                        </p:tav>
                                      </p:tavLst>
                                    </p:anim>
                                    <p:anim calcmode="lin" valueType="num">
                                      <p:cBhvr>
                                        <p:cTn id="841" dur="1000" fill="hold"/>
                                        <p:tgtEl>
                                          <p:spTgt spid="107"/>
                                        </p:tgtEl>
                                        <p:attrNameLst>
                                          <p:attrName>ppt_h</p:attrName>
                                        </p:attrNameLst>
                                      </p:cBhvr>
                                      <p:tavLst>
                                        <p:tav tm="0">
                                          <p:val>
                                            <p:fltVal val="0"/>
                                          </p:val>
                                        </p:tav>
                                        <p:tav tm="100000">
                                          <p:val>
                                            <p:strVal val="#ppt_h"/>
                                          </p:val>
                                        </p:tav>
                                      </p:tavLst>
                                    </p:anim>
                                  </p:childTnLst>
                                </p:cTn>
                              </p:par>
                              <p:par>
                                <p:cTn id="842" presetID="23" presetClass="entr" presetSubtype="16" fill="hold" nodeType="withEffect">
                                  <p:stCondLst>
                                    <p:cond delay="1000"/>
                                  </p:stCondLst>
                                  <p:childTnLst>
                                    <p:set>
                                      <p:cBhvr>
                                        <p:cTn id="843" dur="1" fill="hold">
                                          <p:stCondLst>
                                            <p:cond delay="0"/>
                                          </p:stCondLst>
                                        </p:cTn>
                                        <p:tgtEl>
                                          <p:spTgt spid="111"/>
                                        </p:tgtEl>
                                        <p:attrNameLst>
                                          <p:attrName>style.visibility</p:attrName>
                                        </p:attrNameLst>
                                      </p:cBhvr>
                                      <p:to>
                                        <p:strVal val="visible"/>
                                      </p:to>
                                    </p:set>
                                    <p:anim calcmode="lin" valueType="num">
                                      <p:cBhvr>
                                        <p:cTn id="844" dur="1000" fill="hold"/>
                                        <p:tgtEl>
                                          <p:spTgt spid="111"/>
                                        </p:tgtEl>
                                        <p:attrNameLst>
                                          <p:attrName>ppt_w</p:attrName>
                                        </p:attrNameLst>
                                      </p:cBhvr>
                                      <p:tavLst>
                                        <p:tav tm="0">
                                          <p:val>
                                            <p:fltVal val="0"/>
                                          </p:val>
                                        </p:tav>
                                        <p:tav tm="100000">
                                          <p:val>
                                            <p:strVal val="#ppt_w"/>
                                          </p:val>
                                        </p:tav>
                                      </p:tavLst>
                                    </p:anim>
                                    <p:anim calcmode="lin" valueType="num">
                                      <p:cBhvr>
                                        <p:cTn id="845" dur="1000" fill="hold"/>
                                        <p:tgtEl>
                                          <p:spTgt spid="111"/>
                                        </p:tgtEl>
                                        <p:attrNameLst>
                                          <p:attrName>ppt_h</p:attrName>
                                        </p:attrNameLst>
                                      </p:cBhvr>
                                      <p:tavLst>
                                        <p:tav tm="0">
                                          <p:val>
                                            <p:fltVal val="0"/>
                                          </p:val>
                                        </p:tav>
                                        <p:tav tm="100000">
                                          <p:val>
                                            <p:strVal val="#ppt_h"/>
                                          </p:val>
                                        </p:tav>
                                      </p:tavLst>
                                    </p:anim>
                                  </p:childTnLst>
                                </p:cTn>
                              </p:par>
                              <p:par>
                                <p:cTn id="846" presetID="42" presetClass="path" presetSubtype="0" accel="50000" decel="50000" fill="hold" nodeType="withEffect">
                                  <p:stCondLst>
                                    <p:cond delay="1000"/>
                                  </p:stCondLst>
                                  <p:childTnLst>
                                    <p:animMotion origin="layout" path="M 3.05556E-6 -1.85185E-6 L -0.14653 0.26643 " pathEditMode="relative" rAng="0" ptsTypes="AA">
                                      <p:cBhvr>
                                        <p:cTn id="847" dur="1000" spd="-100000" fill="hold"/>
                                        <p:tgtEl>
                                          <p:spTgt spid="111"/>
                                        </p:tgtEl>
                                        <p:attrNameLst>
                                          <p:attrName>ppt_x</p:attrName>
                                          <p:attrName>ppt_y</p:attrName>
                                        </p:attrNameLst>
                                      </p:cBhvr>
                                      <p:rCtr x="-7274" y="13426"/>
                                    </p:animMotion>
                                  </p:childTnLst>
                                </p:cTn>
                              </p:par>
                              <p:par>
                                <p:cTn id="848" presetID="42" presetClass="path" presetSubtype="0" accel="50000" decel="50000" fill="hold" grpId="1" nodeType="withEffect">
                                  <p:stCondLst>
                                    <p:cond delay="1000"/>
                                  </p:stCondLst>
                                  <p:childTnLst>
                                    <p:animMotion origin="layout" path="M -1.11111E-6 1.85185E-6 L 0.16337 -0.28611 " pathEditMode="relative" rAng="0" ptsTypes="AA">
                                      <p:cBhvr>
                                        <p:cTn id="849" dur="1000" spd="-100000" fill="hold"/>
                                        <p:tgtEl>
                                          <p:spTgt spid="107"/>
                                        </p:tgtEl>
                                        <p:attrNameLst>
                                          <p:attrName>ppt_x</p:attrName>
                                          <p:attrName>ppt_y</p:attrName>
                                        </p:attrNameLst>
                                      </p:cBhvr>
                                      <p:rCtr x="8142" y="-14352"/>
                                    </p:animMotion>
                                  </p:childTnLst>
                                </p:cTn>
                              </p:par>
                            </p:childTnLst>
                          </p:cTn>
                        </p:par>
                      </p:childTnLst>
                    </p:cTn>
                  </p:par>
                  <p:par>
                    <p:cTn id="850" fill="hold">
                      <p:stCondLst>
                        <p:cond delay="indefinite"/>
                      </p:stCondLst>
                      <p:childTnLst>
                        <p:par>
                          <p:cTn id="851" fill="hold">
                            <p:stCondLst>
                              <p:cond delay="0"/>
                            </p:stCondLst>
                            <p:childTnLst>
                              <p:par>
                                <p:cTn id="852" presetID="42" presetClass="path" presetSubtype="0" accel="50000" decel="50000" fill="hold" nodeType="clickEffect">
                                  <p:stCondLst>
                                    <p:cond delay="0"/>
                                  </p:stCondLst>
                                  <p:childTnLst>
                                    <p:animMotion origin="layout" path="M 3.05556E-6 -1.85185E-6 L -0.14653 0.26643 " pathEditMode="relative" rAng="0" ptsTypes="AA">
                                      <p:cBhvr>
                                        <p:cTn id="853" dur="1000" fill="hold"/>
                                        <p:tgtEl>
                                          <p:spTgt spid="111"/>
                                        </p:tgtEl>
                                        <p:attrNameLst>
                                          <p:attrName>ppt_x</p:attrName>
                                          <p:attrName>ppt_y</p:attrName>
                                        </p:attrNameLst>
                                      </p:cBhvr>
                                      <p:rCtr x="-7309" y="13264"/>
                                    </p:animMotion>
                                  </p:childTnLst>
                                </p:cTn>
                              </p:par>
                              <p:par>
                                <p:cTn id="854" presetID="23" presetClass="exit" presetSubtype="32" fill="hold" nodeType="withEffect">
                                  <p:stCondLst>
                                    <p:cond delay="0"/>
                                  </p:stCondLst>
                                  <p:childTnLst>
                                    <p:anim calcmode="lin" valueType="num">
                                      <p:cBhvr>
                                        <p:cTn id="855" dur="1000"/>
                                        <p:tgtEl>
                                          <p:spTgt spid="111"/>
                                        </p:tgtEl>
                                        <p:attrNameLst>
                                          <p:attrName>ppt_w</p:attrName>
                                        </p:attrNameLst>
                                      </p:cBhvr>
                                      <p:tavLst>
                                        <p:tav tm="0">
                                          <p:val>
                                            <p:strVal val="ppt_w"/>
                                          </p:val>
                                        </p:tav>
                                        <p:tav tm="100000">
                                          <p:val>
                                            <p:fltVal val="0"/>
                                          </p:val>
                                        </p:tav>
                                      </p:tavLst>
                                    </p:anim>
                                    <p:anim calcmode="lin" valueType="num">
                                      <p:cBhvr>
                                        <p:cTn id="856" dur="1000"/>
                                        <p:tgtEl>
                                          <p:spTgt spid="111"/>
                                        </p:tgtEl>
                                        <p:attrNameLst>
                                          <p:attrName>ppt_h</p:attrName>
                                        </p:attrNameLst>
                                      </p:cBhvr>
                                      <p:tavLst>
                                        <p:tav tm="0">
                                          <p:val>
                                            <p:strVal val="ppt_h"/>
                                          </p:val>
                                        </p:tav>
                                        <p:tav tm="100000">
                                          <p:val>
                                            <p:fltVal val="0"/>
                                          </p:val>
                                        </p:tav>
                                      </p:tavLst>
                                    </p:anim>
                                    <p:set>
                                      <p:cBhvr>
                                        <p:cTn id="857" dur="1" fill="hold">
                                          <p:stCondLst>
                                            <p:cond delay="999"/>
                                          </p:stCondLst>
                                        </p:cTn>
                                        <p:tgtEl>
                                          <p:spTgt spid="111"/>
                                        </p:tgtEl>
                                        <p:attrNameLst>
                                          <p:attrName>style.visibility</p:attrName>
                                        </p:attrNameLst>
                                      </p:cBhvr>
                                      <p:to>
                                        <p:strVal val="hidden"/>
                                      </p:to>
                                    </p:set>
                                  </p:childTnLst>
                                </p:cTn>
                              </p:par>
                              <p:par>
                                <p:cTn id="858" presetID="42" presetClass="path" presetSubtype="0" accel="50000" decel="50000" fill="hold" grpId="2" nodeType="withEffect">
                                  <p:stCondLst>
                                    <p:cond delay="0"/>
                                  </p:stCondLst>
                                  <p:childTnLst>
                                    <p:animMotion origin="layout" path="M -1.11111E-6 1.85185E-6 L 0.16337 -0.28611 " pathEditMode="relative" rAng="0" ptsTypes="AA">
                                      <p:cBhvr>
                                        <p:cTn id="859" dur="1000" fill="hold"/>
                                        <p:tgtEl>
                                          <p:spTgt spid="107"/>
                                        </p:tgtEl>
                                        <p:attrNameLst>
                                          <p:attrName>ppt_x</p:attrName>
                                          <p:attrName>ppt_y</p:attrName>
                                        </p:attrNameLst>
                                      </p:cBhvr>
                                      <p:rCtr x="8177" y="-14213"/>
                                    </p:animMotion>
                                  </p:childTnLst>
                                </p:cTn>
                              </p:par>
                              <p:par>
                                <p:cTn id="860" presetID="23" presetClass="exit" presetSubtype="32" fill="hold" grpId="3" nodeType="withEffect">
                                  <p:stCondLst>
                                    <p:cond delay="0"/>
                                  </p:stCondLst>
                                  <p:childTnLst>
                                    <p:anim calcmode="lin" valueType="num">
                                      <p:cBhvr>
                                        <p:cTn id="861" dur="1000"/>
                                        <p:tgtEl>
                                          <p:spTgt spid="107"/>
                                        </p:tgtEl>
                                        <p:attrNameLst>
                                          <p:attrName>ppt_w</p:attrName>
                                        </p:attrNameLst>
                                      </p:cBhvr>
                                      <p:tavLst>
                                        <p:tav tm="0">
                                          <p:val>
                                            <p:strVal val="ppt_w"/>
                                          </p:val>
                                        </p:tav>
                                        <p:tav tm="100000">
                                          <p:val>
                                            <p:fltVal val="0"/>
                                          </p:val>
                                        </p:tav>
                                      </p:tavLst>
                                    </p:anim>
                                    <p:anim calcmode="lin" valueType="num">
                                      <p:cBhvr>
                                        <p:cTn id="862" dur="1000"/>
                                        <p:tgtEl>
                                          <p:spTgt spid="107"/>
                                        </p:tgtEl>
                                        <p:attrNameLst>
                                          <p:attrName>ppt_h</p:attrName>
                                        </p:attrNameLst>
                                      </p:cBhvr>
                                      <p:tavLst>
                                        <p:tav tm="0">
                                          <p:val>
                                            <p:strVal val="ppt_h"/>
                                          </p:val>
                                        </p:tav>
                                        <p:tav tm="100000">
                                          <p:val>
                                            <p:fltVal val="0"/>
                                          </p:val>
                                        </p:tav>
                                      </p:tavLst>
                                    </p:anim>
                                    <p:set>
                                      <p:cBhvr>
                                        <p:cTn id="863" dur="1" fill="hold">
                                          <p:stCondLst>
                                            <p:cond delay="999"/>
                                          </p:stCondLst>
                                        </p:cTn>
                                        <p:tgtEl>
                                          <p:spTgt spid="107"/>
                                        </p:tgtEl>
                                        <p:attrNameLst>
                                          <p:attrName>style.visibility</p:attrName>
                                        </p:attrNameLst>
                                      </p:cBhvr>
                                      <p:to>
                                        <p:strVal val="hidden"/>
                                      </p:to>
                                    </p:set>
                                  </p:childTnLst>
                                </p:cTn>
                              </p:par>
                              <p:par>
                                <p:cTn id="864" presetID="23" presetClass="entr" presetSubtype="16" fill="hold" grpId="0" nodeType="withEffect">
                                  <p:stCondLst>
                                    <p:cond delay="1000"/>
                                  </p:stCondLst>
                                  <p:childTnLst>
                                    <p:set>
                                      <p:cBhvr>
                                        <p:cTn id="865" dur="1" fill="hold">
                                          <p:stCondLst>
                                            <p:cond delay="0"/>
                                          </p:stCondLst>
                                        </p:cTn>
                                        <p:tgtEl>
                                          <p:spTgt spid="108"/>
                                        </p:tgtEl>
                                        <p:attrNameLst>
                                          <p:attrName>style.visibility</p:attrName>
                                        </p:attrNameLst>
                                      </p:cBhvr>
                                      <p:to>
                                        <p:strVal val="visible"/>
                                      </p:to>
                                    </p:set>
                                    <p:anim calcmode="lin" valueType="num">
                                      <p:cBhvr>
                                        <p:cTn id="866" dur="1000" fill="hold"/>
                                        <p:tgtEl>
                                          <p:spTgt spid="108"/>
                                        </p:tgtEl>
                                        <p:attrNameLst>
                                          <p:attrName>ppt_w</p:attrName>
                                        </p:attrNameLst>
                                      </p:cBhvr>
                                      <p:tavLst>
                                        <p:tav tm="0">
                                          <p:val>
                                            <p:fltVal val="0"/>
                                          </p:val>
                                        </p:tav>
                                        <p:tav tm="100000">
                                          <p:val>
                                            <p:strVal val="#ppt_w"/>
                                          </p:val>
                                        </p:tav>
                                      </p:tavLst>
                                    </p:anim>
                                    <p:anim calcmode="lin" valueType="num">
                                      <p:cBhvr>
                                        <p:cTn id="867" dur="1000" fill="hold"/>
                                        <p:tgtEl>
                                          <p:spTgt spid="108"/>
                                        </p:tgtEl>
                                        <p:attrNameLst>
                                          <p:attrName>ppt_h</p:attrName>
                                        </p:attrNameLst>
                                      </p:cBhvr>
                                      <p:tavLst>
                                        <p:tav tm="0">
                                          <p:val>
                                            <p:fltVal val="0"/>
                                          </p:val>
                                        </p:tav>
                                        <p:tav tm="100000">
                                          <p:val>
                                            <p:strVal val="#ppt_h"/>
                                          </p:val>
                                        </p:tav>
                                      </p:tavLst>
                                    </p:anim>
                                  </p:childTnLst>
                                </p:cTn>
                              </p:par>
                              <p:par>
                                <p:cTn id="868" presetID="23" presetClass="entr" presetSubtype="16" fill="hold" nodeType="withEffect">
                                  <p:stCondLst>
                                    <p:cond delay="1000"/>
                                  </p:stCondLst>
                                  <p:childTnLst>
                                    <p:set>
                                      <p:cBhvr>
                                        <p:cTn id="869" dur="1" fill="hold">
                                          <p:stCondLst>
                                            <p:cond delay="0"/>
                                          </p:stCondLst>
                                        </p:cTn>
                                        <p:tgtEl>
                                          <p:spTgt spid="113"/>
                                        </p:tgtEl>
                                        <p:attrNameLst>
                                          <p:attrName>style.visibility</p:attrName>
                                        </p:attrNameLst>
                                      </p:cBhvr>
                                      <p:to>
                                        <p:strVal val="visible"/>
                                      </p:to>
                                    </p:set>
                                    <p:anim calcmode="lin" valueType="num">
                                      <p:cBhvr>
                                        <p:cTn id="870" dur="1000" fill="hold"/>
                                        <p:tgtEl>
                                          <p:spTgt spid="113"/>
                                        </p:tgtEl>
                                        <p:attrNameLst>
                                          <p:attrName>ppt_w</p:attrName>
                                        </p:attrNameLst>
                                      </p:cBhvr>
                                      <p:tavLst>
                                        <p:tav tm="0">
                                          <p:val>
                                            <p:fltVal val="0"/>
                                          </p:val>
                                        </p:tav>
                                        <p:tav tm="100000">
                                          <p:val>
                                            <p:strVal val="#ppt_w"/>
                                          </p:val>
                                        </p:tav>
                                      </p:tavLst>
                                    </p:anim>
                                    <p:anim calcmode="lin" valueType="num">
                                      <p:cBhvr>
                                        <p:cTn id="871" dur="1000" fill="hold"/>
                                        <p:tgtEl>
                                          <p:spTgt spid="113"/>
                                        </p:tgtEl>
                                        <p:attrNameLst>
                                          <p:attrName>ppt_h</p:attrName>
                                        </p:attrNameLst>
                                      </p:cBhvr>
                                      <p:tavLst>
                                        <p:tav tm="0">
                                          <p:val>
                                            <p:fltVal val="0"/>
                                          </p:val>
                                        </p:tav>
                                        <p:tav tm="100000">
                                          <p:val>
                                            <p:strVal val="#ppt_h"/>
                                          </p:val>
                                        </p:tav>
                                      </p:tavLst>
                                    </p:anim>
                                  </p:childTnLst>
                                </p:cTn>
                              </p:par>
                              <p:par>
                                <p:cTn id="872" presetID="42" presetClass="path" presetSubtype="0" accel="50000" decel="50000" fill="hold" grpId="1" nodeType="withEffect">
                                  <p:stCondLst>
                                    <p:cond delay="1000"/>
                                  </p:stCondLst>
                                  <p:childTnLst>
                                    <p:animMotion origin="layout" path="M 0 -7.40741E-7 L 0.15573 -0.2787 " pathEditMode="relative" rAng="0" ptsTypes="AA">
                                      <p:cBhvr>
                                        <p:cTn id="873" dur="1000" spd="-100000" fill="hold"/>
                                        <p:tgtEl>
                                          <p:spTgt spid="108"/>
                                        </p:tgtEl>
                                        <p:attrNameLst>
                                          <p:attrName>ppt_x</p:attrName>
                                          <p:attrName>ppt_y</p:attrName>
                                        </p:attrNameLst>
                                      </p:cBhvr>
                                      <p:rCtr x="7778" y="-13981"/>
                                    </p:animMotion>
                                  </p:childTnLst>
                                </p:cTn>
                              </p:par>
                              <p:par>
                                <p:cTn id="874" presetID="42" presetClass="path" presetSubtype="0" accel="50000" decel="50000" fill="hold" nodeType="withEffect">
                                  <p:stCondLst>
                                    <p:cond delay="1000"/>
                                  </p:stCondLst>
                                  <p:childTnLst>
                                    <p:animMotion origin="layout" path="M -2.77778E-7 4.44444E-6 L -0.14236 0.26273 " pathEditMode="relative" rAng="0" ptsTypes="AA">
                                      <p:cBhvr>
                                        <p:cTn id="875" dur="1000" spd="-100000" fill="hold"/>
                                        <p:tgtEl>
                                          <p:spTgt spid="113"/>
                                        </p:tgtEl>
                                        <p:attrNameLst>
                                          <p:attrName>ppt_x</p:attrName>
                                          <p:attrName>ppt_y</p:attrName>
                                        </p:attrNameLst>
                                      </p:cBhvr>
                                      <p:rCtr x="-7153" y="13241"/>
                                    </p:animMotion>
                                  </p:childTnLst>
                                </p:cTn>
                              </p:par>
                            </p:childTnLst>
                          </p:cTn>
                        </p:par>
                      </p:childTnLst>
                    </p:cTn>
                  </p:par>
                  <p:par>
                    <p:cTn id="876" fill="hold">
                      <p:stCondLst>
                        <p:cond delay="indefinite"/>
                      </p:stCondLst>
                      <p:childTnLst>
                        <p:par>
                          <p:cTn id="877" fill="hold">
                            <p:stCondLst>
                              <p:cond delay="0"/>
                            </p:stCondLst>
                            <p:childTnLst>
                              <p:par>
                                <p:cTn id="878" presetID="42" presetClass="path" presetSubtype="0" accel="50000" decel="50000" fill="hold" grpId="2" nodeType="clickEffect">
                                  <p:stCondLst>
                                    <p:cond delay="0"/>
                                  </p:stCondLst>
                                  <p:childTnLst>
                                    <p:animMotion origin="layout" path="M 0 -7.40741E-7 L 0.15573 -0.2787 " pathEditMode="relative" rAng="0" ptsTypes="AA">
                                      <p:cBhvr>
                                        <p:cTn id="879" dur="1000" fill="hold"/>
                                        <p:tgtEl>
                                          <p:spTgt spid="108"/>
                                        </p:tgtEl>
                                        <p:attrNameLst>
                                          <p:attrName>ppt_x</p:attrName>
                                          <p:attrName>ppt_y</p:attrName>
                                        </p:attrNameLst>
                                      </p:cBhvr>
                                      <p:rCtr x="7760" y="-13843"/>
                                    </p:animMotion>
                                  </p:childTnLst>
                                </p:cTn>
                              </p:par>
                              <p:par>
                                <p:cTn id="880" presetID="23" presetClass="exit" presetSubtype="32" fill="hold" grpId="3" nodeType="withEffect">
                                  <p:stCondLst>
                                    <p:cond delay="0"/>
                                  </p:stCondLst>
                                  <p:childTnLst>
                                    <p:anim calcmode="lin" valueType="num">
                                      <p:cBhvr>
                                        <p:cTn id="881" dur="1000"/>
                                        <p:tgtEl>
                                          <p:spTgt spid="108"/>
                                        </p:tgtEl>
                                        <p:attrNameLst>
                                          <p:attrName>ppt_w</p:attrName>
                                        </p:attrNameLst>
                                      </p:cBhvr>
                                      <p:tavLst>
                                        <p:tav tm="0">
                                          <p:val>
                                            <p:strVal val="ppt_w"/>
                                          </p:val>
                                        </p:tav>
                                        <p:tav tm="100000">
                                          <p:val>
                                            <p:fltVal val="0"/>
                                          </p:val>
                                        </p:tav>
                                      </p:tavLst>
                                    </p:anim>
                                    <p:anim calcmode="lin" valueType="num">
                                      <p:cBhvr>
                                        <p:cTn id="882" dur="1000"/>
                                        <p:tgtEl>
                                          <p:spTgt spid="108"/>
                                        </p:tgtEl>
                                        <p:attrNameLst>
                                          <p:attrName>ppt_h</p:attrName>
                                        </p:attrNameLst>
                                      </p:cBhvr>
                                      <p:tavLst>
                                        <p:tav tm="0">
                                          <p:val>
                                            <p:strVal val="ppt_h"/>
                                          </p:val>
                                        </p:tav>
                                        <p:tav tm="100000">
                                          <p:val>
                                            <p:fltVal val="0"/>
                                          </p:val>
                                        </p:tav>
                                      </p:tavLst>
                                    </p:anim>
                                    <p:set>
                                      <p:cBhvr>
                                        <p:cTn id="883" dur="1" fill="hold">
                                          <p:stCondLst>
                                            <p:cond delay="999"/>
                                          </p:stCondLst>
                                        </p:cTn>
                                        <p:tgtEl>
                                          <p:spTgt spid="108"/>
                                        </p:tgtEl>
                                        <p:attrNameLst>
                                          <p:attrName>style.visibility</p:attrName>
                                        </p:attrNameLst>
                                      </p:cBhvr>
                                      <p:to>
                                        <p:strVal val="hidden"/>
                                      </p:to>
                                    </p:set>
                                  </p:childTnLst>
                                </p:cTn>
                              </p:par>
                              <p:par>
                                <p:cTn id="884" presetID="23" presetClass="entr" presetSubtype="16" fill="hold" grpId="0" nodeType="withEffect">
                                  <p:stCondLst>
                                    <p:cond delay="1000"/>
                                  </p:stCondLst>
                                  <p:childTnLst>
                                    <p:set>
                                      <p:cBhvr>
                                        <p:cTn id="885" dur="1" fill="hold">
                                          <p:stCondLst>
                                            <p:cond delay="0"/>
                                          </p:stCondLst>
                                        </p:cTn>
                                        <p:tgtEl>
                                          <p:spTgt spid="109"/>
                                        </p:tgtEl>
                                        <p:attrNameLst>
                                          <p:attrName>style.visibility</p:attrName>
                                        </p:attrNameLst>
                                      </p:cBhvr>
                                      <p:to>
                                        <p:strVal val="visible"/>
                                      </p:to>
                                    </p:set>
                                    <p:anim calcmode="lin" valueType="num">
                                      <p:cBhvr>
                                        <p:cTn id="886" dur="1000" fill="hold"/>
                                        <p:tgtEl>
                                          <p:spTgt spid="109"/>
                                        </p:tgtEl>
                                        <p:attrNameLst>
                                          <p:attrName>ppt_w</p:attrName>
                                        </p:attrNameLst>
                                      </p:cBhvr>
                                      <p:tavLst>
                                        <p:tav tm="0">
                                          <p:val>
                                            <p:fltVal val="0"/>
                                          </p:val>
                                        </p:tav>
                                        <p:tav tm="100000">
                                          <p:val>
                                            <p:strVal val="#ppt_w"/>
                                          </p:val>
                                        </p:tav>
                                      </p:tavLst>
                                    </p:anim>
                                    <p:anim calcmode="lin" valueType="num">
                                      <p:cBhvr>
                                        <p:cTn id="887" dur="1000" fill="hold"/>
                                        <p:tgtEl>
                                          <p:spTgt spid="109"/>
                                        </p:tgtEl>
                                        <p:attrNameLst>
                                          <p:attrName>ppt_h</p:attrName>
                                        </p:attrNameLst>
                                      </p:cBhvr>
                                      <p:tavLst>
                                        <p:tav tm="0">
                                          <p:val>
                                            <p:fltVal val="0"/>
                                          </p:val>
                                        </p:tav>
                                        <p:tav tm="100000">
                                          <p:val>
                                            <p:strVal val="#ppt_h"/>
                                          </p:val>
                                        </p:tav>
                                      </p:tavLst>
                                    </p:anim>
                                  </p:childTnLst>
                                </p:cTn>
                              </p:par>
                              <p:par>
                                <p:cTn id="888" presetID="42" presetClass="path" presetSubtype="0" accel="50000" decel="50000" fill="hold" grpId="1" nodeType="withEffect">
                                  <p:stCondLst>
                                    <p:cond delay="1000"/>
                                  </p:stCondLst>
                                  <p:childTnLst>
                                    <p:animMotion origin="layout" path="M 0 4.44444E-6 L 0.15573 -0.26227 " pathEditMode="relative" rAng="0" ptsTypes="AA">
                                      <p:cBhvr>
                                        <p:cTn id="889" dur="1000" spd="-100000" fill="hold"/>
                                        <p:tgtEl>
                                          <p:spTgt spid="109"/>
                                        </p:tgtEl>
                                        <p:attrNameLst>
                                          <p:attrName>ppt_x</p:attrName>
                                          <p:attrName>ppt_y</p:attrName>
                                        </p:attrNameLst>
                                      </p:cBhvr>
                                      <p:rCtr x="7760" y="-13009"/>
                                    </p:animMotion>
                                  </p:childTnLst>
                                </p:cTn>
                              </p:par>
                            </p:childTnLst>
                          </p:cTn>
                        </p:par>
                      </p:childTnLst>
                    </p:cTn>
                  </p:par>
                  <p:par>
                    <p:cTn id="890" fill="hold">
                      <p:stCondLst>
                        <p:cond delay="indefinite"/>
                      </p:stCondLst>
                      <p:childTnLst>
                        <p:par>
                          <p:cTn id="891" fill="hold">
                            <p:stCondLst>
                              <p:cond delay="0"/>
                            </p:stCondLst>
                            <p:childTnLst>
                              <p:par>
                                <p:cTn id="892" presetID="8" presetClass="emph" presetSubtype="0" fill="hold" grpId="1" nodeType="clickEffect">
                                  <p:stCondLst>
                                    <p:cond delay="0"/>
                                  </p:stCondLst>
                                  <p:childTnLst>
                                    <p:animRot by="-5400000">
                                      <p:cBhvr>
                                        <p:cTn id="893" dur="1000" fill="hold"/>
                                        <p:tgtEl>
                                          <p:spTgt spid="59"/>
                                        </p:tgtEl>
                                        <p:attrNameLst>
                                          <p:attrName>r</p:attrName>
                                        </p:attrNameLst>
                                      </p:cBhvr>
                                    </p:animRot>
                                  </p:childTnLst>
                                </p:cTn>
                              </p:par>
                              <p:par>
                                <p:cTn id="894" presetID="6" presetClass="emph" presetSubtype="0" fill="hold" grpId="2" nodeType="withEffect">
                                  <p:stCondLst>
                                    <p:cond delay="0"/>
                                  </p:stCondLst>
                                  <p:childTnLst>
                                    <p:animScale>
                                      <p:cBhvr>
                                        <p:cTn id="895" dur="1000" fill="hold"/>
                                        <p:tgtEl>
                                          <p:spTgt spid="59"/>
                                        </p:tgtEl>
                                      </p:cBhvr>
                                      <p:by x="30000" y="30000"/>
                                    </p:animScale>
                                  </p:childTnLst>
                                </p:cTn>
                              </p:par>
                              <p:par>
                                <p:cTn id="896" presetID="42" presetClass="path" presetSubtype="0" accel="50000" decel="50000" fill="hold" grpId="3" nodeType="withEffect">
                                  <p:stCondLst>
                                    <p:cond delay="0"/>
                                  </p:stCondLst>
                                  <p:childTnLst>
                                    <p:animMotion origin="layout" path="M 8.33333E-7 2.96296E-6 L -0.07535 -0.05556 " pathEditMode="relative" rAng="0" ptsTypes="AA">
                                      <p:cBhvr>
                                        <p:cTn id="897" dur="1000" fill="hold"/>
                                        <p:tgtEl>
                                          <p:spTgt spid="59"/>
                                        </p:tgtEl>
                                        <p:attrNameLst>
                                          <p:attrName>ppt_x</p:attrName>
                                          <p:attrName>ppt_y</p:attrName>
                                        </p:attrNameLst>
                                      </p:cBhvr>
                                      <p:rCtr x="-3767" y="-2778"/>
                                    </p:animMotion>
                                  </p:childTnLst>
                                </p:cTn>
                              </p:par>
                              <p:par>
                                <p:cTn id="898" presetID="42" presetClass="path" presetSubtype="0" accel="50000" decel="50000" fill="hold" grpId="2" nodeType="withEffect">
                                  <p:stCondLst>
                                    <p:cond delay="0"/>
                                  </p:stCondLst>
                                  <p:childTnLst>
                                    <p:animMotion origin="layout" path="M 0 4.44444E-6 L 0.08038 -0.31551 " pathEditMode="relative" rAng="0" ptsTypes="AA">
                                      <p:cBhvr>
                                        <p:cTn id="899" dur="1000" fill="hold"/>
                                        <p:tgtEl>
                                          <p:spTgt spid="109"/>
                                        </p:tgtEl>
                                        <p:attrNameLst>
                                          <p:attrName>ppt_x</p:attrName>
                                          <p:attrName>ppt_y</p:attrName>
                                        </p:attrNameLst>
                                      </p:cBhvr>
                                      <p:rCtr x="4010" y="-15787"/>
                                    </p:animMotion>
                                  </p:childTnLst>
                                </p:cTn>
                              </p:par>
                              <p:par>
                                <p:cTn id="900" presetID="23" presetClass="exit" presetSubtype="32" fill="hold" grpId="3" nodeType="withEffect">
                                  <p:stCondLst>
                                    <p:cond delay="0"/>
                                  </p:stCondLst>
                                  <p:childTnLst>
                                    <p:anim calcmode="lin" valueType="num">
                                      <p:cBhvr>
                                        <p:cTn id="901" dur="1000"/>
                                        <p:tgtEl>
                                          <p:spTgt spid="109"/>
                                        </p:tgtEl>
                                        <p:attrNameLst>
                                          <p:attrName>ppt_w</p:attrName>
                                        </p:attrNameLst>
                                      </p:cBhvr>
                                      <p:tavLst>
                                        <p:tav tm="0">
                                          <p:val>
                                            <p:strVal val="ppt_w"/>
                                          </p:val>
                                        </p:tav>
                                        <p:tav tm="100000">
                                          <p:val>
                                            <p:fltVal val="0"/>
                                          </p:val>
                                        </p:tav>
                                      </p:tavLst>
                                    </p:anim>
                                    <p:anim calcmode="lin" valueType="num">
                                      <p:cBhvr>
                                        <p:cTn id="902" dur="1000"/>
                                        <p:tgtEl>
                                          <p:spTgt spid="109"/>
                                        </p:tgtEl>
                                        <p:attrNameLst>
                                          <p:attrName>ppt_h</p:attrName>
                                        </p:attrNameLst>
                                      </p:cBhvr>
                                      <p:tavLst>
                                        <p:tav tm="0">
                                          <p:val>
                                            <p:strVal val="ppt_h"/>
                                          </p:val>
                                        </p:tav>
                                        <p:tav tm="100000">
                                          <p:val>
                                            <p:fltVal val="0"/>
                                          </p:val>
                                        </p:tav>
                                      </p:tavLst>
                                    </p:anim>
                                    <p:set>
                                      <p:cBhvr>
                                        <p:cTn id="903" dur="1" fill="hold">
                                          <p:stCondLst>
                                            <p:cond delay="999"/>
                                          </p:stCondLst>
                                        </p:cTn>
                                        <p:tgtEl>
                                          <p:spTgt spid="109"/>
                                        </p:tgtEl>
                                        <p:attrNameLst>
                                          <p:attrName>style.visibility</p:attrName>
                                        </p:attrNameLst>
                                      </p:cBhvr>
                                      <p:to>
                                        <p:strVal val="hidden"/>
                                      </p:to>
                                    </p:set>
                                  </p:childTnLst>
                                </p:cTn>
                              </p:par>
                              <p:par>
                                <p:cTn id="904" presetID="42" presetClass="path" presetSubtype="0" accel="50000" decel="50000" fill="hold" nodeType="withEffect">
                                  <p:stCondLst>
                                    <p:cond delay="0"/>
                                  </p:stCondLst>
                                  <p:childTnLst>
                                    <p:animMotion origin="layout" path="M -2.77778E-7 4.44444E-6 L -0.21701 0.20648 " pathEditMode="relative" rAng="0" ptsTypes="AA">
                                      <p:cBhvr>
                                        <p:cTn id="905" dur="1000" fill="hold"/>
                                        <p:tgtEl>
                                          <p:spTgt spid="113"/>
                                        </p:tgtEl>
                                        <p:attrNameLst>
                                          <p:attrName>ppt_x</p:attrName>
                                          <p:attrName>ppt_y</p:attrName>
                                        </p:attrNameLst>
                                      </p:cBhvr>
                                      <p:rCtr x="-10851" y="10324"/>
                                    </p:animMotion>
                                  </p:childTnLst>
                                </p:cTn>
                              </p:par>
                              <p:par>
                                <p:cTn id="906" presetID="23" presetClass="exit" presetSubtype="32" fill="hold" nodeType="withEffect">
                                  <p:stCondLst>
                                    <p:cond delay="0"/>
                                  </p:stCondLst>
                                  <p:childTnLst>
                                    <p:anim calcmode="lin" valueType="num">
                                      <p:cBhvr>
                                        <p:cTn id="907" dur="1000"/>
                                        <p:tgtEl>
                                          <p:spTgt spid="113"/>
                                        </p:tgtEl>
                                        <p:attrNameLst>
                                          <p:attrName>ppt_w</p:attrName>
                                        </p:attrNameLst>
                                      </p:cBhvr>
                                      <p:tavLst>
                                        <p:tav tm="0">
                                          <p:val>
                                            <p:strVal val="ppt_w"/>
                                          </p:val>
                                        </p:tav>
                                        <p:tav tm="100000">
                                          <p:val>
                                            <p:fltVal val="0"/>
                                          </p:val>
                                        </p:tav>
                                      </p:tavLst>
                                    </p:anim>
                                    <p:anim calcmode="lin" valueType="num">
                                      <p:cBhvr>
                                        <p:cTn id="908" dur="1000"/>
                                        <p:tgtEl>
                                          <p:spTgt spid="113"/>
                                        </p:tgtEl>
                                        <p:attrNameLst>
                                          <p:attrName>ppt_h</p:attrName>
                                        </p:attrNameLst>
                                      </p:cBhvr>
                                      <p:tavLst>
                                        <p:tav tm="0">
                                          <p:val>
                                            <p:strVal val="ppt_h"/>
                                          </p:val>
                                        </p:tav>
                                        <p:tav tm="100000">
                                          <p:val>
                                            <p:fltVal val="0"/>
                                          </p:val>
                                        </p:tav>
                                      </p:tavLst>
                                    </p:anim>
                                    <p:set>
                                      <p:cBhvr>
                                        <p:cTn id="909" dur="1" fill="hold">
                                          <p:stCondLst>
                                            <p:cond delay="999"/>
                                          </p:stCondLst>
                                        </p:cTn>
                                        <p:tgtEl>
                                          <p:spTgt spid="113"/>
                                        </p:tgtEl>
                                        <p:attrNameLst>
                                          <p:attrName>style.visibility</p:attrName>
                                        </p:attrNameLst>
                                      </p:cBhvr>
                                      <p:to>
                                        <p:strVal val="hidden"/>
                                      </p:to>
                                    </p:set>
                                  </p:childTnLst>
                                </p:cTn>
                              </p:par>
                            </p:childTnLst>
                          </p:cTn>
                        </p:par>
                      </p:childTnLst>
                    </p:cTn>
                  </p:par>
                  <p:par>
                    <p:cTn id="910" fill="hold">
                      <p:stCondLst>
                        <p:cond delay="indefinite"/>
                      </p:stCondLst>
                      <p:childTnLst>
                        <p:par>
                          <p:cTn id="911" fill="hold">
                            <p:stCondLst>
                              <p:cond delay="0"/>
                            </p:stCondLst>
                            <p:childTnLst>
                              <p:par>
                                <p:cTn id="912" presetID="12" presetClass="entr" presetSubtype="8" fill="hold" grpId="0" nodeType="clickEffect">
                                  <p:stCondLst>
                                    <p:cond delay="0"/>
                                  </p:stCondLst>
                                  <p:childTnLst>
                                    <p:set>
                                      <p:cBhvr>
                                        <p:cTn id="913" dur="1" fill="hold">
                                          <p:stCondLst>
                                            <p:cond delay="0"/>
                                          </p:stCondLst>
                                        </p:cTn>
                                        <p:tgtEl>
                                          <p:spTgt spid="60"/>
                                        </p:tgtEl>
                                        <p:attrNameLst>
                                          <p:attrName>style.visibility</p:attrName>
                                        </p:attrNameLst>
                                      </p:cBhvr>
                                      <p:to>
                                        <p:strVal val="visible"/>
                                      </p:to>
                                    </p:set>
                                    <p:anim calcmode="lin" valueType="num">
                                      <p:cBhvr additive="base">
                                        <p:cTn id="914" dur="500"/>
                                        <p:tgtEl>
                                          <p:spTgt spid="60"/>
                                        </p:tgtEl>
                                        <p:attrNameLst>
                                          <p:attrName>ppt_x</p:attrName>
                                        </p:attrNameLst>
                                      </p:cBhvr>
                                      <p:tavLst>
                                        <p:tav tm="0">
                                          <p:val>
                                            <p:strVal val="#ppt_x-#ppt_w*1.125000"/>
                                          </p:val>
                                        </p:tav>
                                        <p:tav tm="100000">
                                          <p:val>
                                            <p:strVal val="#ppt_x"/>
                                          </p:val>
                                        </p:tav>
                                      </p:tavLst>
                                    </p:anim>
                                    <p:animEffect transition="in" filter="wipe(right)">
                                      <p:cBhvr>
                                        <p:cTn id="915" dur="500"/>
                                        <p:tgtEl>
                                          <p:spTgt spid="60"/>
                                        </p:tgtEl>
                                      </p:cBhvr>
                                    </p:animEffect>
                                  </p:childTnLst>
                                </p:cTn>
                              </p:par>
                              <p:par>
                                <p:cTn id="916" presetID="23" presetClass="entr" presetSubtype="16" fill="hold" grpId="0" nodeType="withEffect">
                                  <p:stCondLst>
                                    <p:cond delay="500"/>
                                  </p:stCondLst>
                                  <p:childTnLst>
                                    <p:set>
                                      <p:cBhvr>
                                        <p:cTn id="917" dur="1" fill="hold">
                                          <p:stCondLst>
                                            <p:cond delay="0"/>
                                          </p:stCondLst>
                                        </p:cTn>
                                        <p:tgtEl>
                                          <p:spTgt spid="114"/>
                                        </p:tgtEl>
                                        <p:attrNameLst>
                                          <p:attrName>style.visibility</p:attrName>
                                        </p:attrNameLst>
                                      </p:cBhvr>
                                      <p:to>
                                        <p:strVal val="visible"/>
                                      </p:to>
                                    </p:set>
                                    <p:anim calcmode="lin" valueType="num">
                                      <p:cBhvr>
                                        <p:cTn id="918" dur="1000" fill="hold"/>
                                        <p:tgtEl>
                                          <p:spTgt spid="114"/>
                                        </p:tgtEl>
                                        <p:attrNameLst>
                                          <p:attrName>ppt_w</p:attrName>
                                        </p:attrNameLst>
                                      </p:cBhvr>
                                      <p:tavLst>
                                        <p:tav tm="0">
                                          <p:val>
                                            <p:fltVal val="0"/>
                                          </p:val>
                                        </p:tav>
                                        <p:tav tm="100000">
                                          <p:val>
                                            <p:strVal val="#ppt_w"/>
                                          </p:val>
                                        </p:tav>
                                      </p:tavLst>
                                    </p:anim>
                                    <p:anim calcmode="lin" valueType="num">
                                      <p:cBhvr>
                                        <p:cTn id="919" dur="1000" fill="hold"/>
                                        <p:tgtEl>
                                          <p:spTgt spid="114"/>
                                        </p:tgtEl>
                                        <p:attrNameLst>
                                          <p:attrName>ppt_h</p:attrName>
                                        </p:attrNameLst>
                                      </p:cBhvr>
                                      <p:tavLst>
                                        <p:tav tm="0">
                                          <p:val>
                                            <p:fltVal val="0"/>
                                          </p:val>
                                        </p:tav>
                                        <p:tav tm="100000">
                                          <p:val>
                                            <p:strVal val="#ppt_h"/>
                                          </p:val>
                                        </p:tav>
                                      </p:tavLst>
                                    </p:anim>
                                  </p:childTnLst>
                                </p:cTn>
                              </p:par>
                              <p:par>
                                <p:cTn id="920" presetID="23" presetClass="entr" presetSubtype="16" fill="hold" nodeType="withEffect">
                                  <p:stCondLst>
                                    <p:cond delay="500"/>
                                  </p:stCondLst>
                                  <p:childTnLst>
                                    <p:set>
                                      <p:cBhvr>
                                        <p:cTn id="921" dur="1" fill="hold">
                                          <p:stCondLst>
                                            <p:cond delay="0"/>
                                          </p:stCondLst>
                                        </p:cTn>
                                        <p:tgtEl>
                                          <p:spTgt spid="116"/>
                                        </p:tgtEl>
                                        <p:attrNameLst>
                                          <p:attrName>style.visibility</p:attrName>
                                        </p:attrNameLst>
                                      </p:cBhvr>
                                      <p:to>
                                        <p:strVal val="visible"/>
                                      </p:to>
                                    </p:set>
                                    <p:anim calcmode="lin" valueType="num">
                                      <p:cBhvr>
                                        <p:cTn id="922" dur="1000" fill="hold"/>
                                        <p:tgtEl>
                                          <p:spTgt spid="116"/>
                                        </p:tgtEl>
                                        <p:attrNameLst>
                                          <p:attrName>ppt_w</p:attrName>
                                        </p:attrNameLst>
                                      </p:cBhvr>
                                      <p:tavLst>
                                        <p:tav tm="0">
                                          <p:val>
                                            <p:fltVal val="0"/>
                                          </p:val>
                                        </p:tav>
                                        <p:tav tm="100000">
                                          <p:val>
                                            <p:strVal val="#ppt_w"/>
                                          </p:val>
                                        </p:tav>
                                      </p:tavLst>
                                    </p:anim>
                                    <p:anim calcmode="lin" valueType="num">
                                      <p:cBhvr>
                                        <p:cTn id="923" dur="1000" fill="hold"/>
                                        <p:tgtEl>
                                          <p:spTgt spid="116"/>
                                        </p:tgtEl>
                                        <p:attrNameLst>
                                          <p:attrName>ppt_h</p:attrName>
                                        </p:attrNameLst>
                                      </p:cBhvr>
                                      <p:tavLst>
                                        <p:tav tm="0">
                                          <p:val>
                                            <p:fltVal val="0"/>
                                          </p:val>
                                        </p:tav>
                                        <p:tav tm="100000">
                                          <p:val>
                                            <p:strVal val="#ppt_h"/>
                                          </p:val>
                                        </p:tav>
                                      </p:tavLst>
                                    </p:anim>
                                  </p:childTnLst>
                                </p:cTn>
                              </p:par>
                              <p:par>
                                <p:cTn id="924" presetID="42" presetClass="path" presetSubtype="0" accel="50000" decel="50000" fill="hold" nodeType="withEffect">
                                  <p:stCondLst>
                                    <p:cond delay="500"/>
                                  </p:stCondLst>
                                  <p:childTnLst>
                                    <p:animMotion origin="layout" path="M -8.33333E-7 -2.96296E-6 L -0.14236 0.22407 " pathEditMode="relative" rAng="0" ptsTypes="AA">
                                      <p:cBhvr>
                                        <p:cTn id="925" dur="1000" spd="-100000" fill="hold"/>
                                        <p:tgtEl>
                                          <p:spTgt spid="116"/>
                                        </p:tgtEl>
                                        <p:attrNameLst>
                                          <p:attrName>ppt_x</p:attrName>
                                          <p:attrName>ppt_y</p:attrName>
                                        </p:attrNameLst>
                                      </p:cBhvr>
                                      <p:rCtr x="-7101" y="11157"/>
                                    </p:animMotion>
                                  </p:childTnLst>
                                </p:cTn>
                              </p:par>
                              <p:par>
                                <p:cTn id="926" presetID="42" presetClass="path" presetSubtype="0" accel="50000" decel="50000" fill="hold" grpId="1" nodeType="withEffect">
                                  <p:stCondLst>
                                    <p:cond delay="500"/>
                                  </p:stCondLst>
                                  <p:childTnLst>
                                    <p:animMotion origin="layout" path="M 3.33333E-6 2.22222E-6 L 0.16649 -0.28449 " pathEditMode="relative" rAng="0" ptsTypes="AA">
                                      <p:cBhvr>
                                        <p:cTn id="927" dur="1000" spd="-100000" fill="hold"/>
                                        <p:tgtEl>
                                          <p:spTgt spid="114"/>
                                        </p:tgtEl>
                                        <p:attrNameLst>
                                          <p:attrName>ppt_x</p:attrName>
                                          <p:attrName>ppt_y</p:attrName>
                                        </p:attrNameLst>
                                      </p:cBhvr>
                                      <p:rCtr x="8490" y="-14120"/>
                                    </p:animMotion>
                                  </p:childTnLst>
                                </p:cTn>
                              </p:par>
                            </p:childTnLst>
                          </p:cTn>
                        </p:par>
                      </p:childTnLst>
                    </p:cTn>
                  </p:par>
                  <p:par>
                    <p:cTn id="928" fill="hold">
                      <p:stCondLst>
                        <p:cond delay="indefinite"/>
                      </p:stCondLst>
                      <p:childTnLst>
                        <p:par>
                          <p:cTn id="929" fill="hold">
                            <p:stCondLst>
                              <p:cond delay="0"/>
                            </p:stCondLst>
                            <p:childTnLst>
                              <p:par>
                                <p:cTn id="930" presetID="42" presetClass="path" presetSubtype="0" accel="50000" decel="50000" fill="hold" nodeType="clickEffect">
                                  <p:stCondLst>
                                    <p:cond delay="0"/>
                                  </p:stCondLst>
                                  <p:childTnLst>
                                    <p:animMotion origin="layout" path="M -8.33333E-7 -2.96296E-6 L -0.14236 0.22407 " pathEditMode="relative" rAng="0" ptsTypes="AA">
                                      <p:cBhvr>
                                        <p:cTn id="931" dur="1000" fill="hold"/>
                                        <p:tgtEl>
                                          <p:spTgt spid="116"/>
                                        </p:tgtEl>
                                        <p:attrNameLst>
                                          <p:attrName>ppt_x</p:attrName>
                                          <p:attrName>ppt_y</p:attrName>
                                        </p:attrNameLst>
                                      </p:cBhvr>
                                      <p:rCtr x="-7153" y="11296"/>
                                    </p:animMotion>
                                  </p:childTnLst>
                                </p:cTn>
                              </p:par>
                              <p:par>
                                <p:cTn id="932" presetID="42" presetClass="path" presetSubtype="0" accel="50000" decel="50000" fill="hold" grpId="2" nodeType="withEffect">
                                  <p:stCondLst>
                                    <p:cond delay="0"/>
                                  </p:stCondLst>
                                  <p:childTnLst>
                                    <p:animMotion origin="layout" path="M 3.33333E-6 2.22222E-6 L 0.16649 -0.28449 " pathEditMode="relative" rAng="0" ptsTypes="AA">
                                      <p:cBhvr>
                                        <p:cTn id="933" dur="1000" fill="hold"/>
                                        <p:tgtEl>
                                          <p:spTgt spid="114"/>
                                        </p:tgtEl>
                                        <p:attrNameLst>
                                          <p:attrName>ppt_x</p:attrName>
                                          <p:attrName>ppt_y</p:attrName>
                                        </p:attrNameLst>
                                      </p:cBhvr>
                                      <p:rCtr x="8299" y="-14120"/>
                                    </p:animMotion>
                                  </p:childTnLst>
                                </p:cTn>
                              </p:par>
                              <p:par>
                                <p:cTn id="934" presetID="23" presetClass="exit" presetSubtype="32" fill="hold" nodeType="withEffect">
                                  <p:stCondLst>
                                    <p:cond delay="0"/>
                                  </p:stCondLst>
                                  <p:childTnLst>
                                    <p:anim calcmode="lin" valueType="num">
                                      <p:cBhvr>
                                        <p:cTn id="935" dur="1000"/>
                                        <p:tgtEl>
                                          <p:spTgt spid="116"/>
                                        </p:tgtEl>
                                        <p:attrNameLst>
                                          <p:attrName>ppt_w</p:attrName>
                                        </p:attrNameLst>
                                      </p:cBhvr>
                                      <p:tavLst>
                                        <p:tav tm="0">
                                          <p:val>
                                            <p:strVal val="ppt_w"/>
                                          </p:val>
                                        </p:tav>
                                        <p:tav tm="100000">
                                          <p:val>
                                            <p:fltVal val="0"/>
                                          </p:val>
                                        </p:tav>
                                      </p:tavLst>
                                    </p:anim>
                                    <p:anim calcmode="lin" valueType="num">
                                      <p:cBhvr>
                                        <p:cTn id="936" dur="1000"/>
                                        <p:tgtEl>
                                          <p:spTgt spid="116"/>
                                        </p:tgtEl>
                                        <p:attrNameLst>
                                          <p:attrName>ppt_h</p:attrName>
                                        </p:attrNameLst>
                                      </p:cBhvr>
                                      <p:tavLst>
                                        <p:tav tm="0">
                                          <p:val>
                                            <p:strVal val="ppt_h"/>
                                          </p:val>
                                        </p:tav>
                                        <p:tav tm="100000">
                                          <p:val>
                                            <p:fltVal val="0"/>
                                          </p:val>
                                        </p:tav>
                                      </p:tavLst>
                                    </p:anim>
                                    <p:set>
                                      <p:cBhvr>
                                        <p:cTn id="937" dur="1" fill="hold">
                                          <p:stCondLst>
                                            <p:cond delay="999"/>
                                          </p:stCondLst>
                                        </p:cTn>
                                        <p:tgtEl>
                                          <p:spTgt spid="116"/>
                                        </p:tgtEl>
                                        <p:attrNameLst>
                                          <p:attrName>style.visibility</p:attrName>
                                        </p:attrNameLst>
                                      </p:cBhvr>
                                      <p:to>
                                        <p:strVal val="hidden"/>
                                      </p:to>
                                    </p:set>
                                  </p:childTnLst>
                                </p:cTn>
                              </p:par>
                              <p:par>
                                <p:cTn id="938" presetID="23" presetClass="exit" presetSubtype="32" fill="hold" grpId="3" nodeType="withEffect">
                                  <p:stCondLst>
                                    <p:cond delay="0"/>
                                  </p:stCondLst>
                                  <p:childTnLst>
                                    <p:anim calcmode="lin" valueType="num">
                                      <p:cBhvr>
                                        <p:cTn id="939" dur="1000"/>
                                        <p:tgtEl>
                                          <p:spTgt spid="114"/>
                                        </p:tgtEl>
                                        <p:attrNameLst>
                                          <p:attrName>ppt_w</p:attrName>
                                        </p:attrNameLst>
                                      </p:cBhvr>
                                      <p:tavLst>
                                        <p:tav tm="0">
                                          <p:val>
                                            <p:strVal val="ppt_w"/>
                                          </p:val>
                                        </p:tav>
                                        <p:tav tm="100000">
                                          <p:val>
                                            <p:fltVal val="0"/>
                                          </p:val>
                                        </p:tav>
                                      </p:tavLst>
                                    </p:anim>
                                    <p:anim calcmode="lin" valueType="num">
                                      <p:cBhvr>
                                        <p:cTn id="940" dur="1000"/>
                                        <p:tgtEl>
                                          <p:spTgt spid="114"/>
                                        </p:tgtEl>
                                        <p:attrNameLst>
                                          <p:attrName>ppt_h</p:attrName>
                                        </p:attrNameLst>
                                      </p:cBhvr>
                                      <p:tavLst>
                                        <p:tav tm="0">
                                          <p:val>
                                            <p:strVal val="ppt_h"/>
                                          </p:val>
                                        </p:tav>
                                        <p:tav tm="100000">
                                          <p:val>
                                            <p:fltVal val="0"/>
                                          </p:val>
                                        </p:tav>
                                      </p:tavLst>
                                    </p:anim>
                                    <p:set>
                                      <p:cBhvr>
                                        <p:cTn id="941" dur="1" fill="hold">
                                          <p:stCondLst>
                                            <p:cond delay="999"/>
                                          </p:stCondLst>
                                        </p:cTn>
                                        <p:tgtEl>
                                          <p:spTgt spid="114"/>
                                        </p:tgtEl>
                                        <p:attrNameLst>
                                          <p:attrName>style.visibility</p:attrName>
                                        </p:attrNameLst>
                                      </p:cBhvr>
                                      <p:to>
                                        <p:strVal val="hidden"/>
                                      </p:to>
                                    </p:set>
                                  </p:childTnLst>
                                </p:cTn>
                              </p:par>
                              <p:par>
                                <p:cTn id="942" presetID="23" presetClass="entr" presetSubtype="16" fill="hold" grpId="0" nodeType="withEffect">
                                  <p:stCondLst>
                                    <p:cond delay="1000"/>
                                  </p:stCondLst>
                                  <p:childTnLst>
                                    <p:set>
                                      <p:cBhvr>
                                        <p:cTn id="943" dur="1" fill="hold">
                                          <p:stCondLst>
                                            <p:cond delay="0"/>
                                          </p:stCondLst>
                                        </p:cTn>
                                        <p:tgtEl>
                                          <p:spTgt spid="117"/>
                                        </p:tgtEl>
                                        <p:attrNameLst>
                                          <p:attrName>style.visibility</p:attrName>
                                        </p:attrNameLst>
                                      </p:cBhvr>
                                      <p:to>
                                        <p:strVal val="visible"/>
                                      </p:to>
                                    </p:set>
                                    <p:anim calcmode="lin" valueType="num">
                                      <p:cBhvr>
                                        <p:cTn id="944" dur="1000" fill="hold"/>
                                        <p:tgtEl>
                                          <p:spTgt spid="117"/>
                                        </p:tgtEl>
                                        <p:attrNameLst>
                                          <p:attrName>ppt_w</p:attrName>
                                        </p:attrNameLst>
                                      </p:cBhvr>
                                      <p:tavLst>
                                        <p:tav tm="0">
                                          <p:val>
                                            <p:fltVal val="0"/>
                                          </p:val>
                                        </p:tav>
                                        <p:tav tm="100000">
                                          <p:val>
                                            <p:strVal val="#ppt_w"/>
                                          </p:val>
                                        </p:tav>
                                      </p:tavLst>
                                    </p:anim>
                                    <p:anim calcmode="lin" valueType="num">
                                      <p:cBhvr>
                                        <p:cTn id="945" dur="1000" fill="hold"/>
                                        <p:tgtEl>
                                          <p:spTgt spid="117"/>
                                        </p:tgtEl>
                                        <p:attrNameLst>
                                          <p:attrName>ppt_h</p:attrName>
                                        </p:attrNameLst>
                                      </p:cBhvr>
                                      <p:tavLst>
                                        <p:tav tm="0">
                                          <p:val>
                                            <p:fltVal val="0"/>
                                          </p:val>
                                        </p:tav>
                                        <p:tav tm="100000">
                                          <p:val>
                                            <p:strVal val="#ppt_h"/>
                                          </p:val>
                                        </p:tav>
                                      </p:tavLst>
                                    </p:anim>
                                  </p:childTnLst>
                                </p:cTn>
                              </p:par>
                              <p:par>
                                <p:cTn id="946" presetID="23" presetClass="entr" presetSubtype="16" fill="hold" nodeType="withEffect">
                                  <p:stCondLst>
                                    <p:cond delay="1000"/>
                                  </p:stCondLst>
                                  <p:childTnLst>
                                    <p:set>
                                      <p:cBhvr>
                                        <p:cTn id="947" dur="1" fill="hold">
                                          <p:stCondLst>
                                            <p:cond delay="0"/>
                                          </p:stCondLst>
                                        </p:cTn>
                                        <p:tgtEl>
                                          <p:spTgt spid="119"/>
                                        </p:tgtEl>
                                        <p:attrNameLst>
                                          <p:attrName>style.visibility</p:attrName>
                                        </p:attrNameLst>
                                      </p:cBhvr>
                                      <p:to>
                                        <p:strVal val="visible"/>
                                      </p:to>
                                    </p:set>
                                    <p:anim calcmode="lin" valueType="num">
                                      <p:cBhvr>
                                        <p:cTn id="948" dur="1000" fill="hold"/>
                                        <p:tgtEl>
                                          <p:spTgt spid="119"/>
                                        </p:tgtEl>
                                        <p:attrNameLst>
                                          <p:attrName>ppt_w</p:attrName>
                                        </p:attrNameLst>
                                      </p:cBhvr>
                                      <p:tavLst>
                                        <p:tav tm="0">
                                          <p:val>
                                            <p:fltVal val="0"/>
                                          </p:val>
                                        </p:tav>
                                        <p:tav tm="100000">
                                          <p:val>
                                            <p:strVal val="#ppt_w"/>
                                          </p:val>
                                        </p:tav>
                                      </p:tavLst>
                                    </p:anim>
                                    <p:anim calcmode="lin" valueType="num">
                                      <p:cBhvr>
                                        <p:cTn id="949" dur="1000" fill="hold"/>
                                        <p:tgtEl>
                                          <p:spTgt spid="119"/>
                                        </p:tgtEl>
                                        <p:attrNameLst>
                                          <p:attrName>ppt_h</p:attrName>
                                        </p:attrNameLst>
                                      </p:cBhvr>
                                      <p:tavLst>
                                        <p:tav tm="0">
                                          <p:val>
                                            <p:fltVal val="0"/>
                                          </p:val>
                                        </p:tav>
                                        <p:tav tm="100000">
                                          <p:val>
                                            <p:strVal val="#ppt_h"/>
                                          </p:val>
                                        </p:tav>
                                      </p:tavLst>
                                    </p:anim>
                                  </p:childTnLst>
                                </p:cTn>
                              </p:par>
                              <p:par>
                                <p:cTn id="950" presetID="42" presetClass="path" presetSubtype="0" accel="50000" decel="50000" fill="hold" nodeType="withEffect">
                                  <p:stCondLst>
                                    <p:cond delay="1000"/>
                                  </p:stCondLst>
                                  <p:childTnLst>
                                    <p:animMotion origin="layout" path="M 2.5E-6 1.48148E-6 L -0.14652 0.23727 " pathEditMode="relative" rAng="0" ptsTypes="AA">
                                      <p:cBhvr>
                                        <p:cTn id="951" dur="1000" spd="-100000" fill="hold"/>
                                        <p:tgtEl>
                                          <p:spTgt spid="119"/>
                                        </p:tgtEl>
                                        <p:attrNameLst>
                                          <p:attrName>ppt_x</p:attrName>
                                          <p:attrName>ppt_y</p:attrName>
                                        </p:attrNameLst>
                                      </p:cBhvr>
                                      <p:rCtr x="-7361" y="11968"/>
                                    </p:animMotion>
                                  </p:childTnLst>
                                </p:cTn>
                              </p:par>
                              <p:par>
                                <p:cTn id="952" presetID="42" presetClass="path" presetSubtype="0" accel="50000" decel="50000" fill="hold" grpId="1" nodeType="withEffect">
                                  <p:stCondLst>
                                    <p:cond delay="1000"/>
                                  </p:stCondLst>
                                  <p:childTnLst>
                                    <p:animMotion origin="layout" path="M 0 1.11022E-16 L 0.18316 -0.25047 " pathEditMode="relative" rAng="0" ptsTypes="AA">
                                      <p:cBhvr>
                                        <p:cTn id="953" dur="1000" spd="-100000" fill="hold"/>
                                        <p:tgtEl>
                                          <p:spTgt spid="117"/>
                                        </p:tgtEl>
                                        <p:attrNameLst>
                                          <p:attrName>ppt_x</p:attrName>
                                          <p:attrName>ppt_y</p:attrName>
                                        </p:attrNameLst>
                                      </p:cBhvr>
                                      <p:rCtr x="9132" y="-12546"/>
                                    </p:animMotion>
                                  </p:childTnLst>
                                </p:cTn>
                              </p:par>
                            </p:childTnLst>
                          </p:cTn>
                        </p:par>
                      </p:childTnLst>
                    </p:cTn>
                  </p:par>
                  <p:par>
                    <p:cTn id="954" fill="hold">
                      <p:stCondLst>
                        <p:cond delay="indefinite"/>
                      </p:stCondLst>
                      <p:childTnLst>
                        <p:par>
                          <p:cTn id="955" fill="hold">
                            <p:stCondLst>
                              <p:cond delay="0"/>
                            </p:stCondLst>
                            <p:childTnLst>
                              <p:par>
                                <p:cTn id="956" presetID="8" presetClass="emph" presetSubtype="0" fill="hold" grpId="1" nodeType="clickEffect">
                                  <p:stCondLst>
                                    <p:cond delay="0"/>
                                  </p:stCondLst>
                                  <p:childTnLst>
                                    <p:animRot by="-5400000">
                                      <p:cBhvr>
                                        <p:cTn id="957" dur="1000" fill="hold"/>
                                        <p:tgtEl>
                                          <p:spTgt spid="60"/>
                                        </p:tgtEl>
                                        <p:attrNameLst>
                                          <p:attrName>r</p:attrName>
                                        </p:attrNameLst>
                                      </p:cBhvr>
                                    </p:animRot>
                                  </p:childTnLst>
                                </p:cTn>
                              </p:par>
                              <p:par>
                                <p:cTn id="958" presetID="6" presetClass="emph" presetSubtype="0" fill="hold" grpId="2" nodeType="withEffect">
                                  <p:stCondLst>
                                    <p:cond delay="0"/>
                                  </p:stCondLst>
                                  <p:childTnLst>
                                    <p:animScale>
                                      <p:cBhvr>
                                        <p:cTn id="959" dur="1000" fill="hold"/>
                                        <p:tgtEl>
                                          <p:spTgt spid="60"/>
                                        </p:tgtEl>
                                      </p:cBhvr>
                                      <p:by x="30000" y="30000"/>
                                    </p:animScale>
                                  </p:childTnLst>
                                </p:cTn>
                              </p:par>
                              <p:par>
                                <p:cTn id="960" presetID="6" presetClass="emph" presetSubtype="0" fill="hold" nodeType="withEffect">
                                  <p:stCondLst>
                                    <p:cond delay="0"/>
                                  </p:stCondLst>
                                  <p:childTnLst>
                                    <p:animScale>
                                      <p:cBhvr>
                                        <p:cTn id="961" dur="1000" fill="hold"/>
                                        <p:tgtEl>
                                          <p:spTgt spid="119"/>
                                        </p:tgtEl>
                                      </p:cBhvr>
                                      <p:by x="15000" y="15000"/>
                                    </p:animScale>
                                  </p:childTnLst>
                                </p:cTn>
                              </p:par>
                              <p:par>
                                <p:cTn id="962" presetID="42" presetClass="path" presetSubtype="0" accel="50000" decel="50000" fill="hold" grpId="2" nodeType="withEffect">
                                  <p:stCondLst>
                                    <p:cond delay="0"/>
                                  </p:stCondLst>
                                  <p:childTnLst>
                                    <p:animMotion origin="layout" path="M 0 1.11022E-16 L 0.10885 -0.30671 " pathEditMode="relative" rAng="0" ptsTypes="AA">
                                      <p:cBhvr>
                                        <p:cTn id="963" dur="1000" fill="hold"/>
                                        <p:tgtEl>
                                          <p:spTgt spid="117"/>
                                        </p:tgtEl>
                                        <p:attrNameLst>
                                          <p:attrName>ppt_x</p:attrName>
                                          <p:attrName>ppt_y</p:attrName>
                                        </p:attrNameLst>
                                      </p:cBhvr>
                                      <p:rCtr x="5434" y="-15347"/>
                                    </p:animMotion>
                                  </p:childTnLst>
                                </p:cTn>
                              </p:par>
                              <p:par>
                                <p:cTn id="964" presetID="42" presetClass="path" presetSubtype="0" accel="50000" decel="50000" fill="hold" nodeType="withEffect">
                                  <p:stCondLst>
                                    <p:cond delay="0"/>
                                  </p:stCondLst>
                                  <p:childTnLst>
                                    <p:animMotion origin="layout" path="M 2.5E-6 1.48148E-6 L -0.22275 0.11273 " pathEditMode="relative" rAng="0" ptsTypes="AA">
                                      <p:cBhvr>
                                        <p:cTn id="965" dur="1000" fill="hold"/>
                                        <p:tgtEl>
                                          <p:spTgt spid="119"/>
                                        </p:tgtEl>
                                        <p:attrNameLst>
                                          <p:attrName>ppt_x</p:attrName>
                                          <p:attrName>ppt_y</p:attrName>
                                        </p:attrNameLst>
                                      </p:cBhvr>
                                      <p:rCtr x="-11146" y="5625"/>
                                    </p:animMotion>
                                  </p:childTnLst>
                                </p:cTn>
                              </p:par>
                              <p:par>
                                <p:cTn id="966" presetID="42" presetClass="path" presetSubtype="0" accel="50000" decel="50000" fill="hold" grpId="3" nodeType="withEffect">
                                  <p:stCondLst>
                                    <p:cond delay="0"/>
                                  </p:stCondLst>
                                  <p:childTnLst>
                                    <p:animMotion origin="layout" path="M -0.00017 -0.00046 L -0.07517 -0.05579 " pathEditMode="relative" rAng="0" ptsTypes="AA">
                                      <p:cBhvr>
                                        <p:cTn id="967" dur="1000" fill="hold"/>
                                        <p:tgtEl>
                                          <p:spTgt spid="60"/>
                                        </p:tgtEl>
                                        <p:attrNameLst>
                                          <p:attrName>ppt_x</p:attrName>
                                          <p:attrName>ppt_y</p:attrName>
                                        </p:attrNameLst>
                                      </p:cBhvr>
                                      <p:rCtr x="-3750" y="-2778"/>
                                    </p:animMotion>
                                  </p:childTnLst>
                                </p:cTn>
                              </p:par>
                              <p:par>
                                <p:cTn id="968" presetID="23" presetClass="exit" presetSubtype="32" fill="hold" grpId="3" nodeType="withEffect">
                                  <p:stCondLst>
                                    <p:cond delay="0"/>
                                  </p:stCondLst>
                                  <p:childTnLst>
                                    <p:anim calcmode="lin" valueType="num">
                                      <p:cBhvr>
                                        <p:cTn id="969" dur="1000"/>
                                        <p:tgtEl>
                                          <p:spTgt spid="117"/>
                                        </p:tgtEl>
                                        <p:attrNameLst>
                                          <p:attrName>ppt_w</p:attrName>
                                        </p:attrNameLst>
                                      </p:cBhvr>
                                      <p:tavLst>
                                        <p:tav tm="0">
                                          <p:val>
                                            <p:strVal val="ppt_w"/>
                                          </p:val>
                                        </p:tav>
                                        <p:tav tm="100000">
                                          <p:val>
                                            <p:fltVal val="0"/>
                                          </p:val>
                                        </p:tav>
                                      </p:tavLst>
                                    </p:anim>
                                    <p:anim calcmode="lin" valueType="num">
                                      <p:cBhvr>
                                        <p:cTn id="970" dur="1000"/>
                                        <p:tgtEl>
                                          <p:spTgt spid="117"/>
                                        </p:tgtEl>
                                        <p:attrNameLst>
                                          <p:attrName>ppt_h</p:attrName>
                                        </p:attrNameLst>
                                      </p:cBhvr>
                                      <p:tavLst>
                                        <p:tav tm="0">
                                          <p:val>
                                            <p:strVal val="ppt_h"/>
                                          </p:val>
                                        </p:tav>
                                        <p:tav tm="100000">
                                          <p:val>
                                            <p:fltVal val="0"/>
                                          </p:val>
                                        </p:tav>
                                      </p:tavLst>
                                    </p:anim>
                                    <p:set>
                                      <p:cBhvr>
                                        <p:cTn id="971" dur="1" fill="hold">
                                          <p:stCondLst>
                                            <p:cond delay="999"/>
                                          </p:stCondLst>
                                        </p:cTn>
                                        <p:tgtEl>
                                          <p:spTgt spid="117"/>
                                        </p:tgtEl>
                                        <p:attrNameLst>
                                          <p:attrName>style.visibility</p:attrName>
                                        </p:attrNameLst>
                                      </p:cBhvr>
                                      <p:to>
                                        <p:strVal val="hidden"/>
                                      </p:to>
                                    </p:set>
                                  </p:childTnLst>
                                </p:cTn>
                              </p:par>
                            </p:childTnLst>
                          </p:cTn>
                        </p:par>
                      </p:childTnLst>
                    </p:cTn>
                  </p:par>
                  <p:par>
                    <p:cTn id="972" fill="hold">
                      <p:stCondLst>
                        <p:cond delay="indefinite"/>
                      </p:stCondLst>
                      <p:childTnLst>
                        <p:par>
                          <p:cTn id="973" fill="hold">
                            <p:stCondLst>
                              <p:cond delay="0"/>
                            </p:stCondLst>
                            <p:childTnLst>
                              <p:par>
                                <p:cTn id="974" presetID="12" presetClass="entr" presetSubtype="8" fill="hold" grpId="0" nodeType="clickEffect">
                                  <p:stCondLst>
                                    <p:cond delay="0"/>
                                  </p:stCondLst>
                                  <p:childTnLst>
                                    <p:set>
                                      <p:cBhvr>
                                        <p:cTn id="975" dur="1" fill="hold">
                                          <p:stCondLst>
                                            <p:cond delay="0"/>
                                          </p:stCondLst>
                                        </p:cTn>
                                        <p:tgtEl>
                                          <p:spTgt spid="61"/>
                                        </p:tgtEl>
                                        <p:attrNameLst>
                                          <p:attrName>style.visibility</p:attrName>
                                        </p:attrNameLst>
                                      </p:cBhvr>
                                      <p:to>
                                        <p:strVal val="visible"/>
                                      </p:to>
                                    </p:set>
                                    <p:anim calcmode="lin" valueType="num">
                                      <p:cBhvr additive="base">
                                        <p:cTn id="976" dur="500"/>
                                        <p:tgtEl>
                                          <p:spTgt spid="61"/>
                                        </p:tgtEl>
                                        <p:attrNameLst>
                                          <p:attrName>ppt_x</p:attrName>
                                        </p:attrNameLst>
                                      </p:cBhvr>
                                      <p:tavLst>
                                        <p:tav tm="0">
                                          <p:val>
                                            <p:strVal val="#ppt_x-#ppt_w*1.125000"/>
                                          </p:val>
                                        </p:tav>
                                        <p:tav tm="100000">
                                          <p:val>
                                            <p:strVal val="#ppt_x"/>
                                          </p:val>
                                        </p:tav>
                                      </p:tavLst>
                                    </p:anim>
                                    <p:animEffect transition="in" filter="wipe(right)">
                                      <p:cBhvr>
                                        <p:cTn id="977" dur="500"/>
                                        <p:tgtEl>
                                          <p:spTgt spid="61"/>
                                        </p:tgtEl>
                                      </p:cBhvr>
                                    </p:animEffect>
                                  </p:childTnLst>
                                </p:cTn>
                              </p:par>
                              <p:par>
                                <p:cTn id="978" presetID="23" presetClass="entr" presetSubtype="16" fill="hold" grpId="0" nodeType="withEffect">
                                  <p:stCondLst>
                                    <p:cond delay="500"/>
                                  </p:stCondLst>
                                  <p:childTnLst>
                                    <p:set>
                                      <p:cBhvr>
                                        <p:cTn id="979" dur="1" fill="hold">
                                          <p:stCondLst>
                                            <p:cond delay="0"/>
                                          </p:stCondLst>
                                        </p:cTn>
                                        <p:tgtEl>
                                          <p:spTgt spid="120"/>
                                        </p:tgtEl>
                                        <p:attrNameLst>
                                          <p:attrName>style.visibility</p:attrName>
                                        </p:attrNameLst>
                                      </p:cBhvr>
                                      <p:to>
                                        <p:strVal val="visible"/>
                                      </p:to>
                                    </p:set>
                                    <p:anim calcmode="lin" valueType="num">
                                      <p:cBhvr>
                                        <p:cTn id="980" dur="1000" fill="hold"/>
                                        <p:tgtEl>
                                          <p:spTgt spid="120"/>
                                        </p:tgtEl>
                                        <p:attrNameLst>
                                          <p:attrName>ppt_w</p:attrName>
                                        </p:attrNameLst>
                                      </p:cBhvr>
                                      <p:tavLst>
                                        <p:tav tm="0">
                                          <p:val>
                                            <p:fltVal val="0"/>
                                          </p:val>
                                        </p:tav>
                                        <p:tav tm="100000">
                                          <p:val>
                                            <p:strVal val="#ppt_w"/>
                                          </p:val>
                                        </p:tav>
                                      </p:tavLst>
                                    </p:anim>
                                    <p:anim calcmode="lin" valueType="num">
                                      <p:cBhvr>
                                        <p:cTn id="981" dur="1000" fill="hold"/>
                                        <p:tgtEl>
                                          <p:spTgt spid="120"/>
                                        </p:tgtEl>
                                        <p:attrNameLst>
                                          <p:attrName>ppt_h</p:attrName>
                                        </p:attrNameLst>
                                      </p:cBhvr>
                                      <p:tavLst>
                                        <p:tav tm="0">
                                          <p:val>
                                            <p:fltVal val="0"/>
                                          </p:val>
                                        </p:tav>
                                        <p:tav tm="100000">
                                          <p:val>
                                            <p:strVal val="#ppt_h"/>
                                          </p:val>
                                        </p:tav>
                                      </p:tavLst>
                                    </p:anim>
                                  </p:childTnLst>
                                </p:cTn>
                              </p:par>
                              <p:par>
                                <p:cTn id="982" presetID="23" presetClass="entr" presetSubtype="16" fill="hold" nodeType="withEffect">
                                  <p:stCondLst>
                                    <p:cond delay="500"/>
                                  </p:stCondLst>
                                  <p:childTnLst>
                                    <p:set>
                                      <p:cBhvr>
                                        <p:cTn id="983" dur="1" fill="hold">
                                          <p:stCondLst>
                                            <p:cond delay="0"/>
                                          </p:stCondLst>
                                        </p:cTn>
                                        <p:tgtEl>
                                          <p:spTgt spid="122"/>
                                        </p:tgtEl>
                                        <p:attrNameLst>
                                          <p:attrName>style.visibility</p:attrName>
                                        </p:attrNameLst>
                                      </p:cBhvr>
                                      <p:to>
                                        <p:strVal val="visible"/>
                                      </p:to>
                                    </p:set>
                                    <p:anim calcmode="lin" valueType="num">
                                      <p:cBhvr>
                                        <p:cTn id="984" dur="1000" fill="hold"/>
                                        <p:tgtEl>
                                          <p:spTgt spid="122"/>
                                        </p:tgtEl>
                                        <p:attrNameLst>
                                          <p:attrName>ppt_w</p:attrName>
                                        </p:attrNameLst>
                                      </p:cBhvr>
                                      <p:tavLst>
                                        <p:tav tm="0">
                                          <p:val>
                                            <p:fltVal val="0"/>
                                          </p:val>
                                        </p:tav>
                                        <p:tav tm="100000">
                                          <p:val>
                                            <p:strVal val="#ppt_w"/>
                                          </p:val>
                                        </p:tav>
                                      </p:tavLst>
                                    </p:anim>
                                    <p:anim calcmode="lin" valueType="num">
                                      <p:cBhvr>
                                        <p:cTn id="985" dur="1000" fill="hold"/>
                                        <p:tgtEl>
                                          <p:spTgt spid="122"/>
                                        </p:tgtEl>
                                        <p:attrNameLst>
                                          <p:attrName>ppt_h</p:attrName>
                                        </p:attrNameLst>
                                      </p:cBhvr>
                                      <p:tavLst>
                                        <p:tav tm="0">
                                          <p:val>
                                            <p:fltVal val="0"/>
                                          </p:val>
                                        </p:tav>
                                        <p:tav tm="100000">
                                          <p:val>
                                            <p:strVal val="#ppt_h"/>
                                          </p:val>
                                        </p:tav>
                                      </p:tavLst>
                                    </p:anim>
                                  </p:childTnLst>
                                </p:cTn>
                              </p:par>
                              <p:par>
                                <p:cTn id="986" presetID="42" presetClass="path" presetSubtype="0" accel="50000" decel="50000" fill="hold" nodeType="withEffect">
                                  <p:stCondLst>
                                    <p:cond delay="500"/>
                                  </p:stCondLst>
                                  <p:childTnLst>
                                    <p:animMotion origin="layout" path="M -4.16667E-6 -2.59259E-6 L -0.11493 0.27014 " pathEditMode="relative" rAng="0" ptsTypes="AA">
                                      <p:cBhvr>
                                        <p:cTn id="987" dur="1000" spd="-100000" fill="hold"/>
                                        <p:tgtEl>
                                          <p:spTgt spid="122"/>
                                        </p:tgtEl>
                                        <p:attrNameLst>
                                          <p:attrName>ppt_x</p:attrName>
                                          <p:attrName>ppt_y</p:attrName>
                                        </p:attrNameLst>
                                      </p:cBhvr>
                                      <p:rCtr x="-3281" y="13565"/>
                                    </p:animMotion>
                                  </p:childTnLst>
                                </p:cTn>
                              </p:par>
                              <p:par>
                                <p:cTn id="988" presetID="42" presetClass="path" presetSubtype="0" accel="50000" decel="50000" fill="hold" grpId="1" nodeType="withEffect">
                                  <p:stCondLst>
                                    <p:cond delay="500"/>
                                  </p:stCondLst>
                                  <p:childTnLst>
                                    <p:animMotion origin="layout" path="M 0 2.22222E-6 L 0.21267 -0.2713 " pathEditMode="relative" rAng="0" ptsTypes="AA">
                                      <p:cBhvr>
                                        <p:cTn id="989" dur="1000" spd="-100000" fill="hold"/>
                                        <p:tgtEl>
                                          <p:spTgt spid="120"/>
                                        </p:tgtEl>
                                        <p:attrNameLst>
                                          <p:attrName>ppt_x</p:attrName>
                                          <p:attrName>ppt_y</p:attrName>
                                        </p:attrNameLst>
                                      </p:cBhvr>
                                      <p:rCtr x="10521" y="-13495"/>
                                    </p:animMotion>
                                  </p:childTnLst>
                                </p:cTn>
                              </p:par>
                            </p:childTnLst>
                          </p:cTn>
                        </p:par>
                      </p:childTnLst>
                    </p:cTn>
                  </p:par>
                  <p:par>
                    <p:cTn id="990" fill="hold">
                      <p:stCondLst>
                        <p:cond delay="indefinite"/>
                      </p:stCondLst>
                      <p:childTnLst>
                        <p:par>
                          <p:cTn id="991" fill="hold">
                            <p:stCondLst>
                              <p:cond delay="0"/>
                            </p:stCondLst>
                            <p:childTnLst>
                              <p:par>
                                <p:cTn id="992" presetID="8" presetClass="emph" presetSubtype="0" fill="hold" grpId="1" nodeType="clickEffect">
                                  <p:stCondLst>
                                    <p:cond delay="0"/>
                                  </p:stCondLst>
                                  <p:childTnLst>
                                    <p:animRot by="-5400000">
                                      <p:cBhvr>
                                        <p:cTn id="993" dur="1000" fill="hold"/>
                                        <p:tgtEl>
                                          <p:spTgt spid="61"/>
                                        </p:tgtEl>
                                        <p:attrNameLst>
                                          <p:attrName>r</p:attrName>
                                        </p:attrNameLst>
                                      </p:cBhvr>
                                    </p:animRot>
                                  </p:childTnLst>
                                </p:cTn>
                              </p:par>
                              <p:par>
                                <p:cTn id="994" presetID="6" presetClass="emph" presetSubtype="0" fill="hold" grpId="2" nodeType="withEffect">
                                  <p:stCondLst>
                                    <p:cond delay="0"/>
                                  </p:stCondLst>
                                  <p:childTnLst>
                                    <p:animScale>
                                      <p:cBhvr>
                                        <p:cTn id="995" dur="1000" fill="hold"/>
                                        <p:tgtEl>
                                          <p:spTgt spid="61"/>
                                        </p:tgtEl>
                                      </p:cBhvr>
                                      <p:by x="30000" y="30000"/>
                                    </p:animScale>
                                  </p:childTnLst>
                                </p:cTn>
                              </p:par>
                              <p:par>
                                <p:cTn id="996" presetID="42" presetClass="path" presetSubtype="0" accel="50000" decel="50000" fill="hold" grpId="2" nodeType="withEffect">
                                  <p:stCondLst>
                                    <p:cond delay="0"/>
                                  </p:stCondLst>
                                  <p:childTnLst>
                                    <p:animMotion origin="layout" path="M 0 2.22222E-6 L 0.13854 -0.3257 " pathEditMode="relative" rAng="0" ptsTypes="AA">
                                      <p:cBhvr>
                                        <p:cTn id="997" dur="1000" fill="hold"/>
                                        <p:tgtEl>
                                          <p:spTgt spid="120"/>
                                        </p:tgtEl>
                                        <p:attrNameLst>
                                          <p:attrName>ppt_x</p:attrName>
                                          <p:attrName>ppt_y</p:attrName>
                                        </p:attrNameLst>
                                      </p:cBhvr>
                                      <p:rCtr x="6927" y="-16296"/>
                                    </p:animMotion>
                                  </p:childTnLst>
                                </p:cTn>
                              </p:par>
                              <p:par>
                                <p:cTn id="998" presetID="42" presetClass="path" presetSubtype="0" accel="50000" decel="50000" fill="hold" nodeType="withEffect">
                                  <p:stCondLst>
                                    <p:cond delay="0"/>
                                  </p:stCondLst>
                                  <p:childTnLst>
                                    <p:animMotion origin="layout" path="M -4.16667E-6 -2.59259E-6 L -0.18941 0.21435 " pathEditMode="relative" rAng="0" ptsTypes="AA">
                                      <p:cBhvr>
                                        <p:cTn id="999" dur="1000" fill="hold"/>
                                        <p:tgtEl>
                                          <p:spTgt spid="122"/>
                                        </p:tgtEl>
                                        <p:attrNameLst>
                                          <p:attrName>ppt_x</p:attrName>
                                          <p:attrName>ppt_y</p:attrName>
                                        </p:attrNameLst>
                                      </p:cBhvr>
                                      <p:rCtr x="-9479" y="10718"/>
                                    </p:animMotion>
                                  </p:childTnLst>
                                </p:cTn>
                              </p:par>
                              <p:par>
                                <p:cTn id="1000" presetID="42" presetClass="path" presetSubtype="0" accel="50000" decel="50000" fill="hold" grpId="3" nodeType="withEffect">
                                  <p:stCondLst>
                                    <p:cond delay="0"/>
                                  </p:stCondLst>
                                  <p:childTnLst>
                                    <p:animMotion origin="layout" path="M -3.61111E-6 -1.48148E-6 L -0.07517 -0.05579 " pathEditMode="relative" rAng="0" ptsTypes="AA">
                                      <p:cBhvr>
                                        <p:cTn id="1001" dur="1000" fill="hold"/>
                                        <p:tgtEl>
                                          <p:spTgt spid="61"/>
                                        </p:tgtEl>
                                        <p:attrNameLst>
                                          <p:attrName>ppt_x</p:attrName>
                                          <p:attrName>ppt_y</p:attrName>
                                        </p:attrNameLst>
                                      </p:cBhvr>
                                      <p:rCtr x="-3767" y="-2801"/>
                                    </p:animMotion>
                                  </p:childTnLst>
                                </p:cTn>
                              </p:par>
                              <p:par>
                                <p:cTn id="1002" presetID="23" presetClass="exit" presetSubtype="32" fill="hold" nodeType="withEffect">
                                  <p:stCondLst>
                                    <p:cond delay="0"/>
                                  </p:stCondLst>
                                  <p:childTnLst>
                                    <p:anim calcmode="lin" valueType="num">
                                      <p:cBhvr>
                                        <p:cTn id="1003" dur="1000"/>
                                        <p:tgtEl>
                                          <p:spTgt spid="122"/>
                                        </p:tgtEl>
                                        <p:attrNameLst>
                                          <p:attrName>ppt_w</p:attrName>
                                        </p:attrNameLst>
                                      </p:cBhvr>
                                      <p:tavLst>
                                        <p:tav tm="0">
                                          <p:val>
                                            <p:strVal val="ppt_w"/>
                                          </p:val>
                                        </p:tav>
                                        <p:tav tm="100000">
                                          <p:val>
                                            <p:fltVal val="0"/>
                                          </p:val>
                                        </p:tav>
                                      </p:tavLst>
                                    </p:anim>
                                    <p:anim calcmode="lin" valueType="num">
                                      <p:cBhvr>
                                        <p:cTn id="1004" dur="1000"/>
                                        <p:tgtEl>
                                          <p:spTgt spid="122"/>
                                        </p:tgtEl>
                                        <p:attrNameLst>
                                          <p:attrName>ppt_h</p:attrName>
                                        </p:attrNameLst>
                                      </p:cBhvr>
                                      <p:tavLst>
                                        <p:tav tm="0">
                                          <p:val>
                                            <p:strVal val="ppt_h"/>
                                          </p:val>
                                        </p:tav>
                                        <p:tav tm="100000">
                                          <p:val>
                                            <p:fltVal val="0"/>
                                          </p:val>
                                        </p:tav>
                                      </p:tavLst>
                                    </p:anim>
                                    <p:set>
                                      <p:cBhvr>
                                        <p:cTn id="1005" dur="1" fill="hold">
                                          <p:stCondLst>
                                            <p:cond delay="999"/>
                                          </p:stCondLst>
                                        </p:cTn>
                                        <p:tgtEl>
                                          <p:spTgt spid="122"/>
                                        </p:tgtEl>
                                        <p:attrNameLst>
                                          <p:attrName>style.visibility</p:attrName>
                                        </p:attrNameLst>
                                      </p:cBhvr>
                                      <p:to>
                                        <p:strVal val="hidden"/>
                                      </p:to>
                                    </p:set>
                                  </p:childTnLst>
                                </p:cTn>
                              </p:par>
                              <p:par>
                                <p:cTn id="1006" presetID="23" presetClass="exit" presetSubtype="32" fill="hold" grpId="3" nodeType="withEffect">
                                  <p:stCondLst>
                                    <p:cond delay="0"/>
                                  </p:stCondLst>
                                  <p:childTnLst>
                                    <p:anim calcmode="lin" valueType="num">
                                      <p:cBhvr>
                                        <p:cTn id="1007" dur="1000"/>
                                        <p:tgtEl>
                                          <p:spTgt spid="120"/>
                                        </p:tgtEl>
                                        <p:attrNameLst>
                                          <p:attrName>ppt_w</p:attrName>
                                        </p:attrNameLst>
                                      </p:cBhvr>
                                      <p:tavLst>
                                        <p:tav tm="0">
                                          <p:val>
                                            <p:strVal val="ppt_w"/>
                                          </p:val>
                                        </p:tav>
                                        <p:tav tm="100000">
                                          <p:val>
                                            <p:fltVal val="0"/>
                                          </p:val>
                                        </p:tav>
                                      </p:tavLst>
                                    </p:anim>
                                    <p:anim calcmode="lin" valueType="num">
                                      <p:cBhvr>
                                        <p:cTn id="1008" dur="1000"/>
                                        <p:tgtEl>
                                          <p:spTgt spid="120"/>
                                        </p:tgtEl>
                                        <p:attrNameLst>
                                          <p:attrName>ppt_h</p:attrName>
                                        </p:attrNameLst>
                                      </p:cBhvr>
                                      <p:tavLst>
                                        <p:tav tm="0">
                                          <p:val>
                                            <p:strVal val="ppt_h"/>
                                          </p:val>
                                        </p:tav>
                                        <p:tav tm="100000">
                                          <p:val>
                                            <p:fltVal val="0"/>
                                          </p:val>
                                        </p:tav>
                                      </p:tavLst>
                                    </p:anim>
                                    <p:set>
                                      <p:cBhvr>
                                        <p:cTn id="1009" dur="1" fill="hold">
                                          <p:stCondLst>
                                            <p:cond delay="999"/>
                                          </p:stCondLst>
                                        </p:cTn>
                                        <p:tgtEl>
                                          <p:spTgt spid="120"/>
                                        </p:tgtEl>
                                        <p:attrNameLst>
                                          <p:attrName>style.visibility</p:attrName>
                                        </p:attrNameLst>
                                      </p:cBhvr>
                                      <p:to>
                                        <p:strVal val="hidden"/>
                                      </p:to>
                                    </p:set>
                                  </p:childTnLst>
                                </p:cTn>
                              </p:par>
                            </p:childTnLst>
                          </p:cTn>
                        </p:par>
                      </p:childTnLst>
                    </p:cTn>
                  </p:par>
                  <p:par>
                    <p:cTn id="1010" fill="hold">
                      <p:stCondLst>
                        <p:cond delay="indefinite"/>
                      </p:stCondLst>
                      <p:childTnLst>
                        <p:par>
                          <p:cTn id="1011" fill="hold">
                            <p:stCondLst>
                              <p:cond delay="0"/>
                            </p:stCondLst>
                            <p:childTnLst>
                              <p:par>
                                <p:cTn id="1012" presetID="12" presetClass="entr" presetSubtype="8" fill="hold" grpId="0" nodeType="clickEffect">
                                  <p:stCondLst>
                                    <p:cond delay="0"/>
                                  </p:stCondLst>
                                  <p:childTnLst>
                                    <p:set>
                                      <p:cBhvr>
                                        <p:cTn id="1013" dur="1" fill="hold">
                                          <p:stCondLst>
                                            <p:cond delay="0"/>
                                          </p:stCondLst>
                                        </p:cTn>
                                        <p:tgtEl>
                                          <p:spTgt spid="62"/>
                                        </p:tgtEl>
                                        <p:attrNameLst>
                                          <p:attrName>style.visibility</p:attrName>
                                        </p:attrNameLst>
                                      </p:cBhvr>
                                      <p:to>
                                        <p:strVal val="visible"/>
                                      </p:to>
                                    </p:set>
                                    <p:anim calcmode="lin" valueType="num">
                                      <p:cBhvr additive="base">
                                        <p:cTn id="1014" dur="500"/>
                                        <p:tgtEl>
                                          <p:spTgt spid="62"/>
                                        </p:tgtEl>
                                        <p:attrNameLst>
                                          <p:attrName>ppt_x</p:attrName>
                                        </p:attrNameLst>
                                      </p:cBhvr>
                                      <p:tavLst>
                                        <p:tav tm="0">
                                          <p:val>
                                            <p:strVal val="#ppt_x-#ppt_w*1.125000"/>
                                          </p:val>
                                        </p:tav>
                                        <p:tav tm="100000">
                                          <p:val>
                                            <p:strVal val="#ppt_x"/>
                                          </p:val>
                                        </p:tav>
                                      </p:tavLst>
                                    </p:anim>
                                    <p:animEffect transition="in" filter="wipe(right)">
                                      <p:cBhvr>
                                        <p:cTn id="1015" dur="500"/>
                                        <p:tgtEl>
                                          <p:spTgt spid="62"/>
                                        </p:tgtEl>
                                      </p:cBhvr>
                                    </p:animEffect>
                                  </p:childTnLst>
                                </p:cTn>
                              </p:par>
                              <p:par>
                                <p:cTn id="1016" presetID="23" presetClass="entr" presetSubtype="16" fill="hold" nodeType="withEffect">
                                  <p:stCondLst>
                                    <p:cond delay="500"/>
                                  </p:stCondLst>
                                  <p:childTnLst>
                                    <p:set>
                                      <p:cBhvr>
                                        <p:cTn id="1017" dur="1" fill="hold">
                                          <p:stCondLst>
                                            <p:cond delay="0"/>
                                          </p:stCondLst>
                                        </p:cTn>
                                        <p:tgtEl>
                                          <p:spTgt spid="124"/>
                                        </p:tgtEl>
                                        <p:attrNameLst>
                                          <p:attrName>style.visibility</p:attrName>
                                        </p:attrNameLst>
                                      </p:cBhvr>
                                      <p:to>
                                        <p:strVal val="visible"/>
                                      </p:to>
                                    </p:set>
                                    <p:anim calcmode="lin" valueType="num">
                                      <p:cBhvr>
                                        <p:cTn id="1018" dur="1000" fill="hold"/>
                                        <p:tgtEl>
                                          <p:spTgt spid="124"/>
                                        </p:tgtEl>
                                        <p:attrNameLst>
                                          <p:attrName>ppt_w</p:attrName>
                                        </p:attrNameLst>
                                      </p:cBhvr>
                                      <p:tavLst>
                                        <p:tav tm="0">
                                          <p:val>
                                            <p:fltVal val="0"/>
                                          </p:val>
                                        </p:tav>
                                        <p:tav tm="100000">
                                          <p:val>
                                            <p:strVal val="#ppt_w"/>
                                          </p:val>
                                        </p:tav>
                                      </p:tavLst>
                                    </p:anim>
                                    <p:anim calcmode="lin" valueType="num">
                                      <p:cBhvr>
                                        <p:cTn id="1019" dur="1000" fill="hold"/>
                                        <p:tgtEl>
                                          <p:spTgt spid="124"/>
                                        </p:tgtEl>
                                        <p:attrNameLst>
                                          <p:attrName>ppt_h</p:attrName>
                                        </p:attrNameLst>
                                      </p:cBhvr>
                                      <p:tavLst>
                                        <p:tav tm="0">
                                          <p:val>
                                            <p:fltVal val="0"/>
                                          </p:val>
                                        </p:tav>
                                        <p:tav tm="100000">
                                          <p:val>
                                            <p:strVal val="#ppt_h"/>
                                          </p:val>
                                        </p:tav>
                                      </p:tavLst>
                                    </p:anim>
                                  </p:childTnLst>
                                </p:cTn>
                              </p:par>
                              <p:par>
                                <p:cTn id="1020" presetID="23" presetClass="entr" presetSubtype="16" fill="hold" grpId="0" nodeType="withEffect">
                                  <p:stCondLst>
                                    <p:cond delay="500"/>
                                  </p:stCondLst>
                                  <p:childTnLst>
                                    <p:set>
                                      <p:cBhvr>
                                        <p:cTn id="1021" dur="1" fill="hold">
                                          <p:stCondLst>
                                            <p:cond delay="0"/>
                                          </p:stCondLst>
                                        </p:cTn>
                                        <p:tgtEl>
                                          <p:spTgt spid="125"/>
                                        </p:tgtEl>
                                        <p:attrNameLst>
                                          <p:attrName>style.visibility</p:attrName>
                                        </p:attrNameLst>
                                      </p:cBhvr>
                                      <p:to>
                                        <p:strVal val="visible"/>
                                      </p:to>
                                    </p:set>
                                    <p:anim calcmode="lin" valueType="num">
                                      <p:cBhvr>
                                        <p:cTn id="1022" dur="1000" fill="hold"/>
                                        <p:tgtEl>
                                          <p:spTgt spid="125"/>
                                        </p:tgtEl>
                                        <p:attrNameLst>
                                          <p:attrName>ppt_w</p:attrName>
                                        </p:attrNameLst>
                                      </p:cBhvr>
                                      <p:tavLst>
                                        <p:tav tm="0">
                                          <p:val>
                                            <p:fltVal val="0"/>
                                          </p:val>
                                        </p:tav>
                                        <p:tav tm="100000">
                                          <p:val>
                                            <p:strVal val="#ppt_w"/>
                                          </p:val>
                                        </p:tav>
                                      </p:tavLst>
                                    </p:anim>
                                    <p:anim calcmode="lin" valueType="num">
                                      <p:cBhvr>
                                        <p:cTn id="1023" dur="1000" fill="hold"/>
                                        <p:tgtEl>
                                          <p:spTgt spid="125"/>
                                        </p:tgtEl>
                                        <p:attrNameLst>
                                          <p:attrName>ppt_h</p:attrName>
                                        </p:attrNameLst>
                                      </p:cBhvr>
                                      <p:tavLst>
                                        <p:tav tm="0">
                                          <p:val>
                                            <p:fltVal val="0"/>
                                          </p:val>
                                        </p:tav>
                                        <p:tav tm="100000">
                                          <p:val>
                                            <p:strVal val="#ppt_h"/>
                                          </p:val>
                                        </p:tav>
                                      </p:tavLst>
                                    </p:anim>
                                  </p:childTnLst>
                                </p:cTn>
                              </p:par>
                              <p:par>
                                <p:cTn id="1024" presetID="42" presetClass="path" presetSubtype="0" accel="50000" decel="50000" fill="hold" grpId="1" nodeType="withEffect">
                                  <p:stCondLst>
                                    <p:cond delay="500"/>
                                  </p:stCondLst>
                                  <p:childTnLst>
                                    <p:animMotion origin="layout" path="M 3.33333E-6 0 L 0.22517 -0.29468 " pathEditMode="relative" rAng="0" ptsTypes="AA">
                                      <p:cBhvr>
                                        <p:cTn id="1025" dur="1000" spd="-100000" fill="hold"/>
                                        <p:tgtEl>
                                          <p:spTgt spid="125"/>
                                        </p:tgtEl>
                                        <p:attrNameLst>
                                          <p:attrName>ppt_x</p:attrName>
                                          <p:attrName>ppt_y</p:attrName>
                                        </p:attrNameLst>
                                      </p:cBhvr>
                                      <p:rCtr x="11250" y="-14745"/>
                                    </p:animMotion>
                                  </p:childTnLst>
                                </p:cTn>
                              </p:par>
                              <p:par>
                                <p:cTn id="1026" presetID="42" presetClass="path" presetSubtype="0" accel="50000" decel="50000" fill="hold" nodeType="withEffect">
                                  <p:stCondLst>
                                    <p:cond delay="500"/>
                                  </p:stCondLst>
                                  <p:childTnLst>
                                    <p:animMotion origin="layout" path="M 2.77778E-6 -3.7037E-7 L -0.11476 0.2662 " pathEditMode="relative" rAng="0" ptsTypes="AA">
                                      <p:cBhvr>
                                        <p:cTn id="1027" dur="1000" spd="-100000" fill="hold"/>
                                        <p:tgtEl>
                                          <p:spTgt spid="124"/>
                                        </p:tgtEl>
                                        <p:attrNameLst>
                                          <p:attrName>ppt_x</p:attrName>
                                          <p:attrName>ppt_y</p:attrName>
                                        </p:attrNameLst>
                                      </p:cBhvr>
                                      <p:rCtr x="-5729" y="13426"/>
                                    </p:animMotion>
                                  </p:childTnLst>
                                </p:cTn>
                              </p:par>
                            </p:childTnLst>
                          </p:cTn>
                        </p:par>
                      </p:childTnLst>
                    </p:cTn>
                  </p:par>
                  <p:par>
                    <p:cTn id="1028" fill="hold">
                      <p:stCondLst>
                        <p:cond delay="indefinite"/>
                      </p:stCondLst>
                      <p:childTnLst>
                        <p:par>
                          <p:cTn id="1029" fill="hold">
                            <p:stCondLst>
                              <p:cond delay="0"/>
                            </p:stCondLst>
                            <p:childTnLst>
                              <p:par>
                                <p:cTn id="1030" presetID="8" presetClass="emph" presetSubtype="0" fill="hold" grpId="1" nodeType="clickEffect">
                                  <p:stCondLst>
                                    <p:cond delay="0"/>
                                  </p:stCondLst>
                                  <p:childTnLst>
                                    <p:animRot by="-5400000">
                                      <p:cBhvr>
                                        <p:cTn id="1031" dur="1000" fill="hold"/>
                                        <p:tgtEl>
                                          <p:spTgt spid="62"/>
                                        </p:tgtEl>
                                        <p:attrNameLst>
                                          <p:attrName>r</p:attrName>
                                        </p:attrNameLst>
                                      </p:cBhvr>
                                    </p:animRot>
                                  </p:childTnLst>
                                </p:cTn>
                              </p:par>
                              <p:par>
                                <p:cTn id="1032" presetID="6" presetClass="emph" presetSubtype="0" fill="hold" grpId="2" nodeType="withEffect">
                                  <p:stCondLst>
                                    <p:cond delay="0"/>
                                  </p:stCondLst>
                                  <p:childTnLst>
                                    <p:animScale>
                                      <p:cBhvr>
                                        <p:cTn id="1033" dur="1000" fill="hold"/>
                                        <p:tgtEl>
                                          <p:spTgt spid="62"/>
                                        </p:tgtEl>
                                      </p:cBhvr>
                                      <p:by x="30000" y="30000"/>
                                    </p:animScale>
                                  </p:childTnLst>
                                </p:cTn>
                              </p:par>
                              <p:par>
                                <p:cTn id="1034" presetID="6" presetClass="emph" presetSubtype="0" fill="hold" nodeType="withEffect">
                                  <p:stCondLst>
                                    <p:cond delay="0"/>
                                  </p:stCondLst>
                                  <p:childTnLst>
                                    <p:animScale>
                                      <p:cBhvr>
                                        <p:cTn id="1035" dur="1000" fill="hold"/>
                                        <p:tgtEl>
                                          <p:spTgt spid="124"/>
                                        </p:tgtEl>
                                      </p:cBhvr>
                                      <p:by x="15000" y="15000"/>
                                    </p:animScale>
                                  </p:childTnLst>
                                </p:cTn>
                              </p:par>
                              <p:par>
                                <p:cTn id="1036" presetID="42" presetClass="path" presetSubtype="0" accel="50000" decel="50000" fill="hold" nodeType="withEffect">
                                  <p:stCondLst>
                                    <p:cond delay="0"/>
                                  </p:stCondLst>
                                  <p:childTnLst>
                                    <p:animMotion origin="layout" path="M 2.77778E-6 -3.7037E-7 L -0.19497 0.1169 " pathEditMode="relative" rAng="0" ptsTypes="AA">
                                      <p:cBhvr>
                                        <p:cTn id="1037" dur="1000" fill="hold"/>
                                        <p:tgtEl>
                                          <p:spTgt spid="124"/>
                                        </p:tgtEl>
                                        <p:attrNameLst>
                                          <p:attrName>ppt_x</p:attrName>
                                          <p:attrName>ppt_y</p:attrName>
                                        </p:attrNameLst>
                                      </p:cBhvr>
                                      <p:rCtr x="-9757" y="5833"/>
                                    </p:animMotion>
                                  </p:childTnLst>
                                </p:cTn>
                              </p:par>
                              <p:par>
                                <p:cTn id="1038" presetID="42" presetClass="path" presetSubtype="0" accel="50000" decel="50000" fill="hold" grpId="2" nodeType="withEffect">
                                  <p:stCondLst>
                                    <p:cond delay="0"/>
                                  </p:stCondLst>
                                  <p:childTnLst>
                                    <p:animMotion origin="layout" path="M 3.33333E-6 0 L 0.15017 -0.34884 " pathEditMode="relative" rAng="0" ptsTypes="AA">
                                      <p:cBhvr>
                                        <p:cTn id="1039" dur="1000" fill="hold"/>
                                        <p:tgtEl>
                                          <p:spTgt spid="125"/>
                                        </p:tgtEl>
                                        <p:attrNameLst>
                                          <p:attrName>ppt_x</p:attrName>
                                          <p:attrName>ppt_y</p:attrName>
                                        </p:attrNameLst>
                                      </p:cBhvr>
                                      <p:rCtr x="7500" y="-17454"/>
                                    </p:animMotion>
                                  </p:childTnLst>
                                </p:cTn>
                              </p:par>
                              <p:par>
                                <p:cTn id="1040" presetID="42" presetClass="path" presetSubtype="0" accel="50000" decel="50000" fill="hold" grpId="3" nodeType="withEffect">
                                  <p:stCondLst>
                                    <p:cond delay="0"/>
                                  </p:stCondLst>
                                  <p:childTnLst>
                                    <p:animMotion origin="layout" path="M -2.77778E-7 -4.07407E-6 L -0.07517 -0.05578 " pathEditMode="relative" rAng="0" ptsTypes="AA">
                                      <p:cBhvr>
                                        <p:cTn id="1041" dur="1000" fill="hold"/>
                                        <p:tgtEl>
                                          <p:spTgt spid="62"/>
                                        </p:tgtEl>
                                        <p:attrNameLst>
                                          <p:attrName>ppt_x</p:attrName>
                                          <p:attrName>ppt_y</p:attrName>
                                        </p:attrNameLst>
                                      </p:cBhvr>
                                      <p:rCtr x="-3767" y="-2801"/>
                                    </p:animMotion>
                                  </p:childTnLst>
                                </p:cTn>
                              </p:par>
                              <p:par>
                                <p:cTn id="1042" presetID="23" presetClass="exit" presetSubtype="32" fill="hold" grpId="3" nodeType="withEffect">
                                  <p:stCondLst>
                                    <p:cond delay="0"/>
                                  </p:stCondLst>
                                  <p:childTnLst>
                                    <p:anim calcmode="lin" valueType="num">
                                      <p:cBhvr>
                                        <p:cTn id="1043" dur="1000"/>
                                        <p:tgtEl>
                                          <p:spTgt spid="125"/>
                                        </p:tgtEl>
                                        <p:attrNameLst>
                                          <p:attrName>ppt_w</p:attrName>
                                        </p:attrNameLst>
                                      </p:cBhvr>
                                      <p:tavLst>
                                        <p:tav tm="0">
                                          <p:val>
                                            <p:strVal val="ppt_w"/>
                                          </p:val>
                                        </p:tav>
                                        <p:tav tm="100000">
                                          <p:val>
                                            <p:fltVal val="0"/>
                                          </p:val>
                                        </p:tav>
                                      </p:tavLst>
                                    </p:anim>
                                    <p:anim calcmode="lin" valueType="num">
                                      <p:cBhvr>
                                        <p:cTn id="1044" dur="1000"/>
                                        <p:tgtEl>
                                          <p:spTgt spid="125"/>
                                        </p:tgtEl>
                                        <p:attrNameLst>
                                          <p:attrName>ppt_h</p:attrName>
                                        </p:attrNameLst>
                                      </p:cBhvr>
                                      <p:tavLst>
                                        <p:tav tm="0">
                                          <p:val>
                                            <p:strVal val="ppt_h"/>
                                          </p:val>
                                        </p:tav>
                                        <p:tav tm="100000">
                                          <p:val>
                                            <p:fltVal val="0"/>
                                          </p:val>
                                        </p:tav>
                                      </p:tavLst>
                                    </p:anim>
                                    <p:set>
                                      <p:cBhvr>
                                        <p:cTn id="1045" dur="1" fill="hold">
                                          <p:stCondLst>
                                            <p:cond delay="999"/>
                                          </p:stCondLst>
                                        </p:cTn>
                                        <p:tgtEl>
                                          <p:spTgt spid="125"/>
                                        </p:tgtEl>
                                        <p:attrNameLst>
                                          <p:attrName>style.visibility</p:attrName>
                                        </p:attrNameLst>
                                      </p:cBhvr>
                                      <p:to>
                                        <p:strVal val="hidden"/>
                                      </p:to>
                                    </p:set>
                                  </p:childTnLst>
                                </p:cTn>
                              </p:par>
                            </p:childTnLst>
                          </p:cTn>
                        </p:par>
                      </p:childTnLst>
                    </p:cTn>
                  </p:par>
                  <p:par>
                    <p:cTn id="1046" fill="hold">
                      <p:stCondLst>
                        <p:cond delay="indefinite"/>
                      </p:stCondLst>
                      <p:childTnLst>
                        <p:par>
                          <p:cTn id="1047" fill="hold">
                            <p:stCondLst>
                              <p:cond delay="0"/>
                            </p:stCondLst>
                            <p:childTnLst>
                              <p:par>
                                <p:cTn id="1048" presetID="12" presetClass="entr" presetSubtype="8" fill="hold" grpId="0" nodeType="clickEffect">
                                  <p:stCondLst>
                                    <p:cond delay="0"/>
                                  </p:stCondLst>
                                  <p:childTnLst>
                                    <p:set>
                                      <p:cBhvr>
                                        <p:cTn id="1049" dur="1" fill="hold">
                                          <p:stCondLst>
                                            <p:cond delay="0"/>
                                          </p:stCondLst>
                                        </p:cTn>
                                        <p:tgtEl>
                                          <p:spTgt spid="63"/>
                                        </p:tgtEl>
                                        <p:attrNameLst>
                                          <p:attrName>style.visibility</p:attrName>
                                        </p:attrNameLst>
                                      </p:cBhvr>
                                      <p:to>
                                        <p:strVal val="visible"/>
                                      </p:to>
                                    </p:set>
                                    <p:anim calcmode="lin" valueType="num">
                                      <p:cBhvr additive="base">
                                        <p:cTn id="1050" dur="500"/>
                                        <p:tgtEl>
                                          <p:spTgt spid="63"/>
                                        </p:tgtEl>
                                        <p:attrNameLst>
                                          <p:attrName>ppt_x</p:attrName>
                                        </p:attrNameLst>
                                      </p:cBhvr>
                                      <p:tavLst>
                                        <p:tav tm="0">
                                          <p:val>
                                            <p:strVal val="#ppt_x-#ppt_w*1.125000"/>
                                          </p:val>
                                        </p:tav>
                                        <p:tav tm="100000">
                                          <p:val>
                                            <p:strVal val="#ppt_x"/>
                                          </p:val>
                                        </p:tav>
                                      </p:tavLst>
                                    </p:anim>
                                    <p:animEffect transition="in" filter="wipe(right)">
                                      <p:cBhvr>
                                        <p:cTn id="1051" dur="500"/>
                                        <p:tgtEl>
                                          <p:spTgt spid="63"/>
                                        </p:tgtEl>
                                      </p:cBhvr>
                                    </p:animEffect>
                                  </p:childTnLst>
                                </p:cTn>
                              </p:par>
                              <p:par>
                                <p:cTn id="1052" presetID="23" presetClass="entr" presetSubtype="16" fill="hold" nodeType="withEffect">
                                  <p:stCondLst>
                                    <p:cond delay="500"/>
                                  </p:stCondLst>
                                  <p:childTnLst>
                                    <p:set>
                                      <p:cBhvr>
                                        <p:cTn id="1053" dur="1" fill="hold">
                                          <p:stCondLst>
                                            <p:cond delay="0"/>
                                          </p:stCondLst>
                                        </p:cTn>
                                        <p:tgtEl>
                                          <p:spTgt spid="128"/>
                                        </p:tgtEl>
                                        <p:attrNameLst>
                                          <p:attrName>style.visibility</p:attrName>
                                        </p:attrNameLst>
                                      </p:cBhvr>
                                      <p:to>
                                        <p:strVal val="visible"/>
                                      </p:to>
                                    </p:set>
                                    <p:anim calcmode="lin" valueType="num">
                                      <p:cBhvr>
                                        <p:cTn id="1054" dur="1000" fill="hold"/>
                                        <p:tgtEl>
                                          <p:spTgt spid="128"/>
                                        </p:tgtEl>
                                        <p:attrNameLst>
                                          <p:attrName>ppt_w</p:attrName>
                                        </p:attrNameLst>
                                      </p:cBhvr>
                                      <p:tavLst>
                                        <p:tav tm="0">
                                          <p:val>
                                            <p:fltVal val="0"/>
                                          </p:val>
                                        </p:tav>
                                        <p:tav tm="100000">
                                          <p:val>
                                            <p:strVal val="#ppt_w"/>
                                          </p:val>
                                        </p:tav>
                                      </p:tavLst>
                                    </p:anim>
                                    <p:anim calcmode="lin" valueType="num">
                                      <p:cBhvr>
                                        <p:cTn id="1055" dur="1000" fill="hold"/>
                                        <p:tgtEl>
                                          <p:spTgt spid="128"/>
                                        </p:tgtEl>
                                        <p:attrNameLst>
                                          <p:attrName>ppt_h</p:attrName>
                                        </p:attrNameLst>
                                      </p:cBhvr>
                                      <p:tavLst>
                                        <p:tav tm="0">
                                          <p:val>
                                            <p:fltVal val="0"/>
                                          </p:val>
                                        </p:tav>
                                        <p:tav tm="100000">
                                          <p:val>
                                            <p:strVal val="#ppt_h"/>
                                          </p:val>
                                        </p:tav>
                                      </p:tavLst>
                                    </p:anim>
                                  </p:childTnLst>
                                </p:cTn>
                              </p:par>
                              <p:par>
                                <p:cTn id="1056" presetID="23" presetClass="entr" presetSubtype="16" fill="hold" grpId="0" nodeType="withEffect">
                                  <p:stCondLst>
                                    <p:cond delay="500"/>
                                  </p:stCondLst>
                                  <p:childTnLst>
                                    <p:set>
                                      <p:cBhvr>
                                        <p:cTn id="1057" dur="1" fill="hold">
                                          <p:stCondLst>
                                            <p:cond delay="0"/>
                                          </p:stCondLst>
                                        </p:cTn>
                                        <p:tgtEl>
                                          <p:spTgt spid="126"/>
                                        </p:tgtEl>
                                        <p:attrNameLst>
                                          <p:attrName>style.visibility</p:attrName>
                                        </p:attrNameLst>
                                      </p:cBhvr>
                                      <p:to>
                                        <p:strVal val="visible"/>
                                      </p:to>
                                    </p:set>
                                    <p:anim calcmode="lin" valueType="num">
                                      <p:cBhvr>
                                        <p:cTn id="1058" dur="1000" fill="hold"/>
                                        <p:tgtEl>
                                          <p:spTgt spid="126"/>
                                        </p:tgtEl>
                                        <p:attrNameLst>
                                          <p:attrName>ppt_w</p:attrName>
                                        </p:attrNameLst>
                                      </p:cBhvr>
                                      <p:tavLst>
                                        <p:tav tm="0">
                                          <p:val>
                                            <p:fltVal val="0"/>
                                          </p:val>
                                        </p:tav>
                                        <p:tav tm="100000">
                                          <p:val>
                                            <p:strVal val="#ppt_w"/>
                                          </p:val>
                                        </p:tav>
                                      </p:tavLst>
                                    </p:anim>
                                    <p:anim calcmode="lin" valueType="num">
                                      <p:cBhvr>
                                        <p:cTn id="1059" dur="1000" fill="hold"/>
                                        <p:tgtEl>
                                          <p:spTgt spid="126"/>
                                        </p:tgtEl>
                                        <p:attrNameLst>
                                          <p:attrName>ppt_h</p:attrName>
                                        </p:attrNameLst>
                                      </p:cBhvr>
                                      <p:tavLst>
                                        <p:tav tm="0">
                                          <p:val>
                                            <p:fltVal val="0"/>
                                          </p:val>
                                        </p:tav>
                                        <p:tav tm="100000">
                                          <p:val>
                                            <p:strVal val="#ppt_h"/>
                                          </p:val>
                                        </p:tav>
                                      </p:tavLst>
                                    </p:anim>
                                  </p:childTnLst>
                                </p:cTn>
                              </p:par>
                              <p:par>
                                <p:cTn id="1060" presetID="42" presetClass="path" presetSubtype="0" accel="50000" decel="50000" fill="hold" grpId="1" nodeType="withEffect">
                                  <p:stCondLst>
                                    <p:cond delay="500"/>
                                  </p:stCondLst>
                                  <p:childTnLst>
                                    <p:animMotion origin="layout" path="M 1.38889E-6 7.40741E-7 L 0.26806 -0.27894 " pathEditMode="relative" rAng="0" ptsTypes="AA">
                                      <p:cBhvr>
                                        <p:cTn id="1061" dur="1000" spd="-100000" fill="hold"/>
                                        <p:tgtEl>
                                          <p:spTgt spid="126"/>
                                        </p:tgtEl>
                                        <p:attrNameLst>
                                          <p:attrName>ppt_x</p:attrName>
                                          <p:attrName>ppt_y</p:attrName>
                                        </p:attrNameLst>
                                      </p:cBhvr>
                                      <p:rCtr x="13490" y="-13819"/>
                                    </p:animMotion>
                                  </p:childTnLst>
                                </p:cTn>
                              </p:par>
                              <p:par>
                                <p:cTn id="1062" presetID="42" presetClass="path" presetSubtype="0" accel="50000" decel="50000" fill="hold" nodeType="withEffect">
                                  <p:stCondLst>
                                    <p:cond delay="500"/>
                                  </p:stCondLst>
                                  <p:childTnLst>
                                    <p:animMotion origin="layout" path="M -4.44444E-6 -7.40741E-7 L -0.01302 0.24838 " pathEditMode="relative" rAng="0" ptsTypes="AA">
                                      <p:cBhvr>
                                        <p:cTn id="1063" dur="1000" spd="-100000" fill="hold"/>
                                        <p:tgtEl>
                                          <p:spTgt spid="128"/>
                                        </p:tgtEl>
                                        <p:attrNameLst>
                                          <p:attrName>ppt_x</p:attrName>
                                          <p:attrName>ppt_y</p:attrName>
                                        </p:attrNameLst>
                                      </p:cBhvr>
                                      <p:rCtr x="-660" y="12407"/>
                                    </p:animMotion>
                                  </p:childTnLst>
                                </p:cTn>
                              </p:par>
                            </p:childTnLst>
                          </p:cTn>
                        </p:par>
                      </p:childTnLst>
                    </p:cTn>
                  </p:par>
                  <p:par>
                    <p:cTn id="1064" fill="hold">
                      <p:stCondLst>
                        <p:cond delay="indefinite"/>
                      </p:stCondLst>
                      <p:childTnLst>
                        <p:par>
                          <p:cTn id="1065" fill="hold">
                            <p:stCondLst>
                              <p:cond delay="0"/>
                            </p:stCondLst>
                            <p:childTnLst>
                              <p:par>
                                <p:cTn id="1066" presetID="23" presetClass="entr" presetSubtype="16" fill="hold" grpId="0" nodeType="clickEffect">
                                  <p:stCondLst>
                                    <p:cond delay="1000"/>
                                  </p:stCondLst>
                                  <p:childTnLst>
                                    <p:set>
                                      <p:cBhvr>
                                        <p:cTn id="1067" dur="1" fill="hold">
                                          <p:stCondLst>
                                            <p:cond delay="0"/>
                                          </p:stCondLst>
                                        </p:cTn>
                                        <p:tgtEl>
                                          <p:spTgt spid="129"/>
                                        </p:tgtEl>
                                        <p:attrNameLst>
                                          <p:attrName>style.visibility</p:attrName>
                                        </p:attrNameLst>
                                      </p:cBhvr>
                                      <p:to>
                                        <p:strVal val="visible"/>
                                      </p:to>
                                    </p:set>
                                    <p:anim calcmode="lin" valueType="num">
                                      <p:cBhvr>
                                        <p:cTn id="1068" dur="1000" fill="hold"/>
                                        <p:tgtEl>
                                          <p:spTgt spid="129"/>
                                        </p:tgtEl>
                                        <p:attrNameLst>
                                          <p:attrName>ppt_w</p:attrName>
                                        </p:attrNameLst>
                                      </p:cBhvr>
                                      <p:tavLst>
                                        <p:tav tm="0">
                                          <p:val>
                                            <p:fltVal val="0"/>
                                          </p:val>
                                        </p:tav>
                                        <p:tav tm="100000">
                                          <p:val>
                                            <p:strVal val="#ppt_w"/>
                                          </p:val>
                                        </p:tav>
                                      </p:tavLst>
                                    </p:anim>
                                    <p:anim calcmode="lin" valueType="num">
                                      <p:cBhvr>
                                        <p:cTn id="1069" dur="1000" fill="hold"/>
                                        <p:tgtEl>
                                          <p:spTgt spid="129"/>
                                        </p:tgtEl>
                                        <p:attrNameLst>
                                          <p:attrName>ppt_h</p:attrName>
                                        </p:attrNameLst>
                                      </p:cBhvr>
                                      <p:tavLst>
                                        <p:tav tm="0">
                                          <p:val>
                                            <p:fltVal val="0"/>
                                          </p:val>
                                        </p:tav>
                                        <p:tav tm="100000">
                                          <p:val>
                                            <p:strVal val="#ppt_h"/>
                                          </p:val>
                                        </p:tav>
                                      </p:tavLst>
                                    </p:anim>
                                  </p:childTnLst>
                                </p:cTn>
                              </p:par>
                              <p:par>
                                <p:cTn id="1070" presetID="23" presetClass="entr" presetSubtype="16" fill="hold" nodeType="withEffect">
                                  <p:stCondLst>
                                    <p:cond delay="1000"/>
                                  </p:stCondLst>
                                  <p:childTnLst>
                                    <p:set>
                                      <p:cBhvr>
                                        <p:cTn id="1071" dur="1" fill="hold">
                                          <p:stCondLst>
                                            <p:cond delay="0"/>
                                          </p:stCondLst>
                                        </p:cTn>
                                        <p:tgtEl>
                                          <p:spTgt spid="131"/>
                                        </p:tgtEl>
                                        <p:attrNameLst>
                                          <p:attrName>style.visibility</p:attrName>
                                        </p:attrNameLst>
                                      </p:cBhvr>
                                      <p:to>
                                        <p:strVal val="visible"/>
                                      </p:to>
                                    </p:set>
                                    <p:anim calcmode="lin" valueType="num">
                                      <p:cBhvr>
                                        <p:cTn id="1072" dur="1000" fill="hold"/>
                                        <p:tgtEl>
                                          <p:spTgt spid="131"/>
                                        </p:tgtEl>
                                        <p:attrNameLst>
                                          <p:attrName>ppt_w</p:attrName>
                                        </p:attrNameLst>
                                      </p:cBhvr>
                                      <p:tavLst>
                                        <p:tav tm="0">
                                          <p:val>
                                            <p:fltVal val="0"/>
                                          </p:val>
                                        </p:tav>
                                        <p:tav tm="100000">
                                          <p:val>
                                            <p:strVal val="#ppt_w"/>
                                          </p:val>
                                        </p:tav>
                                      </p:tavLst>
                                    </p:anim>
                                    <p:anim calcmode="lin" valueType="num">
                                      <p:cBhvr>
                                        <p:cTn id="1073" dur="1000" fill="hold"/>
                                        <p:tgtEl>
                                          <p:spTgt spid="131"/>
                                        </p:tgtEl>
                                        <p:attrNameLst>
                                          <p:attrName>ppt_h</p:attrName>
                                        </p:attrNameLst>
                                      </p:cBhvr>
                                      <p:tavLst>
                                        <p:tav tm="0">
                                          <p:val>
                                            <p:fltVal val="0"/>
                                          </p:val>
                                        </p:tav>
                                        <p:tav tm="100000">
                                          <p:val>
                                            <p:strVal val="#ppt_h"/>
                                          </p:val>
                                        </p:tav>
                                      </p:tavLst>
                                    </p:anim>
                                  </p:childTnLst>
                                </p:cTn>
                              </p:par>
                              <p:par>
                                <p:cTn id="1074" presetID="42" presetClass="path" presetSubtype="0" accel="50000" decel="50000" fill="hold" nodeType="withEffect">
                                  <p:stCondLst>
                                    <p:cond delay="1000"/>
                                  </p:stCondLst>
                                  <p:childTnLst>
                                    <p:animMotion origin="layout" path="M 1.11111E-6 -3.33333E-6 L 0.03246 0.24699 " pathEditMode="relative" rAng="0" ptsTypes="AA">
                                      <p:cBhvr>
                                        <p:cTn id="1075" dur="1000" spd="-100000" fill="hold"/>
                                        <p:tgtEl>
                                          <p:spTgt spid="131"/>
                                        </p:tgtEl>
                                        <p:attrNameLst>
                                          <p:attrName>ppt_x</p:attrName>
                                          <p:attrName>ppt_y</p:attrName>
                                        </p:attrNameLst>
                                      </p:cBhvr>
                                      <p:rCtr x="1233" y="11921"/>
                                    </p:animMotion>
                                  </p:childTnLst>
                                </p:cTn>
                              </p:par>
                              <p:par>
                                <p:cTn id="1076" presetID="42" presetClass="path" presetSubtype="0" accel="50000" decel="50000" fill="hold" grpId="2" nodeType="withEffect">
                                  <p:stCondLst>
                                    <p:cond delay="1000"/>
                                  </p:stCondLst>
                                  <p:childTnLst>
                                    <p:animMotion origin="layout" path="M 0 -3.7037E-6 L 0.27136 -0.26713 " pathEditMode="relative" rAng="0" ptsTypes="AA">
                                      <p:cBhvr>
                                        <p:cTn id="1077" dur="1000" spd="-100000" fill="hold"/>
                                        <p:tgtEl>
                                          <p:spTgt spid="129"/>
                                        </p:tgtEl>
                                        <p:attrNameLst>
                                          <p:attrName>ppt_x</p:attrName>
                                          <p:attrName>ppt_y</p:attrName>
                                        </p:attrNameLst>
                                      </p:cBhvr>
                                      <p:rCtr x="13698" y="-13241"/>
                                    </p:animMotion>
                                  </p:childTnLst>
                                </p:cTn>
                              </p:par>
                              <p:par>
                                <p:cTn id="1078" presetID="23" presetClass="exit" presetSubtype="32" fill="hold" grpId="3" nodeType="withEffect">
                                  <p:stCondLst>
                                    <p:cond delay="0"/>
                                  </p:stCondLst>
                                  <p:childTnLst>
                                    <p:anim calcmode="lin" valueType="num">
                                      <p:cBhvr>
                                        <p:cTn id="1079" dur="1000"/>
                                        <p:tgtEl>
                                          <p:spTgt spid="126"/>
                                        </p:tgtEl>
                                        <p:attrNameLst>
                                          <p:attrName>ppt_w</p:attrName>
                                        </p:attrNameLst>
                                      </p:cBhvr>
                                      <p:tavLst>
                                        <p:tav tm="0">
                                          <p:val>
                                            <p:strVal val="ppt_w"/>
                                          </p:val>
                                        </p:tav>
                                        <p:tav tm="100000">
                                          <p:val>
                                            <p:fltVal val="0"/>
                                          </p:val>
                                        </p:tav>
                                      </p:tavLst>
                                    </p:anim>
                                    <p:anim calcmode="lin" valueType="num">
                                      <p:cBhvr>
                                        <p:cTn id="1080" dur="1000"/>
                                        <p:tgtEl>
                                          <p:spTgt spid="126"/>
                                        </p:tgtEl>
                                        <p:attrNameLst>
                                          <p:attrName>ppt_h</p:attrName>
                                        </p:attrNameLst>
                                      </p:cBhvr>
                                      <p:tavLst>
                                        <p:tav tm="0">
                                          <p:val>
                                            <p:strVal val="ppt_h"/>
                                          </p:val>
                                        </p:tav>
                                        <p:tav tm="100000">
                                          <p:val>
                                            <p:fltVal val="0"/>
                                          </p:val>
                                        </p:tav>
                                      </p:tavLst>
                                    </p:anim>
                                    <p:set>
                                      <p:cBhvr>
                                        <p:cTn id="1081" dur="1" fill="hold">
                                          <p:stCondLst>
                                            <p:cond delay="999"/>
                                          </p:stCondLst>
                                        </p:cTn>
                                        <p:tgtEl>
                                          <p:spTgt spid="126"/>
                                        </p:tgtEl>
                                        <p:attrNameLst>
                                          <p:attrName>style.visibility</p:attrName>
                                        </p:attrNameLst>
                                      </p:cBhvr>
                                      <p:to>
                                        <p:strVal val="hidden"/>
                                      </p:to>
                                    </p:set>
                                  </p:childTnLst>
                                </p:cTn>
                              </p:par>
                              <p:par>
                                <p:cTn id="1082" presetID="23" presetClass="exit" presetSubtype="32" fill="hold" nodeType="withEffect">
                                  <p:stCondLst>
                                    <p:cond delay="0"/>
                                  </p:stCondLst>
                                  <p:childTnLst>
                                    <p:anim calcmode="lin" valueType="num">
                                      <p:cBhvr>
                                        <p:cTn id="1083" dur="1000"/>
                                        <p:tgtEl>
                                          <p:spTgt spid="128"/>
                                        </p:tgtEl>
                                        <p:attrNameLst>
                                          <p:attrName>ppt_w</p:attrName>
                                        </p:attrNameLst>
                                      </p:cBhvr>
                                      <p:tavLst>
                                        <p:tav tm="0">
                                          <p:val>
                                            <p:strVal val="ppt_w"/>
                                          </p:val>
                                        </p:tav>
                                        <p:tav tm="100000">
                                          <p:val>
                                            <p:fltVal val="0"/>
                                          </p:val>
                                        </p:tav>
                                      </p:tavLst>
                                    </p:anim>
                                    <p:anim calcmode="lin" valueType="num">
                                      <p:cBhvr>
                                        <p:cTn id="1084" dur="1000"/>
                                        <p:tgtEl>
                                          <p:spTgt spid="128"/>
                                        </p:tgtEl>
                                        <p:attrNameLst>
                                          <p:attrName>ppt_h</p:attrName>
                                        </p:attrNameLst>
                                      </p:cBhvr>
                                      <p:tavLst>
                                        <p:tav tm="0">
                                          <p:val>
                                            <p:strVal val="ppt_h"/>
                                          </p:val>
                                        </p:tav>
                                        <p:tav tm="100000">
                                          <p:val>
                                            <p:fltVal val="0"/>
                                          </p:val>
                                        </p:tav>
                                      </p:tavLst>
                                    </p:anim>
                                    <p:set>
                                      <p:cBhvr>
                                        <p:cTn id="1085" dur="1" fill="hold">
                                          <p:stCondLst>
                                            <p:cond delay="999"/>
                                          </p:stCondLst>
                                        </p:cTn>
                                        <p:tgtEl>
                                          <p:spTgt spid="128"/>
                                        </p:tgtEl>
                                        <p:attrNameLst>
                                          <p:attrName>style.visibility</p:attrName>
                                        </p:attrNameLst>
                                      </p:cBhvr>
                                      <p:to>
                                        <p:strVal val="hidden"/>
                                      </p:to>
                                    </p:set>
                                  </p:childTnLst>
                                </p:cTn>
                              </p:par>
                              <p:par>
                                <p:cTn id="1086" presetID="42" presetClass="path" presetSubtype="0" accel="50000" decel="50000" fill="hold" grpId="2" nodeType="withEffect">
                                  <p:stCondLst>
                                    <p:cond delay="0"/>
                                  </p:stCondLst>
                                  <p:childTnLst>
                                    <p:animMotion origin="layout" path="M 1.38889E-6 7.40741E-7 L 0.26806 -0.27894 " pathEditMode="relative" rAng="0" ptsTypes="AA">
                                      <p:cBhvr>
                                        <p:cTn id="1087" dur="1000" fill="hold"/>
                                        <p:tgtEl>
                                          <p:spTgt spid="126"/>
                                        </p:tgtEl>
                                        <p:attrNameLst>
                                          <p:attrName>ppt_x</p:attrName>
                                          <p:attrName>ppt_y</p:attrName>
                                        </p:attrNameLst>
                                      </p:cBhvr>
                                      <p:rCtr x="13490" y="-13819"/>
                                    </p:animMotion>
                                  </p:childTnLst>
                                </p:cTn>
                              </p:par>
                              <p:par>
                                <p:cTn id="1088" presetID="42" presetClass="path" presetSubtype="0" accel="50000" decel="50000" fill="hold" nodeType="withEffect">
                                  <p:stCondLst>
                                    <p:cond delay="0"/>
                                  </p:stCondLst>
                                  <p:childTnLst>
                                    <p:animMotion origin="layout" path="M -4.44444E-6 -7.40741E-7 L -0.01684 0.25208 " pathEditMode="relative" rAng="0" ptsTypes="AA">
                                      <p:cBhvr>
                                        <p:cTn id="1089" dur="1000" fill="hold"/>
                                        <p:tgtEl>
                                          <p:spTgt spid="128"/>
                                        </p:tgtEl>
                                        <p:attrNameLst>
                                          <p:attrName>ppt_x</p:attrName>
                                          <p:attrName>ppt_y</p:attrName>
                                        </p:attrNameLst>
                                      </p:cBhvr>
                                      <p:rCtr x="-851" y="12431"/>
                                    </p:animMotion>
                                  </p:childTnLst>
                                </p:cTn>
                              </p:par>
                            </p:childTnLst>
                          </p:cTn>
                        </p:par>
                      </p:childTnLst>
                    </p:cTn>
                  </p:par>
                  <p:par>
                    <p:cTn id="1090" fill="hold">
                      <p:stCondLst>
                        <p:cond delay="indefinite"/>
                      </p:stCondLst>
                      <p:childTnLst>
                        <p:par>
                          <p:cTn id="1091" fill="hold">
                            <p:stCondLst>
                              <p:cond delay="0"/>
                            </p:stCondLst>
                            <p:childTnLst>
                              <p:par>
                                <p:cTn id="1092" presetID="8" presetClass="emph" presetSubtype="0" fill="hold" grpId="1" nodeType="clickEffect">
                                  <p:stCondLst>
                                    <p:cond delay="0"/>
                                  </p:stCondLst>
                                  <p:childTnLst>
                                    <p:animRot by="-5400000">
                                      <p:cBhvr>
                                        <p:cTn id="1093" dur="1000" fill="hold"/>
                                        <p:tgtEl>
                                          <p:spTgt spid="63"/>
                                        </p:tgtEl>
                                        <p:attrNameLst>
                                          <p:attrName>r</p:attrName>
                                        </p:attrNameLst>
                                      </p:cBhvr>
                                    </p:animRot>
                                  </p:childTnLst>
                                </p:cTn>
                              </p:par>
                              <p:par>
                                <p:cTn id="1094" presetID="6" presetClass="emph" presetSubtype="0" fill="hold" grpId="2" nodeType="withEffect">
                                  <p:stCondLst>
                                    <p:cond delay="0"/>
                                  </p:stCondLst>
                                  <p:childTnLst>
                                    <p:animScale>
                                      <p:cBhvr>
                                        <p:cTn id="1095" dur="1000" fill="hold"/>
                                        <p:tgtEl>
                                          <p:spTgt spid="63"/>
                                        </p:tgtEl>
                                      </p:cBhvr>
                                      <p:by x="30000" y="30000"/>
                                    </p:animScale>
                                  </p:childTnLst>
                                </p:cTn>
                              </p:par>
                              <p:par>
                                <p:cTn id="1096" presetID="42" presetClass="path" presetSubtype="0" accel="50000" decel="50000" fill="hold" grpId="1" nodeType="withEffect">
                                  <p:stCondLst>
                                    <p:cond delay="0"/>
                                  </p:stCondLst>
                                  <p:childTnLst>
                                    <p:animMotion origin="layout" path="M 0 -3.7037E-6 L 0.19688 -0.32152 " pathEditMode="relative" rAng="0" ptsTypes="AA">
                                      <p:cBhvr>
                                        <p:cTn id="1097" dur="1000" fill="hold"/>
                                        <p:tgtEl>
                                          <p:spTgt spid="129"/>
                                        </p:tgtEl>
                                        <p:attrNameLst>
                                          <p:attrName>ppt_x</p:attrName>
                                          <p:attrName>ppt_y</p:attrName>
                                        </p:attrNameLst>
                                      </p:cBhvr>
                                      <p:rCtr x="9844" y="-16088"/>
                                    </p:animMotion>
                                  </p:childTnLst>
                                </p:cTn>
                              </p:par>
                              <p:par>
                                <p:cTn id="1098" presetID="42" presetClass="path" presetSubtype="0" accel="50000" decel="50000" fill="hold" grpId="3" nodeType="withEffect">
                                  <p:stCondLst>
                                    <p:cond delay="0"/>
                                  </p:stCondLst>
                                  <p:childTnLst>
                                    <p:animMotion origin="layout" path="M -4.16667E-6 -4.07407E-6 L -0.07517 -0.05578 " pathEditMode="relative" rAng="0" ptsTypes="AA">
                                      <p:cBhvr>
                                        <p:cTn id="1099" dur="1000" fill="hold"/>
                                        <p:tgtEl>
                                          <p:spTgt spid="63"/>
                                        </p:tgtEl>
                                        <p:attrNameLst>
                                          <p:attrName>ppt_x</p:attrName>
                                          <p:attrName>ppt_y</p:attrName>
                                        </p:attrNameLst>
                                      </p:cBhvr>
                                      <p:rCtr x="-3767" y="-2801"/>
                                    </p:animMotion>
                                  </p:childTnLst>
                                </p:cTn>
                              </p:par>
                              <p:par>
                                <p:cTn id="1100" presetID="42" presetClass="path" presetSubtype="0" accel="50000" decel="50000" fill="hold" nodeType="withEffect">
                                  <p:stCondLst>
                                    <p:cond delay="0"/>
                                  </p:stCondLst>
                                  <p:childTnLst>
                                    <p:animMotion origin="layout" path="M 1.11111E-6 -3.33333E-6 L -0.04184 0.19283 " pathEditMode="relative" rAng="0" ptsTypes="AA">
                                      <p:cBhvr>
                                        <p:cTn id="1101" dur="1000" fill="hold"/>
                                        <p:tgtEl>
                                          <p:spTgt spid="131"/>
                                        </p:tgtEl>
                                        <p:attrNameLst>
                                          <p:attrName>ppt_x</p:attrName>
                                          <p:attrName>ppt_y</p:attrName>
                                        </p:attrNameLst>
                                      </p:cBhvr>
                                      <p:rCtr x="-2101" y="9630"/>
                                    </p:animMotion>
                                  </p:childTnLst>
                                </p:cTn>
                              </p:par>
                              <p:par>
                                <p:cTn id="1102" presetID="23" presetClass="exit" presetSubtype="32" fill="hold" grpId="3" nodeType="withEffect">
                                  <p:stCondLst>
                                    <p:cond delay="0"/>
                                  </p:stCondLst>
                                  <p:childTnLst>
                                    <p:anim calcmode="lin" valueType="num">
                                      <p:cBhvr>
                                        <p:cTn id="1103" dur="1000"/>
                                        <p:tgtEl>
                                          <p:spTgt spid="129"/>
                                        </p:tgtEl>
                                        <p:attrNameLst>
                                          <p:attrName>ppt_w</p:attrName>
                                        </p:attrNameLst>
                                      </p:cBhvr>
                                      <p:tavLst>
                                        <p:tav tm="0">
                                          <p:val>
                                            <p:strVal val="ppt_w"/>
                                          </p:val>
                                        </p:tav>
                                        <p:tav tm="100000">
                                          <p:val>
                                            <p:fltVal val="0"/>
                                          </p:val>
                                        </p:tav>
                                      </p:tavLst>
                                    </p:anim>
                                    <p:anim calcmode="lin" valueType="num">
                                      <p:cBhvr>
                                        <p:cTn id="1104" dur="1000"/>
                                        <p:tgtEl>
                                          <p:spTgt spid="129"/>
                                        </p:tgtEl>
                                        <p:attrNameLst>
                                          <p:attrName>ppt_h</p:attrName>
                                        </p:attrNameLst>
                                      </p:cBhvr>
                                      <p:tavLst>
                                        <p:tav tm="0">
                                          <p:val>
                                            <p:strVal val="ppt_h"/>
                                          </p:val>
                                        </p:tav>
                                        <p:tav tm="100000">
                                          <p:val>
                                            <p:fltVal val="0"/>
                                          </p:val>
                                        </p:tav>
                                      </p:tavLst>
                                    </p:anim>
                                    <p:set>
                                      <p:cBhvr>
                                        <p:cTn id="1105" dur="1" fill="hold">
                                          <p:stCondLst>
                                            <p:cond delay="999"/>
                                          </p:stCondLst>
                                        </p:cTn>
                                        <p:tgtEl>
                                          <p:spTgt spid="129"/>
                                        </p:tgtEl>
                                        <p:attrNameLst>
                                          <p:attrName>style.visibility</p:attrName>
                                        </p:attrNameLst>
                                      </p:cBhvr>
                                      <p:to>
                                        <p:strVal val="hidden"/>
                                      </p:to>
                                    </p:set>
                                  </p:childTnLst>
                                </p:cTn>
                              </p:par>
                              <p:par>
                                <p:cTn id="1106" presetID="23" presetClass="exit" presetSubtype="32" fill="hold" nodeType="withEffect">
                                  <p:stCondLst>
                                    <p:cond delay="0"/>
                                  </p:stCondLst>
                                  <p:childTnLst>
                                    <p:anim calcmode="lin" valueType="num">
                                      <p:cBhvr>
                                        <p:cTn id="1107" dur="1000"/>
                                        <p:tgtEl>
                                          <p:spTgt spid="131"/>
                                        </p:tgtEl>
                                        <p:attrNameLst>
                                          <p:attrName>ppt_w</p:attrName>
                                        </p:attrNameLst>
                                      </p:cBhvr>
                                      <p:tavLst>
                                        <p:tav tm="0">
                                          <p:val>
                                            <p:strVal val="ppt_w"/>
                                          </p:val>
                                        </p:tav>
                                        <p:tav tm="100000">
                                          <p:val>
                                            <p:fltVal val="0"/>
                                          </p:val>
                                        </p:tav>
                                      </p:tavLst>
                                    </p:anim>
                                    <p:anim calcmode="lin" valueType="num">
                                      <p:cBhvr>
                                        <p:cTn id="1108" dur="1000"/>
                                        <p:tgtEl>
                                          <p:spTgt spid="131"/>
                                        </p:tgtEl>
                                        <p:attrNameLst>
                                          <p:attrName>ppt_h</p:attrName>
                                        </p:attrNameLst>
                                      </p:cBhvr>
                                      <p:tavLst>
                                        <p:tav tm="0">
                                          <p:val>
                                            <p:strVal val="ppt_h"/>
                                          </p:val>
                                        </p:tav>
                                        <p:tav tm="100000">
                                          <p:val>
                                            <p:fltVal val="0"/>
                                          </p:val>
                                        </p:tav>
                                      </p:tavLst>
                                    </p:anim>
                                    <p:set>
                                      <p:cBhvr>
                                        <p:cTn id="1109" dur="1" fill="hold">
                                          <p:stCondLst>
                                            <p:cond delay="999"/>
                                          </p:stCondLst>
                                        </p:cTn>
                                        <p:tgtEl>
                                          <p:spTgt spid="131"/>
                                        </p:tgtEl>
                                        <p:attrNameLst>
                                          <p:attrName>style.visibility</p:attrName>
                                        </p:attrNameLst>
                                      </p:cBhvr>
                                      <p:to>
                                        <p:strVal val="hidden"/>
                                      </p:to>
                                    </p:set>
                                  </p:childTnLst>
                                </p:cTn>
                              </p:par>
                            </p:childTnLst>
                          </p:cTn>
                        </p:par>
                      </p:childTnLst>
                    </p:cTn>
                  </p:par>
                  <p:par>
                    <p:cTn id="1110" fill="hold">
                      <p:stCondLst>
                        <p:cond delay="indefinite"/>
                      </p:stCondLst>
                      <p:childTnLst>
                        <p:par>
                          <p:cTn id="1111" fill="hold">
                            <p:stCondLst>
                              <p:cond delay="0"/>
                            </p:stCondLst>
                            <p:childTnLst>
                              <p:par>
                                <p:cTn id="1112" presetID="12" presetClass="entr" presetSubtype="8" fill="hold" grpId="0" nodeType="clickEffect">
                                  <p:stCondLst>
                                    <p:cond delay="0"/>
                                  </p:stCondLst>
                                  <p:childTnLst>
                                    <p:set>
                                      <p:cBhvr>
                                        <p:cTn id="1113" dur="1" fill="hold">
                                          <p:stCondLst>
                                            <p:cond delay="0"/>
                                          </p:stCondLst>
                                        </p:cTn>
                                        <p:tgtEl>
                                          <p:spTgt spid="64"/>
                                        </p:tgtEl>
                                        <p:attrNameLst>
                                          <p:attrName>style.visibility</p:attrName>
                                        </p:attrNameLst>
                                      </p:cBhvr>
                                      <p:to>
                                        <p:strVal val="visible"/>
                                      </p:to>
                                    </p:set>
                                    <p:anim calcmode="lin" valueType="num">
                                      <p:cBhvr additive="base">
                                        <p:cTn id="1114" dur="500"/>
                                        <p:tgtEl>
                                          <p:spTgt spid="64"/>
                                        </p:tgtEl>
                                        <p:attrNameLst>
                                          <p:attrName>ppt_x</p:attrName>
                                        </p:attrNameLst>
                                      </p:cBhvr>
                                      <p:tavLst>
                                        <p:tav tm="0">
                                          <p:val>
                                            <p:strVal val="#ppt_x-#ppt_w*1.125000"/>
                                          </p:val>
                                        </p:tav>
                                        <p:tav tm="100000">
                                          <p:val>
                                            <p:strVal val="#ppt_x"/>
                                          </p:val>
                                        </p:tav>
                                      </p:tavLst>
                                    </p:anim>
                                    <p:animEffect transition="in" filter="wipe(right)">
                                      <p:cBhvr>
                                        <p:cTn id="1115" dur="500"/>
                                        <p:tgtEl>
                                          <p:spTgt spid="64"/>
                                        </p:tgtEl>
                                      </p:cBhvr>
                                    </p:animEffect>
                                  </p:childTnLst>
                                </p:cTn>
                              </p:par>
                              <p:par>
                                <p:cTn id="1116" presetID="23" presetClass="entr" presetSubtype="16" fill="hold" grpId="0" nodeType="withEffect">
                                  <p:stCondLst>
                                    <p:cond delay="500"/>
                                  </p:stCondLst>
                                  <p:childTnLst>
                                    <p:set>
                                      <p:cBhvr>
                                        <p:cTn id="1117" dur="1" fill="hold">
                                          <p:stCondLst>
                                            <p:cond delay="0"/>
                                          </p:stCondLst>
                                        </p:cTn>
                                        <p:tgtEl>
                                          <p:spTgt spid="132"/>
                                        </p:tgtEl>
                                        <p:attrNameLst>
                                          <p:attrName>style.visibility</p:attrName>
                                        </p:attrNameLst>
                                      </p:cBhvr>
                                      <p:to>
                                        <p:strVal val="visible"/>
                                      </p:to>
                                    </p:set>
                                    <p:anim calcmode="lin" valueType="num">
                                      <p:cBhvr>
                                        <p:cTn id="1118" dur="1000" fill="hold"/>
                                        <p:tgtEl>
                                          <p:spTgt spid="132"/>
                                        </p:tgtEl>
                                        <p:attrNameLst>
                                          <p:attrName>ppt_w</p:attrName>
                                        </p:attrNameLst>
                                      </p:cBhvr>
                                      <p:tavLst>
                                        <p:tav tm="0">
                                          <p:val>
                                            <p:fltVal val="0"/>
                                          </p:val>
                                        </p:tav>
                                        <p:tav tm="100000">
                                          <p:val>
                                            <p:strVal val="#ppt_w"/>
                                          </p:val>
                                        </p:tav>
                                      </p:tavLst>
                                    </p:anim>
                                    <p:anim calcmode="lin" valueType="num">
                                      <p:cBhvr>
                                        <p:cTn id="1119" dur="1000" fill="hold"/>
                                        <p:tgtEl>
                                          <p:spTgt spid="132"/>
                                        </p:tgtEl>
                                        <p:attrNameLst>
                                          <p:attrName>ppt_h</p:attrName>
                                        </p:attrNameLst>
                                      </p:cBhvr>
                                      <p:tavLst>
                                        <p:tav tm="0">
                                          <p:val>
                                            <p:fltVal val="0"/>
                                          </p:val>
                                        </p:tav>
                                        <p:tav tm="100000">
                                          <p:val>
                                            <p:strVal val="#ppt_h"/>
                                          </p:val>
                                        </p:tav>
                                      </p:tavLst>
                                    </p:anim>
                                  </p:childTnLst>
                                </p:cTn>
                              </p:par>
                              <p:par>
                                <p:cTn id="1120" presetID="23" presetClass="entr" presetSubtype="16" fill="hold" nodeType="withEffect">
                                  <p:stCondLst>
                                    <p:cond delay="500"/>
                                  </p:stCondLst>
                                  <p:childTnLst>
                                    <p:set>
                                      <p:cBhvr>
                                        <p:cTn id="1121" dur="1" fill="hold">
                                          <p:stCondLst>
                                            <p:cond delay="0"/>
                                          </p:stCondLst>
                                        </p:cTn>
                                        <p:tgtEl>
                                          <p:spTgt spid="135"/>
                                        </p:tgtEl>
                                        <p:attrNameLst>
                                          <p:attrName>style.visibility</p:attrName>
                                        </p:attrNameLst>
                                      </p:cBhvr>
                                      <p:to>
                                        <p:strVal val="visible"/>
                                      </p:to>
                                    </p:set>
                                    <p:anim calcmode="lin" valueType="num">
                                      <p:cBhvr>
                                        <p:cTn id="1122" dur="1000" fill="hold"/>
                                        <p:tgtEl>
                                          <p:spTgt spid="135"/>
                                        </p:tgtEl>
                                        <p:attrNameLst>
                                          <p:attrName>ppt_w</p:attrName>
                                        </p:attrNameLst>
                                      </p:cBhvr>
                                      <p:tavLst>
                                        <p:tav tm="0">
                                          <p:val>
                                            <p:fltVal val="0"/>
                                          </p:val>
                                        </p:tav>
                                        <p:tav tm="100000">
                                          <p:val>
                                            <p:strVal val="#ppt_w"/>
                                          </p:val>
                                        </p:tav>
                                      </p:tavLst>
                                    </p:anim>
                                    <p:anim calcmode="lin" valueType="num">
                                      <p:cBhvr>
                                        <p:cTn id="1123" dur="1000" fill="hold"/>
                                        <p:tgtEl>
                                          <p:spTgt spid="135"/>
                                        </p:tgtEl>
                                        <p:attrNameLst>
                                          <p:attrName>ppt_h</p:attrName>
                                        </p:attrNameLst>
                                      </p:cBhvr>
                                      <p:tavLst>
                                        <p:tav tm="0">
                                          <p:val>
                                            <p:fltVal val="0"/>
                                          </p:val>
                                        </p:tav>
                                        <p:tav tm="100000">
                                          <p:val>
                                            <p:strVal val="#ppt_h"/>
                                          </p:val>
                                        </p:tav>
                                      </p:tavLst>
                                    </p:anim>
                                  </p:childTnLst>
                                </p:cTn>
                              </p:par>
                              <p:par>
                                <p:cTn id="1124" presetID="42" presetClass="path" presetSubtype="0" accel="50000" decel="50000" fill="hold" nodeType="withEffect">
                                  <p:stCondLst>
                                    <p:cond delay="500"/>
                                  </p:stCondLst>
                                  <p:childTnLst>
                                    <p:animMotion origin="layout" path="M 8.33333E-7 2.59259E-6 L -0.04896 0.24167 " pathEditMode="relative" rAng="0" ptsTypes="AA">
                                      <p:cBhvr>
                                        <p:cTn id="1125" dur="1000" spd="-100000" fill="hold"/>
                                        <p:tgtEl>
                                          <p:spTgt spid="135"/>
                                        </p:tgtEl>
                                        <p:attrNameLst>
                                          <p:attrName>ppt_x</p:attrName>
                                          <p:attrName>ppt_y</p:attrName>
                                        </p:attrNameLst>
                                      </p:cBhvr>
                                      <p:rCtr x="-1441" y="11343"/>
                                    </p:animMotion>
                                  </p:childTnLst>
                                </p:cTn>
                              </p:par>
                              <p:par>
                                <p:cTn id="1126" presetID="42" presetClass="path" presetSubtype="0" accel="50000" decel="50000" fill="hold" grpId="1" nodeType="withEffect">
                                  <p:stCondLst>
                                    <p:cond delay="500"/>
                                  </p:stCondLst>
                                  <p:childTnLst>
                                    <p:animMotion origin="layout" path="M 0 -2.59259E-6 L 0.30052 -0.28102 " pathEditMode="relative" rAng="0" ptsTypes="AA">
                                      <p:cBhvr>
                                        <p:cTn id="1127" dur="1000" spd="-100000" fill="hold"/>
                                        <p:tgtEl>
                                          <p:spTgt spid="132"/>
                                        </p:tgtEl>
                                        <p:attrNameLst>
                                          <p:attrName>ppt_x</p:attrName>
                                          <p:attrName>ppt_y</p:attrName>
                                        </p:attrNameLst>
                                      </p:cBhvr>
                                      <p:rCtr x="14965" y="-14028"/>
                                    </p:animMotion>
                                  </p:childTnLst>
                                </p:cTn>
                              </p:par>
                            </p:childTnLst>
                          </p:cTn>
                        </p:par>
                      </p:childTnLst>
                    </p:cTn>
                  </p:par>
                  <p:par>
                    <p:cTn id="1128" fill="hold">
                      <p:stCondLst>
                        <p:cond delay="indefinite"/>
                      </p:stCondLst>
                      <p:childTnLst>
                        <p:par>
                          <p:cTn id="1129" fill="hold">
                            <p:stCondLst>
                              <p:cond delay="0"/>
                            </p:stCondLst>
                            <p:childTnLst>
                              <p:par>
                                <p:cTn id="1130" presetID="42" presetClass="path" presetSubtype="0" accel="50000" decel="50000" fill="hold" grpId="2" nodeType="clickEffect">
                                  <p:stCondLst>
                                    <p:cond delay="0"/>
                                  </p:stCondLst>
                                  <p:childTnLst>
                                    <p:animMotion origin="layout" path="M 0 -2.59259E-6 L 0.30052 -0.28102 " pathEditMode="relative" rAng="0" ptsTypes="AA">
                                      <p:cBhvr>
                                        <p:cTn id="1131" dur="1000" fill="hold"/>
                                        <p:tgtEl>
                                          <p:spTgt spid="132"/>
                                        </p:tgtEl>
                                        <p:attrNameLst>
                                          <p:attrName>ppt_x</p:attrName>
                                          <p:attrName>ppt_y</p:attrName>
                                        </p:attrNameLst>
                                      </p:cBhvr>
                                      <p:rCtr x="15052" y="-14167"/>
                                    </p:animMotion>
                                  </p:childTnLst>
                                </p:cTn>
                              </p:par>
                              <p:par>
                                <p:cTn id="1132" presetID="42" presetClass="path" presetSubtype="0" accel="50000" decel="50000" fill="hold" nodeType="withEffect">
                                  <p:stCondLst>
                                    <p:cond delay="0"/>
                                  </p:stCondLst>
                                  <p:childTnLst>
                                    <p:animMotion origin="layout" path="M 8.33333E-7 2.59259E-6 L -0.04896 0.24167 " pathEditMode="relative" rAng="0" ptsTypes="AA">
                                      <p:cBhvr>
                                        <p:cTn id="1133" dur="1000" fill="hold"/>
                                        <p:tgtEl>
                                          <p:spTgt spid="135"/>
                                        </p:tgtEl>
                                        <p:attrNameLst>
                                          <p:attrName>ppt_x</p:attrName>
                                          <p:attrName>ppt_y</p:attrName>
                                        </p:attrNameLst>
                                      </p:cBhvr>
                                      <p:rCtr x="-2448" y="12106"/>
                                    </p:animMotion>
                                  </p:childTnLst>
                                </p:cTn>
                              </p:par>
                              <p:par>
                                <p:cTn id="1134" presetID="23" presetClass="exit" presetSubtype="32" fill="hold" grpId="3" nodeType="withEffect">
                                  <p:stCondLst>
                                    <p:cond delay="0"/>
                                  </p:stCondLst>
                                  <p:childTnLst>
                                    <p:anim calcmode="lin" valueType="num">
                                      <p:cBhvr>
                                        <p:cTn id="1135" dur="1000"/>
                                        <p:tgtEl>
                                          <p:spTgt spid="132"/>
                                        </p:tgtEl>
                                        <p:attrNameLst>
                                          <p:attrName>ppt_w</p:attrName>
                                        </p:attrNameLst>
                                      </p:cBhvr>
                                      <p:tavLst>
                                        <p:tav tm="0">
                                          <p:val>
                                            <p:strVal val="ppt_w"/>
                                          </p:val>
                                        </p:tav>
                                        <p:tav tm="100000">
                                          <p:val>
                                            <p:fltVal val="0"/>
                                          </p:val>
                                        </p:tav>
                                      </p:tavLst>
                                    </p:anim>
                                    <p:anim calcmode="lin" valueType="num">
                                      <p:cBhvr>
                                        <p:cTn id="1136" dur="1000"/>
                                        <p:tgtEl>
                                          <p:spTgt spid="132"/>
                                        </p:tgtEl>
                                        <p:attrNameLst>
                                          <p:attrName>ppt_h</p:attrName>
                                        </p:attrNameLst>
                                      </p:cBhvr>
                                      <p:tavLst>
                                        <p:tav tm="0">
                                          <p:val>
                                            <p:strVal val="ppt_h"/>
                                          </p:val>
                                        </p:tav>
                                        <p:tav tm="100000">
                                          <p:val>
                                            <p:fltVal val="0"/>
                                          </p:val>
                                        </p:tav>
                                      </p:tavLst>
                                    </p:anim>
                                    <p:set>
                                      <p:cBhvr>
                                        <p:cTn id="1137" dur="1" fill="hold">
                                          <p:stCondLst>
                                            <p:cond delay="999"/>
                                          </p:stCondLst>
                                        </p:cTn>
                                        <p:tgtEl>
                                          <p:spTgt spid="132"/>
                                        </p:tgtEl>
                                        <p:attrNameLst>
                                          <p:attrName>style.visibility</p:attrName>
                                        </p:attrNameLst>
                                      </p:cBhvr>
                                      <p:to>
                                        <p:strVal val="hidden"/>
                                      </p:to>
                                    </p:set>
                                  </p:childTnLst>
                                </p:cTn>
                              </p:par>
                              <p:par>
                                <p:cTn id="1138" presetID="23" presetClass="exit" presetSubtype="32" fill="hold" nodeType="withEffect">
                                  <p:stCondLst>
                                    <p:cond delay="0"/>
                                  </p:stCondLst>
                                  <p:childTnLst>
                                    <p:anim calcmode="lin" valueType="num">
                                      <p:cBhvr>
                                        <p:cTn id="1139" dur="1000"/>
                                        <p:tgtEl>
                                          <p:spTgt spid="135"/>
                                        </p:tgtEl>
                                        <p:attrNameLst>
                                          <p:attrName>ppt_w</p:attrName>
                                        </p:attrNameLst>
                                      </p:cBhvr>
                                      <p:tavLst>
                                        <p:tav tm="0">
                                          <p:val>
                                            <p:strVal val="ppt_w"/>
                                          </p:val>
                                        </p:tav>
                                        <p:tav tm="100000">
                                          <p:val>
                                            <p:fltVal val="0"/>
                                          </p:val>
                                        </p:tav>
                                      </p:tavLst>
                                    </p:anim>
                                    <p:anim calcmode="lin" valueType="num">
                                      <p:cBhvr>
                                        <p:cTn id="1140" dur="1000"/>
                                        <p:tgtEl>
                                          <p:spTgt spid="135"/>
                                        </p:tgtEl>
                                        <p:attrNameLst>
                                          <p:attrName>ppt_h</p:attrName>
                                        </p:attrNameLst>
                                      </p:cBhvr>
                                      <p:tavLst>
                                        <p:tav tm="0">
                                          <p:val>
                                            <p:strVal val="ppt_h"/>
                                          </p:val>
                                        </p:tav>
                                        <p:tav tm="100000">
                                          <p:val>
                                            <p:fltVal val="0"/>
                                          </p:val>
                                        </p:tav>
                                      </p:tavLst>
                                    </p:anim>
                                    <p:set>
                                      <p:cBhvr>
                                        <p:cTn id="1141" dur="1" fill="hold">
                                          <p:stCondLst>
                                            <p:cond delay="999"/>
                                          </p:stCondLst>
                                        </p:cTn>
                                        <p:tgtEl>
                                          <p:spTgt spid="135"/>
                                        </p:tgtEl>
                                        <p:attrNameLst>
                                          <p:attrName>style.visibility</p:attrName>
                                        </p:attrNameLst>
                                      </p:cBhvr>
                                      <p:to>
                                        <p:strVal val="hidden"/>
                                      </p:to>
                                    </p:set>
                                  </p:childTnLst>
                                </p:cTn>
                              </p:par>
                              <p:par>
                                <p:cTn id="1142" presetID="23" presetClass="entr" presetSubtype="16" fill="hold" grpId="0" nodeType="withEffect">
                                  <p:stCondLst>
                                    <p:cond delay="1000"/>
                                  </p:stCondLst>
                                  <p:childTnLst>
                                    <p:set>
                                      <p:cBhvr>
                                        <p:cTn id="1143" dur="1" fill="hold">
                                          <p:stCondLst>
                                            <p:cond delay="0"/>
                                          </p:stCondLst>
                                        </p:cTn>
                                        <p:tgtEl>
                                          <p:spTgt spid="133"/>
                                        </p:tgtEl>
                                        <p:attrNameLst>
                                          <p:attrName>style.visibility</p:attrName>
                                        </p:attrNameLst>
                                      </p:cBhvr>
                                      <p:to>
                                        <p:strVal val="visible"/>
                                      </p:to>
                                    </p:set>
                                    <p:anim calcmode="lin" valueType="num">
                                      <p:cBhvr>
                                        <p:cTn id="1144" dur="1000" fill="hold"/>
                                        <p:tgtEl>
                                          <p:spTgt spid="133"/>
                                        </p:tgtEl>
                                        <p:attrNameLst>
                                          <p:attrName>ppt_w</p:attrName>
                                        </p:attrNameLst>
                                      </p:cBhvr>
                                      <p:tavLst>
                                        <p:tav tm="0">
                                          <p:val>
                                            <p:fltVal val="0"/>
                                          </p:val>
                                        </p:tav>
                                        <p:tav tm="100000">
                                          <p:val>
                                            <p:strVal val="#ppt_w"/>
                                          </p:val>
                                        </p:tav>
                                      </p:tavLst>
                                    </p:anim>
                                    <p:anim calcmode="lin" valueType="num">
                                      <p:cBhvr>
                                        <p:cTn id="1145" dur="1000" fill="hold"/>
                                        <p:tgtEl>
                                          <p:spTgt spid="133"/>
                                        </p:tgtEl>
                                        <p:attrNameLst>
                                          <p:attrName>ppt_h</p:attrName>
                                        </p:attrNameLst>
                                      </p:cBhvr>
                                      <p:tavLst>
                                        <p:tav tm="0">
                                          <p:val>
                                            <p:fltVal val="0"/>
                                          </p:val>
                                        </p:tav>
                                        <p:tav tm="100000">
                                          <p:val>
                                            <p:strVal val="#ppt_h"/>
                                          </p:val>
                                        </p:tav>
                                      </p:tavLst>
                                    </p:anim>
                                  </p:childTnLst>
                                </p:cTn>
                              </p:par>
                              <p:par>
                                <p:cTn id="1146" presetID="23" presetClass="entr" presetSubtype="16" fill="hold" nodeType="withEffect">
                                  <p:stCondLst>
                                    <p:cond delay="1000"/>
                                  </p:stCondLst>
                                  <p:childTnLst>
                                    <p:set>
                                      <p:cBhvr>
                                        <p:cTn id="1147" dur="1" fill="hold">
                                          <p:stCondLst>
                                            <p:cond delay="0"/>
                                          </p:stCondLst>
                                        </p:cTn>
                                        <p:tgtEl>
                                          <p:spTgt spid="137"/>
                                        </p:tgtEl>
                                        <p:attrNameLst>
                                          <p:attrName>style.visibility</p:attrName>
                                        </p:attrNameLst>
                                      </p:cBhvr>
                                      <p:to>
                                        <p:strVal val="visible"/>
                                      </p:to>
                                    </p:set>
                                    <p:anim calcmode="lin" valueType="num">
                                      <p:cBhvr>
                                        <p:cTn id="1148" dur="1000" fill="hold"/>
                                        <p:tgtEl>
                                          <p:spTgt spid="137"/>
                                        </p:tgtEl>
                                        <p:attrNameLst>
                                          <p:attrName>ppt_w</p:attrName>
                                        </p:attrNameLst>
                                      </p:cBhvr>
                                      <p:tavLst>
                                        <p:tav tm="0">
                                          <p:val>
                                            <p:fltVal val="0"/>
                                          </p:val>
                                        </p:tav>
                                        <p:tav tm="100000">
                                          <p:val>
                                            <p:strVal val="#ppt_w"/>
                                          </p:val>
                                        </p:tav>
                                      </p:tavLst>
                                    </p:anim>
                                    <p:anim calcmode="lin" valueType="num">
                                      <p:cBhvr>
                                        <p:cTn id="1149" dur="1000" fill="hold"/>
                                        <p:tgtEl>
                                          <p:spTgt spid="137"/>
                                        </p:tgtEl>
                                        <p:attrNameLst>
                                          <p:attrName>ppt_h</p:attrName>
                                        </p:attrNameLst>
                                      </p:cBhvr>
                                      <p:tavLst>
                                        <p:tav tm="0">
                                          <p:val>
                                            <p:fltVal val="0"/>
                                          </p:val>
                                        </p:tav>
                                        <p:tav tm="100000">
                                          <p:val>
                                            <p:strVal val="#ppt_h"/>
                                          </p:val>
                                        </p:tav>
                                      </p:tavLst>
                                    </p:anim>
                                  </p:childTnLst>
                                </p:cTn>
                              </p:par>
                              <p:par>
                                <p:cTn id="1150" presetID="42" presetClass="path" presetSubtype="0" accel="50000" decel="50000" fill="hold" grpId="1" nodeType="withEffect">
                                  <p:stCondLst>
                                    <p:cond delay="1000"/>
                                  </p:stCondLst>
                                  <p:childTnLst>
                                    <p:animMotion origin="layout" path="M 0 -1.11111E-6 L 0.30052 -0.24954 " pathEditMode="relative" rAng="0" ptsTypes="AA">
                                      <p:cBhvr>
                                        <p:cTn id="1151" dur="1000" spd="-100000" fill="hold"/>
                                        <p:tgtEl>
                                          <p:spTgt spid="133"/>
                                        </p:tgtEl>
                                        <p:attrNameLst>
                                          <p:attrName>ppt_x</p:attrName>
                                          <p:attrName>ppt_y</p:attrName>
                                        </p:attrNameLst>
                                      </p:cBhvr>
                                      <p:rCtr x="15052" y="-12500"/>
                                    </p:animMotion>
                                  </p:childTnLst>
                                </p:cTn>
                              </p:par>
                              <p:par>
                                <p:cTn id="1152" presetID="42" presetClass="path" presetSubtype="0" accel="50000" decel="50000" fill="hold" nodeType="withEffect">
                                  <p:stCondLst>
                                    <p:cond delay="1000"/>
                                  </p:stCondLst>
                                  <p:childTnLst>
                                    <p:animMotion origin="layout" path="M 8.33333E-7 2.77556E-17 L -0.05903 0.26019 " pathEditMode="relative" rAng="0" ptsTypes="AA">
                                      <p:cBhvr>
                                        <p:cTn id="1153" dur="1000" spd="-100000" fill="hold"/>
                                        <p:tgtEl>
                                          <p:spTgt spid="137"/>
                                        </p:tgtEl>
                                        <p:attrNameLst>
                                          <p:attrName>ppt_x</p:attrName>
                                          <p:attrName>ppt_y</p:attrName>
                                        </p:attrNameLst>
                                      </p:cBhvr>
                                      <p:rCtr x="-2951" y="13009"/>
                                    </p:animMotion>
                                  </p:childTnLst>
                                </p:cTn>
                              </p:par>
                            </p:childTnLst>
                          </p:cTn>
                        </p:par>
                      </p:childTnLst>
                    </p:cTn>
                  </p:par>
                  <p:par>
                    <p:cTn id="1154" fill="hold">
                      <p:stCondLst>
                        <p:cond delay="indefinite"/>
                      </p:stCondLst>
                      <p:childTnLst>
                        <p:par>
                          <p:cTn id="1155" fill="hold">
                            <p:stCondLst>
                              <p:cond delay="0"/>
                            </p:stCondLst>
                            <p:childTnLst>
                              <p:par>
                                <p:cTn id="1156" presetID="8" presetClass="emph" presetSubtype="0" fill="hold" grpId="1" nodeType="clickEffect">
                                  <p:stCondLst>
                                    <p:cond delay="0"/>
                                  </p:stCondLst>
                                  <p:childTnLst>
                                    <p:animRot by="-5400000">
                                      <p:cBhvr>
                                        <p:cTn id="1157" dur="1000" fill="hold"/>
                                        <p:tgtEl>
                                          <p:spTgt spid="64"/>
                                        </p:tgtEl>
                                        <p:attrNameLst>
                                          <p:attrName>r</p:attrName>
                                        </p:attrNameLst>
                                      </p:cBhvr>
                                    </p:animRot>
                                  </p:childTnLst>
                                </p:cTn>
                              </p:par>
                              <p:par>
                                <p:cTn id="1158" presetID="6" presetClass="emph" presetSubtype="0" fill="hold" grpId="2" nodeType="withEffect">
                                  <p:stCondLst>
                                    <p:cond delay="0"/>
                                  </p:stCondLst>
                                  <p:childTnLst>
                                    <p:animScale>
                                      <p:cBhvr>
                                        <p:cTn id="1159" dur="1000" fill="hold"/>
                                        <p:tgtEl>
                                          <p:spTgt spid="64"/>
                                        </p:tgtEl>
                                      </p:cBhvr>
                                      <p:by x="30000" y="30000"/>
                                    </p:animScale>
                                  </p:childTnLst>
                                </p:cTn>
                              </p:par>
                              <p:par>
                                <p:cTn id="1160" presetID="6" presetClass="emph" presetSubtype="0" fill="hold" nodeType="withEffect">
                                  <p:stCondLst>
                                    <p:cond delay="0"/>
                                  </p:stCondLst>
                                  <p:childTnLst>
                                    <p:animScale>
                                      <p:cBhvr>
                                        <p:cTn id="1161" dur="1000" fill="hold"/>
                                        <p:tgtEl>
                                          <p:spTgt spid="137"/>
                                        </p:tgtEl>
                                      </p:cBhvr>
                                      <p:by x="15000" y="15000"/>
                                    </p:animScale>
                                  </p:childTnLst>
                                </p:cTn>
                              </p:par>
                              <p:par>
                                <p:cTn id="1162" presetID="42" presetClass="path" presetSubtype="0" accel="50000" decel="50000" fill="hold" grpId="3" nodeType="withEffect">
                                  <p:stCondLst>
                                    <p:cond delay="0"/>
                                  </p:stCondLst>
                                  <p:childTnLst>
                                    <p:animMotion origin="layout" path="M -8.33333E-7 -4.07407E-6 L -0.07517 -0.05578 " pathEditMode="relative" rAng="0" ptsTypes="AA">
                                      <p:cBhvr>
                                        <p:cTn id="1163" dur="1000" fill="hold"/>
                                        <p:tgtEl>
                                          <p:spTgt spid="64"/>
                                        </p:tgtEl>
                                        <p:attrNameLst>
                                          <p:attrName>ppt_x</p:attrName>
                                          <p:attrName>ppt_y</p:attrName>
                                        </p:attrNameLst>
                                      </p:cBhvr>
                                      <p:rCtr x="-3767" y="-2801"/>
                                    </p:animMotion>
                                  </p:childTnLst>
                                </p:cTn>
                              </p:par>
                              <p:par>
                                <p:cTn id="1164" presetID="42" presetClass="path" presetSubtype="0" accel="50000" decel="50000" fill="hold" grpId="2" nodeType="withEffect">
                                  <p:stCondLst>
                                    <p:cond delay="0"/>
                                  </p:stCondLst>
                                  <p:childTnLst>
                                    <p:animMotion origin="layout" path="M 0 -1.11111E-6 L 0.22552 -0.30509 " pathEditMode="relative" rAng="0" ptsTypes="AA">
                                      <p:cBhvr>
                                        <p:cTn id="1165" dur="1000" fill="hold"/>
                                        <p:tgtEl>
                                          <p:spTgt spid="133"/>
                                        </p:tgtEl>
                                        <p:attrNameLst>
                                          <p:attrName>ppt_x</p:attrName>
                                          <p:attrName>ppt_y</p:attrName>
                                        </p:attrNameLst>
                                      </p:cBhvr>
                                      <p:rCtr x="11267" y="-15255"/>
                                    </p:animMotion>
                                  </p:childTnLst>
                                </p:cTn>
                              </p:par>
                              <p:par>
                                <p:cTn id="1166" presetID="42" presetClass="path" presetSubtype="0" accel="50000" decel="50000" fill="hold" nodeType="withEffect">
                                  <p:stCondLst>
                                    <p:cond delay="0"/>
                                  </p:stCondLst>
                                  <p:childTnLst>
                                    <p:animMotion origin="layout" path="M 1.38889E-6 1.11111E-6 L -0.13663 0.14282 " pathEditMode="relative" rAng="0" ptsTypes="AA">
                                      <p:cBhvr>
                                        <p:cTn id="1167" dur="1000" fill="hold"/>
                                        <p:tgtEl>
                                          <p:spTgt spid="137"/>
                                        </p:tgtEl>
                                        <p:attrNameLst>
                                          <p:attrName>ppt_x</p:attrName>
                                          <p:attrName>ppt_y</p:attrName>
                                        </p:attrNameLst>
                                      </p:cBhvr>
                                      <p:rCtr x="-6840" y="7130"/>
                                    </p:animMotion>
                                  </p:childTnLst>
                                </p:cTn>
                              </p:par>
                              <p:par>
                                <p:cTn id="1168" presetID="23" presetClass="exit" presetSubtype="32" fill="hold" grpId="3" nodeType="withEffect">
                                  <p:stCondLst>
                                    <p:cond delay="0"/>
                                  </p:stCondLst>
                                  <p:childTnLst>
                                    <p:anim calcmode="lin" valueType="num">
                                      <p:cBhvr>
                                        <p:cTn id="1169" dur="1000"/>
                                        <p:tgtEl>
                                          <p:spTgt spid="133"/>
                                        </p:tgtEl>
                                        <p:attrNameLst>
                                          <p:attrName>ppt_w</p:attrName>
                                        </p:attrNameLst>
                                      </p:cBhvr>
                                      <p:tavLst>
                                        <p:tav tm="0">
                                          <p:val>
                                            <p:strVal val="ppt_w"/>
                                          </p:val>
                                        </p:tav>
                                        <p:tav tm="100000">
                                          <p:val>
                                            <p:fltVal val="0"/>
                                          </p:val>
                                        </p:tav>
                                      </p:tavLst>
                                    </p:anim>
                                    <p:anim calcmode="lin" valueType="num">
                                      <p:cBhvr>
                                        <p:cTn id="1170" dur="1000"/>
                                        <p:tgtEl>
                                          <p:spTgt spid="133"/>
                                        </p:tgtEl>
                                        <p:attrNameLst>
                                          <p:attrName>ppt_h</p:attrName>
                                        </p:attrNameLst>
                                      </p:cBhvr>
                                      <p:tavLst>
                                        <p:tav tm="0">
                                          <p:val>
                                            <p:strVal val="ppt_h"/>
                                          </p:val>
                                        </p:tav>
                                        <p:tav tm="100000">
                                          <p:val>
                                            <p:fltVal val="0"/>
                                          </p:val>
                                        </p:tav>
                                      </p:tavLst>
                                    </p:anim>
                                    <p:set>
                                      <p:cBhvr>
                                        <p:cTn id="1171" dur="1" fill="hold">
                                          <p:stCondLst>
                                            <p:cond delay="999"/>
                                          </p:stCondLst>
                                        </p:cTn>
                                        <p:tgtEl>
                                          <p:spTgt spid="133"/>
                                        </p:tgtEl>
                                        <p:attrNameLst>
                                          <p:attrName>style.visibility</p:attrName>
                                        </p:attrNameLst>
                                      </p:cBhvr>
                                      <p:to>
                                        <p:strVal val="hidden"/>
                                      </p:to>
                                    </p:set>
                                  </p:childTnLst>
                                </p:cTn>
                              </p:par>
                            </p:childTnLst>
                          </p:cTn>
                        </p:par>
                      </p:childTnLst>
                    </p:cTn>
                  </p:par>
                  <p:par>
                    <p:cTn id="1172" fill="hold">
                      <p:stCondLst>
                        <p:cond delay="indefinite"/>
                      </p:stCondLst>
                      <p:childTnLst>
                        <p:par>
                          <p:cTn id="1173" fill="hold">
                            <p:stCondLst>
                              <p:cond delay="0"/>
                            </p:stCondLst>
                            <p:childTnLst>
                              <p:par>
                                <p:cTn id="1174" presetID="12" presetClass="entr" presetSubtype="8" fill="hold" grpId="0" nodeType="clickEffect">
                                  <p:stCondLst>
                                    <p:cond delay="0"/>
                                  </p:stCondLst>
                                  <p:childTnLst>
                                    <p:set>
                                      <p:cBhvr>
                                        <p:cTn id="1175" dur="1" fill="hold">
                                          <p:stCondLst>
                                            <p:cond delay="0"/>
                                          </p:stCondLst>
                                        </p:cTn>
                                        <p:tgtEl>
                                          <p:spTgt spid="65"/>
                                        </p:tgtEl>
                                        <p:attrNameLst>
                                          <p:attrName>style.visibility</p:attrName>
                                        </p:attrNameLst>
                                      </p:cBhvr>
                                      <p:to>
                                        <p:strVal val="visible"/>
                                      </p:to>
                                    </p:set>
                                    <p:anim calcmode="lin" valueType="num">
                                      <p:cBhvr additive="base">
                                        <p:cTn id="1176" dur="500"/>
                                        <p:tgtEl>
                                          <p:spTgt spid="65"/>
                                        </p:tgtEl>
                                        <p:attrNameLst>
                                          <p:attrName>ppt_x</p:attrName>
                                        </p:attrNameLst>
                                      </p:cBhvr>
                                      <p:tavLst>
                                        <p:tav tm="0">
                                          <p:val>
                                            <p:strVal val="#ppt_x-#ppt_w*1.125000"/>
                                          </p:val>
                                        </p:tav>
                                        <p:tav tm="100000">
                                          <p:val>
                                            <p:strVal val="#ppt_x"/>
                                          </p:val>
                                        </p:tav>
                                      </p:tavLst>
                                    </p:anim>
                                    <p:animEffect transition="in" filter="wipe(right)">
                                      <p:cBhvr>
                                        <p:cTn id="1177" dur="500"/>
                                        <p:tgtEl>
                                          <p:spTgt spid="65"/>
                                        </p:tgtEl>
                                      </p:cBhvr>
                                    </p:animEffect>
                                  </p:childTnLst>
                                </p:cTn>
                              </p:par>
                              <p:par>
                                <p:cTn id="1178" presetID="23" presetClass="entr" presetSubtype="16" fill="hold" nodeType="withEffect">
                                  <p:stCondLst>
                                    <p:cond delay="500"/>
                                  </p:stCondLst>
                                  <p:childTnLst>
                                    <p:set>
                                      <p:cBhvr>
                                        <p:cTn id="1179" dur="1" fill="hold">
                                          <p:stCondLst>
                                            <p:cond delay="0"/>
                                          </p:stCondLst>
                                        </p:cTn>
                                        <p:tgtEl>
                                          <p:spTgt spid="143"/>
                                        </p:tgtEl>
                                        <p:attrNameLst>
                                          <p:attrName>style.visibility</p:attrName>
                                        </p:attrNameLst>
                                      </p:cBhvr>
                                      <p:to>
                                        <p:strVal val="visible"/>
                                      </p:to>
                                    </p:set>
                                    <p:anim calcmode="lin" valueType="num">
                                      <p:cBhvr>
                                        <p:cTn id="1180" dur="1000" fill="hold"/>
                                        <p:tgtEl>
                                          <p:spTgt spid="143"/>
                                        </p:tgtEl>
                                        <p:attrNameLst>
                                          <p:attrName>ppt_w</p:attrName>
                                        </p:attrNameLst>
                                      </p:cBhvr>
                                      <p:tavLst>
                                        <p:tav tm="0">
                                          <p:val>
                                            <p:fltVal val="0"/>
                                          </p:val>
                                        </p:tav>
                                        <p:tav tm="100000">
                                          <p:val>
                                            <p:strVal val="#ppt_w"/>
                                          </p:val>
                                        </p:tav>
                                      </p:tavLst>
                                    </p:anim>
                                    <p:anim calcmode="lin" valueType="num">
                                      <p:cBhvr>
                                        <p:cTn id="1181" dur="1000" fill="hold"/>
                                        <p:tgtEl>
                                          <p:spTgt spid="143"/>
                                        </p:tgtEl>
                                        <p:attrNameLst>
                                          <p:attrName>ppt_h</p:attrName>
                                        </p:attrNameLst>
                                      </p:cBhvr>
                                      <p:tavLst>
                                        <p:tav tm="0">
                                          <p:val>
                                            <p:fltVal val="0"/>
                                          </p:val>
                                        </p:tav>
                                        <p:tav tm="100000">
                                          <p:val>
                                            <p:strVal val="#ppt_h"/>
                                          </p:val>
                                        </p:tav>
                                      </p:tavLst>
                                    </p:anim>
                                  </p:childTnLst>
                                </p:cTn>
                              </p:par>
                              <p:par>
                                <p:cTn id="1182" presetID="23" presetClass="entr" presetSubtype="16" fill="hold" grpId="0" nodeType="withEffect">
                                  <p:stCondLst>
                                    <p:cond delay="500"/>
                                  </p:stCondLst>
                                  <p:childTnLst>
                                    <p:set>
                                      <p:cBhvr>
                                        <p:cTn id="1183" dur="1" fill="hold">
                                          <p:stCondLst>
                                            <p:cond delay="0"/>
                                          </p:stCondLst>
                                        </p:cTn>
                                        <p:tgtEl>
                                          <p:spTgt spid="138"/>
                                        </p:tgtEl>
                                        <p:attrNameLst>
                                          <p:attrName>style.visibility</p:attrName>
                                        </p:attrNameLst>
                                      </p:cBhvr>
                                      <p:to>
                                        <p:strVal val="visible"/>
                                      </p:to>
                                    </p:set>
                                    <p:anim calcmode="lin" valueType="num">
                                      <p:cBhvr>
                                        <p:cTn id="1184" dur="1000" fill="hold"/>
                                        <p:tgtEl>
                                          <p:spTgt spid="138"/>
                                        </p:tgtEl>
                                        <p:attrNameLst>
                                          <p:attrName>ppt_w</p:attrName>
                                        </p:attrNameLst>
                                      </p:cBhvr>
                                      <p:tavLst>
                                        <p:tav tm="0">
                                          <p:val>
                                            <p:fltVal val="0"/>
                                          </p:val>
                                        </p:tav>
                                        <p:tav tm="100000">
                                          <p:val>
                                            <p:strVal val="#ppt_w"/>
                                          </p:val>
                                        </p:tav>
                                      </p:tavLst>
                                    </p:anim>
                                    <p:anim calcmode="lin" valueType="num">
                                      <p:cBhvr>
                                        <p:cTn id="1185" dur="1000" fill="hold"/>
                                        <p:tgtEl>
                                          <p:spTgt spid="138"/>
                                        </p:tgtEl>
                                        <p:attrNameLst>
                                          <p:attrName>ppt_h</p:attrName>
                                        </p:attrNameLst>
                                      </p:cBhvr>
                                      <p:tavLst>
                                        <p:tav tm="0">
                                          <p:val>
                                            <p:fltVal val="0"/>
                                          </p:val>
                                        </p:tav>
                                        <p:tav tm="100000">
                                          <p:val>
                                            <p:strVal val="#ppt_h"/>
                                          </p:val>
                                        </p:tav>
                                      </p:tavLst>
                                    </p:anim>
                                  </p:childTnLst>
                                </p:cTn>
                              </p:par>
                              <p:par>
                                <p:cTn id="1186" presetID="42" presetClass="path" presetSubtype="0" accel="50000" decel="50000" fill="hold" grpId="1" nodeType="withEffect">
                                  <p:stCondLst>
                                    <p:cond delay="500"/>
                                  </p:stCondLst>
                                  <p:childTnLst>
                                    <p:animMotion origin="layout" path="M 0 4.81481E-6 L 0.3309 -0.25463 " pathEditMode="relative" rAng="0" ptsTypes="AA">
                                      <p:cBhvr>
                                        <p:cTn id="1187" dur="1000" spd="-100000" fill="hold"/>
                                        <p:tgtEl>
                                          <p:spTgt spid="138"/>
                                        </p:tgtEl>
                                        <p:attrNameLst>
                                          <p:attrName>ppt_x</p:attrName>
                                          <p:attrName>ppt_y</p:attrName>
                                        </p:attrNameLst>
                                      </p:cBhvr>
                                      <p:rCtr x="16510" y="-12616"/>
                                    </p:animMotion>
                                  </p:childTnLst>
                                </p:cTn>
                              </p:par>
                              <p:par>
                                <p:cTn id="1188" presetID="42" presetClass="path" presetSubtype="0" accel="50000" decel="50000" fill="hold" nodeType="withEffect">
                                  <p:stCondLst>
                                    <p:cond delay="500"/>
                                  </p:stCondLst>
                                  <p:childTnLst>
                                    <p:animMotion origin="layout" path="M -4.44444E-6 -2.96296E-6 L 0.08021 0.23634 " pathEditMode="relative" rAng="0" ptsTypes="AA">
                                      <p:cBhvr>
                                        <p:cTn id="1189" dur="1000" spd="-100000" fill="hold"/>
                                        <p:tgtEl>
                                          <p:spTgt spid="143"/>
                                        </p:tgtEl>
                                        <p:attrNameLst>
                                          <p:attrName>ppt_x</p:attrName>
                                          <p:attrName>ppt_y</p:attrName>
                                        </p:attrNameLst>
                                      </p:cBhvr>
                                      <p:rCtr x="3889" y="11366"/>
                                    </p:animMotion>
                                  </p:childTnLst>
                                </p:cTn>
                              </p:par>
                            </p:childTnLst>
                          </p:cTn>
                        </p:par>
                      </p:childTnLst>
                    </p:cTn>
                  </p:par>
                  <p:par>
                    <p:cTn id="1190" fill="hold">
                      <p:stCondLst>
                        <p:cond delay="indefinite"/>
                      </p:stCondLst>
                      <p:childTnLst>
                        <p:par>
                          <p:cTn id="1191" fill="hold">
                            <p:stCondLst>
                              <p:cond delay="0"/>
                            </p:stCondLst>
                            <p:childTnLst>
                              <p:par>
                                <p:cTn id="1192" presetID="42" presetClass="path" presetSubtype="0" accel="50000" decel="50000" fill="hold" nodeType="clickEffect">
                                  <p:stCondLst>
                                    <p:cond delay="0"/>
                                  </p:stCondLst>
                                  <p:childTnLst>
                                    <p:animMotion origin="layout" path="M -4.44444E-6 -0.00208 L 0.08021 0.23634 " pathEditMode="relative" rAng="0" ptsTypes="AA">
                                      <p:cBhvr>
                                        <p:cTn id="1193" dur="1000" fill="hold"/>
                                        <p:tgtEl>
                                          <p:spTgt spid="143"/>
                                        </p:tgtEl>
                                        <p:attrNameLst>
                                          <p:attrName>ppt_x</p:attrName>
                                          <p:attrName>ppt_y</p:attrName>
                                        </p:attrNameLst>
                                      </p:cBhvr>
                                      <p:rCtr x="3976" y="11574"/>
                                    </p:animMotion>
                                  </p:childTnLst>
                                </p:cTn>
                              </p:par>
                              <p:par>
                                <p:cTn id="1194" presetID="42" presetClass="path" presetSubtype="0" accel="50000" decel="50000" fill="hold" grpId="2" nodeType="withEffect">
                                  <p:stCondLst>
                                    <p:cond delay="0"/>
                                  </p:stCondLst>
                                  <p:childTnLst>
                                    <p:animMotion origin="layout" path="M 0 4.81481E-6 L 0.3309 -0.25463 " pathEditMode="relative" rAng="0" ptsTypes="AA">
                                      <p:cBhvr>
                                        <p:cTn id="1195" dur="1000" fill="hold"/>
                                        <p:tgtEl>
                                          <p:spTgt spid="138"/>
                                        </p:tgtEl>
                                        <p:attrNameLst>
                                          <p:attrName>ppt_x</p:attrName>
                                          <p:attrName>ppt_y</p:attrName>
                                        </p:attrNameLst>
                                      </p:cBhvr>
                                      <p:rCtr x="16580" y="-12616"/>
                                    </p:animMotion>
                                  </p:childTnLst>
                                </p:cTn>
                              </p:par>
                              <p:par>
                                <p:cTn id="1196" presetID="23" presetClass="exit" presetSubtype="32" fill="hold" grpId="3" nodeType="withEffect">
                                  <p:stCondLst>
                                    <p:cond delay="0"/>
                                  </p:stCondLst>
                                  <p:childTnLst>
                                    <p:anim calcmode="lin" valueType="num">
                                      <p:cBhvr>
                                        <p:cTn id="1197" dur="1000"/>
                                        <p:tgtEl>
                                          <p:spTgt spid="138"/>
                                        </p:tgtEl>
                                        <p:attrNameLst>
                                          <p:attrName>ppt_w</p:attrName>
                                        </p:attrNameLst>
                                      </p:cBhvr>
                                      <p:tavLst>
                                        <p:tav tm="0">
                                          <p:val>
                                            <p:strVal val="ppt_w"/>
                                          </p:val>
                                        </p:tav>
                                        <p:tav tm="100000">
                                          <p:val>
                                            <p:fltVal val="0"/>
                                          </p:val>
                                        </p:tav>
                                      </p:tavLst>
                                    </p:anim>
                                    <p:anim calcmode="lin" valueType="num">
                                      <p:cBhvr>
                                        <p:cTn id="1198" dur="1000"/>
                                        <p:tgtEl>
                                          <p:spTgt spid="138"/>
                                        </p:tgtEl>
                                        <p:attrNameLst>
                                          <p:attrName>ppt_h</p:attrName>
                                        </p:attrNameLst>
                                      </p:cBhvr>
                                      <p:tavLst>
                                        <p:tav tm="0">
                                          <p:val>
                                            <p:strVal val="ppt_h"/>
                                          </p:val>
                                        </p:tav>
                                        <p:tav tm="100000">
                                          <p:val>
                                            <p:fltVal val="0"/>
                                          </p:val>
                                        </p:tav>
                                      </p:tavLst>
                                    </p:anim>
                                    <p:set>
                                      <p:cBhvr>
                                        <p:cTn id="1199" dur="1" fill="hold">
                                          <p:stCondLst>
                                            <p:cond delay="999"/>
                                          </p:stCondLst>
                                        </p:cTn>
                                        <p:tgtEl>
                                          <p:spTgt spid="138"/>
                                        </p:tgtEl>
                                        <p:attrNameLst>
                                          <p:attrName>style.visibility</p:attrName>
                                        </p:attrNameLst>
                                      </p:cBhvr>
                                      <p:to>
                                        <p:strVal val="hidden"/>
                                      </p:to>
                                    </p:set>
                                  </p:childTnLst>
                                </p:cTn>
                              </p:par>
                              <p:par>
                                <p:cTn id="1200" presetID="23" presetClass="exit" presetSubtype="32" fill="hold" nodeType="withEffect">
                                  <p:stCondLst>
                                    <p:cond delay="0"/>
                                  </p:stCondLst>
                                  <p:childTnLst>
                                    <p:anim calcmode="lin" valueType="num">
                                      <p:cBhvr>
                                        <p:cTn id="1201" dur="1000"/>
                                        <p:tgtEl>
                                          <p:spTgt spid="143"/>
                                        </p:tgtEl>
                                        <p:attrNameLst>
                                          <p:attrName>ppt_w</p:attrName>
                                        </p:attrNameLst>
                                      </p:cBhvr>
                                      <p:tavLst>
                                        <p:tav tm="0">
                                          <p:val>
                                            <p:strVal val="ppt_w"/>
                                          </p:val>
                                        </p:tav>
                                        <p:tav tm="100000">
                                          <p:val>
                                            <p:fltVal val="0"/>
                                          </p:val>
                                        </p:tav>
                                      </p:tavLst>
                                    </p:anim>
                                    <p:anim calcmode="lin" valueType="num">
                                      <p:cBhvr>
                                        <p:cTn id="1202" dur="1000"/>
                                        <p:tgtEl>
                                          <p:spTgt spid="143"/>
                                        </p:tgtEl>
                                        <p:attrNameLst>
                                          <p:attrName>ppt_h</p:attrName>
                                        </p:attrNameLst>
                                      </p:cBhvr>
                                      <p:tavLst>
                                        <p:tav tm="0">
                                          <p:val>
                                            <p:strVal val="ppt_h"/>
                                          </p:val>
                                        </p:tav>
                                        <p:tav tm="100000">
                                          <p:val>
                                            <p:fltVal val="0"/>
                                          </p:val>
                                        </p:tav>
                                      </p:tavLst>
                                    </p:anim>
                                    <p:set>
                                      <p:cBhvr>
                                        <p:cTn id="1203" dur="1" fill="hold">
                                          <p:stCondLst>
                                            <p:cond delay="999"/>
                                          </p:stCondLst>
                                        </p:cTn>
                                        <p:tgtEl>
                                          <p:spTgt spid="143"/>
                                        </p:tgtEl>
                                        <p:attrNameLst>
                                          <p:attrName>style.visibility</p:attrName>
                                        </p:attrNameLst>
                                      </p:cBhvr>
                                      <p:to>
                                        <p:strVal val="hidden"/>
                                      </p:to>
                                    </p:set>
                                  </p:childTnLst>
                                </p:cTn>
                              </p:par>
                              <p:par>
                                <p:cTn id="1204" presetID="23" presetClass="entr" presetSubtype="16" fill="hold" nodeType="withEffect">
                                  <p:stCondLst>
                                    <p:cond delay="1000"/>
                                  </p:stCondLst>
                                  <p:childTnLst>
                                    <p:set>
                                      <p:cBhvr>
                                        <p:cTn id="1205" dur="1" fill="hold">
                                          <p:stCondLst>
                                            <p:cond delay="0"/>
                                          </p:stCondLst>
                                        </p:cTn>
                                        <p:tgtEl>
                                          <p:spTgt spid="145"/>
                                        </p:tgtEl>
                                        <p:attrNameLst>
                                          <p:attrName>style.visibility</p:attrName>
                                        </p:attrNameLst>
                                      </p:cBhvr>
                                      <p:to>
                                        <p:strVal val="visible"/>
                                      </p:to>
                                    </p:set>
                                    <p:anim calcmode="lin" valueType="num">
                                      <p:cBhvr>
                                        <p:cTn id="1206" dur="1000" fill="hold"/>
                                        <p:tgtEl>
                                          <p:spTgt spid="145"/>
                                        </p:tgtEl>
                                        <p:attrNameLst>
                                          <p:attrName>ppt_w</p:attrName>
                                        </p:attrNameLst>
                                      </p:cBhvr>
                                      <p:tavLst>
                                        <p:tav tm="0">
                                          <p:val>
                                            <p:fltVal val="0"/>
                                          </p:val>
                                        </p:tav>
                                        <p:tav tm="100000">
                                          <p:val>
                                            <p:strVal val="#ppt_w"/>
                                          </p:val>
                                        </p:tav>
                                      </p:tavLst>
                                    </p:anim>
                                    <p:anim calcmode="lin" valueType="num">
                                      <p:cBhvr>
                                        <p:cTn id="1207" dur="1000" fill="hold"/>
                                        <p:tgtEl>
                                          <p:spTgt spid="145"/>
                                        </p:tgtEl>
                                        <p:attrNameLst>
                                          <p:attrName>ppt_h</p:attrName>
                                        </p:attrNameLst>
                                      </p:cBhvr>
                                      <p:tavLst>
                                        <p:tav tm="0">
                                          <p:val>
                                            <p:fltVal val="0"/>
                                          </p:val>
                                        </p:tav>
                                        <p:tav tm="100000">
                                          <p:val>
                                            <p:strVal val="#ppt_h"/>
                                          </p:val>
                                        </p:tav>
                                      </p:tavLst>
                                    </p:anim>
                                  </p:childTnLst>
                                </p:cTn>
                              </p:par>
                              <p:par>
                                <p:cTn id="1208" presetID="23" presetClass="entr" presetSubtype="16" fill="hold" grpId="0" nodeType="withEffect">
                                  <p:stCondLst>
                                    <p:cond delay="1000"/>
                                  </p:stCondLst>
                                  <p:childTnLst>
                                    <p:set>
                                      <p:cBhvr>
                                        <p:cTn id="1209" dur="1" fill="hold">
                                          <p:stCondLst>
                                            <p:cond delay="0"/>
                                          </p:stCondLst>
                                        </p:cTn>
                                        <p:tgtEl>
                                          <p:spTgt spid="140"/>
                                        </p:tgtEl>
                                        <p:attrNameLst>
                                          <p:attrName>style.visibility</p:attrName>
                                        </p:attrNameLst>
                                      </p:cBhvr>
                                      <p:to>
                                        <p:strVal val="visible"/>
                                      </p:to>
                                    </p:set>
                                    <p:anim calcmode="lin" valueType="num">
                                      <p:cBhvr>
                                        <p:cTn id="1210" dur="1000" fill="hold"/>
                                        <p:tgtEl>
                                          <p:spTgt spid="140"/>
                                        </p:tgtEl>
                                        <p:attrNameLst>
                                          <p:attrName>ppt_w</p:attrName>
                                        </p:attrNameLst>
                                      </p:cBhvr>
                                      <p:tavLst>
                                        <p:tav tm="0">
                                          <p:val>
                                            <p:fltVal val="0"/>
                                          </p:val>
                                        </p:tav>
                                        <p:tav tm="100000">
                                          <p:val>
                                            <p:strVal val="#ppt_w"/>
                                          </p:val>
                                        </p:tav>
                                      </p:tavLst>
                                    </p:anim>
                                    <p:anim calcmode="lin" valueType="num">
                                      <p:cBhvr>
                                        <p:cTn id="1211" dur="1000" fill="hold"/>
                                        <p:tgtEl>
                                          <p:spTgt spid="140"/>
                                        </p:tgtEl>
                                        <p:attrNameLst>
                                          <p:attrName>ppt_h</p:attrName>
                                        </p:attrNameLst>
                                      </p:cBhvr>
                                      <p:tavLst>
                                        <p:tav tm="0">
                                          <p:val>
                                            <p:fltVal val="0"/>
                                          </p:val>
                                        </p:tav>
                                        <p:tav tm="100000">
                                          <p:val>
                                            <p:strVal val="#ppt_h"/>
                                          </p:val>
                                        </p:tav>
                                      </p:tavLst>
                                    </p:anim>
                                  </p:childTnLst>
                                </p:cTn>
                              </p:par>
                              <p:par>
                                <p:cTn id="1212" presetID="42" presetClass="path" presetSubtype="0" accel="50000" decel="50000" fill="hold" grpId="1" nodeType="withEffect">
                                  <p:stCondLst>
                                    <p:cond delay="1000"/>
                                  </p:stCondLst>
                                  <p:childTnLst>
                                    <p:animMotion origin="layout" path="M 4.44444E-6 -4.44444E-6 L 0.34496 -0.27638 " pathEditMode="relative" rAng="0" ptsTypes="AA">
                                      <p:cBhvr>
                                        <p:cTn id="1213" dur="1000" spd="-100000" fill="hold"/>
                                        <p:tgtEl>
                                          <p:spTgt spid="140"/>
                                        </p:tgtEl>
                                        <p:attrNameLst>
                                          <p:attrName>ppt_x</p:attrName>
                                          <p:attrName>ppt_y</p:attrName>
                                        </p:attrNameLst>
                                      </p:cBhvr>
                                      <p:rCtr x="17240" y="-13819"/>
                                    </p:animMotion>
                                  </p:childTnLst>
                                </p:cTn>
                              </p:par>
                              <p:par>
                                <p:cTn id="1214" presetID="42" presetClass="path" presetSubtype="0" accel="50000" decel="50000" fill="hold" nodeType="withEffect">
                                  <p:stCondLst>
                                    <p:cond delay="1000"/>
                                  </p:stCondLst>
                                  <p:childTnLst>
                                    <p:animMotion origin="layout" path="M -1.94444E-6 7.40741E-7 L -0.03698 0.25255 " pathEditMode="relative" rAng="0" ptsTypes="AA">
                                      <p:cBhvr>
                                        <p:cTn id="1215" dur="1000" spd="-100000" fill="hold"/>
                                        <p:tgtEl>
                                          <p:spTgt spid="145"/>
                                        </p:tgtEl>
                                        <p:attrNameLst>
                                          <p:attrName>ppt_x</p:attrName>
                                          <p:attrName>ppt_y</p:attrName>
                                        </p:attrNameLst>
                                      </p:cBhvr>
                                      <p:rCtr x="-1806" y="12384"/>
                                    </p:animMotion>
                                  </p:childTnLst>
                                </p:cTn>
                              </p:par>
                            </p:childTnLst>
                          </p:cTn>
                        </p:par>
                      </p:childTnLst>
                    </p:cTn>
                  </p:par>
                  <p:par>
                    <p:cTn id="1216" fill="hold">
                      <p:stCondLst>
                        <p:cond delay="indefinite"/>
                      </p:stCondLst>
                      <p:childTnLst>
                        <p:par>
                          <p:cTn id="1217" fill="hold">
                            <p:stCondLst>
                              <p:cond delay="0"/>
                            </p:stCondLst>
                            <p:childTnLst>
                              <p:par>
                                <p:cTn id="1218" presetID="42" presetClass="path" presetSubtype="0" accel="50000" decel="50000" fill="hold" nodeType="clickEffect">
                                  <p:stCondLst>
                                    <p:cond delay="0"/>
                                  </p:stCondLst>
                                  <p:childTnLst>
                                    <p:animMotion origin="layout" path="M -1.94444E-6 7.40741E-7 L -0.03698 0.25255 " pathEditMode="relative" rAng="0" ptsTypes="AA">
                                      <p:cBhvr>
                                        <p:cTn id="1219" dur="1000" fill="hold"/>
                                        <p:tgtEl>
                                          <p:spTgt spid="145"/>
                                        </p:tgtEl>
                                        <p:attrNameLst>
                                          <p:attrName>ppt_x</p:attrName>
                                          <p:attrName>ppt_y</p:attrName>
                                        </p:attrNameLst>
                                      </p:cBhvr>
                                      <p:rCtr x="-1736" y="12083"/>
                                    </p:animMotion>
                                  </p:childTnLst>
                                </p:cTn>
                              </p:par>
                              <p:par>
                                <p:cTn id="1220" presetID="42" presetClass="path" presetSubtype="0" accel="50000" decel="50000" fill="hold" grpId="2" nodeType="withEffect">
                                  <p:stCondLst>
                                    <p:cond delay="0"/>
                                  </p:stCondLst>
                                  <p:childTnLst>
                                    <p:animMotion origin="layout" path="M 4.44444E-6 -4.44444E-6 L 0.34496 -0.27638 " pathEditMode="relative" rAng="0" ptsTypes="AA">
                                      <p:cBhvr>
                                        <p:cTn id="1221" dur="1000" fill="hold"/>
                                        <p:tgtEl>
                                          <p:spTgt spid="140"/>
                                        </p:tgtEl>
                                        <p:attrNameLst>
                                          <p:attrName>ppt_x</p:attrName>
                                          <p:attrName>ppt_y</p:attrName>
                                        </p:attrNameLst>
                                      </p:cBhvr>
                                      <p:rCtr x="17240" y="-13819"/>
                                    </p:animMotion>
                                  </p:childTnLst>
                                </p:cTn>
                              </p:par>
                              <p:par>
                                <p:cTn id="1222" presetID="23" presetClass="exit" presetSubtype="32" fill="hold" grpId="3" nodeType="withEffect">
                                  <p:stCondLst>
                                    <p:cond delay="0"/>
                                  </p:stCondLst>
                                  <p:childTnLst>
                                    <p:anim calcmode="lin" valueType="num">
                                      <p:cBhvr>
                                        <p:cTn id="1223" dur="1000"/>
                                        <p:tgtEl>
                                          <p:spTgt spid="140"/>
                                        </p:tgtEl>
                                        <p:attrNameLst>
                                          <p:attrName>ppt_w</p:attrName>
                                        </p:attrNameLst>
                                      </p:cBhvr>
                                      <p:tavLst>
                                        <p:tav tm="0">
                                          <p:val>
                                            <p:strVal val="ppt_w"/>
                                          </p:val>
                                        </p:tav>
                                        <p:tav tm="100000">
                                          <p:val>
                                            <p:fltVal val="0"/>
                                          </p:val>
                                        </p:tav>
                                      </p:tavLst>
                                    </p:anim>
                                    <p:anim calcmode="lin" valueType="num">
                                      <p:cBhvr>
                                        <p:cTn id="1224" dur="1000"/>
                                        <p:tgtEl>
                                          <p:spTgt spid="140"/>
                                        </p:tgtEl>
                                        <p:attrNameLst>
                                          <p:attrName>ppt_h</p:attrName>
                                        </p:attrNameLst>
                                      </p:cBhvr>
                                      <p:tavLst>
                                        <p:tav tm="0">
                                          <p:val>
                                            <p:strVal val="ppt_h"/>
                                          </p:val>
                                        </p:tav>
                                        <p:tav tm="100000">
                                          <p:val>
                                            <p:fltVal val="0"/>
                                          </p:val>
                                        </p:tav>
                                      </p:tavLst>
                                    </p:anim>
                                    <p:set>
                                      <p:cBhvr>
                                        <p:cTn id="1225" dur="1" fill="hold">
                                          <p:stCondLst>
                                            <p:cond delay="999"/>
                                          </p:stCondLst>
                                        </p:cTn>
                                        <p:tgtEl>
                                          <p:spTgt spid="140"/>
                                        </p:tgtEl>
                                        <p:attrNameLst>
                                          <p:attrName>style.visibility</p:attrName>
                                        </p:attrNameLst>
                                      </p:cBhvr>
                                      <p:to>
                                        <p:strVal val="hidden"/>
                                      </p:to>
                                    </p:set>
                                  </p:childTnLst>
                                </p:cTn>
                              </p:par>
                              <p:par>
                                <p:cTn id="1226" presetID="23" presetClass="exit" presetSubtype="32" fill="hold" nodeType="withEffect">
                                  <p:stCondLst>
                                    <p:cond delay="0"/>
                                  </p:stCondLst>
                                  <p:childTnLst>
                                    <p:anim calcmode="lin" valueType="num">
                                      <p:cBhvr>
                                        <p:cTn id="1227" dur="1000"/>
                                        <p:tgtEl>
                                          <p:spTgt spid="145"/>
                                        </p:tgtEl>
                                        <p:attrNameLst>
                                          <p:attrName>ppt_w</p:attrName>
                                        </p:attrNameLst>
                                      </p:cBhvr>
                                      <p:tavLst>
                                        <p:tav tm="0">
                                          <p:val>
                                            <p:strVal val="ppt_w"/>
                                          </p:val>
                                        </p:tav>
                                        <p:tav tm="100000">
                                          <p:val>
                                            <p:fltVal val="0"/>
                                          </p:val>
                                        </p:tav>
                                      </p:tavLst>
                                    </p:anim>
                                    <p:anim calcmode="lin" valueType="num">
                                      <p:cBhvr>
                                        <p:cTn id="1228" dur="1000"/>
                                        <p:tgtEl>
                                          <p:spTgt spid="145"/>
                                        </p:tgtEl>
                                        <p:attrNameLst>
                                          <p:attrName>ppt_h</p:attrName>
                                        </p:attrNameLst>
                                      </p:cBhvr>
                                      <p:tavLst>
                                        <p:tav tm="0">
                                          <p:val>
                                            <p:strVal val="ppt_h"/>
                                          </p:val>
                                        </p:tav>
                                        <p:tav tm="100000">
                                          <p:val>
                                            <p:fltVal val="0"/>
                                          </p:val>
                                        </p:tav>
                                      </p:tavLst>
                                    </p:anim>
                                    <p:set>
                                      <p:cBhvr>
                                        <p:cTn id="1229" dur="1" fill="hold">
                                          <p:stCondLst>
                                            <p:cond delay="999"/>
                                          </p:stCondLst>
                                        </p:cTn>
                                        <p:tgtEl>
                                          <p:spTgt spid="145"/>
                                        </p:tgtEl>
                                        <p:attrNameLst>
                                          <p:attrName>style.visibility</p:attrName>
                                        </p:attrNameLst>
                                      </p:cBhvr>
                                      <p:to>
                                        <p:strVal val="hidden"/>
                                      </p:to>
                                    </p:set>
                                  </p:childTnLst>
                                </p:cTn>
                              </p:par>
                              <p:par>
                                <p:cTn id="1230" presetID="23" presetClass="entr" presetSubtype="16" fill="hold" grpId="0" nodeType="withEffect">
                                  <p:stCondLst>
                                    <p:cond delay="1000"/>
                                  </p:stCondLst>
                                  <p:childTnLst>
                                    <p:set>
                                      <p:cBhvr>
                                        <p:cTn id="1231" dur="1" fill="hold">
                                          <p:stCondLst>
                                            <p:cond delay="0"/>
                                          </p:stCondLst>
                                        </p:cTn>
                                        <p:tgtEl>
                                          <p:spTgt spid="141"/>
                                        </p:tgtEl>
                                        <p:attrNameLst>
                                          <p:attrName>style.visibility</p:attrName>
                                        </p:attrNameLst>
                                      </p:cBhvr>
                                      <p:to>
                                        <p:strVal val="visible"/>
                                      </p:to>
                                    </p:set>
                                    <p:anim calcmode="lin" valueType="num">
                                      <p:cBhvr>
                                        <p:cTn id="1232" dur="1000" fill="hold"/>
                                        <p:tgtEl>
                                          <p:spTgt spid="141"/>
                                        </p:tgtEl>
                                        <p:attrNameLst>
                                          <p:attrName>ppt_w</p:attrName>
                                        </p:attrNameLst>
                                      </p:cBhvr>
                                      <p:tavLst>
                                        <p:tav tm="0">
                                          <p:val>
                                            <p:fltVal val="0"/>
                                          </p:val>
                                        </p:tav>
                                        <p:tav tm="100000">
                                          <p:val>
                                            <p:strVal val="#ppt_w"/>
                                          </p:val>
                                        </p:tav>
                                      </p:tavLst>
                                    </p:anim>
                                    <p:anim calcmode="lin" valueType="num">
                                      <p:cBhvr>
                                        <p:cTn id="1233" dur="1000" fill="hold"/>
                                        <p:tgtEl>
                                          <p:spTgt spid="141"/>
                                        </p:tgtEl>
                                        <p:attrNameLst>
                                          <p:attrName>ppt_h</p:attrName>
                                        </p:attrNameLst>
                                      </p:cBhvr>
                                      <p:tavLst>
                                        <p:tav tm="0">
                                          <p:val>
                                            <p:fltVal val="0"/>
                                          </p:val>
                                        </p:tav>
                                        <p:tav tm="100000">
                                          <p:val>
                                            <p:strVal val="#ppt_h"/>
                                          </p:val>
                                        </p:tav>
                                      </p:tavLst>
                                    </p:anim>
                                  </p:childTnLst>
                                </p:cTn>
                              </p:par>
                              <p:par>
                                <p:cTn id="1234" presetID="23" presetClass="entr" presetSubtype="16" fill="hold" nodeType="withEffect">
                                  <p:stCondLst>
                                    <p:cond delay="1000"/>
                                  </p:stCondLst>
                                  <p:childTnLst>
                                    <p:set>
                                      <p:cBhvr>
                                        <p:cTn id="1235" dur="1" fill="hold">
                                          <p:stCondLst>
                                            <p:cond delay="0"/>
                                          </p:stCondLst>
                                        </p:cTn>
                                        <p:tgtEl>
                                          <p:spTgt spid="147"/>
                                        </p:tgtEl>
                                        <p:attrNameLst>
                                          <p:attrName>style.visibility</p:attrName>
                                        </p:attrNameLst>
                                      </p:cBhvr>
                                      <p:to>
                                        <p:strVal val="visible"/>
                                      </p:to>
                                    </p:set>
                                    <p:anim calcmode="lin" valueType="num">
                                      <p:cBhvr>
                                        <p:cTn id="1236" dur="1000" fill="hold"/>
                                        <p:tgtEl>
                                          <p:spTgt spid="147"/>
                                        </p:tgtEl>
                                        <p:attrNameLst>
                                          <p:attrName>ppt_w</p:attrName>
                                        </p:attrNameLst>
                                      </p:cBhvr>
                                      <p:tavLst>
                                        <p:tav tm="0">
                                          <p:val>
                                            <p:fltVal val="0"/>
                                          </p:val>
                                        </p:tav>
                                        <p:tav tm="100000">
                                          <p:val>
                                            <p:strVal val="#ppt_w"/>
                                          </p:val>
                                        </p:tav>
                                      </p:tavLst>
                                    </p:anim>
                                    <p:anim calcmode="lin" valueType="num">
                                      <p:cBhvr>
                                        <p:cTn id="1237" dur="1000" fill="hold"/>
                                        <p:tgtEl>
                                          <p:spTgt spid="147"/>
                                        </p:tgtEl>
                                        <p:attrNameLst>
                                          <p:attrName>ppt_h</p:attrName>
                                        </p:attrNameLst>
                                      </p:cBhvr>
                                      <p:tavLst>
                                        <p:tav tm="0">
                                          <p:val>
                                            <p:fltVal val="0"/>
                                          </p:val>
                                        </p:tav>
                                        <p:tav tm="100000">
                                          <p:val>
                                            <p:strVal val="#ppt_h"/>
                                          </p:val>
                                        </p:tav>
                                      </p:tavLst>
                                    </p:anim>
                                  </p:childTnLst>
                                </p:cTn>
                              </p:par>
                              <p:par>
                                <p:cTn id="1238" presetID="42" presetClass="path" presetSubtype="0" accel="50000" decel="50000" fill="hold" nodeType="withEffect">
                                  <p:stCondLst>
                                    <p:cond delay="1000"/>
                                  </p:stCondLst>
                                  <p:childTnLst>
                                    <p:animMotion origin="layout" path="M 1.66667E-6 1.11111E-6 L 0.0382 0.26042 " pathEditMode="relative" rAng="0" ptsTypes="AA">
                                      <p:cBhvr>
                                        <p:cTn id="1239" dur="1000" spd="-100000" fill="hold"/>
                                        <p:tgtEl>
                                          <p:spTgt spid="147"/>
                                        </p:tgtEl>
                                        <p:attrNameLst>
                                          <p:attrName>ppt_x</p:attrName>
                                          <p:attrName>ppt_y</p:attrName>
                                        </p:attrNameLst>
                                      </p:cBhvr>
                                      <p:rCtr x="2187" y="11991"/>
                                    </p:animMotion>
                                  </p:childTnLst>
                                </p:cTn>
                              </p:par>
                              <p:par>
                                <p:cTn id="1240" presetID="42" presetClass="path" presetSubtype="0" accel="50000" decel="50000" fill="hold" grpId="1" nodeType="withEffect">
                                  <p:stCondLst>
                                    <p:cond delay="1000"/>
                                  </p:stCondLst>
                                  <p:childTnLst>
                                    <p:animMotion origin="layout" path="M 0 -2.96296E-6 L 0.3434 -0.26366 " pathEditMode="relative" rAng="0" ptsTypes="AA">
                                      <p:cBhvr>
                                        <p:cTn id="1241" dur="1000" spd="-100000" fill="hold"/>
                                        <p:tgtEl>
                                          <p:spTgt spid="141"/>
                                        </p:tgtEl>
                                        <p:attrNameLst>
                                          <p:attrName>ppt_x</p:attrName>
                                          <p:attrName>ppt_y</p:attrName>
                                        </p:attrNameLst>
                                      </p:cBhvr>
                                      <p:rCtr x="17135" y="-13079"/>
                                    </p:animMotion>
                                  </p:childTnLst>
                                </p:cTn>
                              </p:par>
                            </p:childTnLst>
                          </p:cTn>
                        </p:par>
                      </p:childTnLst>
                    </p:cTn>
                  </p:par>
                  <p:par>
                    <p:cTn id="1242" fill="hold">
                      <p:stCondLst>
                        <p:cond delay="indefinite"/>
                      </p:stCondLst>
                      <p:childTnLst>
                        <p:par>
                          <p:cTn id="1243" fill="hold">
                            <p:stCondLst>
                              <p:cond delay="0"/>
                            </p:stCondLst>
                            <p:childTnLst>
                              <p:par>
                                <p:cTn id="1244" presetID="8" presetClass="emph" presetSubtype="0" fill="hold" grpId="1" nodeType="clickEffect">
                                  <p:stCondLst>
                                    <p:cond delay="0"/>
                                  </p:stCondLst>
                                  <p:childTnLst>
                                    <p:animRot by="-5400000">
                                      <p:cBhvr>
                                        <p:cTn id="1245" dur="1000" fill="hold"/>
                                        <p:tgtEl>
                                          <p:spTgt spid="65"/>
                                        </p:tgtEl>
                                        <p:attrNameLst>
                                          <p:attrName>r</p:attrName>
                                        </p:attrNameLst>
                                      </p:cBhvr>
                                    </p:animRot>
                                  </p:childTnLst>
                                </p:cTn>
                              </p:par>
                              <p:par>
                                <p:cTn id="1246" presetID="6" presetClass="emph" presetSubtype="0" fill="hold" grpId="2" nodeType="withEffect">
                                  <p:stCondLst>
                                    <p:cond delay="0"/>
                                  </p:stCondLst>
                                  <p:childTnLst>
                                    <p:animScale>
                                      <p:cBhvr>
                                        <p:cTn id="1247" dur="1000" fill="hold"/>
                                        <p:tgtEl>
                                          <p:spTgt spid="65"/>
                                        </p:tgtEl>
                                      </p:cBhvr>
                                      <p:by x="30000" y="30000"/>
                                    </p:animScale>
                                  </p:childTnLst>
                                </p:cTn>
                              </p:par>
                              <p:par>
                                <p:cTn id="1248" presetID="42" presetClass="path" presetSubtype="0" accel="50000" decel="50000" fill="hold" grpId="3" nodeType="withEffect">
                                  <p:stCondLst>
                                    <p:cond delay="0"/>
                                  </p:stCondLst>
                                  <p:childTnLst>
                                    <p:animMotion origin="layout" path="M -2.77778E-6 4.44444E-6 L -0.07517 -0.05579 " pathEditMode="relative" rAng="0" ptsTypes="AA">
                                      <p:cBhvr>
                                        <p:cTn id="1249" dur="1000" fill="hold"/>
                                        <p:tgtEl>
                                          <p:spTgt spid="65"/>
                                        </p:tgtEl>
                                        <p:attrNameLst>
                                          <p:attrName>ppt_x</p:attrName>
                                          <p:attrName>ppt_y</p:attrName>
                                        </p:attrNameLst>
                                      </p:cBhvr>
                                      <p:rCtr x="-3767" y="-2801"/>
                                    </p:animMotion>
                                  </p:childTnLst>
                                </p:cTn>
                              </p:par>
                              <p:par>
                                <p:cTn id="1250" presetID="42" presetClass="path" presetSubtype="0" accel="50000" decel="50000" fill="hold" grpId="2" nodeType="withEffect">
                                  <p:stCondLst>
                                    <p:cond delay="0"/>
                                  </p:stCondLst>
                                  <p:childTnLst>
                                    <p:animMotion origin="layout" path="M 0 -2.96296E-6 L 0.26927 -0.31828 " pathEditMode="relative" rAng="0" ptsTypes="AA">
                                      <p:cBhvr>
                                        <p:cTn id="1251" dur="1000" fill="hold"/>
                                        <p:tgtEl>
                                          <p:spTgt spid="141"/>
                                        </p:tgtEl>
                                        <p:attrNameLst>
                                          <p:attrName>ppt_x</p:attrName>
                                          <p:attrName>ppt_y</p:attrName>
                                        </p:attrNameLst>
                                      </p:cBhvr>
                                      <p:rCtr x="13455" y="-15926"/>
                                    </p:animMotion>
                                  </p:childTnLst>
                                </p:cTn>
                              </p:par>
                              <p:par>
                                <p:cTn id="1252" presetID="42" presetClass="path" presetSubtype="0" accel="50000" decel="50000" fill="hold" nodeType="withEffect">
                                  <p:stCondLst>
                                    <p:cond delay="0"/>
                                  </p:stCondLst>
                                  <p:childTnLst>
                                    <p:animMotion origin="layout" path="M 1.66667E-6 1.11111E-6 L -0.03577 0.20463 " pathEditMode="relative" rAng="0" ptsTypes="AA">
                                      <p:cBhvr>
                                        <p:cTn id="1253" dur="1000" fill="hold"/>
                                        <p:tgtEl>
                                          <p:spTgt spid="147"/>
                                        </p:tgtEl>
                                        <p:attrNameLst>
                                          <p:attrName>ppt_x</p:attrName>
                                          <p:attrName>ppt_y</p:attrName>
                                        </p:attrNameLst>
                                      </p:cBhvr>
                                      <p:rCtr x="-1788" y="10231"/>
                                    </p:animMotion>
                                  </p:childTnLst>
                                </p:cTn>
                              </p:par>
                              <p:par>
                                <p:cTn id="1254" presetID="23" presetClass="exit" presetSubtype="32" fill="hold" grpId="3" nodeType="withEffect">
                                  <p:stCondLst>
                                    <p:cond delay="0"/>
                                  </p:stCondLst>
                                  <p:childTnLst>
                                    <p:anim calcmode="lin" valueType="num">
                                      <p:cBhvr>
                                        <p:cTn id="1255" dur="1000"/>
                                        <p:tgtEl>
                                          <p:spTgt spid="141"/>
                                        </p:tgtEl>
                                        <p:attrNameLst>
                                          <p:attrName>ppt_w</p:attrName>
                                        </p:attrNameLst>
                                      </p:cBhvr>
                                      <p:tavLst>
                                        <p:tav tm="0">
                                          <p:val>
                                            <p:strVal val="ppt_w"/>
                                          </p:val>
                                        </p:tav>
                                        <p:tav tm="100000">
                                          <p:val>
                                            <p:fltVal val="0"/>
                                          </p:val>
                                        </p:tav>
                                      </p:tavLst>
                                    </p:anim>
                                    <p:anim calcmode="lin" valueType="num">
                                      <p:cBhvr>
                                        <p:cTn id="1256" dur="1000"/>
                                        <p:tgtEl>
                                          <p:spTgt spid="141"/>
                                        </p:tgtEl>
                                        <p:attrNameLst>
                                          <p:attrName>ppt_h</p:attrName>
                                        </p:attrNameLst>
                                      </p:cBhvr>
                                      <p:tavLst>
                                        <p:tav tm="0">
                                          <p:val>
                                            <p:strVal val="ppt_h"/>
                                          </p:val>
                                        </p:tav>
                                        <p:tav tm="100000">
                                          <p:val>
                                            <p:fltVal val="0"/>
                                          </p:val>
                                        </p:tav>
                                      </p:tavLst>
                                    </p:anim>
                                    <p:set>
                                      <p:cBhvr>
                                        <p:cTn id="1257" dur="1" fill="hold">
                                          <p:stCondLst>
                                            <p:cond delay="999"/>
                                          </p:stCondLst>
                                        </p:cTn>
                                        <p:tgtEl>
                                          <p:spTgt spid="141"/>
                                        </p:tgtEl>
                                        <p:attrNameLst>
                                          <p:attrName>style.visibility</p:attrName>
                                        </p:attrNameLst>
                                      </p:cBhvr>
                                      <p:to>
                                        <p:strVal val="hidden"/>
                                      </p:to>
                                    </p:set>
                                  </p:childTnLst>
                                </p:cTn>
                              </p:par>
                              <p:par>
                                <p:cTn id="1258" presetID="23" presetClass="exit" presetSubtype="32" fill="hold" nodeType="withEffect">
                                  <p:stCondLst>
                                    <p:cond delay="0"/>
                                  </p:stCondLst>
                                  <p:childTnLst>
                                    <p:anim calcmode="lin" valueType="num">
                                      <p:cBhvr>
                                        <p:cTn id="1259" dur="1000"/>
                                        <p:tgtEl>
                                          <p:spTgt spid="147"/>
                                        </p:tgtEl>
                                        <p:attrNameLst>
                                          <p:attrName>ppt_w</p:attrName>
                                        </p:attrNameLst>
                                      </p:cBhvr>
                                      <p:tavLst>
                                        <p:tav tm="0">
                                          <p:val>
                                            <p:strVal val="ppt_w"/>
                                          </p:val>
                                        </p:tav>
                                        <p:tav tm="100000">
                                          <p:val>
                                            <p:fltVal val="0"/>
                                          </p:val>
                                        </p:tav>
                                      </p:tavLst>
                                    </p:anim>
                                    <p:anim calcmode="lin" valueType="num">
                                      <p:cBhvr>
                                        <p:cTn id="1260" dur="1000"/>
                                        <p:tgtEl>
                                          <p:spTgt spid="147"/>
                                        </p:tgtEl>
                                        <p:attrNameLst>
                                          <p:attrName>ppt_h</p:attrName>
                                        </p:attrNameLst>
                                      </p:cBhvr>
                                      <p:tavLst>
                                        <p:tav tm="0">
                                          <p:val>
                                            <p:strVal val="ppt_h"/>
                                          </p:val>
                                        </p:tav>
                                        <p:tav tm="100000">
                                          <p:val>
                                            <p:fltVal val="0"/>
                                          </p:val>
                                        </p:tav>
                                      </p:tavLst>
                                    </p:anim>
                                    <p:set>
                                      <p:cBhvr>
                                        <p:cTn id="1261" dur="1" fill="hold">
                                          <p:stCondLst>
                                            <p:cond delay="999"/>
                                          </p:stCondLst>
                                        </p:cTn>
                                        <p:tgtEl>
                                          <p:spTgt spid="147"/>
                                        </p:tgtEl>
                                        <p:attrNameLst>
                                          <p:attrName>style.visibility</p:attrName>
                                        </p:attrNameLst>
                                      </p:cBhvr>
                                      <p:to>
                                        <p:strVal val="hidden"/>
                                      </p:to>
                                    </p:set>
                                  </p:childTnLst>
                                </p:cTn>
                              </p:par>
                            </p:childTnLst>
                          </p:cTn>
                        </p:par>
                      </p:childTnLst>
                    </p:cTn>
                  </p:par>
                  <p:par>
                    <p:cTn id="1262" fill="hold">
                      <p:stCondLst>
                        <p:cond delay="indefinite"/>
                      </p:stCondLst>
                      <p:childTnLst>
                        <p:par>
                          <p:cTn id="1263" fill="hold">
                            <p:stCondLst>
                              <p:cond delay="0"/>
                            </p:stCondLst>
                            <p:childTnLst>
                              <p:par>
                                <p:cTn id="1264" presetID="8" presetClass="emph" presetSubtype="0" fill="hold" grpId="4" nodeType="clickEffect">
                                  <p:stCondLst>
                                    <p:cond delay="0"/>
                                  </p:stCondLst>
                                  <p:childTnLst>
                                    <p:animRot by="5400000">
                                      <p:cBhvr>
                                        <p:cTn id="1265" dur="2000" fill="hold"/>
                                        <p:tgtEl>
                                          <p:spTgt spid="6"/>
                                        </p:tgtEl>
                                        <p:attrNameLst>
                                          <p:attrName>r</p:attrName>
                                        </p:attrNameLst>
                                      </p:cBhvr>
                                    </p:animRot>
                                  </p:childTnLst>
                                </p:cTn>
                              </p:par>
                              <p:par>
                                <p:cTn id="1266" presetID="6" presetClass="emph" presetSubtype="0" fill="hold" grpId="5" nodeType="withEffect">
                                  <p:stCondLst>
                                    <p:cond delay="0"/>
                                  </p:stCondLst>
                                  <p:childTnLst>
                                    <p:animScale>
                                      <p:cBhvr>
                                        <p:cTn id="1267" dur="2000" fill="hold"/>
                                        <p:tgtEl>
                                          <p:spTgt spid="6"/>
                                        </p:tgtEl>
                                      </p:cBhvr>
                                      <p:by x="200000" y="200000"/>
                                    </p:animScale>
                                  </p:childTnLst>
                                </p:cTn>
                              </p:par>
                              <p:par>
                                <p:cTn id="1268" presetID="42" presetClass="path" presetSubtype="0" accel="50000" decel="50000" fill="hold" grpId="6" nodeType="withEffect">
                                  <p:stCondLst>
                                    <p:cond delay="0"/>
                                  </p:stCondLst>
                                  <p:childTnLst>
                                    <p:animMotion origin="layout" path="M 0.18056 0.18495 L -0.2717 0.13842 " pathEditMode="relative" rAng="0" ptsTypes="AA">
                                      <p:cBhvr>
                                        <p:cTn id="1269" dur="2000" fill="hold"/>
                                        <p:tgtEl>
                                          <p:spTgt spid="6"/>
                                        </p:tgtEl>
                                        <p:attrNameLst>
                                          <p:attrName>ppt_x</p:attrName>
                                          <p:attrName>ppt_y</p:attrName>
                                        </p:attrNameLst>
                                      </p:cBhvr>
                                      <p:rCtr x="-22622" y="-2338"/>
                                    </p:animMotion>
                                  </p:childTnLst>
                                </p:cTn>
                              </p:par>
                              <p:par>
                                <p:cTn id="1270" presetID="42" presetClass="entr" presetSubtype="0" fill="hold" nodeType="withEffect">
                                  <p:stCondLst>
                                    <p:cond delay="1250"/>
                                  </p:stCondLst>
                                  <p:childTnLst>
                                    <p:set>
                                      <p:cBhvr>
                                        <p:cTn id="1271" dur="1" fill="hold">
                                          <p:stCondLst>
                                            <p:cond delay="0"/>
                                          </p:stCondLst>
                                        </p:cTn>
                                        <p:tgtEl>
                                          <p:spTgt spid="149"/>
                                        </p:tgtEl>
                                        <p:attrNameLst>
                                          <p:attrName>style.visibility</p:attrName>
                                        </p:attrNameLst>
                                      </p:cBhvr>
                                      <p:to>
                                        <p:strVal val="visible"/>
                                      </p:to>
                                    </p:set>
                                    <p:animEffect transition="in" filter="fade">
                                      <p:cBhvr>
                                        <p:cTn id="1272" dur="1000"/>
                                        <p:tgtEl>
                                          <p:spTgt spid="149"/>
                                        </p:tgtEl>
                                      </p:cBhvr>
                                    </p:animEffect>
                                    <p:anim calcmode="lin" valueType="num">
                                      <p:cBhvr>
                                        <p:cTn id="1273" dur="1000" fill="hold"/>
                                        <p:tgtEl>
                                          <p:spTgt spid="149"/>
                                        </p:tgtEl>
                                        <p:attrNameLst>
                                          <p:attrName>ppt_x</p:attrName>
                                        </p:attrNameLst>
                                      </p:cBhvr>
                                      <p:tavLst>
                                        <p:tav tm="0">
                                          <p:val>
                                            <p:strVal val="#ppt_x"/>
                                          </p:val>
                                        </p:tav>
                                        <p:tav tm="100000">
                                          <p:val>
                                            <p:strVal val="#ppt_x"/>
                                          </p:val>
                                        </p:tav>
                                      </p:tavLst>
                                    </p:anim>
                                    <p:anim calcmode="lin" valueType="num">
                                      <p:cBhvr>
                                        <p:cTn id="1274"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6" grpId="0"/>
      <p:bldP spid="6" grpId="1"/>
      <p:bldP spid="6" grpId="2"/>
      <p:bldP spid="6" grpId="3"/>
      <p:bldP spid="6" grpId="4"/>
      <p:bldP spid="6" grpId="5"/>
      <p:bldP spid="6" grpId="6"/>
      <p:bldP spid="9" grpId="0"/>
      <p:bldP spid="9" grpId="1"/>
      <p:bldP spid="9" grpId="2"/>
      <p:bldP spid="9" grpId="3"/>
      <p:bldP spid="13" grpId="0"/>
      <p:bldP spid="13" grpId="1"/>
      <p:bldP spid="13" grpId="2"/>
      <p:bldP spid="13" grpId="3"/>
      <p:bldP spid="12" grpId="0"/>
      <p:bldP spid="12" grpId="1"/>
      <p:bldP spid="12" grpId="2"/>
      <p:bldP spid="12" grpId="3"/>
      <p:bldP spid="16" grpId="0"/>
      <p:bldP spid="16" grpId="1"/>
      <p:bldP spid="16" grpId="2"/>
      <p:bldP spid="16" grpId="3"/>
      <p:bldP spid="17" grpId="0"/>
      <p:bldP spid="17" grpId="1"/>
      <p:bldP spid="17" grpId="2"/>
      <p:bldP spid="17" grpId="3"/>
      <p:bldP spid="20" grpId="0"/>
      <p:bldP spid="20" grpId="1"/>
      <p:bldP spid="20" grpId="2"/>
      <p:bldP spid="20" grpId="3"/>
      <p:bldP spid="21" grpId="0"/>
      <p:bldP spid="21" grpId="1"/>
      <p:bldP spid="21" grpId="2"/>
      <p:bldP spid="21" grpId="3"/>
      <p:bldP spid="24" grpId="0"/>
      <p:bldP spid="24" grpId="1"/>
      <p:bldP spid="24" grpId="2"/>
      <p:bldP spid="24" grpId="3"/>
      <p:bldP spid="25" grpId="0"/>
      <p:bldP spid="25" grpId="1"/>
      <p:bldP spid="25" grpId="2"/>
      <p:bldP spid="25" grpId="3"/>
      <p:bldP spid="29" grpId="0"/>
      <p:bldP spid="29" grpId="1"/>
      <p:bldP spid="29" grpId="2"/>
      <p:bldP spid="29" grpId="3"/>
      <p:bldP spid="32" grpId="0"/>
      <p:bldP spid="32" grpId="1"/>
      <p:bldP spid="32" grpId="2"/>
      <p:bldP spid="32" grpId="3"/>
      <p:bldP spid="28" grpId="0"/>
      <p:bldP spid="28" grpId="1"/>
      <p:bldP spid="28" grpId="2"/>
      <p:bldP spid="28" grpId="3"/>
      <p:bldP spid="36" grpId="0"/>
      <p:bldP spid="36" grpId="1"/>
      <p:bldP spid="36" grpId="2"/>
      <p:bldP spid="36" grpId="3"/>
      <p:bldP spid="35" grpId="0"/>
      <p:bldP spid="35" grpId="1"/>
      <p:bldP spid="35" grpId="2"/>
      <p:bldP spid="35" grpId="3"/>
      <p:bldP spid="42" grpId="0"/>
      <p:bldP spid="42" grpId="1"/>
      <p:bldP spid="42" grpId="2"/>
      <p:bldP spid="42" grpId="3"/>
      <p:bldP spid="41" grpId="0"/>
      <p:bldP spid="41" grpId="1"/>
      <p:bldP spid="41" grpId="2"/>
      <p:bldP spid="41" grpId="3"/>
      <p:bldP spid="44" grpId="0"/>
      <p:bldP spid="44" grpId="1"/>
      <p:bldP spid="44" grpId="2"/>
      <p:bldP spid="44" grpId="3"/>
      <p:bldP spid="43" grpId="0"/>
      <p:bldP spid="43" grpId="1"/>
      <p:bldP spid="43" grpId="2"/>
      <p:bldP spid="43" grpId="3"/>
      <p:bldP spid="66" grpId="0"/>
      <p:bldP spid="66" grpId="1"/>
      <p:bldP spid="66" grpId="2"/>
      <p:bldP spid="66" grpId="3"/>
      <p:bldP spid="49" grpId="0"/>
      <p:bldP spid="49" grpId="1"/>
      <p:bldP spid="49" grpId="2"/>
      <p:bldP spid="49" grpId="3"/>
      <p:bldP spid="69" grpId="0"/>
      <p:bldP spid="69" grpId="1"/>
      <p:bldP spid="69" grpId="2"/>
      <p:bldP spid="69" grpId="3"/>
      <p:bldP spid="50" grpId="0"/>
      <p:bldP spid="50" grpId="1"/>
      <p:bldP spid="50" grpId="2"/>
      <p:bldP spid="50" grpId="3"/>
      <p:bldP spid="72" grpId="0"/>
      <p:bldP spid="72" grpId="1"/>
      <p:bldP spid="72" grpId="2"/>
      <p:bldP spid="72" grpId="3"/>
      <p:bldP spid="51" grpId="0"/>
      <p:bldP spid="51" grpId="1"/>
      <p:bldP spid="51" grpId="2"/>
      <p:bldP spid="51" grpId="3"/>
      <p:bldP spid="75" grpId="0"/>
      <p:bldP spid="75" grpId="1"/>
      <p:bldP spid="75" grpId="2"/>
      <p:bldP spid="75" grpId="3"/>
      <p:bldP spid="52" grpId="0"/>
      <p:bldP spid="52" grpId="1"/>
      <p:bldP spid="52" grpId="2"/>
      <p:bldP spid="52" grpId="3"/>
      <p:bldP spid="78" grpId="0"/>
      <p:bldP spid="78" grpId="1"/>
      <p:bldP spid="78" grpId="2"/>
      <p:bldP spid="78" grpId="3"/>
      <p:bldP spid="53" grpId="0"/>
      <p:bldP spid="53" grpId="1"/>
      <p:bldP spid="53" grpId="2"/>
      <p:bldP spid="53" grpId="3"/>
      <p:bldP spid="83" grpId="0"/>
      <p:bldP spid="83" grpId="1"/>
      <p:bldP spid="83" grpId="2"/>
      <p:bldP spid="83" grpId="3"/>
      <p:bldP spid="54" grpId="0"/>
      <p:bldP spid="54" grpId="1"/>
      <p:bldP spid="54" grpId="2"/>
      <p:bldP spid="54" grpId="3"/>
      <p:bldP spid="84" grpId="0"/>
      <p:bldP spid="84" grpId="1"/>
      <p:bldP spid="84" grpId="2"/>
      <p:bldP spid="84" grpId="3"/>
      <p:bldP spid="55" grpId="0"/>
      <p:bldP spid="55" grpId="1"/>
      <p:bldP spid="55" grpId="2"/>
      <p:bldP spid="55" grpId="3"/>
      <p:bldP spid="87" grpId="0"/>
      <p:bldP spid="87" grpId="1"/>
      <p:bldP spid="87" grpId="2"/>
      <p:bldP spid="87" grpId="3"/>
      <p:bldP spid="56" grpId="0"/>
      <p:bldP spid="56" grpId="1"/>
      <p:bldP spid="56" grpId="2"/>
      <p:bldP spid="56" grpId="3"/>
      <p:bldP spid="90" grpId="0"/>
      <p:bldP spid="90" grpId="1"/>
      <p:bldP spid="90" grpId="2"/>
      <p:bldP spid="90" grpId="3"/>
      <p:bldP spid="93" grpId="0"/>
      <p:bldP spid="93" grpId="1"/>
      <p:bldP spid="93" grpId="2"/>
      <p:bldP spid="93" grpId="3"/>
      <p:bldP spid="57" grpId="0"/>
      <p:bldP spid="57" grpId="1"/>
      <p:bldP spid="57" grpId="2"/>
      <p:bldP spid="57" grpId="3"/>
      <p:bldP spid="100" grpId="0"/>
      <p:bldP spid="100" grpId="1"/>
      <p:bldP spid="100" grpId="2"/>
      <p:bldP spid="100" grpId="3"/>
      <p:bldP spid="96" grpId="0"/>
      <p:bldP spid="96" grpId="1"/>
      <p:bldP spid="96" grpId="2"/>
      <p:bldP spid="96" grpId="3"/>
      <p:bldP spid="101" grpId="0"/>
      <p:bldP spid="101" grpId="1"/>
      <p:bldP spid="101" grpId="2"/>
      <p:bldP spid="101" grpId="3"/>
      <p:bldP spid="58" grpId="0"/>
      <p:bldP spid="58" grpId="1"/>
      <p:bldP spid="58" grpId="2"/>
      <p:bldP spid="58" grpId="3"/>
      <p:bldP spid="108" grpId="0"/>
      <p:bldP spid="108" grpId="1"/>
      <p:bldP spid="108" grpId="2"/>
      <p:bldP spid="108" grpId="3"/>
      <p:bldP spid="107" grpId="0"/>
      <p:bldP spid="107" grpId="1"/>
      <p:bldP spid="107" grpId="2"/>
      <p:bldP spid="107" grpId="3"/>
      <p:bldP spid="109" grpId="0"/>
      <p:bldP spid="109" grpId="1"/>
      <p:bldP spid="109" grpId="2"/>
      <p:bldP spid="109" grpId="3"/>
      <p:bldP spid="104" grpId="0"/>
      <p:bldP spid="104" grpId="1"/>
      <p:bldP spid="104" grpId="2"/>
      <p:bldP spid="104" grpId="3"/>
      <p:bldP spid="59" grpId="0"/>
      <p:bldP spid="59" grpId="1"/>
      <p:bldP spid="59" grpId="2"/>
      <p:bldP spid="59" grpId="3"/>
      <p:bldP spid="114" grpId="0"/>
      <p:bldP spid="114" grpId="1"/>
      <p:bldP spid="114" grpId="2"/>
      <p:bldP spid="114" grpId="3"/>
      <p:bldP spid="117" grpId="0"/>
      <p:bldP spid="117" grpId="1"/>
      <p:bldP spid="117" grpId="2"/>
      <p:bldP spid="117" grpId="3"/>
      <p:bldP spid="60" grpId="0"/>
      <p:bldP spid="60" grpId="1"/>
      <p:bldP spid="60" grpId="2"/>
      <p:bldP spid="60" grpId="3"/>
      <p:bldP spid="120" grpId="0"/>
      <p:bldP spid="120" grpId="1"/>
      <p:bldP spid="120" grpId="2"/>
      <p:bldP spid="120" grpId="3"/>
      <p:bldP spid="61" grpId="0"/>
      <p:bldP spid="61" grpId="1"/>
      <p:bldP spid="61" grpId="2"/>
      <p:bldP spid="61" grpId="3"/>
      <p:bldP spid="125" grpId="0"/>
      <p:bldP spid="125" grpId="1"/>
      <p:bldP spid="125" grpId="2"/>
      <p:bldP spid="125" grpId="3"/>
      <p:bldP spid="62" grpId="0"/>
      <p:bldP spid="62" grpId="1"/>
      <p:bldP spid="62" grpId="2"/>
      <p:bldP spid="62" grpId="3"/>
      <p:bldP spid="126" grpId="0"/>
      <p:bldP spid="126" grpId="1"/>
      <p:bldP spid="126" grpId="2"/>
      <p:bldP spid="126" grpId="3"/>
      <p:bldP spid="129" grpId="0"/>
      <p:bldP spid="129" grpId="1"/>
      <p:bldP spid="129" grpId="2"/>
      <p:bldP spid="129" grpId="3"/>
      <p:bldP spid="63" grpId="0"/>
      <p:bldP spid="63" grpId="1"/>
      <p:bldP spid="63" grpId="2"/>
      <p:bldP spid="63" grpId="3"/>
      <p:bldP spid="132" grpId="0"/>
      <p:bldP spid="132" grpId="1"/>
      <p:bldP spid="132" grpId="2"/>
      <p:bldP spid="132" grpId="3"/>
      <p:bldP spid="133" grpId="0"/>
      <p:bldP spid="133" grpId="1"/>
      <p:bldP spid="133" grpId="2"/>
      <p:bldP spid="133" grpId="3"/>
      <p:bldP spid="64" grpId="0"/>
      <p:bldP spid="64" grpId="1"/>
      <p:bldP spid="64" grpId="2"/>
      <p:bldP spid="64" grpId="3"/>
      <p:bldP spid="138" grpId="0"/>
      <p:bldP spid="138" grpId="1"/>
      <p:bldP spid="138" grpId="2"/>
      <p:bldP spid="138" grpId="3"/>
      <p:bldP spid="140" grpId="0"/>
      <p:bldP spid="140" grpId="1"/>
      <p:bldP spid="140" grpId="2"/>
      <p:bldP spid="140" grpId="3"/>
      <p:bldP spid="141" grpId="0"/>
      <p:bldP spid="141" grpId="1"/>
      <p:bldP spid="141" grpId="2"/>
      <p:bldP spid="141" grpId="3"/>
      <p:bldP spid="65" grpId="0"/>
      <p:bldP spid="65" grpId="1"/>
      <p:bldP spid="65" grpId="2"/>
      <p:bldP spid="65" grpId="3"/>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35280" y="259398"/>
            <a:ext cx="848868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house divided against itself cannot stand. I believe this government cannot endure permanently half-slave and half-free. I do not expect the Union to be dissolved - I do not expect the house to fall - but I do expect it will cease to be divided. It will become all one thing or all the other."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33754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714659"/>
            <a:ext cx="8229600" cy="3428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"If a kingdom is divided against itself, that kingdom cannot stand. And if a house is divided against itself, that house cannot stand."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Mark 3:24-25</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4939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744684" y="3962400"/>
            <a:ext cx="144780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9</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August 19, </a:t>
            </a:r>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6823 -0.125 " pathEditMode="relative" rAng="0" ptsTypes="AA">
                                      <p:cBhvr>
                                        <p:cTn id="49" dur="1000" fill="hold"/>
                                        <p:tgtEl>
                                          <p:spTgt spid="6"/>
                                        </p:tgtEl>
                                        <p:attrNameLst>
                                          <p:attrName>ppt_x</p:attrName>
                                          <p:attrName>ppt_y</p:attrName>
                                        </p:attrNameLst>
                                      </p:cBhvr>
                                      <p:rCtr x="-8420"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[Stephen Douglas] is blowing out the moral lights around us, when he contends that whoever wants slaves has a right to hold them; that he is penetrating, so far as lies in his power, the human soul, and eradicating the light of reason and the love of liberty, when he is in every possible way preparing the public mind, by his vast influence, for making the institution of slavery perpetual and national.”</a:t>
            </a:r>
          </a:p>
        </p:txBody>
      </p:sp>
      <p:sp>
        <p:nvSpPr>
          <p:cNvPr id="3" name="Rectangle 2">
            <a:extLst>
              <a:ext uri="{FF2B5EF4-FFF2-40B4-BE49-F238E27FC236}">
                <a16:creationId xmlns:a16="http://schemas.microsoft.com/office/drawing/2014/main" id="{9221EC7F-7E6A-4286-904A-69493E831CD4}"/>
              </a:ext>
            </a:extLst>
          </p:cNvPr>
          <p:cNvSpPr txBox="1">
            <a:spLocks noChangeArrowheads="1"/>
          </p:cNvSpPr>
          <p:nvPr/>
        </p:nvSpPr>
        <p:spPr bwMode="auto">
          <a:xfrm>
            <a:off x="1478280" y="2880519"/>
            <a:ext cx="6446520" cy="149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 of reason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immoral </a:t>
            </a:r>
          </a:p>
          <a:p>
            <a:pPr algn="l" eaLnBrk="1" hangingPunct="1"/>
            <a:r>
              <a:rPr lang="en-US" altLang="en-US" sz="1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 of liberty       </a:t>
            </a:r>
            <a:r>
              <a:rPr lang="en-US" altLang="en-US" sz="2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institutions</a:t>
            </a:r>
          </a:p>
        </p:txBody>
      </p:sp>
      <p:sp>
        <p:nvSpPr>
          <p:cNvPr id="4" name="Rectangle 2">
            <a:extLst>
              <a:ext uri="{FF2B5EF4-FFF2-40B4-BE49-F238E27FC236}">
                <a16:creationId xmlns:a16="http://schemas.microsoft.com/office/drawing/2014/main" id="{F4E0C4CB-D4D9-4E4A-A0DA-4B23BFD49723}"/>
              </a:ext>
            </a:extLst>
          </p:cNvPr>
          <p:cNvSpPr txBox="1">
            <a:spLocks noChangeArrowheads="1"/>
          </p:cNvSpPr>
          <p:nvPr/>
        </p:nvSpPr>
        <p:spPr bwMode="auto">
          <a:xfrm>
            <a:off x="4572000" y="3139598"/>
            <a:ext cx="835152" cy="97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5"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98555" y="3575763"/>
            <a:ext cx="328269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 of reason</a:t>
            </a:r>
          </a:p>
        </p:txBody>
      </p:sp>
      <p:sp>
        <p:nvSpPr>
          <p:cNvPr id="6"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190667" y="3576764"/>
            <a:ext cx="328269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 of liberty</a:t>
            </a:r>
          </a:p>
        </p:txBody>
      </p:sp>
      <p:sp>
        <p:nvSpPr>
          <p:cNvPr id="7"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1428429" y="679211"/>
            <a:ext cx="179463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moral</a:t>
            </a:r>
          </a:p>
        </p:txBody>
      </p:sp>
      <p:sp>
        <p:nvSpPr>
          <p:cNvPr id="8"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616441" y="5317727"/>
            <a:ext cx="253090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institution</a:t>
            </a:r>
          </a:p>
        </p:txBody>
      </p:sp>
      <p:sp>
        <p:nvSpPr>
          <p:cNvPr id="9"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7729776" y="4733429"/>
            <a:ext cx="573657"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a:t>
            </a:r>
          </a:p>
        </p:txBody>
      </p:sp>
      <p:sp>
        <p:nvSpPr>
          <p:cNvPr id="10"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4913624" y="2416022"/>
            <a:ext cx="563880"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8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328729" y="1838259"/>
            <a:ext cx="685800"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t>
            </a:r>
          </a:p>
        </p:txBody>
      </p:sp>
      <p:pic>
        <p:nvPicPr>
          <p:cNvPr id="12" name="Picture 11" hidden="1">
            <a:extLst>
              <a:ext uri="{FF2B5EF4-FFF2-40B4-BE49-F238E27FC236}">
                <a16:creationId xmlns:a16="http://schemas.microsoft.com/office/drawing/2014/main" id="{40C5CF71-2E48-421A-91F4-107D7D6AF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7555675"/>
          </a:xfrm>
          <a:prstGeom prst="rect">
            <a:avLst/>
          </a:prstGeom>
        </p:spPr>
      </p:pic>
    </p:spTree>
    <p:extLst>
      <p:ext uri="{BB962C8B-B14F-4D97-AF65-F5344CB8AC3E}">
        <p14:creationId xmlns:p14="http://schemas.microsoft.com/office/powerpoint/2010/main" val="3036494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
                                        <p:tgtEl>
                                          <p:spTgt spid="5"/>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
                                        <p:tgtEl>
                                          <p:spTgt spid="7"/>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
                                        <p:tgtEl>
                                          <p:spTgt spid="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
                                        <p:tgtEl>
                                          <p:spTgt spid="10"/>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
                                        <p:tgtEl>
                                          <p:spTgt spid="11"/>
                                        </p:tgtEl>
                                      </p:cBhvr>
                                    </p:animEffect>
                                  </p:childTnLst>
                                </p:cTn>
                              </p:par>
                              <p:par>
                                <p:cTn id="33" presetID="0" presetClass="path" presetSubtype="0" accel="50000" decel="50000" fill="hold" grpId="0" nodeType="withEffect">
                                  <p:stCondLst>
                                    <p:cond delay="0"/>
                                  </p:stCondLst>
                                  <p:childTnLst>
                                    <p:animMotion origin="layout" path="M 4.72222E-6 4.07407E-6 L 0.08454 -0.09584 " pathEditMode="relative" rAng="0" ptsTypes="AA">
                                      <p:cBhvr>
                                        <p:cTn id="34" dur="2000" fill="hold"/>
                                        <p:tgtEl>
                                          <p:spTgt spid="5"/>
                                        </p:tgtEl>
                                        <p:attrNameLst>
                                          <p:attrName>ppt_x</p:attrName>
                                          <p:attrName>ppt_y</p:attrName>
                                        </p:attrNameLst>
                                      </p:cBhvr>
                                      <p:rCtr x="4219" y="-4792"/>
                                    </p:animMotion>
                                  </p:childTnLst>
                                </p:cTn>
                              </p:par>
                              <p:par>
                                <p:cTn id="35" presetID="0" presetClass="path" presetSubtype="0" accel="50000" decel="50000" fill="hold" grpId="0" nodeType="withEffect">
                                  <p:stCondLst>
                                    <p:cond delay="0"/>
                                  </p:stCondLst>
                                  <p:childTnLst>
                                    <p:animMotion origin="layout" path="M -2.22222E-6 2.59259E-6 L -0.41719 -0.01135 " pathEditMode="relative" rAng="0" ptsTypes="AA">
                                      <p:cBhvr>
                                        <p:cTn id="36" dur="2000" fill="hold"/>
                                        <p:tgtEl>
                                          <p:spTgt spid="6"/>
                                        </p:tgtEl>
                                        <p:attrNameLst>
                                          <p:attrName>ppt_x</p:attrName>
                                          <p:attrName>ppt_y</p:attrName>
                                        </p:attrNameLst>
                                      </p:cBhvr>
                                      <p:rCtr x="-20868" y="-579"/>
                                    </p:animMotion>
                                  </p:childTnLst>
                                </p:cTn>
                              </p:par>
                              <p:par>
                                <p:cTn id="37" presetID="0" presetClass="path" presetSubtype="0" accel="50000" decel="50000" fill="hold" grpId="0" nodeType="withEffect">
                                  <p:stCondLst>
                                    <p:cond delay="0"/>
                                  </p:stCondLst>
                                  <p:childTnLst>
                                    <p:animMotion origin="layout" path="M -2.77778E-7 0.0007 C 0.01927 0.00209 0.07274 0.0044 0.11649 0.00949 C 0.16042 0.01459 0.22083 0.01783 0.26372 0.03195 C 0.30642 0.04607 0.34306 0.06852 0.37413 0.09422 C 0.40504 0.11968 0.43038 0.14723 0.45017 0.18611 C 0.47014 0.22477 0.48438 0.29723 0.49358 0.32686 " pathEditMode="relative" rAng="0" ptsTypes="AAAAAA">
                                      <p:cBhvr>
                                        <p:cTn id="38" dur="2000" fill="hold"/>
                                        <p:tgtEl>
                                          <p:spTgt spid="7"/>
                                        </p:tgtEl>
                                        <p:attrNameLst>
                                          <p:attrName>ppt_x</p:attrName>
                                          <p:attrName>ppt_y</p:attrName>
                                        </p:attrNameLst>
                                      </p:cBhvr>
                                      <p:rCtr x="24670" y="16296"/>
                                    </p:animMotion>
                                  </p:childTnLst>
                                </p:cTn>
                              </p:par>
                              <p:par>
                                <p:cTn id="39" presetID="0" presetClass="path" presetSubtype="0" accel="50000" decel="50000" fill="hold" grpId="0" nodeType="withEffect">
                                  <p:stCondLst>
                                    <p:cond delay="0"/>
                                  </p:stCondLst>
                                  <p:childTnLst>
                                    <p:animMotion origin="layout" path="M -4.16667E-6 -2.59259E-6 L -0.04236 -0.26528 " pathEditMode="relative" rAng="0" ptsTypes="AA">
                                      <p:cBhvr>
                                        <p:cTn id="40" dur="2000" fill="hold"/>
                                        <p:tgtEl>
                                          <p:spTgt spid="8"/>
                                        </p:tgtEl>
                                        <p:attrNameLst>
                                          <p:attrName>ppt_x</p:attrName>
                                          <p:attrName>ppt_y</p:attrName>
                                        </p:attrNameLst>
                                      </p:cBhvr>
                                      <p:rCtr x="-2118" y="-13264"/>
                                    </p:animMotion>
                                  </p:childTnLst>
                                </p:cTn>
                              </p:par>
                              <p:par>
                                <p:cTn id="41" presetID="0" presetClass="path" presetSubtype="0" accel="50000" decel="50000" fill="hold" grpId="0" nodeType="withEffect">
                                  <p:stCondLst>
                                    <p:cond delay="0"/>
                                  </p:stCondLst>
                                  <p:childTnLst>
                                    <p:animMotion origin="layout" path="M 3.88889E-6 2.59259E-6 L -0.04809 -0.1801 " pathEditMode="relative" rAng="0" ptsTypes="AA">
                                      <p:cBhvr>
                                        <p:cTn id="42" dur="2000" fill="hold"/>
                                        <p:tgtEl>
                                          <p:spTgt spid="9"/>
                                        </p:tgtEl>
                                        <p:attrNameLst>
                                          <p:attrName>ppt_x</p:attrName>
                                          <p:attrName>ppt_y</p:attrName>
                                        </p:attrNameLst>
                                      </p:cBhvr>
                                      <p:rCtr x="-2413" y="-9005"/>
                                    </p:animMotion>
                                  </p:childTnLst>
                                </p:cTn>
                              </p:par>
                              <p:par>
                                <p:cTn id="43" presetID="0" presetClass="path" presetSubtype="0" accel="50000" decel="50000" fill="hold" grpId="0" nodeType="withEffect">
                                  <p:stCondLst>
                                    <p:cond delay="0"/>
                                  </p:stCondLst>
                                  <p:childTnLst>
                                    <p:animMotion origin="layout" path="M 4.44444E-6 -4.44444E-6 L 0.05989 0.07362 " pathEditMode="relative" rAng="0" ptsTypes="AA">
                                      <p:cBhvr>
                                        <p:cTn id="44" dur="2000" fill="hold"/>
                                        <p:tgtEl>
                                          <p:spTgt spid="10"/>
                                        </p:tgtEl>
                                        <p:attrNameLst>
                                          <p:attrName>ppt_x</p:attrName>
                                          <p:attrName>ppt_y</p:attrName>
                                        </p:attrNameLst>
                                      </p:cBhvr>
                                      <p:rCtr x="2986" y="3681"/>
                                    </p:animMotion>
                                  </p:childTnLst>
                                </p:cTn>
                              </p:par>
                              <p:par>
                                <p:cTn id="45" presetID="0" presetClass="path" presetSubtype="0" accel="50000" decel="50000" fill="hold" grpId="0" nodeType="withEffect">
                                  <p:stCondLst>
                                    <p:cond delay="0"/>
                                  </p:stCondLst>
                                  <p:childTnLst>
                                    <p:animMotion origin="layout" path="M -2.5E-6 4.81481E-6 L 0.03507 0.15717 " pathEditMode="relative" rAng="0" ptsTypes="AA">
                                      <p:cBhvr>
                                        <p:cTn id="46" dur="2000" fill="hold"/>
                                        <p:tgtEl>
                                          <p:spTgt spid="11"/>
                                        </p:tgtEl>
                                        <p:attrNameLst>
                                          <p:attrName>ppt_x</p:attrName>
                                          <p:attrName>ppt_y</p:attrName>
                                        </p:attrNameLst>
                                      </p:cBhvr>
                                      <p:rCtr x="1753" y="7847"/>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5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274638"/>
            <a:ext cx="864108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“Senator [Stephen] Douglas is of world-wide renown. All the anxious politicians of his party, or who have been of his party for years past, have been looking upon him as certainly, at no distant day, to be the President of the United States. They have seen in his round, jolly, fruitful face, post offices, land offices, </a:t>
            </a:r>
            <a:r>
              <a:rPr lang="en-US" altLang="en-US" sz="34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marshalships</a:t>
            </a:r>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cabinet appointments, </a:t>
            </a:r>
            <a:r>
              <a:rPr lang="en-US" altLang="en-US" sz="34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chargeships</a:t>
            </a:r>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foreign missions, bursting and sprouting out in wonderful exuberance ready to be laid hold of by their greedy hands.”</a:t>
            </a:r>
          </a:p>
        </p:txBody>
      </p:sp>
    </p:spTree>
    <p:extLst>
      <p:ext uri="{BB962C8B-B14F-4D97-AF65-F5344CB8AC3E}">
        <p14:creationId xmlns:p14="http://schemas.microsoft.com/office/powerpoint/2010/main" val="45501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579438"/>
            <a:ext cx="8229600" cy="58061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naturally anti-slavery. If slavery is not wrong, nothing is wrong. I cannot remember when I did not so think, and feel. And yet I have never understood that the Presidency conferred upon me an unrestricted right to act officially upon this judgment and feeling.”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4197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48799"/>
            <a:ext cx="8229600" cy="57604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if you remain completely silent at this time, relief and deliverance will arise for the Jews from another place, but you and your father's house will perish. Yet who knows whether you have come to the kingdom for such a time as this?"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Esther 4:14</a:t>
            </a:r>
          </a:p>
        </p:txBody>
      </p:sp>
    </p:spTree>
    <p:extLst>
      <p:ext uri="{BB962C8B-B14F-4D97-AF65-F5344CB8AC3E}">
        <p14:creationId xmlns:p14="http://schemas.microsoft.com/office/powerpoint/2010/main" val="1338413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 eighth of the whole population were colored slaves, not distributed generally over    the Union, but localized in the Southern part of it. These slaves constituted a peculiar and powerful interest. All knew that this interest was, somehow, the cause of the war.”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5805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1112838"/>
            <a:ext cx="8229600" cy="47850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must settle this question now -- whether in a free government the minority have the right to break it up whenever they choose. If we fail, it will go far to prove the incapability of the people to govern themselves.”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9973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1859598"/>
            <a:ext cx="8229600" cy="3504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state, upon its own mere motion, can lawfully get out of  the Union. Plainly, the central  idea of secession, is the        essence of anarchy.”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0500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2440" y="2514918"/>
            <a:ext cx="8229600" cy="2255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would rather be assassinated than see a single star removed from the American flag.”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9774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4320" y="579438"/>
            <a:ext cx="8564880" cy="57604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appeal to all loyal citizens             to favor, facilitate and aid this effort to maintain the honor, the integrity, and the existence of our National Union, and the perpetuity of popular government; and to redress wrongs already long enough endured.”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4E0C4CB-D4D9-4E4A-A0DA-4B23BFD49723}"/>
              </a:ext>
            </a:extLst>
          </p:cNvPr>
          <p:cNvSpPr txBox="1">
            <a:spLocks noChangeArrowheads="1"/>
          </p:cNvSpPr>
          <p:nvPr/>
        </p:nvSpPr>
        <p:spPr bwMode="auto">
          <a:xfrm>
            <a:off x="2562436" y="3253087"/>
            <a:ext cx="835152" cy="97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7"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753664" y="2855976"/>
            <a:ext cx="7636672" cy="17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free           citizens maintaining</a:t>
            </a:r>
          </a:p>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society         honor and integrity</a:t>
            </a:r>
          </a:p>
        </p:txBody>
      </p:sp>
      <p:sp>
        <p:nvSpPr>
          <p:cNvPr id="3"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712507" y="693971"/>
            <a:ext cx="244465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citizens</a:t>
            </a:r>
          </a:p>
        </p:txBody>
      </p:sp>
      <p:sp>
        <p:nvSpPr>
          <p:cNvPr id="4"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636920" y="2035735"/>
            <a:ext cx="244465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maintain</a:t>
            </a:r>
          </a:p>
        </p:txBody>
      </p:sp>
      <p:sp>
        <p:nvSpPr>
          <p:cNvPr id="5"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5566477" y="2035110"/>
            <a:ext cx="210777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honor</a:t>
            </a:r>
          </a:p>
        </p:txBody>
      </p:sp>
      <p:sp>
        <p:nvSpPr>
          <p:cNvPr id="6"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387394" y="2706355"/>
            <a:ext cx="244465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integrity</a:t>
            </a:r>
          </a:p>
        </p:txBody>
      </p:sp>
      <p:sp>
        <p:nvSpPr>
          <p:cNvPr id="8"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1440650" y="1364452"/>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
            </a:r>
          </a:p>
        </p:txBody>
      </p:sp>
      <p:sp>
        <p:nvSpPr>
          <p:cNvPr id="14"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1443032" y="2037491"/>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p>
        </p:txBody>
      </p:sp>
      <p:sp>
        <p:nvSpPr>
          <p:cNvPr id="15"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4340238" y="2035302"/>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p>
        </p:txBody>
      </p:sp>
      <p:sp>
        <p:nvSpPr>
          <p:cNvPr id="16"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7344517" y="4718459"/>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t>
            </a:r>
          </a:p>
        </p:txBody>
      </p:sp>
      <p:sp>
        <p:nvSpPr>
          <p:cNvPr id="17"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4166299" y="2702974"/>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8"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4742784" y="1364271"/>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9"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027642" y="2710115"/>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ty</a:t>
            </a:r>
          </a:p>
        </p:txBody>
      </p:sp>
      <p:sp>
        <p:nvSpPr>
          <p:cNvPr id="20"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993971" y="3377881"/>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075268" y="4718269"/>
            <a:ext cx="67650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22"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948732" y="5390484"/>
            <a:ext cx="450038"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p>
        </p:txBody>
      </p:sp>
      <p:sp>
        <p:nvSpPr>
          <p:cNvPr id="23" name="Rectangle 2">
            <a:extLst>
              <a:ext uri="{FF2B5EF4-FFF2-40B4-BE49-F238E27FC236}">
                <a16:creationId xmlns:a16="http://schemas.microsoft.com/office/drawing/2014/main" id="{63441380-9B94-4218-836F-CC000770E095}"/>
              </a:ext>
            </a:extLst>
          </p:cNvPr>
          <p:cNvSpPr txBox="1">
            <a:spLocks noChangeArrowheads="1"/>
          </p:cNvSpPr>
          <p:nvPr/>
        </p:nvSpPr>
        <p:spPr bwMode="auto">
          <a:xfrm>
            <a:off x="2457144" y="4719641"/>
            <a:ext cx="422568"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p>
        </p:txBody>
      </p:sp>
      <p:sp>
        <p:nvSpPr>
          <p:cNvPr id="24" name="Rectangle 2">
            <a:extLst>
              <a:ext uri="{FF2B5EF4-FFF2-40B4-BE49-F238E27FC236}">
                <a16:creationId xmlns:a16="http://schemas.microsoft.com/office/drawing/2014/main" id="{F30C9520-F3EA-47FE-8A9D-0A545F596AC9}"/>
              </a:ext>
            </a:extLst>
          </p:cNvPr>
          <p:cNvSpPr txBox="1">
            <a:spLocks noChangeArrowheads="1"/>
          </p:cNvSpPr>
          <p:nvPr/>
        </p:nvSpPr>
        <p:spPr bwMode="auto">
          <a:xfrm>
            <a:off x="4071155" y="3376618"/>
            <a:ext cx="128562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a:t>
            </a:r>
          </a:p>
        </p:txBody>
      </p:sp>
      <p:sp>
        <p:nvSpPr>
          <p:cNvPr id="25" name="Rectangle 2">
            <a:extLst>
              <a:ext uri="{FF2B5EF4-FFF2-40B4-BE49-F238E27FC236}">
                <a16:creationId xmlns:a16="http://schemas.microsoft.com/office/drawing/2014/main" id="{E4C5C6BA-7442-4EE3-94AE-1C2B28C367BD}"/>
              </a:ext>
            </a:extLst>
          </p:cNvPr>
          <p:cNvSpPr txBox="1">
            <a:spLocks noChangeArrowheads="1"/>
          </p:cNvSpPr>
          <p:nvPr/>
        </p:nvSpPr>
        <p:spPr bwMode="auto">
          <a:xfrm>
            <a:off x="6348798" y="2701992"/>
            <a:ext cx="422568"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t>
            </a:r>
          </a:p>
        </p:txBody>
      </p:sp>
    </p:spTree>
    <p:extLst>
      <p:ext uri="{BB962C8B-B14F-4D97-AF65-F5344CB8AC3E}">
        <p14:creationId xmlns:p14="http://schemas.microsoft.com/office/powerpoint/2010/main" val="2825736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0" presetClass="path" presetSubtype="0" accel="50000" decel="50000" fill="hold" grpId="0" nodeType="withEffect">
                                  <p:stCondLst>
                                    <p:cond delay="0"/>
                                  </p:stCondLst>
                                  <p:childTnLst>
                                    <p:animMotion origin="layout" path="M -3.33333E-6 2.96296E-6 L -0.27448 0.33449 " pathEditMode="relative" rAng="0" ptsTypes="AA">
                                      <p:cBhvr>
                                        <p:cTn id="65" dur="2000" fill="hold"/>
                                        <p:tgtEl>
                                          <p:spTgt spid="3"/>
                                        </p:tgtEl>
                                        <p:attrNameLst>
                                          <p:attrName>ppt_x</p:attrName>
                                          <p:attrName>ppt_y</p:attrName>
                                        </p:attrNameLst>
                                      </p:cBhvr>
                                      <p:rCtr x="-13733" y="16713"/>
                                    </p:animMotion>
                                  </p:childTnLst>
                                </p:cTn>
                              </p:par>
                              <p:par>
                                <p:cTn id="66" presetID="0" presetClass="path" presetSubtype="0" accel="50000" decel="50000" fill="hold" grpId="0" nodeType="withEffect">
                                  <p:stCondLst>
                                    <p:cond delay="0"/>
                                  </p:stCondLst>
                                  <p:childTnLst>
                                    <p:animMotion origin="layout" path="M 1.38889E-6 1.11111E-6 L 0.2842 0.13889 " pathEditMode="relative" rAng="0" ptsTypes="AA">
                                      <p:cBhvr>
                                        <p:cTn id="67" dur="2000" fill="hold"/>
                                        <p:tgtEl>
                                          <p:spTgt spid="4"/>
                                        </p:tgtEl>
                                        <p:attrNameLst>
                                          <p:attrName>ppt_x</p:attrName>
                                          <p:attrName>ppt_y</p:attrName>
                                        </p:attrNameLst>
                                      </p:cBhvr>
                                      <p:rCtr x="14201" y="6944"/>
                                    </p:animMotion>
                                  </p:childTnLst>
                                </p:cTn>
                              </p:par>
                              <p:par>
                                <p:cTn id="68" presetID="0" presetClass="path" presetSubtype="0" accel="50000" decel="50000" fill="hold" grpId="0" nodeType="withEffect">
                                  <p:stCondLst>
                                    <p:cond delay="0"/>
                                  </p:stCondLst>
                                  <p:childTnLst>
                                    <p:animMotion origin="layout" path="M 1.66667E-6 1.11111E-6 L -0.25156 0.2368 " pathEditMode="relative" rAng="0" ptsTypes="AA">
                                      <p:cBhvr>
                                        <p:cTn id="69" dur="2000" fill="hold"/>
                                        <p:tgtEl>
                                          <p:spTgt spid="5"/>
                                        </p:tgtEl>
                                        <p:attrNameLst>
                                          <p:attrName>ppt_x</p:attrName>
                                          <p:attrName>ppt_y</p:attrName>
                                        </p:attrNameLst>
                                      </p:cBhvr>
                                      <p:rCtr x="-12587" y="11829"/>
                                    </p:animMotion>
                                  </p:childTnLst>
                                </p:cTn>
                              </p:par>
                              <p:par>
                                <p:cTn id="70" presetID="0" presetClass="path" presetSubtype="0" accel="50000" decel="50000" fill="hold" grpId="0" nodeType="withEffect">
                                  <p:stCondLst>
                                    <p:cond delay="0"/>
                                  </p:stCondLst>
                                  <p:childTnLst>
                                    <p:animMotion origin="layout" path="M -1.66667E-6 4.44444E-6 L 0.60469 0.13865 " pathEditMode="relative" rAng="0" ptsTypes="AA">
                                      <p:cBhvr>
                                        <p:cTn id="71" dur="2000" fill="hold"/>
                                        <p:tgtEl>
                                          <p:spTgt spid="6"/>
                                        </p:tgtEl>
                                        <p:attrNameLst>
                                          <p:attrName>ppt_x</p:attrName>
                                          <p:attrName>ppt_y</p:attrName>
                                        </p:attrNameLst>
                                      </p:cBhvr>
                                      <p:rCtr x="30226" y="6921"/>
                                    </p:animMotion>
                                  </p:childTnLst>
                                </p:cTn>
                              </p:par>
                              <p:par>
                                <p:cTn id="72" presetID="0" presetClass="path" presetSubtype="0" accel="50000" decel="50000" fill="hold" grpId="0" nodeType="withEffect">
                                  <p:stCondLst>
                                    <p:cond delay="0"/>
                                  </p:stCondLst>
                                  <p:childTnLst>
                                    <p:animMotion origin="layout" path="M -4.44444E-6 -2.22222E-6 L -0.05104 0.23681 " pathEditMode="relative" rAng="0" ptsTypes="AA">
                                      <p:cBhvr>
                                        <p:cTn id="73" dur="2000" fill="hold"/>
                                        <p:tgtEl>
                                          <p:spTgt spid="8"/>
                                        </p:tgtEl>
                                        <p:attrNameLst>
                                          <p:attrName>ppt_x</p:attrName>
                                          <p:attrName>ppt_y</p:attrName>
                                        </p:attrNameLst>
                                      </p:cBhvr>
                                      <p:rCtr x="-2552" y="11829"/>
                                    </p:animMotion>
                                  </p:childTnLst>
                                </p:cTn>
                              </p:par>
                              <p:par>
                                <p:cTn id="74" presetID="0" presetClass="path" presetSubtype="0" accel="50000" decel="50000" fill="hold" grpId="0" nodeType="withEffect">
                                  <p:stCondLst>
                                    <p:cond delay="0"/>
                                  </p:stCondLst>
                                  <p:childTnLst>
                                    <p:animMotion origin="layout" path="M -1.66667E-6 -3.7037E-7 L -0.02969 0.13866 " pathEditMode="relative" rAng="0" ptsTypes="AA">
                                      <p:cBhvr>
                                        <p:cTn id="75" dur="2000" fill="hold"/>
                                        <p:tgtEl>
                                          <p:spTgt spid="14"/>
                                        </p:tgtEl>
                                        <p:attrNameLst>
                                          <p:attrName>ppt_x</p:attrName>
                                          <p:attrName>ppt_y</p:attrName>
                                        </p:attrNameLst>
                                      </p:cBhvr>
                                      <p:rCtr x="-1493" y="6921"/>
                                    </p:animMotion>
                                  </p:childTnLst>
                                </p:cTn>
                              </p:par>
                              <p:par>
                                <p:cTn id="76" presetID="0" presetClass="path" presetSubtype="0" accel="50000" decel="50000" fill="hold" grpId="0" nodeType="withEffect">
                                  <p:stCondLst>
                                    <p:cond delay="0"/>
                                  </p:stCondLst>
                                  <p:childTnLst>
                                    <p:animMotion origin="layout" path="M -1.94444E-6 1.11111E-6 L 0.33056 0.13889 " pathEditMode="relative" rAng="0" ptsTypes="AA">
                                      <p:cBhvr>
                                        <p:cTn id="77" dur="2000" fill="hold"/>
                                        <p:tgtEl>
                                          <p:spTgt spid="15"/>
                                        </p:tgtEl>
                                        <p:attrNameLst>
                                          <p:attrName>ppt_x</p:attrName>
                                          <p:attrName>ppt_y</p:attrName>
                                        </p:attrNameLst>
                                      </p:cBhvr>
                                      <p:rCtr x="16528" y="6944"/>
                                    </p:animMotion>
                                  </p:childTnLst>
                                </p:cTn>
                              </p:par>
                              <p:par>
                                <p:cTn id="78" presetID="0" presetClass="path" presetSubtype="0" accel="50000" decel="50000" fill="hold" grpId="0" nodeType="withEffect">
                                  <p:stCondLst>
                                    <p:cond delay="0"/>
                                  </p:stCondLst>
                                  <p:childTnLst>
                                    <p:animMotion origin="layout" path="M -4.16667E-6 -2.59259E-6 L 0.04098 -0.25231 " pathEditMode="relative" rAng="0" ptsTypes="AA">
                                      <p:cBhvr>
                                        <p:cTn id="79" dur="2000" fill="hold"/>
                                        <p:tgtEl>
                                          <p:spTgt spid="16"/>
                                        </p:tgtEl>
                                        <p:attrNameLst>
                                          <p:attrName>ppt_x</p:attrName>
                                          <p:attrName>ppt_y</p:attrName>
                                        </p:attrNameLst>
                                      </p:cBhvr>
                                      <p:rCtr x="2049" y="-12616"/>
                                    </p:animMotion>
                                  </p:childTnLst>
                                </p:cTn>
                              </p:par>
                              <p:par>
                                <p:cTn id="80" presetID="0" presetClass="path" presetSubtype="0" accel="50000" decel="50000" fill="hold" grpId="0" nodeType="withEffect">
                                  <p:stCondLst>
                                    <p:cond delay="0"/>
                                  </p:stCondLst>
                                  <p:childTnLst>
                                    <p:animMotion origin="layout" path="M -4.72222E-6 -2.59259E-6 L -0.27083 0.04213 " pathEditMode="relative" rAng="0" ptsTypes="AA">
                                      <p:cBhvr>
                                        <p:cTn id="81" dur="2000" fill="hold"/>
                                        <p:tgtEl>
                                          <p:spTgt spid="17"/>
                                        </p:tgtEl>
                                        <p:attrNameLst>
                                          <p:attrName>ppt_x</p:attrName>
                                          <p:attrName>ppt_y</p:attrName>
                                        </p:attrNameLst>
                                      </p:cBhvr>
                                      <p:rCtr x="-13542" y="2106"/>
                                    </p:animMotion>
                                  </p:childTnLst>
                                </p:cTn>
                              </p:par>
                              <p:par>
                                <p:cTn id="82" presetID="0" presetClass="path" presetSubtype="0" accel="50000" decel="50000" fill="hold" grpId="0" nodeType="withEffect">
                                  <p:stCondLst>
                                    <p:cond delay="0"/>
                                  </p:stCondLst>
                                  <p:childTnLst>
                                    <p:animMotion origin="layout" path="M 8.33333E-7 -2.22222E-6 L -0.36493 0.23681 " pathEditMode="relative" rAng="0" ptsTypes="AA">
                                      <p:cBhvr>
                                        <p:cTn id="83" dur="2000" fill="hold"/>
                                        <p:tgtEl>
                                          <p:spTgt spid="18"/>
                                        </p:tgtEl>
                                        <p:attrNameLst>
                                          <p:attrName>ppt_x</p:attrName>
                                          <p:attrName>ppt_y</p:attrName>
                                        </p:attrNameLst>
                                      </p:cBhvr>
                                      <p:rCtr x="-18247" y="11829"/>
                                    </p:animMotion>
                                  </p:childTnLst>
                                </p:cTn>
                              </p:par>
                              <p:par>
                                <p:cTn id="84" presetID="0" presetClass="path" presetSubtype="0" accel="50000" decel="50000" fill="hold" grpId="0" nodeType="withEffect">
                                  <p:stCondLst>
                                    <p:cond delay="0"/>
                                  </p:stCondLst>
                                  <p:childTnLst>
                                    <p:animMotion origin="layout" path="M -5.55556E-7 1.48148E-6 L -0.01267 0.13819 " pathEditMode="relative" rAng="0" ptsTypes="AA">
                                      <p:cBhvr>
                                        <p:cTn id="85" dur="2000" fill="hold"/>
                                        <p:tgtEl>
                                          <p:spTgt spid="19"/>
                                        </p:tgtEl>
                                        <p:attrNameLst>
                                          <p:attrName>ppt_x</p:attrName>
                                          <p:attrName>ppt_y</p:attrName>
                                        </p:attrNameLst>
                                      </p:cBhvr>
                                      <p:rCtr x="-642" y="6898"/>
                                    </p:animMotion>
                                  </p:childTnLst>
                                </p:cTn>
                              </p:par>
                              <p:par>
                                <p:cTn id="86" presetID="0" presetClass="path" presetSubtype="0" accel="50000" decel="50000" fill="hold" grpId="0" nodeType="withEffect">
                                  <p:stCondLst>
                                    <p:cond delay="0"/>
                                  </p:stCondLst>
                                  <p:childTnLst>
                                    <p:animMotion origin="layout" path="M 2.77778E-7 -2.22222E-6 L -0.18194 0.04074 " pathEditMode="relative" rAng="0" ptsTypes="AA">
                                      <p:cBhvr>
                                        <p:cTn id="87" dur="2000" fill="hold"/>
                                        <p:tgtEl>
                                          <p:spTgt spid="20"/>
                                        </p:tgtEl>
                                        <p:attrNameLst>
                                          <p:attrName>ppt_x</p:attrName>
                                          <p:attrName>ppt_y</p:attrName>
                                        </p:attrNameLst>
                                      </p:cBhvr>
                                      <p:rCtr x="-9097" y="2037"/>
                                    </p:animMotion>
                                  </p:childTnLst>
                                </p:cTn>
                              </p:par>
                              <p:par>
                                <p:cTn id="88" presetID="0" presetClass="path" presetSubtype="0" accel="50000" decel="50000" fill="hold" grpId="0" nodeType="withEffect">
                                  <p:stCondLst>
                                    <p:cond delay="0"/>
                                  </p:stCondLst>
                                  <p:childTnLst>
                                    <p:animMotion origin="layout" path="M 1.11111E-6 -2.59259E-6 L -0.05868 -0.15463 " pathEditMode="relative" rAng="0" ptsTypes="AA">
                                      <p:cBhvr>
                                        <p:cTn id="89" dur="2000" fill="hold"/>
                                        <p:tgtEl>
                                          <p:spTgt spid="21"/>
                                        </p:tgtEl>
                                        <p:attrNameLst>
                                          <p:attrName>ppt_x</p:attrName>
                                          <p:attrName>ppt_y</p:attrName>
                                        </p:attrNameLst>
                                      </p:cBhvr>
                                      <p:rCtr x="-2934" y="-7731"/>
                                    </p:animMotion>
                                  </p:childTnLst>
                                </p:cTn>
                              </p:par>
                              <p:par>
                                <p:cTn id="90" presetID="0" presetClass="path" presetSubtype="0" accel="50000" decel="50000" fill="hold" grpId="0" nodeType="withEffect">
                                  <p:stCondLst>
                                    <p:cond delay="0"/>
                                  </p:stCondLst>
                                  <p:childTnLst>
                                    <p:animMotion origin="layout" path="M 1.38889E-6 -7.40741E-7 L -0.21424 -0.25278 " pathEditMode="relative" rAng="0" ptsTypes="AA">
                                      <p:cBhvr>
                                        <p:cTn id="91" dur="2000" fill="hold"/>
                                        <p:tgtEl>
                                          <p:spTgt spid="22"/>
                                        </p:tgtEl>
                                        <p:attrNameLst>
                                          <p:attrName>ppt_x</p:attrName>
                                          <p:attrName>ppt_y</p:attrName>
                                        </p:attrNameLst>
                                      </p:cBhvr>
                                      <p:rCtr x="-10712" y="-12639"/>
                                    </p:animMotion>
                                  </p:childTnLst>
                                </p:cTn>
                              </p:par>
                              <p:par>
                                <p:cTn id="92" presetID="0" presetClass="path" presetSubtype="0" accel="50000" decel="50000" fill="hold" grpId="0" nodeType="withEffect">
                                  <p:stCondLst>
                                    <p:cond delay="0"/>
                                  </p:stCondLst>
                                  <p:childTnLst>
                                    <p:animMotion origin="layout" path="M -2.77778E-7 -4.07407E-6 L -0.18715 -0.15463 " pathEditMode="relative" rAng="0" ptsTypes="AA">
                                      <p:cBhvr>
                                        <p:cTn id="93" dur="2000" fill="hold"/>
                                        <p:tgtEl>
                                          <p:spTgt spid="23"/>
                                        </p:tgtEl>
                                        <p:attrNameLst>
                                          <p:attrName>ppt_x</p:attrName>
                                          <p:attrName>ppt_y</p:attrName>
                                        </p:attrNameLst>
                                      </p:cBhvr>
                                      <p:rCtr x="-9358" y="-7731"/>
                                    </p:animMotion>
                                  </p:childTnLst>
                                </p:cTn>
                              </p:par>
                              <p:par>
                                <p:cTn id="94" presetID="0" presetClass="path" presetSubtype="0" accel="50000" decel="50000" fill="hold" grpId="0" nodeType="withEffect">
                                  <p:stCondLst>
                                    <p:cond delay="0"/>
                                  </p:stCondLst>
                                  <p:childTnLst>
                                    <p:animMotion origin="layout" path="M -1.11111E-6 -1.11111E-6 L -0.55521 0.13982 " pathEditMode="relative" rAng="0" ptsTypes="AA">
                                      <p:cBhvr>
                                        <p:cTn id="95" dur="2000" fill="hold"/>
                                        <p:tgtEl>
                                          <p:spTgt spid="25"/>
                                        </p:tgtEl>
                                        <p:attrNameLst>
                                          <p:attrName>ppt_x</p:attrName>
                                          <p:attrName>ppt_y</p:attrName>
                                        </p:attrNameLst>
                                      </p:cBhvr>
                                      <p:rCtr x="-27760" y="6991"/>
                                    </p:animMotion>
                                  </p:childTnLst>
                                </p:cTn>
                              </p:par>
                              <p:par>
                                <p:cTn id="96" presetID="0" presetClass="path" presetSubtype="0" accel="50000" decel="50000" fill="hold" grpId="0" nodeType="withEffect">
                                  <p:stCondLst>
                                    <p:cond delay="0"/>
                                  </p:stCondLst>
                                  <p:childTnLst>
                                    <p:animMotion origin="layout" path="M -1.38889E-6 -7.40741E-7 L 0.09549 0.0419 " pathEditMode="relative" rAng="0" ptsTypes="AA">
                                      <p:cBhvr>
                                        <p:cTn id="97" dur="2000" fill="hold"/>
                                        <p:tgtEl>
                                          <p:spTgt spid="24"/>
                                        </p:tgtEl>
                                        <p:attrNameLst>
                                          <p:attrName>ppt_x</p:attrName>
                                          <p:attrName>ppt_y</p:attrName>
                                        </p:attrNameLst>
                                      </p:cBhvr>
                                      <p:rCtr x="4774" y="2083"/>
                                    </p:animMotion>
                                  </p:childTnLst>
                                </p:cTn>
                              </p:par>
                              <p:par>
                                <p:cTn id="98" presetID="10" presetClass="exit" presetSubtype="0" fill="hold" grpId="1" nodeType="withEffect">
                                  <p:stCondLst>
                                    <p:cond delay="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250"/>
                                        <p:tgtEl>
                                          <p:spTgt spid="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par>
                                <p:cTn id="108" presetID="10" presetClass="exit" presetSubtype="0" fill="hold" grpId="2"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4"/>
                                        </p:tgtEl>
                                      </p:cBhvr>
                                    </p:animEffect>
                                    <p:set>
                                      <p:cBhvr>
                                        <p:cTn id="113" dur="1" fill="hold">
                                          <p:stCondLst>
                                            <p:cond delay="499"/>
                                          </p:stCondLst>
                                        </p:cTn>
                                        <p:tgtEl>
                                          <p:spTgt spid="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5"/>
                                        </p:tgtEl>
                                      </p:cBhvr>
                                    </p:animEffect>
                                    <p:set>
                                      <p:cBhvr>
                                        <p:cTn id="122" dur="1" fill="hold">
                                          <p:stCondLst>
                                            <p:cond delay="499"/>
                                          </p:stCondLst>
                                        </p:cTn>
                                        <p:tgtEl>
                                          <p:spTgt spid="5"/>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21"/>
                                        </p:tgtEl>
                                      </p:cBhvr>
                                    </p:animEffect>
                                    <p:set>
                                      <p:cBhvr>
                                        <p:cTn id="146" dur="1" fill="hold">
                                          <p:stCondLst>
                                            <p:cond delay="499"/>
                                          </p:stCondLst>
                                        </p:cTn>
                                        <p:tgtEl>
                                          <p:spTgt spid="21"/>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24"/>
                                        </p:tgtEl>
                                      </p:cBhvr>
                                    </p:animEffect>
                                    <p:set>
                                      <p:cBhvr>
                                        <p:cTn id="155" dur="1" fill="hold">
                                          <p:stCondLst>
                                            <p:cond delay="499"/>
                                          </p:stCondLst>
                                        </p:cTn>
                                        <p:tgtEl>
                                          <p:spTgt spid="24"/>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9" grpId="0"/>
      <p:bldP spid="7" grpId="0"/>
      <p:bldP spid="3" grpId="0"/>
      <p:bldP spid="3" grpId="1"/>
      <p:bldP spid="3" grpId="2"/>
      <p:bldP spid="4" grpId="0"/>
      <p:bldP spid="4" grpId="1"/>
      <p:bldP spid="4" grpId="2"/>
      <p:bldP spid="5" grpId="0"/>
      <p:bldP spid="5" grpId="1"/>
      <p:bldP spid="5" grpId="2"/>
      <p:bldP spid="6" grpId="0"/>
      <p:bldP spid="6" grpId="1"/>
      <p:bldP spid="6" grpId="2"/>
      <p:bldP spid="8" grpId="0"/>
      <p:bldP spid="8" grpId="1"/>
      <p:bldP spid="8"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51878"/>
            <a:ext cx="8229600" cy="4922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political problem now is "Can we, as a nation, continue together permanently forever--half slave, and half free?" The problem is too mighty for me. May God, in his mercy, superintend the solution.”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7949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4708609-B815-46E5-AC8D-F7674DB50818}"/>
              </a:ext>
            </a:extLst>
          </p:cNvPr>
          <p:cNvSpPr txBox="1">
            <a:spLocks noChangeArrowheads="1"/>
          </p:cNvSpPr>
          <p:nvPr/>
        </p:nvSpPr>
        <p:spPr bwMode="auto">
          <a:xfrm>
            <a:off x="3436536" y="4592096"/>
            <a:ext cx="1788607"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Part  3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2878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17424"/>
            <a:ext cx="8229600" cy="36231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5:6</a:t>
            </a:r>
            <a:r>
              <a:rPr lang="en-US" altLang="en-US" sz="2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-7</a:t>
            </a:r>
          </a:p>
        </p:txBody>
      </p:sp>
    </p:spTree>
    <p:extLst>
      <p:ext uri="{BB962C8B-B14F-4D97-AF65-F5344CB8AC3E}">
        <p14:creationId xmlns:p14="http://schemas.microsoft.com/office/powerpoint/2010/main" val="427156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2440" y="2301558"/>
            <a:ext cx="8229600" cy="2742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want, and must have, a national policy, as to slavery, which deals with it as               being wrong.”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81662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17424"/>
            <a:ext cx="8229600" cy="36231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 is neither Jew nor Greek, there is neither slave nor free, there is neither male nor female; for you are all one in Christ Jesus.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Galatians 3:28</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14457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688C4-9C21-41CB-8C6A-EBD76A3447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AD1E4B-38FD-4FE9-9CA7-22B3AB35F1A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701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16437" y="3810000"/>
            <a:ext cx="2102443" cy="140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9½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August 26, 2018</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5631454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6823 -0.125 " pathEditMode="relative" rAng="0" ptsTypes="AA">
                                      <p:cBhvr>
                                        <p:cTn id="49" dur="1000" fill="hold"/>
                                        <p:tgtEl>
                                          <p:spTgt spid="6"/>
                                        </p:tgtEl>
                                        <p:attrNameLst>
                                          <p:attrName>ppt_x</p:attrName>
                                          <p:attrName>ppt_y</p:attrName>
                                        </p:attrNameLst>
                                      </p:cBhvr>
                                      <p:rCtr x="-8420"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4708609-B815-46E5-AC8D-F7674DB50818}"/>
              </a:ext>
            </a:extLst>
          </p:cNvPr>
          <p:cNvSpPr txBox="1">
            <a:spLocks noChangeArrowheads="1"/>
          </p:cNvSpPr>
          <p:nvPr/>
        </p:nvSpPr>
        <p:spPr bwMode="auto">
          <a:xfrm>
            <a:off x="3436536" y="4592096"/>
            <a:ext cx="1788607"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4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64259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4320" y="289878"/>
            <a:ext cx="851916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on the first day of January, in the year of our Lord one thousand eight hundred and sixty-three, all persons held as slaves within any state or designated part of a State, the people whereof shall then be in rebellion against the United States, shall be then, thence forward, and forever free...”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63318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040E7E-3884-4108-990B-52AB75767377}"/>
              </a:ext>
            </a:extLst>
          </p:cNvPr>
          <p:cNvSpPr txBox="1">
            <a:spLocks/>
          </p:cNvSpPr>
          <p:nvPr/>
        </p:nvSpPr>
        <p:spPr>
          <a:xfrm>
            <a:off x="428059" y="26638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Relying, as I do</a:t>
            </a:r>
          </a:p>
        </p:txBody>
      </p:sp>
      <p:sp>
        <p:nvSpPr>
          <p:cNvPr id="3074" name="Rectangle 2"/>
          <p:cNvSpPr>
            <a:spLocks noGrp="1" noChangeArrowheads="1"/>
          </p:cNvSpPr>
          <p:nvPr>
            <p:ph type="title"/>
          </p:nvPr>
        </p:nvSpPr>
        <p:spPr>
          <a:xfrm>
            <a:off x="304800" y="259398"/>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“Relying, as I do, upon the Almighty Power, and encouraged as I am by these resolutions which you have just read, with the support which I receive from Christian men, I shall not hesitate to use all the means   at my control to secure the termination of this rebellion,       and will hope for success.”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521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960" y="2149158"/>
            <a:ext cx="8229600" cy="26514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upon this act [Emancipation Proclamation] ... I invoke ... the gracious favor of Almighty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08576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40080" y="1737678"/>
            <a:ext cx="7772400" cy="35201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dislike the emancipation proclamation; and, perhaps, would have it retracted.         You say it is unconstitutional       - I think differently.”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84202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5FA960-348B-4131-B249-88F07341C2CB}"/>
              </a:ext>
            </a:extLst>
          </p:cNvPr>
          <p:cNvSpPr txBox="1">
            <a:spLocks/>
          </p:cNvSpPr>
          <p:nvPr/>
        </p:nvSpPr>
        <p:spPr>
          <a:xfrm>
            <a:off x="471488" y="363712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assistance of</a:t>
            </a:r>
          </a:p>
        </p:txBody>
      </p:sp>
      <p:sp>
        <p:nvSpPr>
          <p:cNvPr id="4" name="Title 1">
            <a:extLst>
              <a:ext uri="{FF2B5EF4-FFF2-40B4-BE49-F238E27FC236}">
                <a16:creationId xmlns:a16="http://schemas.microsoft.com/office/drawing/2014/main" id="{971265F1-AA1A-4776-BEB3-12C65F282A5E}"/>
              </a:ext>
            </a:extLst>
          </p:cNvPr>
          <p:cNvSpPr txBox="1">
            <a:spLocks/>
          </p:cNvSpPr>
          <p:nvPr/>
        </p:nvSpPr>
        <p:spPr>
          <a:xfrm>
            <a:off x="4964049" y="3637121"/>
            <a:ext cx="18348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Divine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friends I now leave, not knowing when, or whether ever, I may return, with a task before me greater than that which rested upon Washington. Without the assistance of that Divine Being, who ever attended him, I cannot succeed. With that assistance,          I cannot fail.”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743FFD2C-6B0C-42DB-8A0F-D5006EF9A2B6}"/>
              </a:ext>
            </a:extLst>
          </p:cNvPr>
          <p:cNvSpPr>
            <a:spLocks noChangeArrowheads="1"/>
          </p:cNvSpPr>
          <p:nvPr/>
        </p:nvSpPr>
        <p:spPr bwMode="auto">
          <a:xfrm>
            <a:off x="2681627" y="5638800"/>
            <a:ext cx="338205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I cannot fail</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9" fill="hold">
                            <p:stCondLst>
                              <p:cond delay="10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6240" y="2392998"/>
            <a:ext cx="8229600" cy="23771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seek not to overthrow the constitution, but to overthrow those who would pervert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6778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26498"/>
            <a:ext cx="8229600" cy="44050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Yes, and all who desire to live godly in Christ Jesus will suffer persecution. But evil men and impostors will grow worse and worse, deceiving and being deceived.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3:12 -13</a:t>
            </a:r>
          </a:p>
        </p:txBody>
      </p:sp>
    </p:spTree>
    <p:extLst>
      <p:ext uri="{BB962C8B-B14F-4D97-AF65-F5344CB8AC3E}">
        <p14:creationId xmlns:p14="http://schemas.microsoft.com/office/powerpoint/2010/main" val="84544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3840" y="2133918"/>
            <a:ext cx="8580120" cy="29867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we are engaged in a great civil war, testing whether that nation, or any nation so conceived and so dedicated, can long endure.”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69076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670878"/>
            <a:ext cx="8229600" cy="5531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have, as all will agree, a free Government, where every man has a right to be equal with every other man. In this great struggle, this form of Government and every form of human right is endangered if our enemies succeed.”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32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1480" y="884238"/>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all Americans - let all lovers of liberty everywhere - join in the great and good work. If we do this, we shall not only have saved the Union; but we shall have so saved it, as to make, and to keep it, forever worthy of the saving.”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11529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74154"/>
            <a:ext cx="8229600" cy="37096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we are His workmanship, created in Christ Jesus for good works, which God prepared beforehand that we should      walk in them.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Ephesians 2:10 </a:t>
            </a:r>
          </a:p>
        </p:txBody>
      </p:sp>
    </p:spTree>
    <p:extLst>
      <p:ext uri="{BB962C8B-B14F-4D97-AF65-F5344CB8AC3E}">
        <p14:creationId xmlns:p14="http://schemas.microsoft.com/office/powerpoint/2010/main" val="3835033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960" y="2743518"/>
            <a:ext cx="8229600" cy="1721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shall meanly lose or nobly save the last hope of earth.”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780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31679"/>
            <a:ext cx="8229600" cy="5394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all bitterness, wrath, anger, clamor, and evil speaking be put away from you, with all malice.  And be kind to one another, tenderhearted, forgiving one another, just as God in Christ forgave you.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Ephesians 4:31-32 </a:t>
            </a:r>
          </a:p>
        </p:txBody>
      </p:sp>
    </p:spTree>
    <p:extLst>
      <p:ext uri="{BB962C8B-B14F-4D97-AF65-F5344CB8AC3E}">
        <p14:creationId xmlns:p14="http://schemas.microsoft.com/office/powerpoint/2010/main" val="237097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31679"/>
            <a:ext cx="8229600" cy="5394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that there should be no schism in the body, but that the members should have the same care for one another. And if one member suffers, all the members suffer with it; or if one member is honored, all the members rejoice with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12:25-26</a:t>
            </a:r>
          </a:p>
        </p:txBody>
      </p:sp>
    </p:spTree>
    <p:extLst>
      <p:ext uri="{BB962C8B-B14F-4D97-AF65-F5344CB8AC3E}">
        <p14:creationId xmlns:p14="http://schemas.microsoft.com/office/powerpoint/2010/main" val="140011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2440" y="1935798"/>
            <a:ext cx="8229600" cy="29714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dream is of a place and a time where America will once again be seen as the last best hope of earth.”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0749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79320"/>
            <a:ext cx="8229600" cy="26212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What then shall we say to these things? If God is for us, who can be against us?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8:31 </a:t>
            </a:r>
          </a:p>
        </p:txBody>
      </p:sp>
    </p:spTree>
    <p:extLst>
      <p:ext uri="{BB962C8B-B14F-4D97-AF65-F5344CB8AC3E}">
        <p14:creationId xmlns:p14="http://schemas.microsoft.com/office/powerpoint/2010/main" val="138925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2020" y="417786"/>
            <a:ext cx="8339959" cy="60224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 know the thoughts that I think toward you, says the LORD, thoughts of peace and not of evil, to give you a future and a hope. Then you will call upon Me and go and pray to Me, and I will listen to you. And you will seek Me and find Me, when you search for Me with all your heart.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Jeremiah 29:11-13</a:t>
            </a:r>
          </a:p>
        </p:txBody>
      </p:sp>
    </p:spTree>
    <p:extLst>
      <p:ext uri="{BB962C8B-B14F-4D97-AF65-F5344CB8AC3E}">
        <p14:creationId xmlns:p14="http://schemas.microsoft.com/office/powerpoint/2010/main" val="1224462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172508"/>
            <a:ext cx="8229600" cy="45129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those who wait on the LORD Shall renew their strength; They shall mount up with wings like eagles, They shall run and not be weary, They shall walk and not faint.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40:31 </a:t>
            </a:r>
          </a:p>
        </p:txBody>
      </p:sp>
    </p:spTree>
    <p:extLst>
      <p:ext uri="{BB962C8B-B14F-4D97-AF65-F5344CB8AC3E}">
        <p14:creationId xmlns:p14="http://schemas.microsoft.com/office/powerpoint/2010/main" val="275420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26122"/>
            <a:ext cx="8229600" cy="5805756"/>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love be without hypocrisy. Abhor what is evil. Cling to what is good.   Be kindly affectionate to one another with brotherly love, in honor giving preference to one another; not lagging in diligence, fervent in spirit, serving the Lord; rejoicing in hope, patient in tribulation, continuing steadfastly in prayer;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12:9-12 </a:t>
            </a:r>
          </a:p>
        </p:txBody>
      </p:sp>
      <p:sp>
        <p:nvSpPr>
          <p:cNvPr id="3" name="Rectangle 2">
            <a:extLst>
              <a:ext uri="{FF2B5EF4-FFF2-40B4-BE49-F238E27FC236}">
                <a16:creationId xmlns:a16="http://schemas.microsoft.com/office/drawing/2014/main" id="{115F2F89-1F10-4B59-A89F-1AA9AABA978B}"/>
              </a:ext>
            </a:extLst>
          </p:cNvPr>
          <p:cNvSpPr txBox="1">
            <a:spLocks noChangeArrowheads="1"/>
          </p:cNvSpPr>
          <p:nvPr/>
        </p:nvSpPr>
        <p:spPr bwMode="auto">
          <a:xfrm>
            <a:off x="393387" y="328750"/>
            <a:ext cx="8576441" cy="62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Let love be without hypocrisy</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Abhor what is evil</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Cling to what is good</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Be kindly affectionate to one another </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giving preference to one another</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not lagging in diligence</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fervent in spirit, serving the Lord</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rejoicing in hope</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patient in tribulation</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continuing steadfastly in prayer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5ADA2378-8896-47ED-8C32-B66E4E37925D}"/>
              </a:ext>
            </a:extLst>
          </p:cNvPr>
          <p:cNvSpPr txBox="1">
            <a:spLocks noChangeArrowheads="1"/>
          </p:cNvSpPr>
          <p:nvPr/>
        </p:nvSpPr>
        <p:spPr bwMode="auto">
          <a:xfrm>
            <a:off x="500635" y="581053"/>
            <a:ext cx="6584731"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love be without hypocrisy</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1A0A43F-F799-4C14-A9F1-A7A5A16D1AC0}"/>
              </a:ext>
            </a:extLst>
          </p:cNvPr>
          <p:cNvSpPr txBox="1">
            <a:spLocks noChangeArrowheads="1"/>
          </p:cNvSpPr>
          <p:nvPr/>
        </p:nvSpPr>
        <p:spPr bwMode="auto">
          <a:xfrm>
            <a:off x="6928782" y="578671"/>
            <a:ext cx="1765738"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Abhor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0A6DCCE-4C72-4133-9773-E9CEFBD9A8EE}"/>
              </a:ext>
            </a:extLst>
          </p:cNvPr>
          <p:cNvSpPr txBox="1">
            <a:spLocks noChangeArrowheads="1"/>
          </p:cNvSpPr>
          <p:nvPr/>
        </p:nvSpPr>
        <p:spPr bwMode="auto">
          <a:xfrm>
            <a:off x="774399" y="1192544"/>
            <a:ext cx="2806262"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what is evil</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3435676-E713-45B6-859F-BABAFFD30B56}"/>
              </a:ext>
            </a:extLst>
          </p:cNvPr>
          <p:cNvSpPr txBox="1">
            <a:spLocks noChangeArrowheads="1"/>
          </p:cNvSpPr>
          <p:nvPr/>
        </p:nvSpPr>
        <p:spPr bwMode="auto">
          <a:xfrm>
            <a:off x="3336542" y="1193530"/>
            <a:ext cx="4971392"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Cling to what is good</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FF0A498-8E5C-4E05-81D4-FE9F0250165C}"/>
              </a:ext>
            </a:extLst>
          </p:cNvPr>
          <p:cNvSpPr txBox="1">
            <a:spLocks noChangeArrowheads="1"/>
          </p:cNvSpPr>
          <p:nvPr/>
        </p:nvSpPr>
        <p:spPr bwMode="auto">
          <a:xfrm>
            <a:off x="474444" y="1802752"/>
            <a:ext cx="8198070"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 kindly affectionate to one another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A163762-965B-4C3F-B57A-B6BCDBA88A06}"/>
              </a:ext>
            </a:extLst>
          </p:cNvPr>
          <p:cNvSpPr txBox="1">
            <a:spLocks noChangeArrowheads="1"/>
          </p:cNvSpPr>
          <p:nvPr/>
        </p:nvSpPr>
        <p:spPr bwMode="auto">
          <a:xfrm>
            <a:off x="6843221" y="2460143"/>
            <a:ext cx="1660634" cy="71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giving</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0FB10C1-DCA6-427E-BB86-5E72FC7A5673}"/>
              </a:ext>
            </a:extLst>
          </p:cNvPr>
          <p:cNvSpPr txBox="1">
            <a:spLocks noChangeArrowheads="1"/>
          </p:cNvSpPr>
          <p:nvPr/>
        </p:nvSpPr>
        <p:spPr bwMode="auto">
          <a:xfrm>
            <a:off x="1000860" y="3022070"/>
            <a:ext cx="6169572"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preference to one another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2BCB0D3-6A44-49B4-8EAD-90EBEC788DCE}"/>
              </a:ext>
            </a:extLst>
          </p:cNvPr>
          <p:cNvSpPr txBox="1">
            <a:spLocks noChangeArrowheads="1"/>
          </p:cNvSpPr>
          <p:nvPr/>
        </p:nvSpPr>
        <p:spPr bwMode="auto">
          <a:xfrm>
            <a:off x="6904308" y="3019689"/>
            <a:ext cx="1177159"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45A8E00-1469-4468-99CE-B2A7897C8EF6}"/>
              </a:ext>
            </a:extLst>
          </p:cNvPr>
          <p:cNvSpPr txBox="1">
            <a:spLocks noChangeArrowheads="1"/>
          </p:cNvSpPr>
          <p:nvPr/>
        </p:nvSpPr>
        <p:spPr bwMode="auto">
          <a:xfrm>
            <a:off x="616741" y="3632783"/>
            <a:ext cx="4277710"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lagging in diligence</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3E179A6-5FBD-4CB0-8AD4-0C4D85455A67}"/>
              </a:ext>
            </a:extLst>
          </p:cNvPr>
          <p:cNvSpPr txBox="1">
            <a:spLocks noChangeArrowheads="1"/>
          </p:cNvSpPr>
          <p:nvPr/>
        </p:nvSpPr>
        <p:spPr bwMode="auto">
          <a:xfrm>
            <a:off x="4804623" y="3632782"/>
            <a:ext cx="3794234"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fervent in spirit,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8C6924D-3F6F-4D02-A7EB-9DD6BAF12E97}"/>
              </a:ext>
            </a:extLst>
          </p:cNvPr>
          <p:cNvSpPr txBox="1">
            <a:spLocks noChangeArrowheads="1"/>
          </p:cNvSpPr>
          <p:nvPr/>
        </p:nvSpPr>
        <p:spPr bwMode="auto">
          <a:xfrm>
            <a:off x="766270" y="4244133"/>
            <a:ext cx="3710151"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serving the Lord</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96DAC3A-7F1D-4EC5-A6BA-71AC4B10970B}"/>
              </a:ext>
            </a:extLst>
          </p:cNvPr>
          <p:cNvSpPr txBox="1">
            <a:spLocks noChangeArrowheads="1"/>
          </p:cNvSpPr>
          <p:nvPr/>
        </p:nvSpPr>
        <p:spPr bwMode="auto">
          <a:xfrm>
            <a:off x="4386185" y="4242374"/>
            <a:ext cx="3888828"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rejoicing in hope</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E01424F-7974-45C3-B66F-6CA113D1F039}"/>
              </a:ext>
            </a:extLst>
          </p:cNvPr>
          <p:cNvSpPr txBox="1">
            <a:spLocks noChangeArrowheads="1"/>
          </p:cNvSpPr>
          <p:nvPr/>
        </p:nvSpPr>
        <p:spPr bwMode="auto">
          <a:xfrm>
            <a:off x="925404" y="4852904"/>
            <a:ext cx="4803228"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patient in tribulation</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9D0B15C-981E-4C68-A4CA-465C36D67677}"/>
              </a:ext>
            </a:extLst>
          </p:cNvPr>
          <p:cNvSpPr txBox="1">
            <a:spLocks noChangeArrowheads="1"/>
          </p:cNvSpPr>
          <p:nvPr/>
        </p:nvSpPr>
        <p:spPr bwMode="auto">
          <a:xfrm>
            <a:off x="5580006" y="4850705"/>
            <a:ext cx="2648603"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continuing</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13429DD-7F74-4677-9143-04AE043322A5}"/>
              </a:ext>
            </a:extLst>
          </p:cNvPr>
          <p:cNvSpPr txBox="1">
            <a:spLocks noChangeArrowheads="1"/>
          </p:cNvSpPr>
          <p:nvPr/>
        </p:nvSpPr>
        <p:spPr bwMode="auto">
          <a:xfrm>
            <a:off x="478220" y="5461873"/>
            <a:ext cx="4645572" cy="8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steadfastly in prayer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7994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
                                        <p:tgtEl>
                                          <p:spTgt spid="18"/>
                                        </p:tgtEl>
                                      </p:cBhvr>
                                    </p:animEffect>
                                  </p:childTnLst>
                                </p:cTn>
                              </p:par>
                              <p:par>
                                <p:cTn id="57" presetID="42" presetClass="path" presetSubtype="0" accel="50000" decel="50000" fill="hold" grpId="2" nodeType="withEffect">
                                  <p:stCondLst>
                                    <p:cond delay="0"/>
                                  </p:stCondLst>
                                  <p:childTnLst>
                                    <p:animMotion origin="layout" path="M 3.05556E-6 -1.48148E-6 L 0.02465 -0.04398 " pathEditMode="relative" rAng="0" ptsTypes="AA">
                                      <p:cBhvr>
                                        <p:cTn id="58" dur="2000" fill="hold"/>
                                        <p:tgtEl>
                                          <p:spTgt spid="4"/>
                                        </p:tgtEl>
                                        <p:attrNameLst>
                                          <p:attrName>ppt_x</p:attrName>
                                          <p:attrName>ppt_y</p:attrName>
                                        </p:attrNameLst>
                                      </p:cBhvr>
                                      <p:rCtr x="1233" y="-2199"/>
                                    </p:animMotion>
                                  </p:childTnLst>
                                </p:cTn>
                              </p:par>
                              <p:par>
                                <p:cTn id="59" presetID="42" presetClass="path" presetSubtype="0" accel="50000" decel="50000" fill="hold" grpId="2" nodeType="withEffect">
                                  <p:stCondLst>
                                    <p:cond delay="0"/>
                                  </p:stCondLst>
                                  <p:childTnLst>
                                    <p:animMotion origin="layout" path="M -2.77778E-7 0 L -0.68385 0.04491 " pathEditMode="relative" rAng="0" ptsTypes="AA">
                                      <p:cBhvr>
                                        <p:cTn id="60" dur="2000" fill="hold"/>
                                        <p:tgtEl>
                                          <p:spTgt spid="5"/>
                                        </p:tgtEl>
                                        <p:attrNameLst>
                                          <p:attrName>ppt_x</p:attrName>
                                          <p:attrName>ppt_y</p:attrName>
                                        </p:attrNameLst>
                                      </p:cBhvr>
                                      <p:rCtr x="-34201" y="2245"/>
                                    </p:animMotion>
                                  </p:childTnLst>
                                </p:cTn>
                              </p:par>
                              <p:par>
                                <p:cTn id="61" presetID="42" presetClass="path" presetSubtype="0" accel="50000" decel="50000" fill="hold" grpId="2" nodeType="withEffect">
                                  <p:stCondLst>
                                    <p:cond delay="0"/>
                                  </p:stCondLst>
                                  <p:childTnLst>
                                    <p:animMotion origin="layout" path="M -4.44444E-6 -1.85185E-6 L 0.14636 -0.04398 " pathEditMode="relative" rAng="0" ptsTypes="AA">
                                      <p:cBhvr>
                                        <p:cTn id="62" dur="2000" fill="hold"/>
                                        <p:tgtEl>
                                          <p:spTgt spid="6"/>
                                        </p:tgtEl>
                                        <p:attrNameLst>
                                          <p:attrName>ppt_x</p:attrName>
                                          <p:attrName>ppt_y</p:attrName>
                                        </p:attrNameLst>
                                      </p:cBhvr>
                                      <p:rCtr x="7309" y="-2199"/>
                                    </p:animMotion>
                                  </p:childTnLst>
                                </p:cTn>
                              </p:par>
                              <p:par>
                                <p:cTn id="63" presetID="42" presetClass="path" presetSubtype="0" accel="50000" decel="50000" fill="hold" grpId="2" nodeType="withEffect">
                                  <p:stCondLst>
                                    <p:cond delay="0"/>
                                  </p:stCondLst>
                                  <p:childTnLst>
                                    <p:animMotion origin="layout" path="M -1.94444E-6 -3.33333E-6 L -0.29653 0.04468 " pathEditMode="relative" rAng="0" ptsTypes="AA">
                                      <p:cBhvr>
                                        <p:cTn id="64" dur="2000" fill="hold"/>
                                        <p:tgtEl>
                                          <p:spTgt spid="7"/>
                                        </p:tgtEl>
                                        <p:attrNameLst>
                                          <p:attrName>ppt_x</p:attrName>
                                          <p:attrName>ppt_y</p:attrName>
                                        </p:attrNameLst>
                                      </p:cBhvr>
                                      <p:rCtr x="-14826" y="2222"/>
                                    </p:animMotion>
                                  </p:childTnLst>
                                </p:cTn>
                              </p:par>
                              <p:par>
                                <p:cTn id="65" presetID="42" presetClass="path" presetSubtype="0" accel="50000" decel="50000" fill="hold" grpId="2" nodeType="withEffect">
                                  <p:stCondLst>
                                    <p:cond delay="0"/>
                                  </p:stCondLst>
                                  <p:childTnLst>
                                    <p:animMotion origin="layout" path="M -3.61111E-6 -2.22222E-6 L 0.03125 0.04468 " pathEditMode="relative" rAng="0" ptsTypes="AA">
                                      <p:cBhvr>
                                        <p:cTn id="66" dur="2000" fill="hold"/>
                                        <p:tgtEl>
                                          <p:spTgt spid="8"/>
                                        </p:tgtEl>
                                        <p:attrNameLst>
                                          <p:attrName>ppt_x</p:attrName>
                                          <p:attrName>ppt_y</p:attrName>
                                        </p:attrNameLst>
                                      </p:cBhvr>
                                      <p:rCtr x="1563" y="2222"/>
                                    </p:animMotion>
                                  </p:childTnLst>
                                </p:cTn>
                              </p:par>
                              <p:par>
                                <p:cTn id="67" presetID="42" presetClass="path" presetSubtype="0" accel="50000" decel="50000" fill="hold" grpId="2" nodeType="withEffect">
                                  <p:stCondLst>
                                    <p:cond delay="0"/>
                                  </p:stCondLst>
                                  <p:childTnLst>
                                    <p:animMotion origin="layout" path="M 3.88889E-6 3.7037E-7 L -0.67205 0.04444 " pathEditMode="relative" rAng="0" ptsTypes="AA">
                                      <p:cBhvr>
                                        <p:cTn id="68" dur="2000" fill="hold"/>
                                        <p:tgtEl>
                                          <p:spTgt spid="9"/>
                                        </p:tgtEl>
                                        <p:attrNameLst>
                                          <p:attrName>ppt_x</p:attrName>
                                          <p:attrName>ppt_y</p:attrName>
                                        </p:attrNameLst>
                                      </p:cBhvr>
                                      <p:rCtr x="-33611" y="2222"/>
                                    </p:animMotion>
                                  </p:childTnLst>
                                </p:cTn>
                              </p:par>
                              <p:par>
                                <p:cTn id="69" presetID="42" presetClass="path" presetSubtype="0" accel="50000" decel="50000" fill="hold" grpId="2" nodeType="withEffect">
                                  <p:stCondLst>
                                    <p:cond delay="0"/>
                                  </p:stCondLst>
                                  <p:childTnLst>
                                    <p:animMotion origin="layout" path="M -1.38889E-6 0 L 0.10556 -0.04468 " pathEditMode="relative" rAng="0" ptsTypes="AA">
                                      <p:cBhvr>
                                        <p:cTn id="70" dur="2000" fill="hold"/>
                                        <p:tgtEl>
                                          <p:spTgt spid="10"/>
                                        </p:tgtEl>
                                        <p:attrNameLst>
                                          <p:attrName>ppt_x</p:attrName>
                                          <p:attrName>ppt_y</p:attrName>
                                        </p:attrNameLst>
                                      </p:cBhvr>
                                      <p:rCtr x="5278" y="-2245"/>
                                    </p:animMotion>
                                  </p:childTnLst>
                                </p:cTn>
                              </p:par>
                              <p:par>
                                <p:cTn id="71" presetID="42" presetClass="path" presetSubtype="0" accel="50000" decel="50000" fill="hold" grpId="2" nodeType="withEffect">
                                  <p:stCondLst>
                                    <p:cond delay="0"/>
                                  </p:stCondLst>
                                  <p:childTnLst>
                                    <p:animMotion origin="layout" path="M -4.44444E-6 2.96296E-6 L -0.68125 0.04467 " pathEditMode="relative" rAng="0" ptsTypes="AA">
                                      <p:cBhvr>
                                        <p:cTn id="72" dur="2000" fill="hold"/>
                                        <p:tgtEl>
                                          <p:spTgt spid="11"/>
                                        </p:tgtEl>
                                        <p:attrNameLst>
                                          <p:attrName>ppt_x</p:attrName>
                                          <p:attrName>ppt_y</p:attrName>
                                        </p:attrNameLst>
                                      </p:cBhvr>
                                      <p:rCtr x="-34062" y="2222"/>
                                    </p:animMotion>
                                  </p:childTnLst>
                                </p:cTn>
                              </p:par>
                              <p:par>
                                <p:cTn id="73" presetID="42" presetClass="path" presetSubtype="0" accel="50000" decel="50000" fill="hold" grpId="2" nodeType="withEffect">
                                  <p:stCondLst>
                                    <p:cond delay="0"/>
                                  </p:stCondLst>
                                  <p:childTnLst>
                                    <p:animMotion origin="layout" path="M 4.72222E-6 1.11111E-6 L 0.10833 -0.04445 " pathEditMode="relative" rAng="0" ptsTypes="AA">
                                      <p:cBhvr>
                                        <p:cTn id="74" dur="2000" fill="hold"/>
                                        <p:tgtEl>
                                          <p:spTgt spid="12"/>
                                        </p:tgtEl>
                                        <p:attrNameLst>
                                          <p:attrName>ppt_x</p:attrName>
                                          <p:attrName>ppt_y</p:attrName>
                                        </p:attrNameLst>
                                      </p:cBhvr>
                                      <p:rCtr x="5417" y="-2222"/>
                                    </p:animMotion>
                                  </p:childTnLst>
                                </p:cTn>
                              </p:par>
                              <p:par>
                                <p:cTn id="75" presetID="42" presetClass="path" presetSubtype="0" accel="50000" decel="50000" fill="hold" grpId="2" nodeType="withEffect">
                                  <p:stCondLst>
                                    <p:cond delay="0"/>
                                  </p:stCondLst>
                                  <p:childTnLst>
                                    <p:animMotion origin="layout" path="M 3.88889E-6 1.11111E-6 L -0.44896 0.04398 " pathEditMode="relative" rAng="0" ptsTypes="AA">
                                      <p:cBhvr>
                                        <p:cTn id="76" dur="2000" fill="hold"/>
                                        <p:tgtEl>
                                          <p:spTgt spid="13"/>
                                        </p:tgtEl>
                                        <p:attrNameLst>
                                          <p:attrName>ppt_x</p:attrName>
                                          <p:attrName>ppt_y</p:attrName>
                                        </p:attrNameLst>
                                      </p:cBhvr>
                                      <p:rCtr x="-22448" y="2199"/>
                                    </p:animMotion>
                                  </p:childTnLst>
                                </p:cTn>
                              </p:par>
                              <p:par>
                                <p:cTn id="77" presetID="42" presetClass="path" presetSubtype="0" accel="50000" decel="50000" fill="hold" grpId="2" nodeType="withEffect">
                                  <p:stCondLst>
                                    <p:cond delay="0"/>
                                  </p:stCondLst>
                                  <p:childTnLst>
                                    <p:animMotion origin="layout" path="M -1.94444E-6 7.40741E-7 L 0.38056 -0.04491 " pathEditMode="relative" rAng="0" ptsTypes="AA">
                                      <p:cBhvr>
                                        <p:cTn id="78" dur="2000" fill="hold"/>
                                        <p:tgtEl>
                                          <p:spTgt spid="14"/>
                                        </p:tgtEl>
                                        <p:attrNameLst>
                                          <p:attrName>ppt_x</p:attrName>
                                          <p:attrName>ppt_y</p:attrName>
                                        </p:attrNameLst>
                                      </p:cBhvr>
                                      <p:rCtr x="19028" y="-2245"/>
                                    </p:animMotion>
                                  </p:childTnLst>
                                </p:cTn>
                              </p:par>
                              <p:par>
                                <p:cTn id="79" presetID="42" presetClass="path" presetSubtype="0" accel="50000" decel="50000" fill="hold" grpId="2" nodeType="withEffect">
                                  <p:stCondLst>
                                    <p:cond delay="0"/>
                                  </p:stCondLst>
                                  <p:childTnLst>
                                    <p:animMotion origin="layout" path="M -1.11111E-6 2.22222E-6 L -0.40069 0.04444 " pathEditMode="relative" rAng="0" ptsTypes="AA">
                                      <p:cBhvr>
                                        <p:cTn id="80" dur="2000" fill="hold"/>
                                        <p:tgtEl>
                                          <p:spTgt spid="15"/>
                                        </p:tgtEl>
                                        <p:attrNameLst>
                                          <p:attrName>ppt_x</p:attrName>
                                          <p:attrName>ppt_y</p:attrName>
                                        </p:attrNameLst>
                                      </p:cBhvr>
                                      <p:rCtr x="-20035" y="2222"/>
                                    </p:animMotion>
                                  </p:childTnLst>
                                </p:cTn>
                              </p:par>
                              <p:par>
                                <p:cTn id="81" presetID="42" presetClass="path" presetSubtype="0" accel="50000" decel="50000" fill="hold" grpId="2" nodeType="withEffect">
                                  <p:stCondLst>
                                    <p:cond delay="0"/>
                                  </p:stCondLst>
                                  <p:childTnLst>
                                    <p:animMotion origin="layout" path="M 1.11111E-6 1.85185E-6 L -0.02379 0.04421 " pathEditMode="relative" rAng="0" ptsTypes="AA">
                                      <p:cBhvr>
                                        <p:cTn id="82" dur="2000" fill="hold"/>
                                        <p:tgtEl>
                                          <p:spTgt spid="16"/>
                                        </p:tgtEl>
                                        <p:attrNameLst>
                                          <p:attrName>ppt_x</p:attrName>
                                          <p:attrName>ppt_y</p:attrName>
                                        </p:attrNameLst>
                                      </p:cBhvr>
                                      <p:rCtr x="-1198" y="2199"/>
                                    </p:animMotion>
                                  </p:childTnLst>
                                </p:cTn>
                              </p:par>
                              <p:par>
                                <p:cTn id="83" presetID="42" presetClass="path" presetSubtype="0" accel="50000" decel="50000" fill="hold" grpId="2" nodeType="withEffect">
                                  <p:stCondLst>
                                    <p:cond delay="0"/>
                                  </p:stCondLst>
                                  <p:childTnLst>
                                    <p:animMotion origin="layout" path="M -4.72222E-6 3.33333E-6 L -0.53298 0.1331 " pathEditMode="relative" rAng="0" ptsTypes="AA">
                                      <p:cBhvr>
                                        <p:cTn id="84" dur="2000" fill="hold"/>
                                        <p:tgtEl>
                                          <p:spTgt spid="17"/>
                                        </p:tgtEl>
                                        <p:attrNameLst>
                                          <p:attrName>ppt_x</p:attrName>
                                          <p:attrName>ppt_y</p:attrName>
                                        </p:attrNameLst>
                                      </p:cBhvr>
                                      <p:rCtr x="-26649" y="6644"/>
                                    </p:animMotion>
                                  </p:childTnLst>
                                </p:cTn>
                              </p:par>
                              <p:par>
                                <p:cTn id="85" presetID="42" presetClass="path" presetSubtype="0" accel="50000" decel="50000" fill="hold" grpId="2" nodeType="withEffect">
                                  <p:stCondLst>
                                    <p:cond delay="0"/>
                                  </p:stCondLst>
                                  <p:childTnLst>
                                    <p:animMotion origin="layout" path="M 0 2.96296E-6 L 0.28802 0.04421 " pathEditMode="relative" rAng="0" ptsTypes="AA">
                                      <p:cBhvr>
                                        <p:cTn id="86" dur="2000" fill="hold"/>
                                        <p:tgtEl>
                                          <p:spTgt spid="18"/>
                                        </p:tgtEl>
                                        <p:attrNameLst>
                                          <p:attrName>ppt_x</p:attrName>
                                          <p:attrName>ppt_y</p:attrName>
                                        </p:attrNameLst>
                                      </p:cBhvr>
                                      <p:rCtr x="14392" y="2199"/>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
                                        <p:tgtEl>
                                          <p:spTgt spid="3"/>
                                        </p:tgtEl>
                                      </p:cBhvr>
                                    </p:animEffect>
                                  </p:childTnLst>
                                </p:cTn>
                              </p:par>
                              <p:par>
                                <p:cTn id="94" presetID="10" presetClass="exit" presetSubtype="0" fill="hold" grpId="1" nodeType="withEffect">
                                  <p:stCondLst>
                                    <p:cond delay="0"/>
                                  </p:stCondLst>
                                  <p:childTnLst>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8"/>
                                        </p:tgtEl>
                                      </p:cBhvr>
                                    </p:animEffect>
                                    <p:set>
                                      <p:cBhvr>
                                        <p:cTn id="1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800531-ADE8-4B6A-8847-C125CC1D7438}"/>
              </a:ext>
            </a:extLst>
          </p:cNvPr>
          <p:cNvSpPr txBox="1">
            <a:spLocks/>
          </p:cNvSpPr>
          <p:nvPr/>
        </p:nvSpPr>
        <p:spPr>
          <a:xfrm>
            <a:off x="1969180" y="3676230"/>
            <a:ext cx="59653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power of the Holy Spirit</a:t>
            </a:r>
          </a:p>
        </p:txBody>
      </p:sp>
      <p:sp>
        <p:nvSpPr>
          <p:cNvPr id="3074" name="Rectangle 2"/>
          <p:cNvSpPr>
            <a:spLocks noGrp="1" noChangeArrowheads="1"/>
          </p:cNvSpPr>
          <p:nvPr>
            <p:ph type="title"/>
          </p:nvPr>
        </p:nvSpPr>
        <p:spPr>
          <a:xfrm>
            <a:off x="457200" y="1645171"/>
            <a:ext cx="8229600" cy="35676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may the God of hope fill you with all joy and peace in believing, that you may abound in hope by the power of the Holy Spirit.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15:13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312A52BF-5658-4E00-A473-B872DA3A8C91}"/>
              </a:ext>
            </a:extLst>
          </p:cNvPr>
          <p:cNvSpPr>
            <a:spLocks noChangeArrowheads="1"/>
          </p:cNvSpPr>
          <p:nvPr/>
        </p:nvSpPr>
        <p:spPr bwMode="auto">
          <a:xfrm>
            <a:off x="5579352" y="23101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Rectangle 3">
            <a:extLst>
              <a:ext uri="{FF2B5EF4-FFF2-40B4-BE49-F238E27FC236}">
                <a16:creationId xmlns:a16="http://schemas.microsoft.com/office/drawing/2014/main" id="{280E0D72-97E9-46D5-ADE2-8B37101E3A19}"/>
              </a:ext>
            </a:extLst>
          </p:cNvPr>
          <p:cNvSpPr>
            <a:spLocks noChangeArrowheads="1"/>
          </p:cNvSpPr>
          <p:nvPr/>
        </p:nvSpPr>
        <p:spPr bwMode="auto">
          <a:xfrm>
            <a:off x="5729143" y="297749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859986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2789238"/>
            <a:ext cx="7848600" cy="1660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 either be America's greatest president or its last.”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25648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172508"/>
            <a:ext cx="8229600" cy="45129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Because you have forgotten the law of your God, I also will forget your children.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Hosea 4:6</a:t>
            </a:r>
          </a:p>
        </p:txBody>
      </p:sp>
    </p:spTree>
    <p:extLst>
      <p:ext uri="{BB962C8B-B14F-4D97-AF65-F5344CB8AC3E}">
        <p14:creationId xmlns:p14="http://schemas.microsoft.com/office/powerpoint/2010/main" val="52509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110" name="hd0633">
            <a:hlinkClick r:id="" action="ppaction://media"/>
            <a:extLst>
              <a:ext uri="{FF2B5EF4-FFF2-40B4-BE49-F238E27FC236}">
                <a16:creationId xmlns:a16="http://schemas.microsoft.com/office/drawing/2014/main" id="{FC69A81E-BBB1-4AA8-9508-C1540EC477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D696302-8163-435A-912F-667705C545CD}"/>
              </a:ext>
            </a:extLst>
          </p:cNvPr>
          <p:cNvSpPr>
            <a:spLocks noGrp="1"/>
          </p:cNvSpPr>
          <p:nvPr>
            <p:ph type="title"/>
          </p:nvPr>
        </p:nvSpPr>
        <p:spPr>
          <a:xfrm>
            <a:off x="268019" y="2627593"/>
            <a:ext cx="3326526" cy="801408"/>
          </a:xfrm>
        </p:spPr>
        <p:txBody>
          <a:bodyPr/>
          <a:lstStyle/>
          <a:p>
            <a:r>
              <a:rPr lang="en-US" b="1" dirty="0"/>
              <a:t>July 4,1776</a:t>
            </a:r>
          </a:p>
        </p:txBody>
      </p:sp>
      <p:cxnSp>
        <p:nvCxnSpPr>
          <p:cNvPr id="5" name="Straight Connector 4">
            <a:extLst>
              <a:ext uri="{FF2B5EF4-FFF2-40B4-BE49-F238E27FC236}">
                <a16:creationId xmlns:a16="http://schemas.microsoft.com/office/drawing/2014/main" id="{F3A8F6C2-8601-4744-8CF0-DED5CDCFCA6C}"/>
              </a:ext>
            </a:extLst>
          </p:cNvPr>
          <p:cNvCxnSpPr>
            <a:cxnSpLocks/>
          </p:cNvCxnSpPr>
          <p:nvPr/>
        </p:nvCxnSpPr>
        <p:spPr>
          <a:xfrm>
            <a:off x="106607" y="3621275"/>
            <a:ext cx="8915400" cy="0"/>
          </a:xfrm>
          <a:prstGeom prst="line">
            <a:avLst/>
          </a:prstGeom>
        </p:spPr>
        <p:style>
          <a:lnRef idx="3">
            <a:schemeClr val="dk1"/>
          </a:lnRef>
          <a:fillRef idx="0">
            <a:schemeClr val="dk1"/>
          </a:fillRef>
          <a:effectRef idx="2">
            <a:schemeClr val="dk1"/>
          </a:effectRef>
          <a:fontRef idx="minor">
            <a:schemeClr val="tx1"/>
          </a:fontRef>
        </p:style>
      </p:cxnSp>
      <p:sp>
        <p:nvSpPr>
          <p:cNvPr id="6" name="Title 1">
            <a:extLst>
              <a:ext uri="{FF2B5EF4-FFF2-40B4-BE49-F238E27FC236}">
                <a16:creationId xmlns:a16="http://schemas.microsoft.com/office/drawing/2014/main" id="{0AE34974-3E36-4B97-88EE-BEA3A97CE46E}"/>
              </a:ext>
            </a:extLst>
          </p:cNvPr>
          <p:cNvSpPr txBox="1">
            <a:spLocks/>
          </p:cNvSpPr>
          <p:nvPr/>
        </p:nvSpPr>
        <p:spPr bwMode="auto">
          <a:xfrm>
            <a:off x="5169877" y="2627592"/>
            <a:ext cx="3774427"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April 12,1861</a:t>
            </a:r>
          </a:p>
        </p:txBody>
      </p:sp>
      <p:sp>
        <p:nvSpPr>
          <p:cNvPr id="9" name="Title 1">
            <a:extLst>
              <a:ext uri="{FF2B5EF4-FFF2-40B4-BE49-F238E27FC236}">
                <a16:creationId xmlns:a16="http://schemas.microsoft.com/office/drawing/2014/main" id="{225BD3AB-1D4D-49A5-840D-2ACF555365AE}"/>
              </a:ext>
            </a:extLst>
          </p:cNvPr>
          <p:cNvSpPr txBox="1">
            <a:spLocks/>
          </p:cNvSpPr>
          <p:nvPr/>
        </p:nvSpPr>
        <p:spPr bwMode="auto">
          <a:xfrm>
            <a:off x="2658341" y="4382973"/>
            <a:ext cx="5059720" cy="148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Declaration of Independence</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11" name="Picture 10">
            <a:extLst>
              <a:ext uri="{FF2B5EF4-FFF2-40B4-BE49-F238E27FC236}">
                <a16:creationId xmlns:a16="http://schemas.microsoft.com/office/drawing/2014/main" id="{904A5FD8-452A-4A60-9154-67A007266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545" y="124800"/>
            <a:ext cx="2095500" cy="2552700"/>
          </a:xfrm>
          <a:prstGeom prst="rect">
            <a:avLst/>
          </a:prstGeom>
        </p:spPr>
      </p:pic>
      <p:pic>
        <p:nvPicPr>
          <p:cNvPr id="26" name="Picture 25">
            <a:extLst>
              <a:ext uri="{FF2B5EF4-FFF2-40B4-BE49-F238E27FC236}">
                <a16:creationId xmlns:a16="http://schemas.microsoft.com/office/drawing/2014/main" id="{186E7339-1C62-4F4A-8681-223D8612B82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991" y="3722959"/>
            <a:ext cx="2419350" cy="3238500"/>
          </a:xfrm>
          <a:prstGeom prst="rect">
            <a:avLst/>
          </a:prstGeom>
        </p:spPr>
      </p:pic>
      <p:sp>
        <p:nvSpPr>
          <p:cNvPr id="150" name="Title 1">
            <a:extLst>
              <a:ext uri="{FF2B5EF4-FFF2-40B4-BE49-F238E27FC236}">
                <a16:creationId xmlns:a16="http://schemas.microsoft.com/office/drawing/2014/main" id="{739E5C33-B4FB-4972-BC11-CC426D345611}"/>
              </a:ext>
            </a:extLst>
          </p:cNvPr>
          <p:cNvSpPr txBox="1">
            <a:spLocks/>
          </p:cNvSpPr>
          <p:nvPr/>
        </p:nvSpPr>
        <p:spPr bwMode="auto">
          <a:xfrm>
            <a:off x="2860132" y="3908473"/>
            <a:ext cx="5549454" cy="242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Many                    National Leaders         are slave owners</a:t>
            </a:r>
          </a:p>
        </p:txBody>
      </p:sp>
      <p:sp>
        <p:nvSpPr>
          <p:cNvPr id="151" name="Title 1">
            <a:extLst>
              <a:ext uri="{FF2B5EF4-FFF2-40B4-BE49-F238E27FC236}">
                <a16:creationId xmlns:a16="http://schemas.microsoft.com/office/drawing/2014/main" id="{01FAF555-9D88-436A-83E8-DEA1405BB3BD}"/>
              </a:ext>
            </a:extLst>
          </p:cNvPr>
          <p:cNvSpPr txBox="1">
            <a:spLocks/>
          </p:cNvSpPr>
          <p:nvPr/>
        </p:nvSpPr>
        <p:spPr bwMode="auto">
          <a:xfrm>
            <a:off x="2947216" y="3835902"/>
            <a:ext cx="5549454" cy="274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1780 - Pennsylvania 1</a:t>
            </a:r>
            <a:r>
              <a:rPr lang="en-US" b="1" baseline="30000" dirty="0">
                <a:solidFill>
                  <a:srgbClr val="000000"/>
                </a:solidFill>
              </a:rPr>
              <a:t>st</a:t>
            </a:r>
            <a:r>
              <a:rPr lang="en-US" b="1" dirty="0">
                <a:solidFill>
                  <a:srgbClr val="000000"/>
                </a:solidFill>
              </a:rPr>
              <a:t> state to abolish slavery / gradual abolition</a:t>
            </a:r>
          </a:p>
        </p:txBody>
      </p:sp>
      <p:sp>
        <p:nvSpPr>
          <p:cNvPr id="152" name="Title 1">
            <a:extLst>
              <a:ext uri="{FF2B5EF4-FFF2-40B4-BE49-F238E27FC236}">
                <a16:creationId xmlns:a16="http://schemas.microsoft.com/office/drawing/2014/main" id="{136F1B90-78D2-4941-AA10-8D20F1DA168C}"/>
              </a:ext>
            </a:extLst>
          </p:cNvPr>
          <p:cNvSpPr txBox="1">
            <a:spLocks/>
          </p:cNvSpPr>
          <p:nvPr/>
        </p:nvSpPr>
        <p:spPr bwMode="auto">
          <a:xfrm>
            <a:off x="2747574" y="3833944"/>
            <a:ext cx="6070351" cy="274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1783 - Massachusetts abolishes slavery and grants voting rights to blacks and Natives</a:t>
            </a:r>
          </a:p>
        </p:txBody>
      </p:sp>
      <p:sp>
        <p:nvSpPr>
          <p:cNvPr id="155" name="Title 1">
            <a:extLst>
              <a:ext uri="{FF2B5EF4-FFF2-40B4-BE49-F238E27FC236}">
                <a16:creationId xmlns:a16="http://schemas.microsoft.com/office/drawing/2014/main" id="{D0DC72BE-78E0-4D6D-BC9F-1204368EA80E}"/>
              </a:ext>
            </a:extLst>
          </p:cNvPr>
          <p:cNvSpPr txBox="1">
            <a:spLocks/>
          </p:cNvSpPr>
          <p:nvPr/>
        </p:nvSpPr>
        <p:spPr bwMode="auto">
          <a:xfrm>
            <a:off x="2703203" y="3504321"/>
            <a:ext cx="6157435" cy="274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1783 - New Hampshire announces gradual abolition</a:t>
            </a:r>
          </a:p>
        </p:txBody>
      </p:sp>
      <p:sp>
        <p:nvSpPr>
          <p:cNvPr id="157" name="Title 1">
            <a:extLst>
              <a:ext uri="{FF2B5EF4-FFF2-40B4-BE49-F238E27FC236}">
                <a16:creationId xmlns:a16="http://schemas.microsoft.com/office/drawing/2014/main" id="{79998880-8446-4951-9B16-383057EFD0CC}"/>
              </a:ext>
            </a:extLst>
          </p:cNvPr>
          <p:cNvSpPr txBox="1">
            <a:spLocks/>
          </p:cNvSpPr>
          <p:nvPr/>
        </p:nvSpPr>
        <p:spPr bwMode="auto">
          <a:xfrm>
            <a:off x="2782452" y="3497067"/>
            <a:ext cx="6012830" cy="274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1784 - Connecticut   and Rhode Island for gradual abolition</a:t>
            </a:r>
          </a:p>
        </p:txBody>
      </p:sp>
      <p:pic>
        <p:nvPicPr>
          <p:cNvPr id="79" name="Picture 78">
            <a:extLst>
              <a:ext uri="{FF2B5EF4-FFF2-40B4-BE49-F238E27FC236}">
                <a16:creationId xmlns:a16="http://schemas.microsoft.com/office/drawing/2014/main" id="{155428DC-09D8-4B26-AB94-069990775CB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991" y="3722959"/>
            <a:ext cx="2419350" cy="3238500"/>
          </a:xfrm>
          <a:prstGeom prst="rect">
            <a:avLst/>
          </a:prstGeom>
        </p:spPr>
      </p:pic>
      <p:pic>
        <p:nvPicPr>
          <p:cNvPr id="85" name="Picture 84">
            <a:extLst>
              <a:ext uri="{FF2B5EF4-FFF2-40B4-BE49-F238E27FC236}">
                <a16:creationId xmlns:a16="http://schemas.microsoft.com/office/drawing/2014/main" id="{8FA24729-3EBD-40F2-B38E-28E84048A82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991" y="3722959"/>
            <a:ext cx="2419350" cy="3238500"/>
          </a:xfrm>
          <a:prstGeom prst="rect">
            <a:avLst/>
          </a:prstGeom>
        </p:spPr>
      </p:pic>
      <p:pic>
        <p:nvPicPr>
          <p:cNvPr id="10" name="Picture 9">
            <a:extLst>
              <a:ext uri="{FF2B5EF4-FFF2-40B4-BE49-F238E27FC236}">
                <a16:creationId xmlns:a16="http://schemas.microsoft.com/office/drawing/2014/main" id="{0B0BAAB6-CA4A-45DD-BF23-DF3B22A9D39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991" y="3722959"/>
            <a:ext cx="2419350" cy="3238500"/>
          </a:xfrm>
          <a:prstGeom prst="rect">
            <a:avLst/>
          </a:prstGeom>
        </p:spPr>
      </p:pic>
      <p:pic>
        <p:nvPicPr>
          <p:cNvPr id="19" name="Picture 18">
            <a:extLst>
              <a:ext uri="{FF2B5EF4-FFF2-40B4-BE49-F238E27FC236}">
                <a16:creationId xmlns:a16="http://schemas.microsoft.com/office/drawing/2014/main" id="{882DD9D5-2357-4C52-BFDD-C9234CBB85B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991" y="3722959"/>
            <a:ext cx="2419350" cy="3238500"/>
          </a:xfrm>
          <a:prstGeom prst="rect">
            <a:avLst/>
          </a:prstGeom>
        </p:spPr>
      </p:pic>
      <p:sp>
        <p:nvSpPr>
          <p:cNvPr id="13" name="Title 1">
            <a:extLst>
              <a:ext uri="{FF2B5EF4-FFF2-40B4-BE49-F238E27FC236}">
                <a16:creationId xmlns:a16="http://schemas.microsoft.com/office/drawing/2014/main" id="{0D78E72A-9CAA-4961-99A2-4F5BAE4728DA}"/>
              </a:ext>
            </a:extLst>
          </p:cNvPr>
          <p:cNvSpPr txBox="1">
            <a:spLocks/>
          </p:cNvSpPr>
          <p:nvPr/>
        </p:nvSpPr>
        <p:spPr bwMode="auto">
          <a:xfrm>
            <a:off x="286658" y="3824209"/>
            <a:ext cx="8425543"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Northwest Ordinance            No slaves north of Ohio River            - east of Mississippi;</a:t>
            </a:r>
            <a:r>
              <a:rPr kumimoji="0" lang="en-US" sz="4400" b="1" i="0" u="none" strike="noStrike" kern="1200" cap="none" spc="0" normalizeH="0" noProof="0" dirty="0">
                <a:ln>
                  <a:noFill/>
                </a:ln>
                <a:solidFill>
                  <a:srgbClr val="000000"/>
                </a:solidFill>
                <a:effectLst/>
                <a:uLnTx/>
                <a:uFillTx/>
                <a:latin typeface="Arial"/>
                <a:ea typeface="+mj-ea"/>
                <a:cs typeface="+mj-cs"/>
              </a:rPr>
              <a:t> </a:t>
            </a:r>
            <a:r>
              <a:rPr lang="en-US" b="1" dirty="0"/>
              <a:t>outlawed slavery in the new territories</a:t>
            </a:r>
            <a:endParaRPr kumimoji="0" lang="en-US" sz="4400" b="1" i="0" u="none" strike="noStrike" kern="0" cap="none" spc="0" normalizeH="0" baseline="0" noProof="0" dirty="0">
              <a:ln>
                <a:noFill/>
              </a:ln>
              <a:solidFill>
                <a:srgbClr val="000000"/>
              </a:solidFill>
              <a:effectLst/>
              <a:uLnTx/>
              <a:uFillTx/>
              <a:latin typeface="Arial"/>
            </a:endParaRPr>
          </a:p>
        </p:txBody>
      </p:sp>
      <p:sp>
        <p:nvSpPr>
          <p:cNvPr id="164" name="Title 1">
            <a:extLst>
              <a:ext uri="{FF2B5EF4-FFF2-40B4-BE49-F238E27FC236}">
                <a16:creationId xmlns:a16="http://schemas.microsoft.com/office/drawing/2014/main" id="{E6099028-AE67-4684-8E72-11F4B5A5B782}"/>
              </a:ext>
            </a:extLst>
          </p:cNvPr>
          <p:cNvSpPr txBox="1">
            <a:spLocks/>
          </p:cNvSpPr>
          <p:nvPr/>
        </p:nvSpPr>
        <p:spPr bwMode="auto">
          <a:xfrm>
            <a:off x="2693223" y="3716735"/>
            <a:ext cx="5849821" cy="297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nSpc>
                <a:spcPts val="4500"/>
              </a:lnSpc>
              <a:defRPr/>
            </a:pPr>
            <a:r>
              <a:rPr lang="en-US" b="1" dirty="0">
                <a:solidFill>
                  <a:srgbClr val="000000"/>
                </a:solidFill>
              </a:rPr>
              <a:t>First to ratify U.S. Constitution;        </a:t>
            </a:r>
            <a:r>
              <a:rPr lang="en-US" sz="3600" b="1" dirty="0">
                <a:solidFill>
                  <a:srgbClr val="000000"/>
                </a:solidFill>
              </a:rPr>
              <a:t>1788-89</a:t>
            </a:r>
            <a:r>
              <a:rPr lang="en-US" b="1" dirty="0">
                <a:solidFill>
                  <a:srgbClr val="000000"/>
                </a:solidFill>
              </a:rPr>
              <a:t> </a:t>
            </a:r>
            <a:r>
              <a:rPr lang="en-US" sz="3600" b="1" dirty="0">
                <a:solidFill>
                  <a:srgbClr val="000000"/>
                </a:solidFill>
              </a:rPr>
              <a:t>Abolition societies established in Dover and Wilmington</a:t>
            </a:r>
            <a:endParaRPr lang="en-US" b="1" dirty="0">
              <a:solidFill>
                <a:srgbClr val="000000"/>
              </a:solidFill>
            </a:endParaRPr>
          </a:p>
        </p:txBody>
      </p:sp>
      <p:sp>
        <p:nvSpPr>
          <p:cNvPr id="201" name="Title 1">
            <a:extLst>
              <a:ext uri="{FF2B5EF4-FFF2-40B4-BE49-F238E27FC236}">
                <a16:creationId xmlns:a16="http://schemas.microsoft.com/office/drawing/2014/main" id="{C0385F4C-53EA-41B4-93A2-DBC9890672F3}"/>
              </a:ext>
            </a:extLst>
          </p:cNvPr>
          <p:cNvSpPr txBox="1">
            <a:spLocks/>
          </p:cNvSpPr>
          <p:nvPr/>
        </p:nvSpPr>
        <p:spPr bwMode="auto">
          <a:xfrm>
            <a:off x="359228" y="3918552"/>
            <a:ext cx="8425543"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Three-Fifths Compromise – Representation in Congress due to uncounted non-voting slaves and taxation purposes</a:t>
            </a:r>
            <a:endParaRPr kumimoji="0" lang="en-US" sz="4400" b="1" i="0" u="none" strike="noStrike" kern="0" cap="none" spc="0" normalizeH="0" baseline="0" noProof="0" dirty="0">
              <a:ln>
                <a:noFill/>
              </a:ln>
              <a:solidFill>
                <a:srgbClr val="000000"/>
              </a:solidFill>
              <a:effectLst/>
              <a:uLnTx/>
              <a:uFillTx/>
              <a:latin typeface="Arial"/>
            </a:endParaRPr>
          </a:p>
        </p:txBody>
      </p:sp>
      <p:pic>
        <p:nvPicPr>
          <p:cNvPr id="15" name="Picture 14">
            <a:extLst>
              <a:ext uri="{FF2B5EF4-FFF2-40B4-BE49-F238E27FC236}">
                <a16:creationId xmlns:a16="http://schemas.microsoft.com/office/drawing/2014/main" id="{F24E123C-9EB5-4D5B-947B-552CF44A41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9882" y="124801"/>
            <a:ext cx="4498295" cy="2552819"/>
          </a:xfrm>
          <a:prstGeom prst="rect">
            <a:avLst/>
          </a:prstGeom>
        </p:spPr>
      </p:pic>
      <p:pic>
        <p:nvPicPr>
          <p:cNvPr id="30" name="Picture 29">
            <a:extLst>
              <a:ext uri="{FF2B5EF4-FFF2-40B4-BE49-F238E27FC236}">
                <a16:creationId xmlns:a16="http://schemas.microsoft.com/office/drawing/2014/main" id="{850763DD-607E-40A3-BE63-09364A9FA53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462" y="3716711"/>
            <a:ext cx="2419350" cy="3238500"/>
          </a:xfrm>
          <a:prstGeom prst="rect">
            <a:avLst/>
          </a:prstGeom>
        </p:spPr>
      </p:pic>
      <p:pic>
        <p:nvPicPr>
          <p:cNvPr id="37" name="Picture 36">
            <a:extLst>
              <a:ext uri="{FF2B5EF4-FFF2-40B4-BE49-F238E27FC236}">
                <a16:creationId xmlns:a16="http://schemas.microsoft.com/office/drawing/2014/main" id="{455BA196-727E-4BB3-A3CA-B2148F3FB3D1}"/>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462" y="3716711"/>
            <a:ext cx="2419350" cy="3238500"/>
          </a:xfrm>
          <a:prstGeom prst="rect">
            <a:avLst/>
          </a:prstGeom>
        </p:spPr>
      </p:pic>
      <p:pic>
        <p:nvPicPr>
          <p:cNvPr id="202" name="Picture 201">
            <a:extLst>
              <a:ext uri="{FF2B5EF4-FFF2-40B4-BE49-F238E27FC236}">
                <a16:creationId xmlns:a16="http://schemas.microsoft.com/office/drawing/2014/main" id="{2B0C2981-2341-43DE-9F00-5FDBAA0011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86697" y="109268"/>
            <a:ext cx="3643638" cy="2735584"/>
          </a:xfrm>
          <a:prstGeom prst="rect">
            <a:avLst/>
          </a:prstGeom>
        </p:spPr>
      </p:pic>
      <p:pic>
        <p:nvPicPr>
          <p:cNvPr id="204" name="Picture 203">
            <a:extLst>
              <a:ext uri="{FF2B5EF4-FFF2-40B4-BE49-F238E27FC236}">
                <a16:creationId xmlns:a16="http://schemas.microsoft.com/office/drawing/2014/main" id="{614B9DD2-8D51-4F75-8B17-264EC4A72E8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67561" y="124800"/>
            <a:ext cx="3773583" cy="2835532"/>
          </a:xfrm>
          <a:prstGeom prst="rect">
            <a:avLst/>
          </a:prstGeom>
        </p:spPr>
      </p:pic>
      <p:sp>
        <p:nvSpPr>
          <p:cNvPr id="12" name="Title 1">
            <a:extLst>
              <a:ext uri="{FF2B5EF4-FFF2-40B4-BE49-F238E27FC236}">
                <a16:creationId xmlns:a16="http://schemas.microsoft.com/office/drawing/2014/main" id="{F06AE3C3-3AB0-4E72-B34A-09A25DEC9EFC}"/>
              </a:ext>
            </a:extLst>
          </p:cNvPr>
          <p:cNvSpPr txBox="1">
            <a:spLocks/>
          </p:cNvSpPr>
          <p:nvPr/>
        </p:nvSpPr>
        <p:spPr bwMode="auto">
          <a:xfrm>
            <a:off x="781162" y="2835536"/>
            <a:ext cx="364363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July 13,1787</a:t>
            </a:r>
          </a:p>
        </p:txBody>
      </p:sp>
      <p:sp>
        <p:nvSpPr>
          <p:cNvPr id="209" name="Title 1">
            <a:extLst>
              <a:ext uri="{FF2B5EF4-FFF2-40B4-BE49-F238E27FC236}">
                <a16:creationId xmlns:a16="http://schemas.microsoft.com/office/drawing/2014/main" id="{1E7CFE5A-0461-4A6D-9AED-3D12D5D38527}"/>
              </a:ext>
            </a:extLst>
          </p:cNvPr>
          <p:cNvSpPr txBox="1">
            <a:spLocks/>
          </p:cNvSpPr>
          <p:nvPr/>
        </p:nvSpPr>
        <p:spPr bwMode="auto">
          <a:xfrm>
            <a:off x="399143" y="3850207"/>
            <a:ext cx="8345714"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Federalist Papers 54 -     James Madison questions morality of slaves as property</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15" name="Title 1">
            <a:extLst>
              <a:ext uri="{FF2B5EF4-FFF2-40B4-BE49-F238E27FC236}">
                <a16:creationId xmlns:a16="http://schemas.microsoft.com/office/drawing/2014/main" id="{8295B22A-C6AF-4AB1-A894-04878E0DC1ED}"/>
              </a:ext>
            </a:extLst>
          </p:cNvPr>
          <p:cNvSpPr txBox="1">
            <a:spLocks/>
          </p:cNvSpPr>
          <p:nvPr/>
        </p:nvSpPr>
        <p:spPr bwMode="auto">
          <a:xfrm>
            <a:off x="394381" y="3889524"/>
            <a:ext cx="8345714"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The 2</a:t>
            </a:r>
            <a:r>
              <a:rPr lang="en-US" b="1" baseline="30000" dirty="0">
                <a:solidFill>
                  <a:srgbClr val="000000"/>
                </a:solidFill>
              </a:rPr>
              <a:t>nd</a:t>
            </a:r>
            <a:r>
              <a:rPr lang="en-US" b="1" dirty="0">
                <a:solidFill>
                  <a:srgbClr val="000000"/>
                </a:solidFill>
              </a:rPr>
              <a:t> Continental Congress resolves "that NO slaves be imported into any of the thirteen United Colonies."</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206" name="Picture 205">
            <a:extLst>
              <a:ext uri="{FF2B5EF4-FFF2-40B4-BE49-F238E27FC236}">
                <a16:creationId xmlns:a16="http://schemas.microsoft.com/office/drawing/2014/main" id="{15E70EEE-9A68-4361-AC58-7BA5DEFC4B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9095" y="125304"/>
            <a:ext cx="3225366" cy="2606096"/>
          </a:xfrm>
          <a:prstGeom prst="rect">
            <a:avLst/>
          </a:prstGeom>
        </p:spPr>
      </p:pic>
      <p:pic>
        <p:nvPicPr>
          <p:cNvPr id="208" name="Picture 207">
            <a:extLst>
              <a:ext uri="{FF2B5EF4-FFF2-40B4-BE49-F238E27FC236}">
                <a16:creationId xmlns:a16="http://schemas.microsoft.com/office/drawing/2014/main" id="{0FD76606-211B-47BB-BF54-6F31FBDA3C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4042" y="129612"/>
            <a:ext cx="4688247" cy="2601977"/>
          </a:xfrm>
          <a:prstGeom prst="rect">
            <a:avLst/>
          </a:prstGeom>
        </p:spPr>
      </p:pic>
      <p:pic>
        <p:nvPicPr>
          <p:cNvPr id="7" name="Picture 6">
            <a:extLst>
              <a:ext uri="{FF2B5EF4-FFF2-40B4-BE49-F238E27FC236}">
                <a16:creationId xmlns:a16="http://schemas.microsoft.com/office/drawing/2014/main" id="{24E5CD36-3C80-451A-9D10-53CF5BE33E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8994" y="398888"/>
            <a:ext cx="3694545" cy="2297545"/>
          </a:xfrm>
          <a:prstGeom prst="rect">
            <a:avLst/>
          </a:prstGeom>
        </p:spPr>
      </p:pic>
      <p:sp>
        <p:nvSpPr>
          <p:cNvPr id="112" name="Title 1">
            <a:extLst>
              <a:ext uri="{FF2B5EF4-FFF2-40B4-BE49-F238E27FC236}">
                <a16:creationId xmlns:a16="http://schemas.microsoft.com/office/drawing/2014/main" id="{BC68BF71-85E9-4BA5-AEE8-8B976CE92F73}"/>
              </a:ext>
            </a:extLst>
          </p:cNvPr>
          <p:cNvSpPr txBox="1">
            <a:spLocks/>
          </p:cNvSpPr>
          <p:nvPr/>
        </p:nvSpPr>
        <p:spPr bwMode="auto">
          <a:xfrm>
            <a:off x="1390434" y="284033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1788</a:t>
            </a:r>
          </a:p>
        </p:txBody>
      </p:sp>
      <p:sp>
        <p:nvSpPr>
          <p:cNvPr id="153" name="Title 1">
            <a:extLst>
              <a:ext uri="{FF2B5EF4-FFF2-40B4-BE49-F238E27FC236}">
                <a16:creationId xmlns:a16="http://schemas.microsoft.com/office/drawing/2014/main" id="{5DC4CA00-3E54-4089-8D46-9B96C426671D}"/>
              </a:ext>
            </a:extLst>
          </p:cNvPr>
          <p:cNvSpPr txBox="1">
            <a:spLocks/>
          </p:cNvSpPr>
          <p:nvPr/>
        </p:nvSpPr>
        <p:spPr bwMode="auto">
          <a:xfrm>
            <a:off x="442095" y="3724442"/>
            <a:ext cx="8285356" cy="286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Vermont joins the Union as a free state. First state admitted after the </a:t>
            </a:r>
            <a:r>
              <a:rPr lang="en-US" b="1" u="sng" dirty="0">
                <a:solidFill>
                  <a:srgbClr val="FF0000"/>
                </a:solidFill>
              </a:rPr>
              <a:t>13 original states</a:t>
            </a:r>
            <a:r>
              <a:rPr lang="en-US" b="1" dirty="0">
                <a:solidFill>
                  <a:srgbClr val="000000"/>
                </a:solidFill>
              </a:rPr>
              <a:t> signed Constitution; #14</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48" name="Title 1">
            <a:extLst>
              <a:ext uri="{FF2B5EF4-FFF2-40B4-BE49-F238E27FC236}">
                <a16:creationId xmlns:a16="http://schemas.microsoft.com/office/drawing/2014/main" id="{09C957F2-A274-41C3-9456-8954151EE881}"/>
              </a:ext>
            </a:extLst>
          </p:cNvPr>
          <p:cNvSpPr txBox="1">
            <a:spLocks/>
          </p:cNvSpPr>
          <p:nvPr/>
        </p:nvSpPr>
        <p:spPr bwMode="auto">
          <a:xfrm>
            <a:off x="458990" y="3709928"/>
            <a:ext cx="8285356" cy="286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Vermont joins the Union as a free state. First state admitted after the 13 original states signed Constitution; #14</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91" name="Picture 90">
            <a:extLst>
              <a:ext uri="{FF2B5EF4-FFF2-40B4-BE49-F238E27FC236}">
                <a16:creationId xmlns:a16="http://schemas.microsoft.com/office/drawing/2014/main" id="{6D6112AA-C0E8-4EC5-9703-366137470A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71231" y="123830"/>
            <a:ext cx="4060874" cy="2641599"/>
          </a:xfrm>
          <a:prstGeom prst="rect">
            <a:avLst/>
          </a:prstGeom>
        </p:spPr>
      </p:pic>
      <p:pic>
        <p:nvPicPr>
          <p:cNvPr id="102" name="Picture 101">
            <a:extLst>
              <a:ext uri="{FF2B5EF4-FFF2-40B4-BE49-F238E27FC236}">
                <a16:creationId xmlns:a16="http://schemas.microsoft.com/office/drawing/2014/main" id="{DA045D9E-2F44-46F0-A539-A9FDB939B92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71231" y="123830"/>
            <a:ext cx="4060874" cy="2641599"/>
          </a:xfrm>
          <a:prstGeom prst="rect">
            <a:avLst/>
          </a:prstGeom>
        </p:spPr>
      </p:pic>
      <p:pic>
        <p:nvPicPr>
          <p:cNvPr id="45" name="Picture 44">
            <a:extLst>
              <a:ext uri="{FF2B5EF4-FFF2-40B4-BE49-F238E27FC236}">
                <a16:creationId xmlns:a16="http://schemas.microsoft.com/office/drawing/2014/main" id="{E955327A-5FC6-49F7-9D60-942A266A0A5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71231" y="123830"/>
            <a:ext cx="4060874" cy="2641599"/>
          </a:xfrm>
          <a:prstGeom prst="rect">
            <a:avLst/>
          </a:prstGeom>
        </p:spPr>
      </p:pic>
      <p:pic>
        <p:nvPicPr>
          <p:cNvPr id="47" name="Picture 46">
            <a:extLst>
              <a:ext uri="{FF2B5EF4-FFF2-40B4-BE49-F238E27FC236}">
                <a16:creationId xmlns:a16="http://schemas.microsoft.com/office/drawing/2014/main" id="{B3E90FB7-3B99-414E-BB80-1B34722FD9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71232" y="123830"/>
            <a:ext cx="4060874" cy="2641598"/>
          </a:xfrm>
          <a:prstGeom prst="rect">
            <a:avLst/>
          </a:prstGeom>
        </p:spPr>
      </p:pic>
      <p:pic>
        <p:nvPicPr>
          <p:cNvPr id="70" name="Picture 69">
            <a:extLst>
              <a:ext uri="{FF2B5EF4-FFF2-40B4-BE49-F238E27FC236}">
                <a16:creationId xmlns:a16="http://schemas.microsoft.com/office/drawing/2014/main" id="{3B24401C-A8DB-4F31-94E3-7D76BC3A43C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71232" y="123830"/>
            <a:ext cx="4060874" cy="2641599"/>
          </a:xfrm>
          <a:prstGeom prst="rect">
            <a:avLst/>
          </a:prstGeom>
        </p:spPr>
      </p:pic>
      <p:sp>
        <p:nvSpPr>
          <p:cNvPr id="118" name="Title 1">
            <a:extLst>
              <a:ext uri="{FF2B5EF4-FFF2-40B4-BE49-F238E27FC236}">
                <a16:creationId xmlns:a16="http://schemas.microsoft.com/office/drawing/2014/main" id="{F0B9BD5B-4B06-45F4-8B8E-28089D6C412A}"/>
              </a:ext>
            </a:extLst>
          </p:cNvPr>
          <p:cNvSpPr txBox="1">
            <a:spLocks/>
          </p:cNvSpPr>
          <p:nvPr/>
        </p:nvSpPr>
        <p:spPr bwMode="auto">
          <a:xfrm>
            <a:off x="1520609" y="2862774"/>
            <a:ext cx="1468828" cy="72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1791</a:t>
            </a:r>
          </a:p>
        </p:txBody>
      </p:sp>
      <p:sp>
        <p:nvSpPr>
          <p:cNvPr id="16" name="Title 1">
            <a:extLst>
              <a:ext uri="{FF2B5EF4-FFF2-40B4-BE49-F238E27FC236}">
                <a16:creationId xmlns:a16="http://schemas.microsoft.com/office/drawing/2014/main" id="{E37660AE-35DE-44F0-B60E-B41F9AB9DD5A}"/>
              </a:ext>
            </a:extLst>
          </p:cNvPr>
          <p:cNvSpPr txBox="1">
            <a:spLocks/>
          </p:cNvSpPr>
          <p:nvPr/>
        </p:nvSpPr>
        <p:spPr bwMode="auto">
          <a:xfrm>
            <a:off x="1913308" y="3837712"/>
            <a:ext cx="5376720"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Kentucky joins     as slave state; #15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7" name="Title 1">
            <a:extLst>
              <a:ext uri="{FF2B5EF4-FFF2-40B4-BE49-F238E27FC236}">
                <a16:creationId xmlns:a16="http://schemas.microsoft.com/office/drawing/2014/main" id="{EA09F408-9B52-4B35-8B44-B91023B4EE16}"/>
              </a:ext>
            </a:extLst>
          </p:cNvPr>
          <p:cNvSpPr txBox="1">
            <a:spLocks/>
          </p:cNvSpPr>
          <p:nvPr/>
        </p:nvSpPr>
        <p:spPr bwMode="auto">
          <a:xfrm>
            <a:off x="1520609" y="282582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1792</a:t>
            </a:r>
          </a:p>
        </p:txBody>
      </p:sp>
      <p:sp>
        <p:nvSpPr>
          <p:cNvPr id="20" name="Title 1">
            <a:extLst>
              <a:ext uri="{FF2B5EF4-FFF2-40B4-BE49-F238E27FC236}">
                <a16:creationId xmlns:a16="http://schemas.microsoft.com/office/drawing/2014/main" id="{662F6066-78F3-40E1-A2D8-A651297815A3}"/>
              </a:ext>
            </a:extLst>
          </p:cNvPr>
          <p:cNvSpPr txBox="1">
            <a:spLocks/>
          </p:cNvSpPr>
          <p:nvPr/>
        </p:nvSpPr>
        <p:spPr bwMode="auto">
          <a:xfrm>
            <a:off x="1654220" y="4195512"/>
            <a:ext cx="5826035" cy="183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John Adams   elected 2</a:t>
            </a:r>
            <a:r>
              <a:rPr kumimoji="0" lang="en-US" sz="4400" b="1" i="0" u="none" strike="noStrike" kern="1200" cap="none" spc="0" normalizeH="0" baseline="30000" noProof="0" dirty="0">
                <a:ln>
                  <a:noFill/>
                </a:ln>
                <a:solidFill>
                  <a:srgbClr val="000000"/>
                </a:solidFill>
                <a:effectLst/>
                <a:uLnTx/>
                <a:uFillTx/>
                <a:latin typeface="Arial"/>
                <a:ea typeface="+mj-ea"/>
                <a:cs typeface="+mj-cs"/>
              </a:rPr>
              <a:t>nd</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59" name="Title 1">
            <a:extLst>
              <a:ext uri="{FF2B5EF4-FFF2-40B4-BE49-F238E27FC236}">
                <a16:creationId xmlns:a16="http://schemas.microsoft.com/office/drawing/2014/main" id="{D4A7BB34-89C3-47FE-8A3F-5D86488CFFDE}"/>
              </a:ext>
            </a:extLst>
          </p:cNvPr>
          <p:cNvSpPr txBox="1">
            <a:spLocks/>
          </p:cNvSpPr>
          <p:nvPr/>
        </p:nvSpPr>
        <p:spPr bwMode="auto">
          <a:xfrm>
            <a:off x="1888398" y="4067548"/>
            <a:ext cx="5376720" cy="20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Tennessee </a:t>
            </a:r>
            <a:r>
              <a:rPr kumimoji="0" lang="en-US" sz="4400" b="1" i="0" u="none" strike="noStrike" kern="1200" cap="none" spc="0" normalizeH="0" baseline="0" noProof="0" dirty="0">
                <a:ln>
                  <a:noFill/>
                </a:ln>
                <a:solidFill>
                  <a:srgbClr val="000000"/>
                </a:solidFill>
                <a:effectLst/>
                <a:uLnTx/>
                <a:uFillTx/>
                <a:latin typeface="Arial"/>
                <a:ea typeface="+mj-ea"/>
                <a:cs typeface="+mj-cs"/>
              </a:rPr>
              <a:t>joins     as slave state; #16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23" name="Picture 22">
            <a:extLst>
              <a:ext uri="{FF2B5EF4-FFF2-40B4-BE49-F238E27FC236}">
                <a16:creationId xmlns:a16="http://schemas.microsoft.com/office/drawing/2014/main" id="{7012890B-C029-4926-9A60-D99F0E0895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94545" y="124799"/>
            <a:ext cx="2105977" cy="2552699"/>
          </a:xfrm>
          <a:prstGeom prst="rect">
            <a:avLst/>
          </a:prstGeom>
        </p:spPr>
      </p:pic>
      <p:pic>
        <p:nvPicPr>
          <p:cNvPr id="76" name="Picture 75">
            <a:extLst>
              <a:ext uri="{FF2B5EF4-FFF2-40B4-BE49-F238E27FC236}">
                <a16:creationId xmlns:a16="http://schemas.microsoft.com/office/drawing/2014/main" id="{F16FF1A5-E0B9-413F-82E4-935E65F0C08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71230" y="123830"/>
            <a:ext cx="4060874" cy="2641599"/>
          </a:xfrm>
          <a:prstGeom prst="rect">
            <a:avLst/>
          </a:prstGeom>
        </p:spPr>
      </p:pic>
      <p:sp>
        <p:nvSpPr>
          <p:cNvPr id="21" name="Title 1">
            <a:extLst>
              <a:ext uri="{FF2B5EF4-FFF2-40B4-BE49-F238E27FC236}">
                <a16:creationId xmlns:a16="http://schemas.microsoft.com/office/drawing/2014/main" id="{47D1CF96-201A-435F-812A-62FA00FECA23}"/>
              </a:ext>
            </a:extLst>
          </p:cNvPr>
          <p:cNvSpPr txBox="1">
            <a:spLocks/>
          </p:cNvSpPr>
          <p:nvPr/>
        </p:nvSpPr>
        <p:spPr bwMode="auto">
          <a:xfrm>
            <a:off x="1501062" y="282367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1796</a:t>
            </a:r>
          </a:p>
        </p:txBody>
      </p:sp>
      <p:sp>
        <p:nvSpPr>
          <p:cNvPr id="162" name="Title 1">
            <a:extLst>
              <a:ext uri="{FF2B5EF4-FFF2-40B4-BE49-F238E27FC236}">
                <a16:creationId xmlns:a16="http://schemas.microsoft.com/office/drawing/2014/main" id="{CC3FEBDE-2774-4F3D-97CA-D310548F271E}"/>
              </a:ext>
            </a:extLst>
          </p:cNvPr>
          <p:cNvSpPr txBox="1">
            <a:spLocks/>
          </p:cNvSpPr>
          <p:nvPr/>
        </p:nvSpPr>
        <p:spPr bwMode="auto">
          <a:xfrm>
            <a:off x="3652340" y="2751609"/>
            <a:ext cx="1892981"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1799</a:t>
            </a:r>
          </a:p>
        </p:txBody>
      </p:sp>
      <p:sp>
        <p:nvSpPr>
          <p:cNvPr id="163" name="Title 1">
            <a:extLst>
              <a:ext uri="{FF2B5EF4-FFF2-40B4-BE49-F238E27FC236}">
                <a16:creationId xmlns:a16="http://schemas.microsoft.com/office/drawing/2014/main" id="{C1500F2F-8411-4233-A716-2EB998F9B293}"/>
              </a:ext>
            </a:extLst>
          </p:cNvPr>
          <p:cNvSpPr txBox="1">
            <a:spLocks/>
          </p:cNvSpPr>
          <p:nvPr/>
        </p:nvSpPr>
        <p:spPr bwMode="auto">
          <a:xfrm>
            <a:off x="2209682" y="4050702"/>
            <a:ext cx="4700369" cy="210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Gradual slavery emancipation</a:t>
            </a:r>
          </a:p>
          <a:p>
            <a:pPr lvl="0">
              <a:defRPr/>
            </a:pPr>
            <a:r>
              <a:rPr lang="en-US" b="1" dirty="0">
                <a:solidFill>
                  <a:srgbClr val="000000"/>
                </a:solidFill>
              </a:rPr>
              <a:t> in New York</a:t>
            </a:r>
            <a:r>
              <a:rPr kumimoji="0" lang="en-US" sz="4400" b="1" i="0" u="none" strike="noStrike" kern="1200" cap="none" spc="0" normalizeH="0" baseline="0" noProof="0" dirty="0">
                <a:ln>
                  <a:noFill/>
                </a:ln>
                <a:solidFill>
                  <a:srgbClr val="000000"/>
                </a:solidFill>
                <a:effectLst/>
                <a:uLnTx/>
                <a:uFillTx/>
                <a:latin typeface="Arial"/>
                <a:ea typeface="+mj-ea"/>
                <a:cs typeface="+mj-cs"/>
              </a:rPr>
              <a: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24" name="Title 1">
            <a:extLst>
              <a:ext uri="{FF2B5EF4-FFF2-40B4-BE49-F238E27FC236}">
                <a16:creationId xmlns:a16="http://schemas.microsoft.com/office/drawing/2014/main" id="{FF504469-475E-423B-8468-7CC9CE3781F5}"/>
              </a:ext>
            </a:extLst>
          </p:cNvPr>
          <p:cNvSpPr txBox="1">
            <a:spLocks/>
          </p:cNvSpPr>
          <p:nvPr/>
        </p:nvSpPr>
        <p:spPr bwMode="auto">
          <a:xfrm>
            <a:off x="1574253" y="3698834"/>
            <a:ext cx="6178626"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Thomas Jefferson elected 3</a:t>
            </a:r>
            <a:r>
              <a:rPr kumimoji="0" lang="en-US" sz="4400" b="1" i="0" u="none" strike="noStrike" kern="1200" cap="none" spc="0" normalizeH="0" baseline="30000" noProof="0" dirty="0">
                <a:ln>
                  <a:noFill/>
                </a:ln>
                <a:solidFill>
                  <a:srgbClr val="000000"/>
                </a:solidFill>
                <a:effectLst/>
                <a:uLnTx/>
                <a:uFillTx/>
                <a:latin typeface="Arial"/>
                <a:ea typeface="+mj-ea"/>
                <a:cs typeface="+mj-cs"/>
              </a:rPr>
              <a:t>rd</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27" name="Picture 26">
            <a:extLst>
              <a:ext uri="{FF2B5EF4-FFF2-40B4-BE49-F238E27FC236}">
                <a16:creationId xmlns:a16="http://schemas.microsoft.com/office/drawing/2014/main" id="{F9808483-7F4C-4C8D-94DA-7C7CC4E0D4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94545" y="124684"/>
            <a:ext cx="2138042" cy="2552693"/>
          </a:xfrm>
          <a:prstGeom prst="rect">
            <a:avLst/>
          </a:prstGeom>
        </p:spPr>
      </p:pic>
      <p:sp>
        <p:nvSpPr>
          <p:cNvPr id="25" name="Title 1">
            <a:extLst>
              <a:ext uri="{FF2B5EF4-FFF2-40B4-BE49-F238E27FC236}">
                <a16:creationId xmlns:a16="http://schemas.microsoft.com/office/drawing/2014/main" id="{29150F12-2A33-49DB-86F3-0950222CCBAC}"/>
              </a:ext>
            </a:extLst>
          </p:cNvPr>
          <p:cNvSpPr txBox="1">
            <a:spLocks/>
          </p:cNvSpPr>
          <p:nvPr/>
        </p:nvSpPr>
        <p:spPr bwMode="auto">
          <a:xfrm>
            <a:off x="1501312" y="284033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1800</a:t>
            </a:r>
          </a:p>
        </p:txBody>
      </p:sp>
      <p:sp>
        <p:nvSpPr>
          <p:cNvPr id="29" name="Title 1">
            <a:extLst>
              <a:ext uri="{FF2B5EF4-FFF2-40B4-BE49-F238E27FC236}">
                <a16:creationId xmlns:a16="http://schemas.microsoft.com/office/drawing/2014/main" id="{361EB9DF-0BE2-4F37-BF18-8DC2D3D2EFCD}"/>
              </a:ext>
            </a:extLst>
          </p:cNvPr>
          <p:cNvSpPr txBox="1">
            <a:spLocks/>
          </p:cNvSpPr>
          <p:nvPr/>
        </p:nvSpPr>
        <p:spPr bwMode="auto">
          <a:xfrm>
            <a:off x="956861" y="3758700"/>
            <a:ext cx="7049396" cy="273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10101"/>
                </a:solidFill>
                <a:effectLst/>
                <a:uLnTx/>
                <a:uFillTx/>
                <a:latin typeface="Arial"/>
                <a:ea typeface="+mj-ea"/>
                <a:cs typeface="+mj-cs"/>
              </a:rPr>
              <a:t>Louisiana Purchase starts slave state debates</a:t>
            </a:r>
          </a:p>
          <a:p>
            <a:pPr lvl="0">
              <a:defRPr/>
            </a:pPr>
            <a:r>
              <a:rPr lang="en-US" sz="4000" b="1" dirty="0">
                <a:solidFill>
                  <a:srgbClr val="010101"/>
                </a:solidFill>
                <a:latin typeface="Arial"/>
              </a:rPr>
              <a:t>Purchased from France (</a:t>
            </a:r>
            <a:r>
              <a:rPr lang="en-US" sz="4000" b="1" dirty="0">
                <a:solidFill>
                  <a:srgbClr val="010101"/>
                </a:solidFill>
              </a:rPr>
              <a:t>Napoleon</a:t>
            </a:r>
            <a:r>
              <a:rPr lang="en-US" sz="4000" b="1" dirty="0">
                <a:solidFill>
                  <a:srgbClr val="010101"/>
                </a:solidFill>
                <a:latin typeface="Arial"/>
              </a:rPr>
              <a:t>) for 15 million</a:t>
            </a:r>
            <a:endParaRPr kumimoji="0" lang="en-US" sz="4000" b="1" i="0" u="none" strike="noStrike" kern="0" cap="none" spc="0" normalizeH="0" baseline="0" noProof="0" dirty="0">
              <a:ln>
                <a:noFill/>
              </a:ln>
              <a:solidFill>
                <a:srgbClr val="010101"/>
              </a:solidFill>
              <a:effectLst/>
              <a:uLnTx/>
              <a:uFillTx/>
              <a:latin typeface="Arial"/>
            </a:endParaRPr>
          </a:p>
        </p:txBody>
      </p:sp>
      <p:pic>
        <p:nvPicPr>
          <p:cNvPr id="31" name="Picture 30">
            <a:extLst>
              <a:ext uri="{FF2B5EF4-FFF2-40B4-BE49-F238E27FC236}">
                <a16:creationId xmlns:a16="http://schemas.microsoft.com/office/drawing/2014/main" id="{69A9208F-13CF-49DF-8683-7E08FF8D6C5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16701" y="86282"/>
            <a:ext cx="4510597" cy="2787549"/>
          </a:xfrm>
          <a:prstGeom prst="rect">
            <a:avLst/>
          </a:prstGeom>
        </p:spPr>
      </p:pic>
      <p:pic>
        <p:nvPicPr>
          <p:cNvPr id="88" name="Picture 87">
            <a:extLst>
              <a:ext uri="{FF2B5EF4-FFF2-40B4-BE49-F238E27FC236}">
                <a16:creationId xmlns:a16="http://schemas.microsoft.com/office/drawing/2014/main" id="{D904323B-5B7A-4C14-B6AB-5786159AC4A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71231" y="122515"/>
            <a:ext cx="4060874" cy="2641598"/>
          </a:xfrm>
          <a:prstGeom prst="rect">
            <a:avLst/>
          </a:prstGeom>
        </p:spPr>
      </p:pic>
      <p:pic>
        <p:nvPicPr>
          <p:cNvPr id="14" name="Picture 13">
            <a:extLst>
              <a:ext uri="{FF2B5EF4-FFF2-40B4-BE49-F238E27FC236}">
                <a16:creationId xmlns:a16="http://schemas.microsoft.com/office/drawing/2014/main" id="{4025B96A-44C1-42BB-A49D-DDD7BB316E0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71230" y="125179"/>
            <a:ext cx="4060874" cy="2641599"/>
          </a:xfrm>
          <a:prstGeom prst="rect">
            <a:avLst/>
          </a:prstGeom>
        </p:spPr>
      </p:pic>
      <p:sp>
        <p:nvSpPr>
          <p:cNvPr id="32" name="Title 1">
            <a:extLst>
              <a:ext uri="{FF2B5EF4-FFF2-40B4-BE49-F238E27FC236}">
                <a16:creationId xmlns:a16="http://schemas.microsoft.com/office/drawing/2014/main" id="{DDC1F379-4F25-4F41-9F79-7A22C0B462D9}"/>
              </a:ext>
            </a:extLst>
          </p:cNvPr>
          <p:cNvSpPr txBox="1">
            <a:spLocks/>
          </p:cNvSpPr>
          <p:nvPr/>
        </p:nvSpPr>
        <p:spPr bwMode="auto">
          <a:xfrm>
            <a:off x="2484167" y="4207123"/>
            <a:ext cx="4175666" cy="188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Ohio joins as free state; # 17</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28" name="Title 1">
            <a:extLst>
              <a:ext uri="{FF2B5EF4-FFF2-40B4-BE49-F238E27FC236}">
                <a16:creationId xmlns:a16="http://schemas.microsoft.com/office/drawing/2014/main" id="{AFE438AC-373E-47EA-B12E-E9BE2601673E}"/>
              </a:ext>
            </a:extLst>
          </p:cNvPr>
          <p:cNvSpPr txBox="1">
            <a:spLocks/>
          </p:cNvSpPr>
          <p:nvPr/>
        </p:nvSpPr>
        <p:spPr bwMode="auto">
          <a:xfrm>
            <a:off x="1616959" y="283244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1803</a:t>
            </a:r>
          </a:p>
        </p:txBody>
      </p:sp>
      <p:sp>
        <p:nvSpPr>
          <p:cNvPr id="165" name="Title 1">
            <a:extLst>
              <a:ext uri="{FF2B5EF4-FFF2-40B4-BE49-F238E27FC236}">
                <a16:creationId xmlns:a16="http://schemas.microsoft.com/office/drawing/2014/main" id="{90BE24F1-1D55-4CE3-B153-B5732A1B6AE6}"/>
              </a:ext>
            </a:extLst>
          </p:cNvPr>
          <p:cNvSpPr txBox="1">
            <a:spLocks/>
          </p:cNvSpPr>
          <p:nvPr/>
        </p:nvSpPr>
        <p:spPr bwMode="auto">
          <a:xfrm>
            <a:off x="1616959" y="283244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1804</a:t>
            </a:r>
          </a:p>
        </p:txBody>
      </p:sp>
      <p:sp>
        <p:nvSpPr>
          <p:cNvPr id="166" name="Title 1">
            <a:extLst>
              <a:ext uri="{FF2B5EF4-FFF2-40B4-BE49-F238E27FC236}">
                <a16:creationId xmlns:a16="http://schemas.microsoft.com/office/drawing/2014/main" id="{BA5F33A1-38A5-45DD-9771-12A6A9C98D47}"/>
              </a:ext>
            </a:extLst>
          </p:cNvPr>
          <p:cNvSpPr txBox="1">
            <a:spLocks/>
          </p:cNvSpPr>
          <p:nvPr/>
        </p:nvSpPr>
        <p:spPr bwMode="auto">
          <a:xfrm>
            <a:off x="827314" y="3913365"/>
            <a:ext cx="7489371" cy="237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New Jersey's state legislature announces a gradual emancipation act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36" name="Title 1">
            <a:extLst>
              <a:ext uri="{FF2B5EF4-FFF2-40B4-BE49-F238E27FC236}">
                <a16:creationId xmlns:a16="http://schemas.microsoft.com/office/drawing/2014/main" id="{55EF89B5-960F-4308-BA7C-F5C34183FB7F}"/>
              </a:ext>
            </a:extLst>
          </p:cNvPr>
          <p:cNvSpPr txBox="1">
            <a:spLocks/>
          </p:cNvSpPr>
          <p:nvPr/>
        </p:nvSpPr>
        <p:spPr bwMode="auto">
          <a:xfrm>
            <a:off x="1648439" y="4085203"/>
            <a:ext cx="5837598" cy="201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James Madison elected 4</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54" name="Title 1">
            <a:extLst>
              <a:ext uri="{FF2B5EF4-FFF2-40B4-BE49-F238E27FC236}">
                <a16:creationId xmlns:a16="http://schemas.microsoft.com/office/drawing/2014/main" id="{9B39A18D-AEFA-4E45-A83B-16209420502A}"/>
              </a:ext>
            </a:extLst>
          </p:cNvPr>
          <p:cNvSpPr txBox="1">
            <a:spLocks/>
          </p:cNvSpPr>
          <p:nvPr/>
        </p:nvSpPr>
        <p:spPr bwMode="auto">
          <a:xfrm>
            <a:off x="406400" y="3874745"/>
            <a:ext cx="8331200" cy="262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United States Bans Slave Trade. Importing African slaves is outlawed, but smuggling continues</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38" name="Picture 37">
            <a:extLst>
              <a:ext uri="{FF2B5EF4-FFF2-40B4-BE49-F238E27FC236}">
                <a16:creationId xmlns:a16="http://schemas.microsoft.com/office/drawing/2014/main" id="{7CAF5796-0A9F-44AA-961B-0A971C2197C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594545" y="162382"/>
            <a:ext cx="2095500" cy="2540000"/>
          </a:xfrm>
          <a:prstGeom prst="rect">
            <a:avLst/>
          </a:prstGeom>
        </p:spPr>
      </p:pic>
      <p:pic>
        <p:nvPicPr>
          <p:cNvPr id="33" name="Picture 32">
            <a:extLst>
              <a:ext uri="{FF2B5EF4-FFF2-40B4-BE49-F238E27FC236}">
                <a16:creationId xmlns:a16="http://schemas.microsoft.com/office/drawing/2014/main" id="{F3999505-2A59-4D5A-8731-8E7D199021E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536801" y="446414"/>
            <a:ext cx="4060874" cy="2142759"/>
          </a:xfrm>
          <a:prstGeom prst="rect">
            <a:avLst/>
          </a:prstGeom>
        </p:spPr>
      </p:pic>
      <p:pic>
        <p:nvPicPr>
          <p:cNvPr id="39" name="Picture 38">
            <a:extLst>
              <a:ext uri="{FF2B5EF4-FFF2-40B4-BE49-F238E27FC236}">
                <a16:creationId xmlns:a16="http://schemas.microsoft.com/office/drawing/2014/main" id="{5C6F4B92-CFC4-40E0-8C59-0F8714FE0E4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71231" y="125179"/>
            <a:ext cx="4060874" cy="2641598"/>
          </a:xfrm>
          <a:prstGeom prst="rect">
            <a:avLst/>
          </a:prstGeom>
        </p:spPr>
      </p:pic>
      <p:sp>
        <p:nvSpPr>
          <p:cNvPr id="35" name="Title 1">
            <a:extLst>
              <a:ext uri="{FF2B5EF4-FFF2-40B4-BE49-F238E27FC236}">
                <a16:creationId xmlns:a16="http://schemas.microsoft.com/office/drawing/2014/main" id="{2BB3BF4E-D9C2-4D47-9B42-B003D60CBD4D}"/>
              </a:ext>
            </a:extLst>
          </p:cNvPr>
          <p:cNvSpPr txBox="1">
            <a:spLocks/>
          </p:cNvSpPr>
          <p:nvPr/>
        </p:nvSpPr>
        <p:spPr bwMode="auto">
          <a:xfrm>
            <a:off x="1791277" y="282530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1808</a:t>
            </a:r>
          </a:p>
        </p:txBody>
      </p:sp>
      <p:sp>
        <p:nvSpPr>
          <p:cNvPr id="156" name="Title 1">
            <a:extLst>
              <a:ext uri="{FF2B5EF4-FFF2-40B4-BE49-F238E27FC236}">
                <a16:creationId xmlns:a16="http://schemas.microsoft.com/office/drawing/2014/main" id="{01E1D9FE-7C46-4697-BC6A-E6F8C9C89BDC}"/>
              </a:ext>
            </a:extLst>
          </p:cNvPr>
          <p:cNvSpPr txBox="1">
            <a:spLocks/>
          </p:cNvSpPr>
          <p:nvPr/>
        </p:nvSpPr>
        <p:spPr bwMode="auto">
          <a:xfrm>
            <a:off x="1650550" y="4181880"/>
            <a:ext cx="5754915" cy="17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Louisiana joins      as slave state, #18</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21" name="Title 1">
            <a:extLst>
              <a:ext uri="{FF2B5EF4-FFF2-40B4-BE49-F238E27FC236}">
                <a16:creationId xmlns:a16="http://schemas.microsoft.com/office/drawing/2014/main" id="{0063969A-2A73-48D5-8110-2029273EE039}"/>
              </a:ext>
            </a:extLst>
          </p:cNvPr>
          <p:cNvSpPr txBox="1">
            <a:spLocks/>
          </p:cNvSpPr>
          <p:nvPr/>
        </p:nvSpPr>
        <p:spPr bwMode="auto">
          <a:xfrm>
            <a:off x="2332983" y="282530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1812</a:t>
            </a:r>
          </a:p>
        </p:txBody>
      </p:sp>
      <p:sp>
        <p:nvSpPr>
          <p:cNvPr id="42" name="Title 1">
            <a:extLst>
              <a:ext uri="{FF2B5EF4-FFF2-40B4-BE49-F238E27FC236}">
                <a16:creationId xmlns:a16="http://schemas.microsoft.com/office/drawing/2014/main" id="{64506CA9-7C6D-4697-8117-7AD560B4706B}"/>
              </a:ext>
            </a:extLst>
          </p:cNvPr>
          <p:cNvSpPr txBox="1">
            <a:spLocks/>
          </p:cNvSpPr>
          <p:nvPr/>
        </p:nvSpPr>
        <p:spPr bwMode="auto">
          <a:xfrm>
            <a:off x="2248311" y="3815237"/>
            <a:ext cx="4647377"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James Monroe elected 5</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58" name="Title 1">
            <a:extLst>
              <a:ext uri="{FF2B5EF4-FFF2-40B4-BE49-F238E27FC236}">
                <a16:creationId xmlns:a16="http://schemas.microsoft.com/office/drawing/2014/main" id="{CC13F47D-873F-43E7-9BC9-5C8109DA06D2}"/>
              </a:ext>
            </a:extLst>
          </p:cNvPr>
          <p:cNvSpPr txBox="1">
            <a:spLocks/>
          </p:cNvSpPr>
          <p:nvPr/>
        </p:nvSpPr>
        <p:spPr bwMode="auto">
          <a:xfrm>
            <a:off x="2106251" y="4127296"/>
            <a:ext cx="4907232"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Indiana joins     as free state, #19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40" name="Picture 39">
            <a:extLst>
              <a:ext uri="{FF2B5EF4-FFF2-40B4-BE49-F238E27FC236}">
                <a16:creationId xmlns:a16="http://schemas.microsoft.com/office/drawing/2014/main" id="{18881BC6-35A6-4BCA-BA1B-A97BF3098C4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594545" y="162382"/>
            <a:ext cx="2106027" cy="2539996"/>
          </a:xfrm>
          <a:prstGeom prst="rect">
            <a:avLst/>
          </a:prstGeom>
        </p:spPr>
      </p:pic>
      <p:pic>
        <p:nvPicPr>
          <p:cNvPr id="67" name="Picture 66">
            <a:extLst>
              <a:ext uri="{FF2B5EF4-FFF2-40B4-BE49-F238E27FC236}">
                <a16:creationId xmlns:a16="http://schemas.microsoft.com/office/drawing/2014/main" id="{45633333-0043-4CAB-930B-37F89EF4198F}"/>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571231" y="125179"/>
            <a:ext cx="4060874" cy="2641598"/>
          </a:xfrm>
          <a:prstGeom prst="rect">
            <a:avLst/>
          </a:prstGeom>
        </p:spPr>
      </p:pic>
      <p:sp>
        <p:nvSpPr>
          <p:cNvPr id="41" name="Title 1">
            <a:extLst>
              <a:ext uri="{FF2B5EF4-FFF2-40B4-BE49-F238E27FC236}">
                <a16:creationId xmlns:a16="http://schemas.microsoft.com/office/drawing/2014/main" id="{5260E63E-4AA2-41B2-9B11-85A320D5328A}"/>
              </a:ext>
            </a:extLst>
          </p:cNvPr>
          <p:cNvSpPr txBox="1">
            <a:spLocks/>
          </p:cNvSpPr>
          <p:nvPr/>
        </p:nvSpPr>
        <p:spPr bwMode="auto">
          <a:xfrm>
            <a:off x="2346554" y="283244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1816</a:t>
            </a:r>
          </a:p>
        </p:txBody>
      </p:sp>
      <p:sp>
        <p:nvSpPr>
          <p:cNvPr id="161" name="Title 1">
            <a:extLst>
              <a:ext uri="{FF2B5EF4-FFF2-40B4-BE49-F238E27FC236}">
                <a16:creationId xmlns:a16="http://schemas.microsoft.com/office/drawing/2014/main" id="{7A839B5B-A1C3-4A57-8357-2E9024B3E56E}"/>
              </a:ext>
            </a:extLst>
          </p:cNvPr>
          <p:cNvSpPr txBox="1">
            <a:spLocks/>
          </p:cNvSpPr>
          <p:nvPr/>
        </p:nvSpPr>
        <p:spPr bwMode="auto">
          <a:xfrm>
            <a:off x="2005697" y="3967227"/>
            <a:ext cx="5191940"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Mississippi joins as slave state, #20</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94" name="Picture 93">
            <a:extLst>
              <a:ext uri="{FF2B5EF4-FFF2-40B4-BE49-F238E27FC236}">
                <a16:creationId xmlns:a16="http://schemas.microsoft.com/office/drawing/2014/main" id="{5457BCD7-822F-4673-BE11-960392F240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571231" y="125179"/>
            <a:ext cx="4060874" cy="2641598"/>
          </a:xfrm>
          <a:prstGeom prst="rect">
            <a:avLst/>
          </a:prstGeom>
        </p:spPr>
      </p:pic>
      <p:sp>
        <p:nvSpPr>
          <p:cNvPr id="123" name="Title 1">
            <a:extLst>
              <a:ext uri="{FF2B5EF4-FFF2-40B4-BE49-F238E27FC236}">
                <a16:creationId xmlns:a16="http://schemas.microsoft.com/office/drawing/2014/main" id="{F6CB1C2E-9EAB-416D-828E-B9BD8E56D163}"/>
              </a:ext>
            </a:extLst>
          </p:cNvPr>
          <p:cNvSpPr txBox="1">
            <a:spLocks/>
          </p:cNvSpPr>
          <p:nvPr/>
        </p:nvSpPr>
        <p:spPr bwMode="auto">
          <a:xfrm>
            <a:off x="2351316" y="283006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1817</a:t>
            </a:r>
          </a:p>
        </p:txBody>
      </p:sp>
      <p:sp>
        <p:nvSpPr>
          <p:cNvPr id="167" name="Title 1">
            <a:extLst>
              <a:ext uri="{FF2B5EF4-FFF2-40B4-BE49-F238E27FC236}">
                <a16:creationId xmlns:a16="http://schemas.microsoft.com/office/drawing/2014/main" id="{5707CB01-7291-40A3-A2CD-47806427D9A3}"/>
              </a:ext>
            </a:extLst>
          </p:cNvPr>
          <p:cNvSpPr txBox="1">
            <a:spLocks/>
          </p:cNvSpPr>
          <p:nvPr/>
        </p:nvSpPr>
        <p:spPr bwMode="auto">
          <a:xfrm>
            <a:off x="1976030" y="3967639"/>
            <a:ext cx="5191940"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Illinois joins        as free state, #21</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98" name="Picture 97">
            <a:extLst>
              <a:ext uri="{FF2B5EF4-FFF2-40B4-BE49-F238E27FC236}">
                <a16:creationId xmlns:a16="http://schemas.microsoft.com/office/drawing/2014/main" id="{E9D9D3FB-D0E0-4A5C-B99A-5804F508C72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571231" y="124769"/>
            <a:ext cx="4060874" cy="2644671"/>
          </a:xfrm>
          <a:prstGeom prst="rect">
            <a:avLst/>
          </a:prstGeom>
        </p:spPr>
      </p:pic>
      <p:sp>
        <p:nvSpPr>
          <p:cNvPr id="127" name="Title 1">
            <a:extLst>
              <a:ext uri="{FF2B5EF4-FFF2-40B4-BE49-F238E27FC236}">
                <a16:creationId xmlns:a16="http://schemas.microsoft.com/office/drawing/2014/main" id="{E3A06614-FE58-4049-B7A0-C21C0432B076}"/>
              </a:ext>
            </a:extLst>
          </p:cNvPr>
          <p:cNvSpPr txBox="1">
            <a:spLocks/>
          </p:cNvSpPr>
          <p:nvPr/>
        </p:nvSpPr>
        <p:spPr bwMode="auto">
          <a:xfrm>
            <a:off x="2351316" y="282965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1818</a:t>
            </a:r>
          </a:p>
        </p:txBody>
      </p:sp>
      <p:sp>
        <p:nvSpPr>
          <p:cNvPr id="168" name="Title 1">
            <a:extLst>
              <a:ext uri="{FF2B5EF4-FFF2-40B4-BE49-F238E27FC236}">
                <a16:creationId xmlns:a16="http://schemas.microsoft.com/office/drawing/2014/main" id="{68B1E0E9-E318-4285-A117-9A043E778BF7}"/>
              </a:ext>
            </a:extLst>
          </p:cNvPr>
          <p:cNvSpPr txBox="1">
            <a:spLocks/>
          </p:cNvSpPr>
          <p:nvPr/>
        </p:nvSpPr>
        <p:spPr bwMode="auto">
          <a:xfrm>
            <a:off x="2051588" y="3967227"/>
            <a:ext cx="5191940"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Alabama joins    as slave state, #22</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48" name="Picture 47">
            <a:extLst>
              <a:ext uri="{FF2B5EF4-FFF2-40B4-BE49-F238E27FC236}">
                <a16:creationId xmlns:a16="http://schemas.microsoft.com/office/drawing/2014/main" id="{FF00FBD5-7D22-4539-BB0B-B380C1C494D6}"/>
              </a:ext>
            </a:extLst>
          </p:cNvPr>
          <p:cNvPicPr>
            <a:picLocks noChangeAspect="1"/>
          </p:cNvPicPr>
          <p:nvPr/>
        </p:nvPicPr>
        <p:blipFill rotWithShape="1">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l="1830" t="1944" r="3692" b="14642"/>
          <a:stretch/>
        </p:blipFill>
        <p:spPr>
          <a:xfrm>
            <a:off x="3044696" y="267933"/>
            <a:ext cx="4229101" cy="3067050"/>
          </a:xfrm>
          <a:prstGeom prst="rect">
            <a:avLst/>
          </a:prstGeom>
        </p:spPr>
      </p:pic>
      <p:pic>
        <p:nvPicPr>
          <p:cNvPr id="169" name="Picture 168">
            <a:extLst>
              <a:ext uri="{FF2B5EF4-FFF2-40B4-BE49-F238E27FC236}">
                <a16:creationId xmlns:a16="http://schemas.microsoft.com/office/drawing/2014/main" id="{889587E8-50D3-4EFC-A9EB-1CCFCB2BD8D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568850" y="124695"/>
            <a:ext cx="4062361" cy="2642566"/>
          </a:xfrm>
          <a:prstGeom prst="rect">
            <a:avLst/>
          </a:prstGeom>
        </p:spPr>
      </p:pic>
      <p:sp>
        <p:nvSpPr>
          <p:cNvPr id="130" name="Title 1">
            <a:extLst>
              <a:ext uri="{FF2B5EF4-FFF2-40B4-BE49-F238E27FC236}">
                <a16:creationId xmlns:a16="http://schemas.microsoft.com/office/drawing/2014/main" id="{130C3F3C-957A-479F-BFDA-15E4FF6DE5C3}"/>
              </a:ext>
            </a:extLst>
          </p:cNvPr>
          <p:cNvSpPr txBox="1">
            <a:spLocks/>
          </p:cNvSpPr>
          <p:nvPr/>
        </p:nvSpPr>
        <p:spPr bwMode="auto">
          <a:xfrm>
            <a:off x="2350027" y="2829240"/>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1819</a:t>
            </a:r>
          </a:p>
        </p:txBody>
      </p:sp>
      <p:sp>
        <p:nvSpPr>
          <p:cNvPr id="177" name="Title 1">
            <a:extLst>
              <a:ext uri="{FF2B5EF4-FFF2-40B4-BE49-F238E27FC236}">
                <a16:creationId xmlns:a16="http://schemas.microsoft.com/office/drawing/2014/main" id="{1B229DCD-5C5A-44A2-86D3-C7B6AAAFACFD}"/>
              </a:ext>
            </a:extLst>
          </p:cNvPr>
          <p:cNvSpPr txBox="1">
            <a:spLocks/>
          </p:cNvSpPr>
          <p:nvPr/>
        </p:nvSpPr>
        <p:spPr bwMode="auto">
          <a:xfrm>
            <a:off x="1555187" y="4134012"/>
            <a:ext cx="6089686"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Congress defines the slave trade as piracy</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44" name="Title 1">
            <a:extLst>
              <a:ext uri="{FF2B5EF4-FFF2-40B4-BE49-F238E27FC236}">
                <a16:creationId xmlns:a16="http://schemas.microsoft.com/office/drawing/2014/main" id="{D5FC94EB-4FA8-46DE-8241-BDB24111F811}"/>
              </a:ext>
            </a:extLst>
          </p:cNvPr>
          <p:cNvSpPr txBox="1">
            <a:spLocks/>
          </p:cNvSpPr>
          <p:nvPr/>
        </p:nvSpPr>
        <p:spPr bwMode="auto">
          <a:xfrm>
            <a:off x="1507358" y="4134012"/>
            <a:ext cx="6191745" cy="207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Missouri Compromise Line drawn on Slavery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78" name="Title 1">
            <a:extLst>
              <a:ext uri="{FF2B5EF4-FFF2-40B4-BE49-F238E27FC236}">
                <a16:creationId xmlns:a16="http://schemas.microsoft.com/office/drawing/2014/main" id="{B44718C6-A9D3-409F-9B8E-D86CBF8172E3}"/>
              </a:ext>
            </a:extLst>
          </p:cNvPr>
          <p:cNvSpPr txBox="1">
            <a:spLocks/>
          </p:cNvSpPr>
          <p:nvPr/>
        </p:nvSpPr>
        <p:spPr bwMode="auto">
          <a:xfrm>
            <a:off x="2766350" y="4173866"/>
            <a:ext cx="4908012"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Maine joins as free state, #23</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22" name="Picture 21">
            <a:extLst>
              <a:ext uri="{FF2B5EF4-FFF2-40B4-BE49-F238E27FC236}">
                <a16:creationId xmlns:a16="http://schemas.microsoft.com/office/drawing/2014/main" id="{76B7C9C2-BBB1-46A1-BD3F-EB5EE146A83F}"/>
              </a:ext>
            </a:extLst>
          </p:cNvPr>
          <p:cNvPicPr>
            <a:picLocks noChangeAspect="1"/>
          </p:cNvPicPr>
          <p:nvPr/>
        </p:nvPicPr>
        <p:blipFill rotWithShape="1">
          <a:blip r:embed="rId39">
            <a:extLst>
              <a:ext uri="{28A0092B-C50C-407E-A947-70E740481C1C}">
                <a14:useLocalDpi xmlns:a14="http://schemas.microsoft.com/office/drawing/2010/main" val="0"/>
              </a:ext>
            </a:extLst>
          </a:blip>
          <a:srcRect l="1094" t="755" r="732" b="3174"/>
          <a:stretch/>
        </p:blipFill>
        <p:spPr>
          <a:xfrm>
            <a:off x="2653266" y="88975"/>
            <a:ext cx="3893527" cy="2758507"/>
          </a:xfrm>
          <a:prstGeom prst="rect">
            <a:avLst/>
          </a:prstGeom>
        </p:spPr>
      </p:pic>
      <p:pic>
        <p:nvPicPr>
          <p:cNvPr id="46" name="Picture 45">
            <a:extLst>
              <a:ext uri="{FF2B5EF4-FFF2-40B4-BE49-F238E27FC236}">
                <a16:creationId xmlns:a16="http://schemas.microsoft.com/office/drawing/2014/main" id="{457B3D74-05E1-4921-8C2C-46A71A87F54D}"/>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11649" y="127076"/>
            <a:ext cx="4062361" cy="2642566"/>
          </a:xfrm>
          <a:prstGeom prst="rect">
            <a:avLst/>
          </a:prstGeom>
        </p:spPr>
      </p:pic>
      <p:pic>
        <p:nvPicPr>
          <p:cNvPr id="105" name="Picture 104">
            <a:extLst>
              <a:ext uri="{FF2B5EF4-FFF2-40B4-BE49-F238E27FC236}">
                <a16:creationId xmlns:a16="http://schemas.microsoft.com/office/drawing/2014/main" id="{00855E9E-2D27-4677-8EAA-1F7490AF3AB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011649" y="127077"/>
            <a:ext cx="4062361" cy="2642566"/>
          </a:xfrm>
          <a:prstGeom prst="rect">
            <a:avLst/>
          </a:prstGeom>
        </p:spPr>
      </p:pic>
      <p:sp>
        <p:nvSpPr>
          <p:cNvPr id="43" name="Title 1">
            <a:extLst>
              <a:ext uri="{FF2B5EF4-FFF2-40B4-BE49-F238E27FC236}">
                <a16:creationId xmlns:a16="http://schemas.microsoft.com/office/drawing/2014/main" id="{536E756A-38BA-45C3-8E27-CC3801E0FE58}"/>
              </a:ext>
            </a:extLst>
          </p:cNvPr>
          <p:cNvSpPr txBox="1">
            <a:spLocks/>
          </p:cNvSpPr>
          <p:nvPr/>
        </p:nvSpPr>
        <p:spPr bwMode="auto">
          <a:xfrm>
            <a:off x="2513546" y="283244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1820</a:t>
            </a:r>
          </a:p>
        </p:txBody>
      </p:sp>
      <p:sp>
        <p:nvSpPr>
          <p:cNvPr id="134" name="Title 1">
            <a:extLst>
              <a:ext uri="{FF2B5EF4-FFF2-40B4-BE49-F238E27FC236}">
                <a16:creationId xmlns:a16="http://schemas.microsoft.com/office/drawing/2014/main" id="{9F453672-97A4-4BA6-B295-35DB16F99799}"/>
              </a:ext>
            </a:extLst>
          </p:cNvPr>
          <p:cNvSpPr txBox="1">
            <a:spLocks/>
          </p:cNvSpPr>
          <p:nvPr/>
        </p:nvSpPr>
        <p:spPr bwMode="auto">
          <a:xfrm>
            <a:off x="3206196" y="284033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1821</a:t>
            </a:r>
          </a:p>
        </p:txBody>
      </p:sp>
      <p:sp>
        <p:nvSpPr>
          <p:cNvPr id="179" name="Title 1">
            <a:extLst>
              <a:ext uri="{FF2B5EF4-FFF2-40B4-BE49-F238E27FC236}">
                <a16:creationId xmlns:a16="http://schemas.microsoft.com/office/drawing/2014/main" id="{35E10643-587C-47EA-8D39-DC4C4C64A7BD}"/>
              </a:ext>
            </a:extLst>
          </p:cNvPr>
          <p:cNvSpPr txBox="1">
            <a:spLocks/>
          </p:cNvSpPr>
          <p:nvPr/>
        </p:nvSpPr>
        <p:spPr bwMode="auto">
          <a:xfrm>
            <a:off x="2605421" y="4134012"/>
            <a:ext cx="5107650"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Missouri joins    as slave state, #24</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66" name="Title 1">
            <a:extLst>
              <a:ext uri="{FF2B5EF4-FFF2-40B4-BE49-F238E27FC236}">
                <a16:creationId xmlns:a16="http://schemas.microsoft.com/office/drawing/2014/main" id="{3BE43F38-778A-464A-A8A9-6F8763774065}"/>
              </a:ext>
            </a:extLst>
          </p:cNvPr>
          <p:cNvSpPr txBox="1">
            <a:spLocks/>
          </p:cNvSpPr>
          <p:nvPr/>
        </p:nvSpPr>
        <p:spPr bwMode="auto">
          <a:xfrm>
            <a:off x="1659758" y="3751987"/>
            <a:ext cx="61917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John Quincy Adams elected 6</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68" name="Picture 67">
            <a:extLst>
              <a:ext uri="{FF2B5EF4-FFF2-40B4-BE49-F238E27FC236}">
                <a16:creationId xmlns:a16="http://schemas.microsoft.com/office/drawing/2014/main" id="{92605CC9-3027-4228-BC50-DE06C4AC2256}"/>
              </a:ext>
            </a:extLst>
          </p:cNvPr>
          <p:cNvPicPr>
            <a:picLocks noChangeAspect="1"/>
          </p:cNvPicPr>
          <p:nvPr/>
        </p:nvPicPr>
        <p:blipFill rotWithShape="1">
          <a:blip r:embed="rId42">
            <a:extLst>
              <a:ext uri="{28A0092B-C50C-407E-A947-70E740481C1C}">
                <a14:useLocalDpi xmlns:a14="http://schemas.microsoft.com/office/drawing/2010/main" val="0"/>
              </a:ext>
            </a:extLst>
          </a:blip>
          <a:srcRect b="7373"/>
          <a:stretch/>
        </p:blipFill>
        <p:spPr>
          <a:xfrm>
            <a:off x="3594545" y="121627"/>
            <a:ext cx="2095500" cy="2552700"/>
          </a:xfrm>
          <a:prstGeom prst="rect">
            <a:avLst/>
          </a:prstGeom>
        </p:spPr>
      </p:pic>
      <p:sp>
        <p:nvSpPr>
          <p:cNvPr id="49" name="Title 1">
            <a:extLst>
              <a:ext uri="{FF2B5EF4-FFF2-40B4-BE49-F238E27FC236}">
                <a16:creationId xmlns:a16="http://schemas.microsoft.com/office/drawing/2014/main" id="{CD6A341F-21E1-441C-8DE9-42CB499BEDC9}"/>
              </a:ext>
            </a:extLst>
          </p:cNvPr>
          <p:cNvSpPr txBox="1">
            <a:spLocks/>
          </p:cNvSpPr>
          <p:nvPr/>
        </p:nvSpPr>
        <p:spPr bwMode="auto">
          <a:xfrm>
            <a:off x="3169935" y="283906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1824</a:t>
            </a:r>
          </a:p>
        </p:txBody>
      </p:sp>
      <p:sp>
        <p:nvSpPr>
          <p:cNvPr id="180" name="Title 1">
            <a:extLst>
              <a:ext uri="{FF2B5EF4-FFF2-40B4-BE49-F238E27FC236}">
                <a16:creationId xmlns:a16="http://schemas.microsoft.com/office/drawing/2014/main" id="{59DF8BE7-9394-40A0-89E0-9F0567E26C96}"/>
              </a:ext>
            </a:extLst>
          </p:cNvPr>
          <p:cNvSpPr txBox="1">
            <a:spLocks/>
          </p:cNvSpPr>
          <p:nvPr/>
        </p:nvSpPr>
        <p:spPr bwMode="auto">
          <a:xfrm>
            <a:off x="1620427" y="4126754"/>
            <a:ext cx="6036671"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The state of New York abolishes slavery</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184" name="Picture 183">
            <a:extLst>
              <a:ext uri="{FF2B5EF4-FFF2-40B4-BE49-F238E27FC236}">
                <a16:creationId xmlns:a16="http://schemas.microsoft.com/office/drawing/2014/main" id="{D75AE4C5-6039-4E63-AB34-E27243F83D2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444564" y="212177"/>
            <a:ext cx="5273841" cy="2631647"/>
          </a:xfrm>
          <a:prstGeom prst="rect">
            <a:avLst/>
          </a:prstGeom>
        </p:spPr>
      </p:pic>
      <p:pic>
        <p:nvPicPr>
          <p:cNvPr id="182" name="Picture 181">
            <a:extLst>
              <a:ext uri="{FF2B5EF4-FFF2-40B4-BE49-F238E27FC236}">
                <a16:creationId xmlns:a16="http://schemas.microsoft.com/office/drawing/2014/main" id="{0BA9E155-1AAF-466A-B109-CEA4F76AE0D2}"/>
              </a:ext>
            </a:extLst>
          </p:cNvPr>
          <p:cNvPicPr>
            <a:picLocks noChangeAspect="1"/>
          </p:cNvPicPr>
          <p:nvPr/>
        </p:nvPicPr>
        <p:blipFill>
          <a:blip r:embed="rId4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455289" y="1338262"/>
            <a:ext cx="906732" cy="908127"/>
          </a:xfrm>
          <a:prstGeom prst="rect">
            <a:avLst/>
          </a:prstGeom>
        </p:spPr>
      </p:pic>
      <p:sp>
        <p:nvSpPr>
          <p:cNvPr id="171" name="Title 1">
            <a:extLst>
              <a:ext uri="{FF2B5EF4-FFF2-40B4-BE49-F238E27FC236}">
                <a16:creationId xmlns:a16="http://schemas.microsoft.com/office/drawing/2014/main" id="{5056F657-81F7-48DD-8D8D-15A0381327F2}"/>
              </a:ext>
            </a:extLst>
          </p:cNvPr>
          <p:cNvSpPr txBox="1">
            <a:spLocks/>
          </p:cNvSpPr>
          <p:nvPr/>
        </p:nvSpPr>
        <p:spPr bwMode="auto">
          <a:xfrm>
            <a:off x="3129930" y="284382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1827</a:t>
            </a:r>
          </a:p>
        </p:txBody>
      </p:sp>
      <p:sp>
        <p:nvSpPr>
          <p:cNvPr id="69" name="Title 1">
            <a:extLst>
              <a:ext uri="{FF2B5EF4-FFF2-40B4-BE49-F238E27FC236}">
                <a16:creationId xmlns:a16="http://schemas.microsoft.com/office/drawing/2014/main" id="{9E56F524-9534-4F3F-9AA5-4AE48A68AA1B}"/>
              </a:ext>
            </a:extLst>
          </p:cNvPr>
          <p:cNvSpPr txBox="1">
            <a:spLocks/>
          </p:cNvSpPr>
          <p:nvPr/>
        </p:nvSpPr>
        <p:spPr bwMode="auto">
          <a:xfrm>
            <a:off x="1535396" y="3834983"/>
            <a:ext cx="6191745" cy="26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Andrew Jackson elected 7</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71" name="Picture 70">
            <a:extLst>
              <a:ext uri="{FF2B5EF4-FFF2-40B4-BE49-F238E27FC236}">
                <a16:creationId xmlns:a16="http://schemas.microsoft.com/office/drawing/2014/main" id="{815004EE-AA71-423E-AEB3-A2B62BAE58F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594545" y="115274"/>
            <a:ext cx="2095500" cy="2540000"/>
          </a:xfrm>
          <a:prstGeom prst="rect">
            <a:avLst/>
          </a:prstGeom>
        </p:spPr>
      </p:pic>
      <p:sp>
        <p:nvSpPr>
          <p:cNvPr id="50" name="Title 1">
            <a:extLst>
              <a:ext uri="{FF2B5EF4-FFF2-40B4-BE49-F238E27FC236}">
                <a16:creationId xmlns:a16="http://schemas.microsoft.com/office/drawing/2014/main" id="{5DEC5860-D1C4-4B59-9458-945F9F0E2866}"/>
              </a:ext>
            </a:extLst>
          </p:cNvPr>
          <p:cNvSpPr txBox="1">
            <a:spLocks/>
          </p:cNvSpPr>
          <p:nvPr/>
        </p:nvSpPr>
        <p:spPr bwMode="auto">
          <a:xfrm>
            <a:off x="3162441" y="283906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1828</a:t>
            </a:r>
          </a:p>
        </p:txBody>
      </p:sp>
      <p:sp>
        <p:nvSpPr>
          <p:cNvPr id="72" name="Title 1">
            <a:extLst>
              <a:ext uri="{FF2B5EF4-FFF2-40B4-BE49-F238E27FC236}">
                <a16:creationId xmlns:a16="http://schemas.microsoft.com/office/drawing/2014/main" id="{12F5088F-EA9B-471C-8A75-552DCE6296C0}"/>
              </a:ext>
            </a:extLst>
          </p:cNvPr>
          <p:cNvSpPr txBox="1">
            <a:spLocks/>
          </p:cNvSpPr>
          <p:nvPr/>
        </p:nvSpPr>
        <p:spPr bwMode="auto">
          <a:xfrm>
            <a:off x="2289988" y="4042275"/>
            <a:ext cx="4770071"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Texas Declares Independence        from Mexico</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74" name="Picture 73">
            <a:extLst>
              <a:ext uri="{FF2B5EF4-FFF2-40B4-BE49-F238E27FC236}">
                <a16:creationId xmlns:a16="http://schemas.microsoft.com/office/drawing/2014/main" id="{E6B48319-1140-4BAB-9DA0-BD57E21D9C9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057287" y="144462"/>
            <a:ext cx="3449638" cy="2464027"/>
          </a:xfrm>
          <a:prstGeom prst="rect">
            <a:avLst/>
          </a:prstGeom>
        </p:spPr>
      </p:pic>
      <p:sp>
        <p:nvSpPr>
          <p:cNvPr id="75" name="Title 1">
            <a:extLst>
              <a:ext uri="{FF2B5EF4-FFF2-40B4-BE49-F238E27FC236}">
                <a16:creationId xmlns:a16="http://schemas.microsoft.com/office/drawing/2014/main" id="{A7079C1F-B82D-47BE-921B-2EB7DCAFAF94}"/>
              </a:ext>
            </a:extLst>
          </p:cNvPr>
          <p:cNvSpPr txBox="1">
            <a:spLocks/>
          </p:cNvSpPr>
          <p:nvPr/>
        </p:nvSpPr>
        <p:spPr bwMode="auto">
          <a:xfrm>
            <a:off x="1463994" y="4049532"/>
            <a:ext cx="6191745"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Martin Van Buren elected 8</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85" name="Title 1">
            <a:extLst>
              <a:ext uri="{FF2B5EF4-FFF2-40B4-BE49-F238E27FC236}">
                <a16:creationId xmlns:a16="http://schemas.microsoft.com/office/drawing/2014/main" id="{09D66B35-4964-43DC-962F-DFC0A0AF1B27}"/>
              </a:ext>
            </a:extLst>
          </p:cNvPr>
          <p:cNvSpPr txBox="1">
            <a:spLocks/>
          </p:cNvSpPr>
          <p:nvPr/>
        </p:nvSpPr>
        <p:spPr bwMode="auto">
          <a:xfrm>
            <a:off x="1635274" y="4149318"/>
            <a:ext cx="5484316"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Arkansas joins         as slave state, #25</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77" name="Picture 76">
            <a:extLst>
              <a:ext uri="{FF2B5EF4-FFF2-40B4-BE49-F238E27FC236}">
                <a16:creationId xmlns:a16="http://schemas.microsoft.com/office/drawing/2014/main" id="{E0DEE7CF-75DA-4C56-91B9-9830B6D11DC3}"/>
              </a:ext>
            </a:extLst>
          </p:cNvPr>
          <p:cNvPicPr>
            <a:picLocks noChangeAspect="1"/>
          </p:cNvPicPr>
          <p:nvPr/>
        </p:nvPicPr>
        <p:blipFill rotWithShape="1">
          <a:blip r:embed="rId47">
            <a:extLst>
              <a:ext uri="{28A0092B-C50C-407E-A947-70E740481C1C}">
                <a14:useLocalDpi xmlns:a14="http://schemas.microsoft.com/office/drawing/2010/main" val="0"/>
              </a:ext>
            </a:extLst>
          </a:blip>
          <a:srcRect b="9651"/>
          <a:stretch/>
        </p:blipFill>
        <p:spPr>
          <a:xfrm>
            <a:off x="3594545" y="222704"/>
            <a:ext cx="2095500" cy="2432570"/>
          </a:xfrm>
          <a:prstGeom prst="rect">
            <a:avLst/>
          </a:prstGeom>
        </p:spPr>
      </p:pic>
      <p:pic>
        <p:nvPicPr>
          <p:cNvPr id="187" name="Picture 186">
            <a:extLst>
              <a:ext uri="{FF2B5EF4-FFF2-40B4-BE49-F238E27FC236}">
                <a16:creationId xmlns:a16="http://schemas.microsoft.com/office/drawing/2014/main" id="{B1B779E6-9B82-4EAD-9061-0FEFFA11B7E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887076" y="164841"/>
            <a:ext cx="4062361" cy="2636211"/>
          </a:xfrm>
          <a:prstGeom prst="rect">
            <a:avLst/>
          </a:prstGeom>
        </p:spPr>
      </p:pic>
      <p:pic>
        <p:nvPicPr>
          <p:cNvPr id="190" name="Picture 189">
            <a:extLst>
              <a:ext uri="{FF2B5EF4-FFF2-40B4-BE49-F238E27FC236}">
                <a16:creationId xmlns:a16="http://schemas.microsoft.com/office/drawing/2014/main" id="{7CADC224-BEA4-4B9E-88A7-7271796A62F2}"/>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887076" y="164841"/>
            <a:ext cx="4062361" cy="2642566"/>
          </a:xfrm>
          <a:prstGeom prst="rect">
            <a:avLst/>
          </a:prstGeom>
        </p:spPr>
      </p:pic>
      <p:sp>
        <p:nvSpPr>
          <p:cNvPr id="52" name="Title 1">
            <a:extLst>
              <a:ext uri="{FF2B5EF4-FFF2-40B4-BE49-F238E27FC236}">
                <a16:creationId xmlns:a16="http://schemas.microsoft.com/office/drawing/2014/main" id="{2F9E8DE2-AC79-4892-B675-7C2AF622B5C6}"/>
              </a:ext>
            </a:extLst>
          </p:cNvPr>
          <p:cNvSpPr txBox="1">
            <a:spLocks/>
          </p:cNvSpPr>
          <p:nvPr/>
        </p:nvSpPr>
        <p:spPr bwMode="auto">
          <a:xfrm>
            <a:off x="3478686" y="2823710"/>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1836</a:t>
            </a:r>
          </a:p>
        </p:txBody>
      </p:sp>
      <p:sp>
        <p:nvSpPr>
          <p:cNvPr id="188" name="Title 1">
            <a:extLst>
              <a:ext uri="{FF2B5EF4-FFF2-40B4-BE49-F238E27FC236}">
                <a16:creationId xmlns:a16="http://schemas.microsoft.com/office/drawing/2014/main" id="{A149C49D-E80F-484E-AFC6-EAAEA9E3C4C6}"/>
              </a:ext>
            </a:extLst>
          </p:cNvPr>
          <p:cNvSpPr txBox="1">
            <a:spLocks/>
          </p:cNvSpPr>
          <p:nvPr/>
        </p:nvSpPr>
        <p:spPr bwMode="auto">
          <a:xfrm>
            <a:off x="1787674" y="4301718"/>
            <a:ext cx="5484316"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Michigan joins      as free state, #26</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36" name="Title 1">
            <a:extLst>
              <a:ext uri="{FF2B5EF4-FFF2-40B4-BE49-F238E27FC236}">
                <a16:creationId xmlns:a16="http://schemas.microsoft.com/office/drawing/2014/main" id="{3B9B118C-87D0-4461-B3D9-68D0D251BBE8}"/>
              </a:ext>
            </a:extLst>
          </p:cNvPr>
          <p:cNvSpPr txBox="1">
            <a:spLocks/>
          </p:cNvSpPr>
          <p:nvPr/>
        </p:nvSpPr>
        <p:spPr bwMode="auto">
          <a:xfrm>
            <a:off x="3612036" y="2826221"/>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1837</a:t>
            </a:r>
          </a:p>
        </p:txBody>
      </p:sp>
      <p:sp>
        <p:nvSpPr>
          <p:cNvPr id="78" name="Title 1">
            <a:extLst>
              <a:ext uri="{FF2B5EF4-FFF2-40B4-BE49-F238E27FC236}">
                <a16:creationId xmlns:a16="http://schemas.microsoft.com/office/drawing/2014/main" id="{707ADA13-ABC3-4E6D-BA2B-AE85C6657B3B}"/>
              </a:ext>
            </a:extLst>
          </p:cNvPr>
          <p:cNvSpPr txBox="1">
            <a:spLocks/>
          </p:cNvSpPr>
          <p:nvPr/>
        </p:nvSpPr>
        <p:spPr bwMode="auto">
          <a:xfrm>
            <a:off x="1232749" y="4056792"/>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William Henry Harrison elected 9</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80" name="Picture 79">
            <a:extLst>
              <a:ext uri="{FF2B5EF4-FFF2-40B4-BE49-F238E27FC236}">
                <a16:creationId xmlns:a16="http://schemas.microsoft.com/office/drawing/2014/main" id="{DC9F0C78-6E6C-45AE-94D0-9CBF6B6EF892}"/>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148369" y="209997"/>
            <a:ext cx="2037432" cy="2432570"/>
          </a:xfrm>
          <a:prstGeom prst="rect">
            <a:avLst/>
          </a:prstGeom>
        </p:spPr>
      </p:pic>
      <p:sp>
        <p:nvSpPr>
          <p:cNvPr id="53" name="Title 1">
            <a:extLst>
              <a:ext uri="{FF2B5EF4-FFF2-40B4-BE49-F238E27FC236}">
                <a16:creationId xmlns:a16="http://schemas.microsoft.com/office/drawing/2014/main" id="{B6499F37-3991-4CB0-8B2A-C1F681BE2627}"/>
              </a:ext>
            </a:extLst>
          </p:cNvPr>
          <p:cNvSpPr txBox="1">
            <a:spLocks/>
          </p:cNvSpPr>
          <p:nvPr/>
        </p:nvSpPr>
        <p:spPr bwMode="auto">
          <a:xfrm>
            <a:off x="3751994" y="2820410"/>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1840</a:t>
            </a:r>
          </a:p>
        </p:txBody>
      </p:sp>
      <p:sp>
        <p:nvSpPr>
          <p:cNvPr id="83" name="Title 1">
            <a:extLst>
              <a:ext uri="{FF2B5EF4-FFF2-40B4-BE49-F238E27FC236}">
                <a16:creationId xmlns:a16="http://schemas.microsoft.com/office/drawing/2014/main" id="{4250DAD9-A936-40AA-9A86-ED7501F75AF9}"/>
              </a:ext>
            </a:extLst>
          </p:cNvPr>
          <p:cNvSpPr txBox="1">
            <a:spLocks/>
          </p:cNvSpPr>
          <p:nvPr/>
        </p:nvSpPr>
        <p:spPr bwMode="auto">
          <a:xfrm>
            <a:off x="1354705" y="4020506"/>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John Tyler sworn in       as 10</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82" name="Picture 81">
            <a:extLst>
              <a:ext uri="{FF2B5EF4-FFF2-40B4-BE49-F238E27FC236}">
                <a16:creationId xmlns:a16="http://schemas.microsoft.com/office/drawing/2014/main" id="{BF835255-635F-4D81-9FBB-5EF6CB99591F}"/>
              </a:ext>
            </a:extLst>
          </p:cNvPr>
          <p:cNvPicPr>
            <a:picLocks noChangeAspect="1"/>
          </p:cNvPicPr>
          <p:nvPr/>
        </p:nvPicPr>
        <p:blipFill rotWithShape="1">
          <a:blip r:embed="rId51">
            <a:extLst>
              <a:ext uri="{28A0092B-C50C-407E-A947-70E740481C1C}">
                <a14:useLocalDpi xmlns:a14="http://schemas.microsoft.com/office/drawing/2010/main" val="0"/>
              </a:ext>
            </a:extLst>
          </a:blip>
          <a:srcRect b="10495"/>
          <a:stretch/>
        </p:blipFill>
        <p:spPr>
          <a:xfrm>
            <a:off x="4148369" y="195278"/>
            <a:ext cx="2095500" cy="2432570"/>
          </a:xfrm>
          <a:prstGeom prst="rect">
            <a:avLst/>
          </a:prstGeom>
        </p:spPr>
      </p:pic>
      <p:sp>
        <p:nvSpPr>
          <p:cNvPr id="54" name="Title 1">
            <a:extLst>
              <a:ext uri="{FF2B5EF4-FFF2-40B4-BE49-F238E27FC236}">
                <a16:creationId xmlns:a16="http://schemas.microsoft.com/office/drawing/2014/main" id="{20F899E4-C60B-4EA4-94CA-19A7789343D4}"/>
              </a:ext>
            </a:extLst>
          </p:cNvPr>
          <p:cNvSpPr txBox="1">
            <a:spLocks/>
          </p:cNvSpPr>
          <p:nvPr/>
        </p:nvSpPr>
        <p:spPr bwMode="auto">
          <a:xfrm>
            <a:off x="3952399" y="281735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1841</a:t>
            </a:r>
          </a:p>
        </p:txBody>
      </p:sp>
      <p:sp>
        <p:nvSpPr>
          <p:cNvPr id="84" name="Title 1">
            <a:extLst>
              <a:ext uri="{FF2B5EF4-FFF2-40B4-BE49-F238E27FC236}">
                <a16:creationId xmlns:a16="http://schemas.microsoft.com/office/drawing/2014/main" id="{07D2BAAE-D2AB-464B-BA69-56F9E4864C28}"/>
              </a:ext>
            </a:extLst>
          </p:cNvPr>
          <p:cNvSpPr txBox="1">
            <a:spLocks/>
          </p:cNvSpPr>
          <p:nvPr/>
        </p:nvSpPr>
        <p:spPr bwMode="auto">
          <a:xfrm>
            <a:off x="1232749" y="3984220"/>
            <a:ext cx="667850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James Polk          elected 11</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86" name="Picture 85">
            <a:extLst>
              <a:ext uri="{FF2B5EF4-FFF2-40B4-BE49-F238E27FC236}">
                <a16:creationId xmlns:a16="http://schemas.microsoft.com/office/drawing/2014/main" id="{4CA1CB46-1CBF-4C95-8AFF-CFF3C030B594}"/>
              </a:ext>
            </a:extLst>
          </p:cNvPr>
          <p:cNvPicPr>
            <a:picLocks noChangeAspect="1"/>
          </p:cNvPicPr>
          <p:nvPr/>
        </p:nvPicPr>
        <p:blipFill rotWithShape="1">
          <a:blip r:embed="rId52">
            <a:extLst>
              <a:ext uri="{28A0092B-C50C-407E-A947-70E740481C1C}">
                <a14:useLocalDpi xmlns:a14="http://schemas.microsoft.com/office/drawing/2010/main" val="0"/>
              </a:ext>
            </a:extLst>
          </a:blip>
          <a:srcRect b="17227"/>
          <a:stretch/>
        </p:blipFill>
        <p:spPr>
          <a:xfrm>
            <a:off x="4572000" y="182571"/>
            <a:ext cx="2037432" cy="2432570"/>
          </a:xfrm>
          <a:prstGeom prst="rect">
            <a:avLst/>
          </a:prstGeom>
        </p:spPr>
      </p:pic>
      <p:sp>
        <p:nvSpPr>
          <p:cNvPr id="55" name="Title 1">
            <a:extLst>
              <a:ext uri="{FF2B5EF4-FFF2-40B4-BE49-F238E27FC236}">
                <a16:creationId xmlns:a16="http://schemas.microsoft.com/office/drawing/2014/main" id="{F81BDD14-7E5B-4694-82FF-A3C8C00370E6}"/>
              </a:ext>
            </a:extLst>
          </p:cNvPr>
          <p:cNvSpPr txBox="1">
            <a:spLocks/>
          </p:cNvSpPr>
          <p:nvPr/>
        </p:nvSpPr>
        <p:spPr bwMode="auto">
          <a:xfrm>
            <a:off x="4139227" y="2817899"/>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1844</a:t>
            </a:r>
          </a:p>
        </p:txBody>
      </p:sp>
      <p:sp>
        <p:nvSpPr>
          <p:cNvPr id="193" name="Title 1">
            <a:extLst>
              <a:ext uri="{FF2B5EF4-FFF2-40B4-BE49-F238E27FC236}">
                <a16:creationId xmlns:a16="http://schemas.microsoft.com/office/drawing/2014/main" id="{18ADD59D-AAA7-4537-A05E-5E161DCBB85B}"/>
              </a:ext>
            </a:extLst>
          </p:cNvPr>
          <p:cNvSpPr txBox="1">
            <a:spLocks/>
          </p:cNvSpPr>
          <p:nvPr/>
        </p:nvSpPr>
        <p:spPr bwMode="auto">
          <a:xfrm>
            <a:off x="2327122" y="4134804"/>
            <a:ext cx="4489755" cy="199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Florida joins   as slave state</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87" name="Title 1">
            <a:extLst>
              <a:ext uri="{FF2B5EF4-FFF2-40B4-BE49-F238E27FC236}">
                <a16:creationId xmlns:a16="http://schemas.microsoft.com/office/drawing/2014/main" id="{BEF52DF4-F29B-474C-B681-9BB6B1EC73AA}"/>
              </a:ext>
            </a:extLst>
          </p:cNvPr>
          <p:cNvSpPr txBox="1">
            <a:spLocks/>
          </p:cNvSpPr>
          <p:nvPr/>
        </p:nvSpPr>
        <p:spPr bwMode="auto">
          <a:xfrm>
            <a:off x="1936041" y="4134487"/>
            <a:ext cx="5262394" cy="188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Texas enters U.S. as slave state; #28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192" name="Picture 191">
            <a:extLst>
              <a:ext uri="{FF2B5EF4-FFF2-40B4-BE49-F238E27FC236}">
                <a16:creationId xmlns:a16="http://schemas.microsoft.com/office/drawing/2014/main" id="{6F586C9C-B78A-4F68-8FD7-84EE9C87212D}"/>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4887076" y="164841"/>
            <a:ext cx="4062361" cy="2642566"/>
          </a:xfrm>
          <a:prstGeom prst="rect">
            <a:avLst/>
          </a:prstGeom>
        </p:spPr>
      </p:pic>
      <p:pic>
        <p:nvPicPr>
          <p:cNvPr id="195" name="Picture 194">
            <a:extLst>
              <a:ext uri="{FF2B5EF4-FFF2-40B4-BE49-F238E27FC236}">
                <a16:creationId xmlns:a16="http://schemas.microsoft.com/office/drawing/2014/main" id="{445A0B10-C3D0-478D-AAEF-445F25A44544}"/>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887076" y="164286"/>
            <a:ext cx="4062361" cy="2642566"/>
          </a:xfrm>
          <a:prstGeom prst="rect">
            <a:avLst/>
          </a:prstGeom>
        </p:spPr>
      </p:pic>
      <p:sp>
        <p:nvSpPr>
          <p:cNvPr id="56" name="Title 1">
            <a:extLst>
              <a:ext uri="{FF2B5EF4-FFF2-40B4-BE49-F238E27FC236}">
                <a16:creationId xmlns:a16="http://schemas.microsoft.com/office/drawing/2014/main" id="{47994A31-D9EA-4ACF-8524-BE2E54C0DD32}"/>
              </a:ext>
            </a:extLst>
          </p:cNvPr>
          <p:cNvSpPr txBox="1">
            <a:spLocks/>
          </p:cNvSpPr>
          <p:nvPr/>
        </p:nvSpPr>
        <p:spPr bwMode="auto">
          <a:xfrm>
            <a:off x="4324898" y="281986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1845</a:t>
            </a:r>
          </a:p>
        </p:txBody>
      </p:sp>
      <p:sp>
        <p:nvSpPr>
          <p:cNvPr id="90" name="Title 1">
            <a:extLst>
              <a:ext uri="{FF2B5EF4-FFF2-40B4-BE49-F238E27FC236}">
                <a16:creationId xmlns:a16="http://schemas.microsoft.com/office/drawing/2014/main" id="{DC5550E6-F404-4124-A825-7D5ECD58A2F5}"/>
              </a:ext>
            </a:extLst>
          </p:cNvPr>
          <p:cNvSpPr txBox="1">
            <a:spLocks/>
          </p:cNvSpPr>
          <p:nvPr/>
        </p:nvSpPr>
        <p:spPr bwMode="auto">
          <a:xfrm>
            <a:off x="1940803" y="3998735"/>
            <a:ext cx="526239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U.S. Declares war on Mexico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92" name="Picture 91">
            <a:extLst>
              <a:ext uri="{FF2B5EF4-FFF2-40B4-BE49-F238E27FC236}">
                <a16:creationId xmlns:a16="http://schemas.microsoft.com/office/drawing/2014/main" id="{38AEEA5C-D22B-4F6F-8687-1A2604345604}"/>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4634743" y="110964"/>
            <a:ext cx="4100739" cy="2799674"/>
          </a:xfrm>
          <a:prstGeom prst="rect">
            <a:avLst/>
          </a:prstGeom>
        </p:spPr>
      </p:pic>
      <p:sp>
        <p:nvSpPr>
          <p:cNvPr id="93" name="Title 1">
            <a:extLst>
              <a:ext uri="{FF2B5EF4-FFF2-40B4-BE49-F238E27FC236}">
                <a16:creationId xmlns:a16="http://schemas.microsoft.com/office/drawing/2014/main" id="{CE886544-9F8D-4CCA-BA5B-9CEA5185F422}"/>
              </a:ext>
            </a:extLst>
          </p:cNvPr>
          <p:cNvSpPr txBox="1">
            <a:spLocks/>
          </p:cNvSpPr>
          <p:nvPr/>
        </p:nvSpPr>
        <p:spPr bwMode="auto">
          <a:xfrm>
            <a:off x="1057381" y="3918906"/>
            <a:ext cx="701971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Iowa enters as free state – Dec 28</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1846; # 29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34" name="Picture 33">
            <a:extLst>
              <a:ext uri="{FF2B5EF4-FFF2-40B4-BE49-F238E27FC236}">
                <a16:creationId xmlns:a16="http://schemas.microsoft.com/office/drawing/2014/main" id="{876C1A19-E622-4EFF-B9E6-9D646E1A96C0}"/>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887076" y="164287"/>
            <a:ext cx="4062361" cy="2642566"/>
          </a:xfrm>
          <a:prstGeom prst="rect">
            <a:avLst/>
          </a:prstGeom>
        </p:spPr>
      </p:pic>
      <p:sp>
        <p:nvSpPr>
          <p:cNvPr id="57" name="Title 1">
            <a:extLst>
              <a:ext uri="{FF2B5EF4-FFF2-40B4-BE49-F238E27FC236}">
                <a16:creationId xmlns:a16="http://schemas.microsoft.com/office/drawing/2014/main" id="{CA621B3A-F6DB-45DD-A36E-3DF16C84A9E9}"/>
              </a:ext>
            </a:extLst>
          </p:cNvPr>
          <p:cNvSpPr txBox="1">
            <a:spLocks/>
          </p:cNvSpPr>
          <p:nvPr/>
        </p:nvSpPr>
        <p:spPr bwMode="auto">
          <a:xfrm>
            <a:off x="4519855" y="281656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1846</a:t>
            </a:r>
          </a:p>
        </p:txBody>
      </p:sp>
      <p:sp>
        <p:nvSpPr>
          <p:cNvPr id="100" name="Title 1">
            <a:extLst>
              <a:ext uri="{FF2B5EF4-FFF2-40B4-BE49-F238E27FC236}">
                <a16:creationId xmlns:a16="http://schemas.microsoft.com/office/drawing/2014/main" id="{67B8D288-3E43-411F-9161-F026B39F5A75}"/>
              </a:ext>
            </a:extLst>
          </p:cNvPr>
          <p:cNvSpPr txBox="1">
            <a:spLocks/>
          </p:cNvSpPr>
          <p:nvPr/>
        </p:nvSpPr>
        <p:spPr bwMode="auto">
          <a:xfrm>
            <a:off x="2108497" y="3973850"/>
            <a:ext cx="573725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Mexican-American War ends – Feb 2</a:t>
            </a:r>
            <a:r>
              <a:rPr kumimoji="0" lang="en-US" sz="4400" b="1" i="0" u="none" strike="noStrike" kern="1200" cap="none" spc="0" normalizeH="0" baseline="30000" noProof="0" dirty="0">
                <a:ln>
                  <a:noFill/>
                </a:ln>
                <a:solidFill>
                  <a:srgbClr val="000000"/>
                </a:solidFill>
                <a:effectLst/>
                <a:uLnTx/>
                <a:uFillTx/>
                <a:latin typeface="Arial"/>
                <a:ea typeface="+mj-ea"/>
                <a:cs typeface="+mj-cs"/>
              </a:rPr>
              <a:t>nd</a:t>
            </a:r>
            <a:r>
              <a:rPr kumimoji="0" lang="en-US" sz="4400" b="1" i="0" u="none" strike="noStrike" kern="1200" cap="none" spc="0" normalizeH="0" baseline="0" noProof="0" dirty="0">
                <a:ln>
                  <a:noFill/>
                </a:ln>
                <a:solidFill>
                  <a:srgbClr val="000000"/>
                </a:solidFill>
                <a:effectLst/>
                <a:uLnTx/>
                <a:uFillTx/>
                <a:latin typeface="Arial"/>
                <a:ea typeface="+mj-ea"/>
                <a:cs typeface="+mj-cs"/>
              </a:rPr>
              <a: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96" name="Title 1">
            <a:extLst>
              <a:ext uri="{FF2B5EF4-FFF2-40B4-BE49-F238E27FC236}">
                <a16:creationId xmlns:a16="http://schemas.microsoft.com/office/drawing/2014/main" id="{74B65119-09EA-4103-AD51-F44B0BF3E8F6}"/>
              </a:ext>
            </a:extLst>
          </p:cNvPr>
          <p:cNvSpPr txBox="1">
            <a:spLocks/>
          </p:cNvSpPr>
          <p:nvPr/>
        </p:nvSpPr>
        <p:spPr bwMode="auto">
          <a:xfrm>
            <a:off x="1855773" y="4100334"/>
            <a:ext cx="5737254"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California Gold discovered – Jan. 24</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01" name="Title 1">
            <a:extLst>
              <a:ext uri="{FF2B5EF4-FFF2-40B4-BE49-F238E27FC236}">
                <a16:creationId xmlns:a16="http://schemas.microsoft.com/office/drawing/2014/main" id="{5514FBA1-EF99-42B2-A5D7-23C2A765BCB8}"/>
              </a:ext>
            </a:extLst>
          </p:cNvPr>
          <p:cNvSpPr txBox="1">
            <a:spLocks/>
          </p:cNvSpPr>
          <p:nvPr/>
        </p:nvSpPr>
        <p:spPr bwMode="auto">
          <a:xfrm>
            <a:off x="1582090" y="3904392"/>
            <a:ext cx="6147580"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Zachary Taylor elected 12</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99" name="Picture 98">
            <a:extLst>
              <a:ext uri="{FF2B5EF4-FFF2-40B4-BE49-F238E27FC236}">
                <a16:creationId xmlns:a16="http://schemas.microsoft.com/office/drawing/2014/main" id="{3877615F-64D8-4674-83E2-545C1D5E30EA}"/>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533056" y="131394"/>
            <a:ext cx="2393229" cy="3350521"/>
          </a:xfrm>
          <a:prstGeom prst="rect">
            <a:avLst/>
          </a:prstGeom>
        </p:spPr>
      </p:pic>
      <p:pic>
        <p:nvPicPr>
          <p:cNvPr id="73" name="Picture 72">
            <a:extLst>
              <a:ext uri="{FF2B5EF4-FFF2-40B4-BE49-F238E27FC236}">
                <a16:creationId xmlns:a16="http://schemas.microsoft.com/office/drawing/2014/main" id="{20053C2C-31D1-4ABC-BF94-77438DBA5BD8}"/>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4887076" y="167357"/>
            <a:ext cx="4062361" cy="2642566"/>
          </a:xfrm>
          <a:prstGeom prst="rect">
            <a:avLst/>
          </a:prstGeom>
        </p:spPr>
      </p:pic>
      <p:sp>
        <p:nvSpPr>
          <p:cNvPr id="58" name="Title 1">
            <a:extLst>
              <a:ext uri="{FF2B5EF4-FFF2-40B4-BE49-F238E27FC236}">
                <a16:creationId xmlns:a16="http://schemas.microsoft.com/office/drawing/2014/main" id="{19C9F335-7F40-4903-88CE-2B0FD4103DEB}"/>
              </a:ext>
            </a:extLst>
          </p:cNvPr>
          <p:cNvSpPr txBox="1">
            <a:spLocks/>
          </p:cNvSpPr>
          <p:nvPr/>
        </p:nvSpPr>
        <p:spPr bwMode="auto">
          <a:xfrm>
            <a:off x="4718476" y="282297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1848</a:t>
            </a:r>
          </a:p>
        </p:txBody>
      </p:sp>
      <p:sp>
        <p:nvSpPr>
          <p:cNvPr id="186" name="Title 1">
            <a:extLst>
              <a:ext uri="{FF2B5EF4-FFF2-40B4-BE49-F238E27FC236}">
                <a16:creationId xmlns:a16="http://schemas.microsoft.com/office/drawing/2014/main" id="{CEE26244-CD55-45B8-B3F3-D22866056F9A}"/>
              </a:ext>
            </a:extLst>
          </p:cNvPr>
          <p:cNvSpPr txBox="1">
            <a:spLocks/>
          </p:cNvSpPr>
          <p:nvPr/>
        </p:nvSpPr>
        <p:spPr bwMode="auto">
          <a:xfrm>
            <a:off x="2083238" y="3995056"/>
            <a:ext cx="4977523"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Wisconsin joins as free state, #30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103" name="Picture 102">
            <a:extLst>
              <a:ext uri="{FF2B5EF4-FFF2-40B4-BE49-F238E27FC236}">
                <a16:creationId xmlns:a16="http://schemas.microsoft.com/office/drawing/2014/main" id="{47ED02DE-A653-4688-8C53-FDEC09C0DA1E}"/>
              </a:ext>
            </a:extLst>
          </p:cNvPr>
          <p:cNvPicPr>
            <a:picLocks noChangeAspect="1"/>
          </p:cNvPicPr>
          <p:nvPr/>
        </p:nvPicPr>
        <p:blipFill rotWithShape="1">
          <a:blip r:embed="rId59">
            <a:extLst>
              <a:ext uri="{28A0092B-C50C-407E-A947-70E740481C1C}">
                <a14:useLocalDpi xmlns:a14="http://schemas.microsoft.com/office/drawing/2010/main" val="0"/>
              </a:ext>
            </a:extLst>
          </a:blip>
          <a:srcRect b="7227"/>
          <a:stretch/>
        </p:blipFill>
        <p:spPr>
          <a:xfrm>
            <a:off x="6776538" y="182571"/>
            <a:ext cx="1993745" cy="2432570"/>
          </a:xfrm>
          <a:prstGeom prst="rect">
            <a:avLst/>
          </a:prstGeom>
        </p:spPr>
      </p:pic>
      <p:sp>
        <p:nvSpPr>
          <p:cNvPr id="108" name="Title 1">
            <a:extLst>
              <a:ext uri="{FF2B5EF4-FFF2-40B4-BE49-F238E27FC236}">
                <a16:creationId xmlns:a16="http://schemas.microsoft.com/office/drawing/2014/main" id="{687B915B-CC86-4520-B239-1BFECF6F88A0}"/>
              </a:ext>
            </a:extLst>
          </p:cNvPr>
          <p:cNvSpPr txBox="1">
            <a:spLocks/>
          </p:cNvSpPr>
          <p:nvPr/>
        </p:nvSpPr>
        <p:spPr bwMode="auto">
          <a:xfrm>
            <a:off x="506487" y="4024873"/>
            <a:ext cx="8131025"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Last Compromise of 1850 – Allows voters in New Mexico and Utah to decide on slavery</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07" name="Title 1">
            <a:extLst>
              <a:ext uri="{FF2B5EF4-FFF2-40B4-BE49-F238E27FC236}">
                <a16:creationId xmlns:a16="http://schemas.microsoft.com/office/drawing/2014/main" id="{77B84A7A-8F5E-41D2-BD56-01378776DBB4}"/>
              </a:ext>
            </a:extLst>
          </p:cNvPr>
          <p:cNvSpPr txBox="1">
            <a:spLocks/>
          </p:cNvSpPr>
          <p:nvPr/>
        </p:nvSpPr>
        <p:spPr bwMode="auto">
          <a:xfrm>
            <a:off x="427529" y="3838893"/>
            <a:ext cx="8279418" cy="27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Fugitive Slave Act of 1793 –                </a:t>
            </a:r>
            <a:r>
              <a:rPr lang="en-US" b="1" dirty="0"/>
              <a:t>is modified and strengthened; makes</a:t>
            </a:r>
            <a:r>
              <a:rPr kumimoji="0" lang="en-US" sz="4400" b="1" i="0" u="none" strike="noStrike" kern="1200" cap="none" spc="0" normalizeH="0" baseline="0" noProof="0" dirty="0">
                <a:ln>
                  <a:noFill/>
                </a:ln>
                <a:solidFill>
                  <a:srgbClr val="000000"/>
                </a:solidFill>
                <a:effectLst/>
                <a:uLnTx/>
                <a:uFillTx/>
                <a:latin typeface="Arial"/>
              </a:rPr>
              <a:t> Fed. </a:t>
            </a:r>
            <a:r>
              <a:rPr kumimoji="0" lang="en-US" sz="4400" b="1" i="0" u="none" strike="noStrike" kern="1200" cap="none" spc="0" normalizeH="0" baseline="0" noProof="0" dirty="0">
                <a:ln>
                  <a:noFill/>
                </a:ln>
                <a:solidFill>
                  <a:srgbClr val="000000"/>
                </a:solidFill>
                <a:effectLst/>
                <a:uLnTx/>
                <a:uFillTx/>
                <a:latin typeface="Arial"/>
                <a:ea typeface="+mj-ea"/>
                <a:cs typeface="+mj-cs"/>
              </a:rPr>
              <a:t>Gov. responsible for returning fugitive slaves</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04" name="Title 1">
            <a:extLst>
              <a:ext uri="{FF2B5EF4-FFF2-40B4-BE49-F238E27FC236}">
                <a16:creationId xmlns:a16="http://schemas.microsoft.com/office/drawing/2014/main" id="{C078DC65-8762-420C-97FA-12B42B93B0F5}"/>
              </a:ext>
            </a:extLst>
          </p:cNvPr>
          <p:cNvSpPr txBox="1">
            <a:spLocks/>
          </p:cNvSpPr>
          <p:nvPr/>
        </p:nvSpPr>
        <p:spPr bwMode="auto">
          <a:xfrm>
            <a:off x="1170196" y="4027764"/>
            <a:ext cx="7098299"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Millard Fillmore assumes presidency as 13</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 July 9</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83" name="Title 1">
            <a:extLst>
              <a:ext uri="{FF2B5EF4-FFF2-40B4-BE49-F238E27FC236}">
                <a16:creationId xmlns:a16="http://schemas.microsoft.com/office/drawing/2014/main" id="{D95C1CDD-0BAD-4051-B4EB-5D989E747856}"/>
              </a:ext>
            </a:extLst>
          </p:cNvPr>
          <p:cNvSpPr txBox="1">
            <a:spLocks/>
          </p:cNvSpPr>
          <p:nvPr/>
        </p:nvSpPr>
        <p:spPr bwMode="auto">
          <a:xfrm>
            <a:off x="146998" y="3766416"/>
            <a:ext cx="8789252" cy="291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chemeClr val="tx1"/>
                </a:solidFill>
              </a:rPr>
              <a:t>23,054,152 people including 3,200,600 slaves or 14%. Slaves not so much in north, but 58% in S.C. &amp; 51% in Mississippi</a:t>
            </a:r>
            <a:endParaRPr kumimoji="0" lang="en-US" sz="4400" b="1" i="0" u="none" strike="noStrike" kern="0" cap="none" spc="0" normalizeH="0" baseline="0" noProof="0" dirty="0">
              <a:ln>
                <a:noFill/>
              </a:ln>
              <a:solidFill>
                <a:schemeClr val="tx1"/>
              </a:solidFill>
              <a:effectLst/>
              <a:uLnTx/>
              <a:uFillTx/>
              <a:latin typeface="Arial"/>
            </a:endParaRPr>
          </a:p>
        </p:txBody>
      </p:sp>
      <p:pic>
        <p:nvPicPr>
          <p:cNvPr id="113" name="Picture 112">
            <a:extLst>
              <a:ext uri="{FF2B5EF4-FFF2-40B4-BE49-F238E27FC236}">
                <a16:creationId xmlns:a16="http://schemas.microsoft.com/office/drawing/2014/main" id="{119510DC-F1A7-4503-95A3-36B97FAF062F}"/>
              </a:ext>
            </a:extLst>
          </p:cNvPr>
          <p:cNvPicPr>
            <a:picLocks noChangeAspect="1"/>
          </p:cNvPicPr>
          <p:nvPr/>
        </p:nvPicPr>
        <p:blipFill rotWithShape="1">
          <a:blip r:embed="rId60">
            <a:clrChange>
              <a:clrFrom>
                <a:srgbClr val="FFFFFF"/>
              </a:clrFrom>
              <a:clrTo>
                <a:srgbClr val="FFFFFF">
                  <a:alpha val="0"/>
                </a:srgbClr>
              </a:clrTo>
            </a:clrChange>
            <a:extLst>
              <a:ext uri="{28A0092B-C50C-407E-A947-70E740481C1C}">
                <a14:useLocalDpi xmlns:a14="http://schemas.microsoft.com/office/drawing/2010/main" val="0"/>
              </a:ext>
            </a:extLst>
          </a:blip>
          <a:srcRect l="3187" t="32954" r="36386" b="8749"/>
          <a:stretch/>
        </p:blipFill>
        <p:spPr>
          <a:xfrm>
            <a:off x="5452890" y="171557"/>
            <a:ext cx="3418966" cy="2476387"/>
          </a:xfrm>
          <a:prstGeom prst="rect">
            <a:avLst/>
          </a:prstGeom>
        </p:spPr>
      </p:pic>
      <p:pic>
        <p:nvPicPr>
          <p:cNvPr id="106" name="Picture 105">
            <a:extLst>
              <a:ext uri="{FF2B5EF4-FFF2-40B4-BE49-F238E27FC236}">
                <a16:creationId xmlns:a16="http://schemas.microsoft.com/office/drawing/2014/main" id="{A95D3BF6-88D0-47EB-86A3-463A07DB3877}"/>
              </a:ext>
            </a:extLst>
          </p:cNvPr>
          <p:cNvPicPr>
            <a:picLocks noChangeAspect="1"/>
          </p:cNvPicPr>
          <p:nvPr/>
        </p:nvPicPr>
        <p:blipFill rotWithShape="1">
          <a:blip r:embed="rId61">
            <a:extLst>
              <a:ext uri="{28A0092B-C50C-407E-A947-70E740481C1C}">
                <a14:useLocalDpi xmlns:a14="http://schemas.microsoft.com/office/drawing/2010/main" val="0"/>
              </a:ext>
            </a:extLst>
          </a:blip>
          <a:srcRect b="15863"/>
          <a:stretch/>
        </p:blipFill>
        <p:spPr>
          <a:xfrm>
            <a:off x="5996696" y="229766"/>
            <a:ext cx="2037432" cy="2399902"/>
          </a:xfrm>
          <a:prstGeom prst="rect">
            <a:avLst/>
          </a:prstGeom>
        </p:spPr>
      </p:pic>
      <p:pic>
        <p:nvPicPr>
          <p:cNvPr id="111" name="Picture 110">
            <a:extLst>
              <a:ext uri="{FF2B5EF4-FFF2-40B4-BE49-F238E27FC236}">
                <a16:creationId xmlns:a16="http://schemas.microsoft.com/office/drawing/2014/main" id="{6E07AD50-79B2-4A63-A14B-0C1266A8F555}"/>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5452890" y="173470"/>
            <a:ext cx="3268033" cy="2424880"/>
          </a:xfrm>
          <a:prstGeom prst="rect">
            <a:avLst/>
          </a:prstGeom>
        </p:spPr>
      </p:pic>
      <p:pic>
        <p:nvPicPr>
          <p:cNvPr id="51" name="Picture 50">
            <a:extLst>
              <a:ext uri="{FF2B5EF4-FFF2-40B4-BE49-F238E27FC236}">
                <a16:creationId xmlns:a16="http://schemas.microsoft.com/office/drawing/2014/main" id="{FEC8BB61-882E-4BBE-B234-A2B0AA44965D}"/>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222474" y="56261"/>
            <a:ext cx="2434756" cy="1583809"/>
          </a:xfrm>
          <a:prstGeom prst="rect">
            <a:avLst/>
          </a:prstGeom>
        </p:spPr>
      </p:pic>
      <p:sp>
        <p:nvSpPr>
          <p:cNvPr id="109" name="Title 1">
            <a:extLst>
              <a:ext uri="{FF2B5EF4-FFF2-40B4-BE49-F238E27FC236}">
                <a16:creationId xmlns:a16="http://schemas.microsoft.com/office/drawing/2014/main" id="{6243954C-2A45-4734-A2DF-51D96662A10D}"/>
              </a:ext>
            </a:extLst>
          </p:cNvPr>
          <p:cNvSpPr txBox="1">
            <a:spLocks/>
          </p:cNvSpPr>
          <p:nvPr/>
        </p:nvSpPr>
        <p:spPr bwMode="auto">
          <a:xfrm>
            <a:off x="1861474" y="3911649"/>
            <a:ext cx="542105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rial"/>
                <a:ea typeface="+mj-ea"/>
                <a:cs typeface="+mj-cs"/>
              </a:rPr>
              <a:t>California becomes a free state; #31</a:t>
            </a:r>
            <a:endParaRPr kumimoji="0" lang="en-US" sz="4400" b="1" i="0" u="none" strike="noStrike" kern="0" cap="none" spc="0" normalizeH="0" baseline="0" noProof="0" dirty="0">
              <a:ln>
                <a:noFill/>
              </a:ln>
              <a:solidFill>
                <a:schemeClr val="tx1"/>
              </a:solidFill>
              <a:effectLst/>
              <a:uLnTx/>
              <a:uFillTx/>
              <a:latin typeface="Arial"/>
              <a:ea typeface="+mj-ea"/>
              <a:cs typeface="+mj-cs"/>
            </a:endParaRPr>
          </a:p>
        </p:txBody>
      </p:sp>
      <p:sp>
        <p:nvSpPr>
          <p:cNvPr id="59" name="Title 1">
            <a:extLst>
              <a:ext uri="{FF2B5EF4-FFF2-40B4-BE49-F238E27FC236}">
                <a16:creationId xmlns:a16="http://schemas.microsoft.com/office/drawing/2014/main" id="{62FED388-5452-4E70-AB1A-F1A7ED0B763D}"/>
              </a:ext>
            </a:extLst>
          </p:cNvPr>
          <p:cNvSpPr txBox="1">
            <a:spLocks/>
          </p:cNvSpPr>
          <p:nvPr/>
        </p:nvSpPr>
        <p:spPr bwMode="auto">
          <a:xfrm>
            <a:off x="4918865" y="281510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1850</a:t>
            </a:r>
          </a:p>
        </p:txBody>
      </p:sp>
      <p:sp>
        <p:nvSpPr>
          <p:cNvPr id="114" name="Title 1">
            <a:extLst>
              <a:ext uri="{FF2B5EF4-FFF2-40B4-BE49-F238E27FC236}">
                <a16:creationId xmlns:a16="http://schemas.microsoft.com/office/drawing/2014/main" id="{56538085-962E-46C0-8BC9-7B1E14EE4743}"/>
              </a:ext>
            </a:extLst>
          </p:cNvPr>
          <p:cNvSpPr txBox="1">
            <a:spLocks/>
          </p:cNvSpPr>
          <p:nvPr/>
        </p:nvSpPr>
        <p:spPr bwMode="auto">
          <a:xfrm>
            <a:off x="2013874" y="4064049"/>
            <a:ext cx="542105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Know Nothings – Anti Catholics and Immigrants</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117" name="Title 1">
            <a:extLst>
              <a:ext uri="{FF2B5EF4-FFF2-40B4-BE49-F238E27FC236}">
                <a16:creationId xmlns:a16="http://schemas.microsoft.com/office/drawing/2014/main" id="{70CAC04D-BFD1-486D-9731-98FBCACB8623}"/>
              </a:ext>
            </a:extLst>
          </p:cNvPr>
          <p:cNvSpPr txBox="1">
            <a:spLocks/>
          </p:cNvSpPr>
          <p:nvPr/>
        </p:nvSpPr>
        <p:spPr bwMode="auto">
          <a:xfrm>
            <a:off x="1250051" y="3830829"/>
            <a:ext cx="6643897"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Franklin Pierce    elected 14</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pic>
        <p:nvPicPr>
          <p:cNvPr id="116" name="Picture 115">
            <a:extLst>
              <a:ext uri="{FF2B5EF4-FFF2-40B4-BE49-F238E27FC236}">
                <a16:creationId xmlns:a16="http://schemas.microsoft.com/office/drawing/2014/main" id="{3A704500-BE59-40A2-8275-96D2F37A1DCD}"/>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607853" y="734382"/>
            <a:ext cx="1881419" cy="1881419"/>
          </a:xfrm>
          <a:prstGeom prst="rect">
            <a:avLst/>
          </a:prstGeom>
        </p:spPr>
      </p:pic>
      <p:pic>
        <p:nvPicPr>
          <p:cNvPr id="119" name="Picture 118">
            <a:extLst>
              <a:ext uri="{FF2B5EF4-FFF2-40B4-BE49-F238E27FC236}">
                <a16:creationId xmlns:a16="http://schemas.microsoft.com/office/drawing/2014/main" id="{5E2DACA0-4EEF-4BDF-9E67-654804B81299}"/>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6593826" y="368071"/>
            <a:ext cx="1986999" cy="2432569"/>
          </a:xfrm>
          <a:prstGeom prst="rect">
            <a:avLst/>
          </a:prstGeom>
        </p:spPr>
      </p:pic>
      <p:sp>
        <p:nvSpPr>
          <p:cNvPr id="60" name="Title 1">
            <a:extLst>
              <a:ext uri="{FF2B5EF4-FFF2-40B4-BE49-F238E27FC236}">
                <a16:creationId xmlns:a16="http://schemas.microsoft.com/office/drawing/2014/main" id="{ECB554DC-8EA7-43C1-9D6C-01A544EDE79E}"/>
              </a:ext>
            </a:extLst>
          </p:cNvPr>
          <p:cNvSpPr txBox="1">
            <a:spLocks/>
          </p:cNvSpPr>
          <p:nvPr/>
        </p:nvSpPr>
        <p:spPr bwMode="auto">
          <a:xfrm>
            <a:off x="5145352" y="2816567"/>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1852</a:t>
            </a:r>
          </a:p>
        </p:txBody>
      </p:sp>
      <p:sp>
        <p:nvSpPr>
          <p:cNvPr id="120" name="Title 1">
            <a:extLst>
              <a:ext uri="{FF2B5EF4-FFF2-40B4-BE49-F238E27FC236}">
                <a16:creationId xmlns:a16="http://schemas.microsoft.com/office/drawing/2014/main" id="{FD6911BB-CD0E-4962-88AF-07D152E963EE}"/>
              </a:ext>
            </a:extLst>
          </p:cNvPr>
          <p:cNvSpPr txBox="1">
            <a:spLocks/>
          </p:cNvSpPr>
          <p:nvPr/>
        </p:nvSpPr>
        <p:spPr bwMode="auto">
          <a:xfrm>
            <a:off x="948159" y="3978448"/>
            <a:ext cx="724768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Kansas-Nebraska Act – Stephen Douglas repeals the Missouri Compromise</a:t>
            </a:r>
            <a:endParaRPr kumimoji="0" lang="en-US" sz="4400" b="1" i="0" u="none" strike="noStrike" kern="0" cap="none" spc="0" normalizeH="0" baseline="0" noProof="0" dirty="0">
              <a:ln>
                <a:noFill/>
              </a:ln>
              <a:solidFill>
                <a:srgbClr val="000000"/>
              </a:solidFill>
              <a:effectLst/>
              <a:uLnTx/>
              <a:uFillTx/>
              <a:latin typeface="Arial"/>
              <a:ea typeface="+mj-ea"/>
              <a:cs typeface="+mj-cs"/>
            </a:endParaRPr>
          </a:p>
        </p:txBody>
      </p:sp>
      <p:sp>
        <p:nvSpPr>
          <p:cNvPr id="200" name="Title 1">
            <a:extLst>
              <a:ext uri="{FF2B5EF4-FFF2-40B4-BE49-F238E27FC236}">
                <a16:creationId xmlns:a16="http://schemas.microsoft.com/office/drawing/2014/main" id="{0A64C920-6701-4132-A3A1-1C06DF43EA86}"/>
              </a:ext>
            </a:extLst>
          </p:cNvPr>
          <p:cNvSpPr txBox="1">
            <a:spLocks/>
          </p:cNvSpPr>
          <p:nvPr/>
        </p:nvSpPr>
        <p:spPr bwMode="auto">
          <a:xfrm>
            <a:off x="293189" y="3782503"/>
            <a:ext cx="8557622" cy="289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Republican Party (Whigs) forms on anti-slavery platform opposing Democratic Party policies</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pic>
        <p:nvPicPr>
          <p:cNvPr id="174" name="Picture 173">
            <a:extLst>
              <a:ext uri="{FF2B5EF4-FFF2-40B4-BE49-F238E27FC236}">
                <a16:creationId xmlns:a16="http://schemas.microsoft.com/office/drawing/2014/main" id="{CF91AD0E-C473-4B3B-8D8F-7B9EEDDB0A97}"/>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6222842" y="441778"/>
            <a:ext cx="2515058" cy="2184328"/>
          </a:xfrm>
          <a:prstGeom prst="rect">
            <a:avLst/>
          </a:prstGeom>
        </p:spPr>
      </p:pic>
      <p:pic>
        <p:nvPicPr>
          <p:cNvPr id="122" name="Picture 121">
            <a:extLst>
              <a:ext uri="{FF2B5EF4-FFF2-40B4-BE49-F238E27FC236}">
                <a16:creationId xmlns:a16="http://schemas.microsoft.com/office/drawing/2014/main" id="{C79E0961-6621-4375-B6A7-75FC38F1B201}"/>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6237962" y="265408"/>
            <a:ext cx="2661108" cy="2198870"/>
          </a:xfrm>
          <a:prstGeom prst="rect">
            <a:avLst/>
          </a:prstGeom>
        </p:spPr>
      </p:pic>
      <p:sp>
        <p:nvSpPr>
          <p:cNvPr id="61" name="Title 1">
            <a:extLst>
              <a:ext uri="{FF2B5EF4-FFF2-40B4-BE49-F238E27FC236}">
                <a16:creationId xmlns:a16="http://schemas.microsoft.com/office/drawing/2014/main" id="{DB7B2BBF-FA60-4DF1-B137-9068ED6D03E7}"/>
              </a:ext>
            </a:extLst>
          </p:cNvPr>
          <p:cNvSpPr txBox="1">
            <a:spLocks/>
          </p:cNvSpPr>
          <p:nvPr/>
        </p:nvSpPr>
        <p:spPr bwMode="auto">
          <a:xfrm>
            <a:off x="5357839" y="2816361"/>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1854</a:t>
            </a:r>
          </a:p>
        </p:txBody>
      </p:sp>
      <p:sp>
        <p:nvSpPr>
          <p:cNvPr id="125" name="Title 1">
            <a:extLst>
              <a:ext uri="{FF2B5EF4-FFF2-40B4-BE49-F238E27FC236}">
                <a16:creationId xmlns:a16="http://schemas.microsoft.com/office/drawing/2014/main" id="{AD07B6EB-2F17-44F2-A44D-13DBA1C70A52}"/>
              </a:ext>
            </a:extLst>
          </p:cNvPr>
          <p:cNvSpPr txBox="1">
            <a:spLocks/>
          </p:cNvSpPr>
          <p:nvPr/>
        </p:nvSpPr>
        <p:spPr bwMode="auto">
          <a:xfrm>
            <a:off x="1100559" y="4130848"/>
            <a:ext cx="724768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James Buchanan     elected 15</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President </a:t>
            </a:r>
          </a:p>
        </p:txBody>
      </p:sp>
      <p:pic>
        <p:nvPicPr>
          <p:cNvPr id="124" name="Picture 123">
            <a:extLst>
              <a:ext uri="{FF2B5EF4-FFF2-40B4-BE49-F238E27FC236}">
                <a16:creationId xmlns:a16="http://schemas.microsoft.com/office/drawing/2014/main" id="{50EB967B-8847-4ED7-A2BE-583F8FCC7782}"/>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6784228" y="208194"/>
            <a:ext cx="2096848" cy="2349433"/>
          </a:xfrm>
          <a:prstGeom prst="rect">
            <a:avLst/>
          </a:prstGeom>
        </p:spPr>
      </p:pic>
      <p:sp>
        <p:nvSpPr>
          <p:cNvPr id="62" name="Title 1">
            <a:extLst>
              <a:ext uri="{FF2B5EF4-FFF2-40B4-BE49-F238E27FC236}">
                <a16:creationId xmlns:a16="http://schemas.microsoft.com/office/drawing/2014/main" id="{C691C37F-3206-4564-AD1E-107EF19F1F80}"/>
              </a:ext>
            </a:extLst>
          </p:cNvPr>
          <p:cNvSpPr txBox="1">
            <a:spLocks/>
          </p:cNvSpPr>
          <p:nvPr/>
        </p:nvSpPr>
        <p:spPr bwMode="auto">
          <a:xfrm>
            <a:off x="5587969" y="2815105"/>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1856</a:t>
            </a:r>
          </a:p>
        </p:txBody>
      </p:sp>
      <p:sp>
        <p:nvSpPr>
          <p:cNvPr id="197" name="Title 1">
            <a:extLst>
              <a:ext uri="{FF2B5EF4-FFF2-40B4-BE49-F238E27FC236}">
                <a16:creationId xmlns:a16="http://schemas.microsoft.com/office/drawing/2014/main" id="{7A12132E-B9DC-405E-A840-EB1AB95CC3EF}"/>
              </a:ext>
            </a:extLst>
          </p:cNvPr>
          <p:cNvSpPr txBox="1">
            <a:spLocks/>
          </p:cNvSpPr>
          <p:nvPr/>
        </p:nvSpPr>
        <p:spPr bwMode="auto">
          <a:xfrm>
            <a:off x="681741" y="3995456"/>
            <a:ext cx="7780517"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Supreme Court rules in Scott v. Sandford that blacks are not U.S. citizens</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pic>
        <p:nvPicPr>
          <p:cNvPr id="89" name="Picture 88">
            <a:extLst>
              <a:ext uri="{FF2B5EF4-FFF2-40B4-BE49-F238E27FC236}">
                <a16:creationId xmlns:a16="http://schemas.microsoft.com/office/drawing/2014/main" id="{9EEA9582-6ECF-49C7-89CE-EBDB92EDDE4C}"/>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5893269" y="216085"/>
            <a:ext cx="3071467" cy="1714307"/>
          </a:xfrm>
          <a:prstGeom prst="rect">
            <a:avLst/>
          </a:prstGeom>
        </p:spPr>
      </p:pic>
      <p:sp>
        <p:nvSpPr>
          <p:cNvPr id="139" name="Title 1">
            <a:extLst>
              <a:ext uri="{FF2B5EF4-FFF2-40B4-BE49-F238E27FC236}">
                <a16:creationId xmlns:a16="http://schemas.microsoft.com/office/drawing/2014/main" id="{47014BB5-F6EB-4865-9837-9000F0776923}"/>
              </a:ext>
            </a:extLst>
          </p:cNvPr>
          <p:cNvSpPr txBox="1">
            <a:spLocks/>
          </p:cNvSpPr>
          <p:nvPr/>
        </p:nvSpPr>
        <p:spPr bwMode="auto">
          <a:xfrm>
            <a:off x="5837133" y="2807364"/>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1857</a:t>
            </a:r>
          </a:p>
        </p:txBody>
      </p:sp>
      <p:sp>
        <p:nvSpPr>
          <p:cNvPr id="129" name="Title 1">
            <a:extLst>
              <a:ext uri="{FF2B5EF4-FFF2-40B4-BE49-F238E27FC236}">
                <a16:creationId xmlns:a16="http://schemas.microsoft.com/office/drawing/2014/main" id="{2D28798B-6D00-4AB4-BDE9-3F03A702D55E}"/>
              </a:ext>
            </a:extLst>
          </p:cNvPr>
          <p:cNvSpPr txBox="1">
            <a:spLocks/>
          </p:cNvSpPr>
          <p:nvPr/>
        </p:nvSpPr>
        <p:spPr bwMode="auto">
          <a:xfrm>
            <a:off x="539394" y="3942163"/>
            <a:ext cx="806521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Lincoln Douglas Debates</a:t>
            </a:r>
          </a:p>
        </p:txBody>
      </p:sp>
      <p:sp>
        <p:nvSpPr>
          <p:cNvPr id="126" name="Title 1">
            <a:extLst>
              <a:ext uri="{FF2B5EF4-FFF2-40B4-BE49-F238E27FC236}">
                <a16:creationId xmlns:a16="http://schemas.microsoft.com/office/drawing/2014/main" id="{29A60848-9C41-472C-B810-681B06BD9B7F}"/>
              </a:ext>
            </a:extLst>
          </p:cNvPr>
          <p:cNvSpPr txBox="1">
            <a:spLocks/>
          </p:cNvSpPr>
          <p:nvPr/>
        </p:nvSpPr>
        <p:spPr bwMode="auto">
          <a:xfrm>
            <a:off x="570625" y="4021991"/>
            <a:ext cx="8065212"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President Buchannan fails   to admit Kansas a slave state</a:t>
            </a:r>
          </a:p>
        </p:txBody>
      </p:sp>
      <p:pic>
        <p:nvPicPr>
          <p:cNvPr id="128" name="Picture 127">
            <a:extLst>
              <a:ext uri="{FF2B5EF4-FFF2-40B4-BE49-F238E27FC236}">
                <a16:creationId xmlns:a16="http://schemas.microsoft.com/office/drawing/2014/main" id="{FBDD1CEF-C199-4818-925B-9C43098AAB51}"/>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5347085" y="85725"/>
            <a:ext cx="3720028" cy="2790021"/>
          </a:xfrm>
          <a:prstGeom prst="rect">
            <a:avLst/>
          </a:prstGeom>
        </p:spPr>
      </p:pic>
      <p:pic>
        <p:nvPicPr>
          <p:cNvPr id="131" name="Picture 130">
            <a:extLst>
              <a:ext uri="{FF2B5EF4-FFF2-40B4-BE49-F238E27FC236}">
                <a16:creationId xmlns:a16="http://schemas.microsoft.com/office/drawing/2014/main" id="{99746341-A9A4-42B1-B727-DBE4A68C273A}"/>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4499434" y="116070"/>
            <a:ext cx="4513940" cy="2798643"/>
          </a:xfrm>
          <a:prstGeom prst="rect">
            <a:avLst/>
          </a:prstGeom>
        </p:spPr>
      </p:pic>
      <p:pic>
        <p:nvPicPr>
          <p:cNvPr id="97" name="Picture 96">
            <a:extLst>
              <a:ext uri="{FF2B5EF4-FFF2-40B4-BE49-F238E27FC236}">
                <a16:creationId xmlns:a16="http://schemas.microsoft.com/office/drawing/2014/main" id="{F50600F6-F210-4957-BB72-361839578CB3}"/>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222475" y="56262"/>
            <a:ext cx="2434756" cy="1583808"/>
          </a:xfrm>
          <a:prstGeom prst="rect">
            <a:avLst/>
          </a:prstGeom>
        </p:spPr>
      </p:pic>
      <p:sp>
        <p:nvSpPr>
          <p:cNvPr id="198" name="Title 1">
            <a:extLst>
              <a:ext uri="{FF2B5EF4-FFF2-40B4-BE49-F238E27FC236}">
                <a16:creationId xmlns:a16="http://schemas.microsoft.com/office/drawing/2014/main" id="{E1031B18-52DB-4529-B4AC-39B12949EE4D}"/>
              </a:ext>
            </a:extLst>
          </p:cNvPr>
          <p:cNvSpPr txBox="1">
            <a:spLocks/>
          </p:cNvSpPr>
          <p:nvPr/>
        </p:nvSpPr>
        <p:spPr bwMode="auto">
          <a:xfrm>
            <a:off x="1734242" y="4133342"/>
            <a:ext cx="5675516" cy="183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Minnesota joins     as free state, #32</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sp>
        <p:nvSpPr>
          <p:cNvPr id="63" name="Title 1">
            <a:extLst>
              <a:ext uri="{FF2B5EF4-FFF2-40B4-BE49-F238E27FC236}">
                <a16:creationId xmlns:a16="http://schemas.microsoft.com/office/drawing/2014/main" id="{9EC403C2-9B4F-4DC4-B7FB-1CF68DCD90CF}"/>
              </a:ext>
            </a:extLst>
          </p:cNvPr>
          <p:cNvSpPr txBox="1">
            <a:spLocks/>
          </p:cNvSpPr>
          <p:nvPr/>
        </p:nvSpPr>
        <p:spPr bwMode="auto">
          <a:xfrm>
            <a:off x="6063715" y="281508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1858</a:t>
            </a:r>
          </a:p>
        </p:txBody>
      </p:sp>
      <p:pic>
        <p:nvPicPr>
          <p:cNvPr id="175" name="Picture 174">
            <a:extLst>
              <a:ext uri="{FF2B5EF4-FFF2-40B4-BE49-F238E27FC236}">
                <a16:creationId xmlns:a16="http://schemas.microsoft.com/office/drawing/2014/main" id="{5D98B2F1-3E44-4085-B0BA-09EC906CBB0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222475" y="56263"/>
            <a:ext cx="2434756" cy="1583808"/>
          </a:xfrm>
          <a:prstGeom prst="rect">
            <a:avLst/>
          </a:prstGeom>
        </p:spPr>
      </p:pic>
      <p:pic>
        <p:nvPicPr>
          <p:cNvPr id="81" name="Picture 80">
            <a:extLst>
              <a:ext uri="{FF2B5EF4-FFF2-40B4-BE49-F238E27FC236}">
                <a16:creationId xmlns:a16="http://schemas.microsoft.com/office/drawing/2014/main" id="{43F7D950-10F3-42E8-8F26-532DBA3F0937}"/>
              </a:ext>
            </a:extLst>
          </p:cNvPr>
          <p:cNvPicPr>
            <a:picLocks noChangeAspect="1"/>
          </p:cNvPicPr>
          <p:nvPr/>
        </p:nvPicPr>
        <p:blipFill>
          <a:blip r:embed="rId7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5135249" y="0"/>
            <a:ext cx="3993740" cy="2671368"/>
          </a:xfrm>
          <a:prstGeom prst="rect">
            <a:avLst/>
          </a:prstGeom>
        </p:spPr>
      </p:pic>
      <p:sp>
        <p:nvSpPr>
          <p:cNvPr id="199" name="Title 1">
            <a:extLst>
              <a:ext uri="{FF2B5EF4-FFF2-40B4-BE49-F238E27FC236}">
                <a16:creationId xmlns:a16="http://schemas.microsoft.com/office/drawing/2014/main" id="{7D83FC52-959B-4C55-8083-4EABCA29E1E0}"/>
              </a:ext>
            </a:extLst>
          </p:cNvPr>
          <p:cNvSpPr txBox="1">
            <a:spLocks/>
          </p:cNvSpPr>
          <p:nvPr/>
        </p:nvSpPr>
        <p:spPr bwMode="auto">
          <a:xfrm>
            <a:off x="1661676" y="4247437"/>
            <a:ext cx="5675516" cy="160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Oregon joins as  free state, #33</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sp>
        <p:nvSpPr>
          <p:cNvPr id="142" name="Title 1">
            <a:extLst>
              <a:ext uri="{FF2B5EF4-FFF2-40B4-BE49-F238E27FC236}">
                <a16:creationId xmlns:a16="http://schemas.microsoft.com/office/drawing/2014/main" id="{3E05D8C2-B050-4304-ADA1-B15C6BA8557E}"/>
              </a:ext>
            </a:extLst>
          </p:cNvPr>
          <p:cNvSpPr txBox="1">
            <a:spLocks/>
          </p:cNvSpPr>
          <p:nvPr/>
        </p:nvSpPr>
        <p:spPr bwMode="auto">
          <a:xfrm>
            <a:off x="6315240" y="2821392"/>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1859</a:t>
            </a:r>
          </a:p>
        </p:txBody>
      </p:sp>
      <p:sp>
        <p:nvSpPr>
          <p:cNvPr id="132" name="Title 1">
            <a:extLst>
              <a:ext uri="{FF2B5EF4-FFF2-40B4-BE49-F238E27FC236}">
                <a16:creationId xmlns:a16="http://schemas.microsoft.com/office/drawing/2014/main" id="{0C37DE7D-60FB-455B-9989-178C3E172765}"/>
              </a:ext>
            </a:extLst>
          </p:cNvPr>
          <p:cNvSpPr txBox="1">
            <a:spLocks/>
          </p:cNvSpPr>
          <p:nvPr/>
        </p:nvSpPr>
        <p:spPr bwMode="auto">
          <a:xfrm>
            <a:off x="404948" y="4036504"/>
            <a:ext cx="8334103"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Lincoln declares Federal Gov. has the power to halt the spread of slavery Feb 27, 1860</a:t>
            </a:r>
          </a:p>
        </p:txBody>
      </p:sp>
      <p:sp>
        <p:nvSpPr>
          <p:cNvPr id="133" name="Title 1">
            <a:extLst>
              <a:ext uri="{FF2B5EF4-FFF2-40B4-BE49-F238E27FC236}">
                <a16:creationId xmlns:a16="http://schemas.microsoft.com/office/drawing/2014/main" id="{2F4D368B-F088-4983-BD5B-49A34F7F1C87}"/>
              </a:ext>
            </a:extLst>
          </p:cNvPr>
          <p:cNvSpPr txBox="1">
            <a:spLocks/>
          </p:cNvSpPr>
          <p:nvPr/>
        </p:nvSpPr>
        <p:spPr bwMode="auto">
          <a:xfrm>
            <a:off x="1396108" y="3791627"/>
            <a:ext cx="6351784" cy="284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r>
              <a:rPr kumimoji="0" lang="en-US" sz="4400" b="1" i="0" u="none" strike="noStrike" kern="1200" cap="none" spc="0" normalizeH="0" baseline="0" noProof="0" dirty="0">
                <a:ln>
                  <a:noFill/>
                </a:ln>
                <a:solidFill>
                  <a:srgbClr val="000000"/>
                </a:solidFill>
                <a:effectLst/>
                <a:uLnTx/>
                <a:uFillTx/>
                <a:latin typeface="Arial"/>
                <a:ea typeface="+mj-ea"/>
                <a:cs typeface="+mj-cs"/>
              </a:rPr>
              <a:t>Abraham Lincoln          elected 16</a:t>
            </a:r>
            <a:r>
              <a:rPr kumimoji="0" lang="en-US" sz="4400" b="1" i="0" u="none" strike="noStrike" kern="1200" cap="none" spc="0" normalizeH="0" baseline="30000" noProof="0" dirty="0">
                <a:ln>
                  <a:noFill/>
                </a:ln>
                <a:solidFill>
                  <a:srgbClr val="000000"/>
                </a:solidFill>
                <a:effectLst/>
                <a:uLnTx/>
                <a:uFillTx/>
                <a:latin typeface="Arial"/>
                <a:ea typeface="+mj-ea"/>
                <a:cs typeface="+mj-cs"/>
              </a:rPr>
              <a:t>th</a:t>
            </a:r>
            <a:r>
              <a:rPr kumimoji="0" lang="en-US" sz="4400" b="1" i="0" u="none" strike="noStrike" kern="1200" cap="none" spc="0" normalizeH="0" baseline="0" noProof="0" dirty="0">
                <a:ln>
                  <a:noFill/>
                </a:ln>
                <a:solidFill>
                  <a:srgbClr val="000000"/>
                </a:solidFill>
                <a:effectLst/>
                <a:uLnTx/>
                <a:uFillTx/>
                <a:latin typeface="Arial"/>
                <a:ea typeface="+mj-ea"/>
                <a:cs typeface="+mj-cs"/>
              </a:rPr>
              <a:t> </a:t>
            </a:r>
            <a:r>
              <a:rPr lang="en-US" b="1" dirty="0">
                <a:solidFill>
                  <a:srgbClr val="000000"/>
                </a:solidFill>
              </a:rPr>
              <a:t>President  – 1</a:t>
            </a:r>
            <a:r>
              <a:rPr lang="en-US" b="1" baseline="30000" dirty="0">
                <a:solidFill>
                  <a:srgbClr val="000000"/>
                </a:solidFill>
              </a:rPr>
              <a:t>st</a:t>
            </a:r>
            <a:r>
              <a:rPr lang="en-US" b="1" dirty="0">
                <a:solidFill>
                  <a:srgbClr val="000000"/>
                </a:solidFill>
              </a:rPr>
              <a:t> Republican to win the US Presidency.</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pic>
        <p:nvPicPr>
          <p:cNvPr id="137" name="Picture 136">
            <a:extLst>
              <a:ext uri="{FF2B5EF4-FFF2-40B4-BE49-F238E27FC236}">
                <a16:creationId xmlns:a16="http://schemas.microsoft.com/office/drawing/2014/main" id="{AECE1108-48EF-4C28-AC61-6D7070806426}"/>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6879772" y="193448"/>
            <a:ext cx="1961248" cy="2460475"/>
          </a:xfrm>
          <a:prstGeom prst="rect">
            <a:avLst/>
          </a:prstGeom>
        </p:spPr>
      </p:pic>
      <p:pic>
        <p:nvPicPr>
          <p:cNvPr id="135" name="Picture 134">
            <a:extLst>
              <a:ext uri="{FF2B5EF4-FFF2-40B4-BE49-F238E27FC236}">
                <a16:creationId xmlns:a16="http://schemas.microsoft.com/office/drawing/2014/main" id="{9FC5B64F-6C1C-4037-A8F6-89E10E67F7B0}"/>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6959812" y="295277"/>
            <a:ext cx="1615182" cy="2512506"/>
          </a:xfrm>
          <a:prstGeom prst="rect">
            <a:avLst/>
          </a:prstGeom>
        </p:spPr>
      </p:pic>
      <p:sp>
        <p:nvSpPr>
          <p:cNvPr id="64" name="Title 1">
            <a:extLst>
              <a:ext uri="{FF2B5EF4-FFF2-40B4-BE49-F238E27FC236}">
                <a16:creationId xmlns:a16="http://schemas.microsoft.com/office/drawing/2014/main" id="{10E687D5-E545-4F81-8A5F-58E084DE7459}"/>
              </a:ext>
            </a:extLst>
          </p:cNvPr>
          <p:cNvSpPr txBox="1">
            <a:spLocks/>
          </p:cNvSpPr>
          <p:nvPr/>
        </p:nvSpPr>
        <p:spPr bwMode="auto">
          <a:xfrm>
            <a:off x="6528914" y="2814113"/>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1860</a:t>
            </a:r>
          </a:p>
        </p:txBody>
      </p:sp>
      <p:sp>
        <p:nvSpPr>
          <p:cNvPr id="138" name="Title 1">
            <a:extLst>
              <a:ext uri="{FF2B5EF4-FFF2-40B4-BE49-F238E27FC236}">
                <a16:creationId xmlns:a16="http://schemas.microsoft.com/office/drawing/2014/main" id="{DD5095FB-15DA-4AE5-BDBF-D378A08A9D8B}"/>
              </a:ext>
            </a:extLst>
          </p:cNvPr>
          <p:cNvSpPr txBox="1">
            <a:spLocks/>
          </p:cNvSpPr>
          <p:nvPr/>
        </p:nvSpPr>
        <p:spPr bwMode="auto">
          <a:xfrm>
            <a:off x="561674" y="3856943"/>
            <a:ext cx="8020651" cy="219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rial"/>
                <a:ea typeface="+mj-ea"/>
                <a:cs typeface="+mj-cs"/>
              </a:rPr>
              <a:t>Southern states start seceding December 1860 – February 1861</a:t>
            </a:r>
          </a:p>
        </p:txBody>
      </p:sp>
      <p:sp>
        <p:nvSpPr>
          <p:cNvPr id="140" name="Title 1">
            <a:extLst>
              <a:ext uri="{FF2B5EF4-FFF2-40B4-BE49-F238E27FC236}">
                <a16:creationId xmlns:a16="http://schemas.microsoft.com/office/drawing/2014/main" id="{80183FA9-A80A-4F25-B4BE-0B75A639174B}"/>
              </a:ext>
            </a:extLst>
          </p:cNvPr>
          <p:cNvSpPr txBox="1">
            <a:spLocks/>
          </p:cNvSpPr>
          <p:nvPr/>
        </p:nvSpPr>
        <p:spPr bwMode="auto">
          <a:xfrm>
            <a:off x="1093697" y="3793798"/>
            <a:ext cx="6852316" cy="255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Jefferson Davis elected Confederate President           February 18, 1861</a:t>
            </a:r>
          </a:p>
        </p:txBody>
      </p:sp>
      <p:sp>
        <p:nvSpPr>
          <p:cNvPr id="141" name="Title 1">
            <a:extLst>
              <a:ext uri="{FF2B5EF4-FFF2-40B4-BE49-F238E27FC236}">
                <a16:creationId xmlns:a16="http://schemas.microsoft.com/office/drawing/2014/main" id="{ADFB63E5-725A-4FFC-87CF-FE5108967F63}"/>
              </a:ext>
            </a:extLst>
          </p:cNvPr>
          <p:cNvSpPr txBox="1">
            <a:spLocks/>
          </p:cNvSpPr>
          <p:nvPr/>
        </p:nvSpPr>
        <p:spPr bwMode="auto">
          <a:xfrm>
            <a:off x="822931" y="4193301"/>
            <a:ext cx="7270930" cy="165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a:ea typeface="+mj-ea"/>
                <a:cs typeface="+mj-cs"/>
              </a:rPr>
              <a:t>Lincoln inaugurated – March 4, 1861</a:t>
            </a:r>
          </a:p>
        </p:txBody>
      </p:sp>
      <p:pic>
        <p:nvPicPr>
          <p:cNvPr id="18" name="Picture 17">
            <a:extLst>
              <a:ext uri="{FF2B5EF4-FFF2-40B4-BE49-F238E27FC236}">
                <a16:creationId xmlns:a16="http://schemas.microsoft.com/office/drawing/2014/main" id="{D5315738-51E2-4404-95D3-F48443FC883F}"/>
              </a:ext>
            </a:extLst>
          </p:cNvPr>
          <p:cNvPicPr>
            <a:picLocks noChangeAspect="1"/>
          </p:cNvPicPr>
          <p:nvPr/>
        </p:nvPicPr>
        <p:blipFill>
          <a:blip r:embed="rId7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1405" y="334879"/>
            <a:ext cx="4305300" cy="2286000"/>
          </a:xfrm>
          <a:prstGeom prst="rect">
            <a:avLst/>
          </a:prstGeom>
        </p:spPr>
      </p:pic>
      <p:pic>
        <p:nvPicPr>
          <p:cNvPr id="145" name="Picture 144">
            <a:extLst>
              <a:ext uri="{FF2B5EF4-FFF2-40B4-BE49-F238E27FC236}">
                <a16:creationId xmlns:a16="http://schemas.microsoft.com/office/drawing/2014/main" id="{8E4ACA4A-E274-4FCE-AD03-AC407A98AC2A}"/>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6747943" y="406317"/>
            <a:ext cx="2143125" cy="2143125"/>
          </a:xfrm>
          <a:prstGeom prst="rect">
            <a:avLst/>
          </a:prstGeom>
        </p:spPr>
      </p:pic>
      <p:pic>
        <p:nvPicPr>
          <p:cNvPr id="147" name="Picture 146">
            <a:extLst>
              <a:ext uri="{FF2B5EF4-FFF2-40B4-BE49-F238E27FC236}">
                <a16:creationId xmlns:a16="http://schemas.microsoft.com/office/drawing/2014/main" id="{97D67DEF-B2F0-40B2-A789-FEE1503A6023}"/>
              </a:ext>
            </a:extLst>
          </p:cNvPr>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5573486" y="326482"/>
            <a:ext cx="3349171" cy="2256039"/>
          </a:xfrm>
          <a:prstGeom prst="rect">
            <a:avLst/>
          </a:prstGeom>
        </p:spPr>
      </p:pic>
      <p:pic>
        <p:nvPicPr>
          <p:cNvPr id="181" name="Picture 180">
            <a:extLst>
              <a:ext uri="{FF2B5EF4-FFF2-40B4-BE49-F238E27FC236}">
                <a16:creationId xmlns:a16="http://schemas.microsoft.com/office/drawing/2014/main" id="{9971BC94-3865-4DCA-928E-7B619B023CB6}"/>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221343" y="56263"/>
            <a:ext cx="2434756" cy="1583809"/>
          </a:xfrm>
          <a:prstGeom prst="rect">
            <a:avLst/>
          </a:prstGeom>
        </p:spPr>
      </p:pic>
      <p:sp>
        <p:nvSpPr>
          <p:cNvPr id="223" name="Star: 5 Points 222">
            <a:extLst>
              <a:ext uri="{FF2B5EF4-FFF2-40B4-BE49-F238E27FC236}">
                <a16:creationId xmlns:a16="http://schemas.microsoft.com/office/drawing/2014/main" id="{1E595176-DCA0-4712-B610-281132CE32B9}"/>
              </a:ext>
            </a:extLst>
          </p:cNvPr>
          <p:cNvSpPr/>
          <p:nvPr/>
        </p:nvSpPr>
        <p:spPr>
          <a:xfrm rot="17165096" flipH="1">
            <a:off x="2267020" y="1116120"/>
            <a:ext cx="45719" cy="45719"/>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itle 1">
            <a:extLst>
              <a:ext uri="{FF2B5EF4-FFF2-40B4-BE49-F238E27FC236}">
                <a16:creationId xmlns:a16="http://schemas.microsoft.com/office/drawing/2014/main" id="{D030BEA1-D934-4F1D-AFB0-70674A8E3C26}"/>
              </a:ext>
            </a:extLst>
          </p:cNvPr>
          <p:cNvSpPr txBox="1">
            <a:spLocks/>
          </p:cNvSpPr>
          <p:nvPr/>
        </p:nvSpPr>
        <p:spPr bwMode="auto">
          <a:xfrm>
            <a:off x="975331" y="4345701"/>
            <a:ext cx="7270930" cy="165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Kansas joins as free state - January 29</a:t>
            </a:r>
            <a:r>
              <a:rPr lang="en-US" b="1" baseline="30000" dirty="0">
                <a:solidFill>
                  <a:srgbClr val="000000"/>
                </a:solidFill>
              </a:rPr>
              <a:t>th</a:t>
            </a:r>
            <a:r>
              <a:rPr lang="en-US" b="1" dirty="0">
                <a:solidFill>
                  <a:srgbClr val="000000"/>
                </a:solidFill>
              </a:rPr>
              <a:t>, #34 </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sp>
        <p:nvSpPr>
          <p:cNvPr id="65" name="Title 1">
            <a:extLst>
              <a:ext uri="{FF2B5EF4-FFF2-40B4-BE49-F238E27FC236}">
                <a16:creationId xmlns:a16="http://schemas.microsoft.com/office/drawing/2014/main" id="{05C72BAD-A2D1-4FAC-9F6E-895484A8AEBF}"/>
              </a:ext>
            </a:extLst>
          </p:cNvPr>
          <p:cNvSpPr txBox="1">
            <a:spLocks/>
          </p:cNvSpPr>
          <p:nvPr/>
        </p:nvSpPr>
        <p:spPr bwMode="auto">
          <a:xfrm>
            <a:off x="6745877" y="280656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1861</a:t>
            </a:r>
          </a:p>
        </p:txBody>
      </p:sp>
      <p:pic>
        <p:nvPicPr>
          <p:cNvPr id="149" name="Picture 148">
            <a:extLst>
              <a:ext uri="{FF2B5EF4-FFF2-40B4-BE49-F238E27FC236}">
                <a16:creationId xmlns:a16="http://schemas.microsoft.com/office/drawing/2014/main" id="{C1ADF68C-1C8C-46F5-AB22-2A683564D040}"/>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2827824" y="4300714"/>
            <a:ext cx="3478827" cy="2331900"/>
          </a:xfrm>
          <a:prstGeom prst="rect">
            <a:avLst/>
          </a:prstGeom>
        </p:spPr>
      </p:pic>
      <p:pic>
        <p:nvPicPr>
          <p:cNvPr id="211" name="Picture 210">
            <a:extLst>
              <a:ext uri="{FF2B5EF4-FFF2-40B4-BE49-F238E27FC236}">
                <a16:creationId xmlns:a16="http://schemas.microsoft.com/office/drawing/2014/main" id="{5B4ECDD5-1073-4D21-843B-6629CB4EABFF}"/>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2728669" y="78810"/>
            <a:ext cx="4839514" cy="3067231"/>
          </a:xfrm>
          <a:prstGeom prst="rect">
            <a:avLst/>
          </a:prstGeom>
        </p:spPr>
      </p:pic>
      <p:sp>
        <p:nvSpPr>
          <p:cNvPr id="3" name="TextBox 2">
            <a:extLst>
              <a:ext uri="{FF2B5EF4-FFF2-40B4-BE49-F238E27FC236}">
                <a16:creationId xmlns:a16="http://schemas.microsoft.com/office/drawing/2014/main" id="{9C22A90E-9AB0-4879-99C1-A735632E7D94}"/>
              </a:ext>
            </a:extLst>
          </p:cNvPr>
          <p:cNvSpPr txBox="1"/>
          <p:nvPr/>
        </p:nvSpPr>
        <p:spPr>
          <a:xfrm>
            <a:off x="2934168" y="6132656"/>
            <a:ext cx="3275140"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Goudy Stout" panose="0202090407030B020401" pitchFamily="18" charset="0"/>
              </a:rPr>
              <a:t>Fort Sumter</a:t>
            </a:r>
          </a:p>
        </p:txBody>
      </p:sp>
      <p:sp>
        <p:nvSpPr>
          <p:cNvPr id="213" name="Title 1">
            <a:extLst>
              <a:ext uri="{FF2B5EF4-FFF2-40B4-BE49-F238E27FC236}">
                <a16:creationId xmlns:a16="http://schemas.microsoft.com/office/drawing/2014/main" id="{E781D75D-9EED-4DF2-BDDB-65F47FB7AB22}"/>
              </a:ext>
            </a:extLst>
          </p:cNvPr>
          <p:cNvSpPr txBox="1">
            <a:spLocks/>
          </p:cNvSpPr>
          <p:nvPr/>
        </p:nvSpPr>
        <p:spPr bwMode="auto">
          <a:xfrm>
            <a:off x="227352" y="3757870"/>
            <a:ext cx="8689295" cy="290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Emancipation Proclamation Pres. Abraham Lincoln decrees that all slaves in Rebel territory are free on January 1, 1863</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pic>
        <p:nvPicPr>
          <p:cNvPr id="225" name="Picture 224">
            <a:extLst>
              <a:ext uri="{FF2B5EF4-FFF2-40B4-BE49-F238E27FC236}">
                <a16:creationId xmlns:a16="http://schemas.microsoft.com/office/drawing/2014/main" id="{3404E3DE-8604-40A8-AD47-3E5E75B5ABDD}"/>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5221311" y="199114"/>
            <a:ext cx="3695336" cy="2463557"/>
          </a:xfrm>
          <a:prstGeom prst="rect">
            <a:avLst/>
          </a:prstGeom>
        </p:spPr>
      </p:pic>
      <p:sp>
        <p:nvSpPr>
          <p:cNvPr id="143" name="Title 1">
            <a:extLst>
              <a:ext uri="{FF2B5EF4-FFF2-40B4-BE49-F238E27FC236}">
                <a16:creationId xmlns:a16="http://schemas.microsoft.com/office/drawing/2014/main" id="{3418B0DB-5396-42A7-B602-4D443854239D}"/>
              </a:ext>
            </a:extLst>
          </p:cNvPr>
          <p:cNvSpPr txBox="1">
            <a:spLocks/>
          </p:cNvSpPr>
          <p:nvPr/>
        </p:nvSpPr>
        <p:spPr bwMode="auto">
          <a:xfrm>
            <a:off x="7139739" y="2811119"/>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1863</a:t>
            </a:r>
          </a:p>
        </p:txBody>
      </p:sp>
      <p:pic>
        <p:nvPicPr>
          <p:cNvPr id="234" name="Picture 233">
            <a:extLst>
              <a:ext uri="{FF2B5EF4-FFF2-40B4-BE49-F238E27FC236}">
                <a16:creationId xmlns:a16="http://schemas.microsoft.com/office/drawing/2014/main" id="{B6738062-C111-4009-BCCD-80397D630127}"/>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6778399" y="218766"/>
            <a:ext cx="2143125" cy="2143125"/>
          </a:xfrm>
          <a:prstGeom prst="rect">
            <a:avLst/>
          </a:prstGeom>
        </p:spPr>
      </p:pic>
      <p:pic>
        <p:nvPicPr>
          <p:cNvPr id="227" name="Picture 226">
            <a:extLst>
              <a:ext uri="{FF2B5EF4-FFF2-40B4-BE49-F238E27FC236}">
                <a16:creationId xmlns:a16="http://schemas.microsoft.com/office/drawing/2014/main" id="{70EF74C5-2B01-4D33-ABEA-DBBE2CEA166C}"/>
              </a:ext>
            </a:extLst>
          </p:cNvPr>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a:xfrm>
            <a:off x="222476" y="56263"/>
            <a:ext cx="2434756" cy="1583809"/>
          </a:xfrm>
          <a:prstGeom prst="rect">
            <a:avLst/>
          </a:prstGeom>
        </p:spPr>
      </p:pic>
      <p:pic>
        <p:nvPicPr>
          <p:cNvPr id="229" name="Picture 228">
            <a:extLst>
              <a:ext uri="{FF2B5EF4-FFF2-40B4-BE49-F238E27FC236}">
                <a16:creationId xmlns:a16="http://schemas.microsoft.com/office/drawing/2014/main" id="{92299701-4A79-453A-9178-B81E90E7935A}"/>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190438" y="1788762"/>
            <a:ext cx="2578705" cy="1634444"/>
          </a:xfrm>
          <a:prstGeom prst="rect">
            <a:avLst/>
          </a:prstGeom>
        </p:spPr>
      </p:pic>
      <p:pic>
        <p:nvPicPr>
          <p:cNvPr id="231" name="Picture 230">
            <a:extLst>
              <a:ext uri="{FF2B5EF4-FFF2-40B4-BE49-F238E27FC236}">
                <a16:creationId xmlns:a16="http://schemas.microsoft.com/office/drawing/2014/main" id="{978410E8-D6B0-4283-8721-CD5C22E19D80}"/>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2781150" y="686446"/>
            <a:ext cx="4478289" cy="2746684"/>
          </a:xfrm>
          <a:prstGeom prst="rect">
            <a:avLst/>
          </a:prstGeom>
        </p:spPr>
      </p:pic>
      <p:sp>
        <p:nvSpPr>
          <p:cNvPr id="214" name="Title 1">
            <a:extLst>
              <a:ext uri="{FF2B5EF4-FFF2-40B4-BE49-F238E27FC236}">
                <a16:creationId xmlns:a16="http://schemas.microsoft.com/office/drawing/2014/main" id="{08BCCC02-DD27-44F2-9579-088D2CA30B64}"/>
              </a:ext>
            </a:extLst>
          </p:cNvPr>
          <p:cNvSpPr txBox="1">
            <a:spLocks/>
          </p:cNvSpPr>
          <p:nvPr/>
        </p:nvSpPr>
        <p:spPr bwMode="auto">
          <a:xfrm>
            <a:off x="1895304" y="4240811"/>
            <a:ext cx="5353391" cy="169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Lincoln reelected as President</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sp>
        <p:nvSpPr>
          <p:cNvPr id="232" name="Title 1">
            <a:extLst>
              <a:ext uri="{FF2B5EF4-FFF2-40B4-BE49-F238E27FC236}">
                <a16:creationId xmlns:a16="http://schemas.microsoft.com/office/drawing/2014/main" id="{C9806460-73CC-4A68-B15A-D035E6C2F778}"/>
              </a:ext>
            </a:extLst>
          </p:cNvPr>
          <p:cNvSpPr txBox="1">
            <a:spLocks/>
          </p:cNvSpPr>
          <p:nvPr/>
        </p:nvSpPr>
        <p:spPr bwMode="auto">
          <a:xfrm>
            <a:off x="1466537" y="4277097"/>
            <a:ext cx="6210925" cy="169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Nevada joins as a free state October 31, 1864</a:t>
            </a:r>
            <a:endParaRPr kumimoji="0" lang="en-US" sz="4400" b="1" i="0" u="none" strike="noStrike" kern="1200" cap="none" spc="0" normalizeH="0" baseline="0" noProof="0" dirty="0">
              <a:ln>
                <a:noFill/>
              </a:ln>
              <a:solidFill>
                <a:srgbClr val="000000"/>
              </a:solidFill>
              <a:effectLst/>
              <a:uLnTx/>
              <a:uFillTx/>
              <a:latin typeface="Arial"/>
              <a:ea typeface="+mj-ea"/>
              <a:cs typeface="+mj-cs"/>
            </a:endParaRPr>
          </a:p>
        </p:txBody>
      </p:sp>
      <p:sp>
        <p:nvSpPr>
          <p:cNvPr id="144" name="Title 1">
            <a:extLst>
              <a:ext uri="{FF2B5EF4-FFF2-40B4-BE49-F238E27FC236}">
                <a16:creationId xmlns:a16="http://schemas.microsoft.com/office/drawing/2014/main" id="{3F398B63-3B23-4DB5-B90A-697800EDEA42}"/>
              </a:ext>
            </a:extLst>
          </p:cNvPr>
          <p:cNvSpPr txBox="1">
            <a:spLocks/>
          </p:cNvSpPr>
          <p:nvPr/>
        </p:nvSpPr>
        <p:spPr bwMode="auto">
          <a:xfrm>
            <a:off x="7278793" y="2808949"/>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1864</a:t>
            </a:r>
          </a:p>
        </p:txBody>
      </p:sp>
      <p:sp>
        <p:nvSpPr>
          <p:cNvPr id="215" name="Title 1">
            <a:extLst>
              <a:ext uri="{FF2B5EF4-FFF2-40B4-BE49-F238E27FC236}">
                <a16:creationId xmlns:a16="http://schemas.microsoft.com/office/drawing/2014/main" id="{012F72F2-45B5-4E01-8726-60878B6D8E8A}"/>
              </a:ext>
            </a:extLst>
          </p:cNvPr>
          <p:cNvSpPr txBox="1">
            <a:spLocks/>
          </p:cNvSpPr>
          <p:nvPr/>
        </p:nvSpPr>
        <p:spPr bwMode="auto">
          <a:xfrm>
            <a:off x="222475" y="3939296"/>
            <a:ext cx="8689295" cy="25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April 9, 1865 American Civil War </a:t>
            </a:r>
            <a:r>
              <a:rPr lang="en-US" sz="3500" b="1" dirty="0">
                <a:solidFill>
                  <a:srgbClr val="000000"/>
                </a:solidFill>
              </a:rPr>
              <a:t>Ends at Appomattox Courthouse where General Robert E. Lee surrenders his army to General Ulysses S. Grant</a:t>
            </a:r>
            <a:endParaRPr kumimoji="0" lang="en-US" sz="3500" b="1" i="0" u="none" strike="noStrike" kern="1200" cap="none" spc="0" normalizeH="0" baseline="0" noProof="0" dirty="0">
              <a:ln>
                <a:noFill/>
              </a:ln>
              <a:solidFill>
                <a:srgbClr val="000000"/>
              </a:solidFill>
              <a:effectLst/>
              <a:uLnTx/>
              <a:uFillTx/>
              <a:latin typeface="Arial"/>
            </a:endParaRPr>
          </a:p>
        </p:txBody>
      </p:sp>
      <p:sp>
        <p:nvSpPr>
          <p:cNvPr id="217" name="Title 1">
            <a:extLst>
              <a:ext uri="{FF2B5EF4-FFF2-40B4-BE49-F238E27FC236}">
                <a16:creationId xmlns:a16="http://schemas.microsoft.com/office/drawing/2014/main" id="{218FBFE5-22A1-450A-B3D2-E4CF9BB9B61D}"/>
              </a:ext>
            </a:extLst>
          </p:cNvPr>
          <p:cNvSpPr txBox="1">
            <a:spLocks/>
          </p:cNvSpPr>
          <p:nvPr/>
        </p:nvSpPr>
        <p:spPr bwMode="auto">
          <a:xfrm>
            <a:off x="128568" y="3939296"/>
            <a:ext cx="8689295" cy="161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pt-BR" b="1" dirty="0">
                <a:solidFill>
                  <a:srgbClr val="000000"/>
                </a:solidFill>
              </a:rPr>
              <a:t>April 14, 1865 Abraham Lincoln assassinated</a:t>
            </a:r>
            <a:endParaRPr kumimoji="0" lang="en-US" sz="3500" b="1" i="0" u="none" strike="noStrike" kern="1200" cap="none" spc="0" normalizeH="0" baseline="0" noProof="0" dirty="0">
              <a:ln>
                <a:noFill/>
              </a:ln>
              <a:solidFill>
                <a:srgbClr val="000000"/>
              </a:solidFill>
              <a:effectLst/>
              <a:uLnTx/>
              <a:uFillTx/>
              <a:latin typeface="Arial"/>
            </a:endParaRPr>
          </a:p>
        </p:txBody>
      </p:sp>
      <p:sp>
        <p:nvSpPr>
          <p:cNvPr id="218" name="Title 1">
            <a:extLst>
              <a:ext uri="{FF2B5EF4-FFF2-40B4-BE49-F238E27FC236}">
                <a16:creationId xmlns:a16="http://schemas.microsoft.com/office/drawing/2014/main" id="{11090177-3AD9-493A-B184-4F6770459CFC}"/>
              </a:ext>
            </a:extLst>
          </p:cNvPr>
          <p:cNvSpPr txBox="1">
            <a:spLocks/>
          </p:cNvSpPr>
          <p:nvPr/>
        </p:nvSpPr>
        <p:spPr bwMode="auto">
          <a:xfrm>
            <a:off x="181323" y="3966402"/>
            <a:ext cx="8805164" cy="265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April 15, 1865 Democrat Andrew Johnson </a:t>
            </a:r>
            <a:r>
              <a:rPr lang="en-US" sz="4000" b="1" dirty="0">
                <a:solidFill>
                  <a:srgbClr val="000000"/>
                </a:solidFill>
              </a:rPr>
              <a:t>is sworn in. </a:t>
            </a:r>
            <a:r>
              <a:rPr lang="en-US" sz="3600" b="1" dirty="0">
                <a:solidFill>
                  <a:srgbClr val="000000"/>
                </a:solidFill>
              </a:rPr>
              <a:t>Does not give protection to former slaves and later acquitted from impeachment </a:t>
            </a:r>
            <a:r>
              <a:rPr lang="en-US" sz="3000" b="1" dirty="0">
                <a:solidFill>
                  <a:srgbClr val="000000"/>
                </a:solidFill>
              </a:rPr>
              <a:t>by one vote</a:t>
            </a:r>
            <a:endParaRPr kumimoji="0" lang="en-US" sz="3000" b="1" i="0" u="none" strike="noStrike" kern="1200" cap="none" spc="0" normalizeH="0" baseline="0" noProof="0" dirty="0">
              <a:ln>
                <a:noFill/>
              </a:ln>
              <a:solidFill>
                <a:srgbClr val="000000"/>
              </a:solidFill>
              <a:effectLst/>
              <a:uLnTx/>
              <a:uFillTx/>
              <a:latin typeface="Arial"/>
            </a:endParaRPr>
          </a:p>
        </p:txBody>
      </p:sp>
      <p:sp>
        <p:nvSpPr>
          <p:cNvPr id="220" name="Title 1">
            <a:extLst>
              <a:ext uri="{FF2B5EF4-FFF2-40B4-BE49-F238E27FC236}">
                <a16:creationId xmlns:a16="http://schemas.microsoft.com/office/drawing/2014/main" id="{2710CE35-5913-4C9E-BF9B-AE6A0DA3A046}"/>
              </a:ext>
            </a:extLst>
          </p:cNvPr>
          <p:cNvSpPr txBox="1">
            <a:spLocks/>
          </p:cNvSpPr>
          <p:nvPr/>
        </p:nvSpPr>
        <p:spPr bwMode="auto">
          <a:xfrm>
            <a:off x="219659" y="3964405"/>
            <a:ext cx="8689295" cy="25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November 6, 1865 The last Confederate surrender when </a:t>
            </a:r>
            <a:r>
              <a:rPr lang="en-US" sz="4000" b="1" dirty="0">
                <a:solidFill>
                  <a:srgbClr val="000000"/>
                </a:solidFill>
              </a:rPr>
              <a:t>the warship CSS Shenandoah </a:t>
            </a:r>
            <a:r>
              <a:rPr lang="en-US" sz="3600" b="1" dirty="0">
                <a:solidFill>
                  <a:srgbClr val="000000"/>
                </a:solidFill>
              </a:rPr>
              <a:t>surrendered at Liverpool, England</a:t>
            </a:r>
            <a:endParaRPr kumimoji="0" lang="en-US" sz="3500" b="1" i="0" u="none" strike="noStrike" kern="1200" cap="none" spc="0" normalizeH="0" baseline="0" noProof="0" dirty="0">
              <a:ln>
                <a:noFill/>
              </a:ln>
              <a:solidFill>
                <a:srgbClr val="000000"/>
              </a:solidFill>
              <a:effectLst/>
              <a:uLnTx/>
              <a:uFillTx/>
              <a:latin typeface="Arial"/>
            </a:endParaRPr>
          </a:p>
        </p:txBody>
      </p:sp>
      <p:sp>
        <p:nvSpPr>
          <p:cNvPr id="216" name="Title 1">
            <a:extLst>
              <a:ext uri="{FF2B5EF4-FFF2-40B4-BE49-F238E27FC236}">
                <a16:creationId xmlns:a16="http://schemas.microsoft.com/office/drawing/2014/main" id="{141E2355-9695-42A0-BE83-CAA67167B4C4}"/>
              </a:ext>
            </a:extLst>
          </p:cNvPr>
          <p:cNvSpPr txBox="1">
            <a:spLocks/>
          </p:cNvSpPr>
          <p:nvPr/>
        </p:nvSpPr>
        <p:spPr bwMode="auto">
          <a:xfrm>
            <a:off x="169418" y="3920839"/>
            <a:ext cx="8689295" cy="25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December 6, Slavery Abolished The 13th Amendment to the United States Constitution outlaws slavery</a:t>
            </a:r>
            <a:endParaRPr kumimoji="0" lang="en-US" sz="3500" b="1" i="0" u="none" strike="noStrike" kern="1200" cap="none" spc="0" normalizeH="0" baseline="0" noProof="0" dirty="0">
              <a:ln>
                <a:noFill/>
              </a:ln>
              <a:solidFill>
                <a:srgbClr val="000000"/>
              </a:solidFill>
              <a:effectLst/>
              <a:uLnTx/>
              <a:uFillTx/>
              <a:latin typeface="Arial"/>
            </a:endParaRPr>
          </a:p>
        </p:txBody>
      </p:sp>
      <p:pic>
        <p:nvPicPr>
          <p:cNvPr id="236" name="Picture 235">
            <a:extLst>
              <a:ext uri="{FF2B5EF4-FFF2-40B4-BE49-F238E27FC236}">
                <a16:creationId xmlns:a16="http://schemas.microsoft.com/office/drawing/2014/main" id="{5598A26A-68F5-4CD2-A3A4-1A76A13D3078}"/>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2757714" y="275874"/>
            <a:ext cx="4733010" cy="3113822"/>
          </a:xfrm>
          <a:prstGeom prst="rect">
            <a:avLst/>
          </a:prstGeom>
        </p:spPr>
      </p:pic>
      <p:pic>
        <p:nvPicPr>
          <p:cNvPr id="224" name="Picture 223">
            <a:extLst>
              <a:ext uri="{FF2B5EF4-FFF2-40B4-BE49-F238E27FC236}">
                <a16:creationId xmlns:a16="http://schemas.microsoft.com/office/drawing/2014/main" id="{582B379C-68E2-4393-A67F-43D3A283FB07}"/>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2770652" y="286877"/>
            <a:ext cx="4720071" cy="3091815"/>
          </a:xfrm>
          <a:prstGeom prst="rect">
            <a:avLst/>
          </a:prstGeom>
        </p:spPr>
      </p:pic>
      <p:pic>
        <p:nvPicPr>
          <p:cNvPr id="228" name="Picture 227">
            <a:extLst>
              <a:ext uri="{FF2B5EF4-FFF2-40B4-BE49-F238E27FC236}">
                <a16:creationId xmlns:a16="http://schemas.microsoft.com/office/drawing/2014/main" id="{B0708D3A-F876-4807-88C6-0EF884FEF9D2}"/>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2757714" y="286877"/>
            <a:ext cx="4733010" cy="3109465"/>
          </a:xfrm>
          <a:prstGeom prst="rect">
            <a:avLst/>
          </a:prstGeom>
        </p:spPr>
      </p:pic>
      <p:pic>
        <p:nvPicPr>
          <p:cNvPr id="233" name="Picture 232">
            <a:extLst>
              <a:ext uri="{FF2B5EF4-FFF2-40B4-BE49-F238E27FC236}">
                <a16:creationId xmlns:a16="http://schemas.microsoft.com/office/drawing/2014/main" id="{C7F432C3-9DD7-4408-8D3E-28DF2CC51DF2}"/>
              </a:ext>
            </a:extLst>
          </p:cNvPr>
          <p:cNvPicPr>
            <a:picLocks noChangeAspect="1"/>
          </p:cNvPicPr>
          <p:nvPr/>
        </p:nvPicPr>
        <p:blipFill rotWithShape="1">
          <a:blip r:embed="rId91">
            <a:extLst>
              <a:ext uri="{28A0092B-C50C-407E-A947-70E740481C1C}">
                <a14:useLocalDpi xmlns:a14="http://schemas.microsoft.com/office/drawing/2010/main" val="0"/>
              </a:ext>
            </a:extLst>
          </a:blip>
          <a:srcRect t="678"/>
          <a:stretch/>
        </p:blipFill>
        <p:spPr>
          <a:xfrm>
            <a:off x="2770651" y="275873"/>
            <a:ext cx="4733010" cy="3102818"/>
          </a:xfrm>
          <a:prstGeom prst="rect">
            <a:avLst/>
          </a:prstGeom>
        </p:spPr>
      </p:pic>
      <p:pic>
        <p:nvPicPr>
          <p:cNvPr id="237" name="Picture 236">
            <a:extLst>
              <a:ext uri="{FF2B5EF4-FFF2-40B4-BE49-F238E27FC236}">
                <a16:creationId xmlns:a16="http://schemas.microsoft.com/office/drawing/2014/main" id="{BB449C96-30F8-400B-AE9C-049BB0E2F471}"/>
              </a:ext>
            </a:extLst>
          </p:cNvPr>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2796984" y="61947"/>
            <a:ext cx="4706677" cy="3316744"/>
          </a:xfrm>
          <a:prstGeom prst="rect">
            <a:avLst/>
          </a:prstGeom>
        </p:spPr>
      </p:pic>
      <p:sp>
        <p:nvSpPr>
          <p:cNvPr id="146" name="Title 1">
            <a:extLst>
              <a:ext uri="{FF2B5EF4-FFF2-40B4-BE49-F238E27FC236}">
                <a16:creationId xmlns:a16="http://schemas.microsoft.com/office/drawing/2014/main" id="{E872A01F-C8C4-43C2-9DAD-B3C9DFB29719}"/>
              </a:ext>
            </a:extLst>
          </p:cNvPr>
          <p:cNvSpPr txBox="1">
            <a:spLocks/>
          </p:cNvSpPr>
          <p:nvPr/>
        </p:nvSpPr>
        <p:spPr bwMode="auto">
          <a:xfrm>
            <a:off x="7447182" y="2798676"/>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1865</a:t>
            </a:r>
          </a:p>
        </p:txBody>
      </p:sp>
      <p:sp>
        <p:nvSpPr>
          <p:cNvPr id="222" name="Title 1">
            <a:extLst>
              <a:ext uri="{FF2B5EF4-FFF2-40B4-BE49-F238E27FC236}">
                <a16:creationId xmlns:a16="http://schemas.microsoft.com/office/drawing/2014/main" id="{916A03DD-FFC2-4D80-875F-27AA05C83C1E}"/>
              </a:ext>
            </a:extLst>
          </p:cNvPr>
          <p:cNvSpPr txBox="1">
            <a:spLocks/>
          </p:cNvSpPr>
          <p:nvPr/>
        </p:nvSpPr>
        <p:spPr bwMode="auto">
          <a:xfrm>
            <a:off x="227352" y="3861548"/>
            <a:ext cx="8689295" cy="25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lang="en-US" b="1" dirty="0">
                <a:solidFill>
                  <a:srgbClr val="000000"/>
                </a:solidFill>
              </a:rPr>
              <a:t>August 20, 1866 President Johnson formally declared the end of the war</a:t>
            </a:r>
            <a:endParaRPr kumimoji="0" lang="en-US" sz="3500" b="1" i="0" u="none" strike="noStrike" kern="1200" cap="none" spc="0" normalizeH="0" baseline="0" noProof="0" dirty="0">
              <a:ln>
                <a:noFill/>
              </a:ln>
              <a:solidFill>
                <a:srgbClr val="000000"/>
              </a:solidFill>
              <a:effectLst/>
              <a:uLnTx/>
              <a:uFillTx/>
              <a:latin typeface="Arial"/>
            </a:endParaRPr>
          </a:p>
        </p:txBody>
      </p:sp>
      <p:pic>
        <p:nvPicPr>
          <p:cNvPr id="239" name="Picture 238">
            <a:extLst>
              <a:ext uri="{FF2B5EF4-FFF2-40B4-BE49-F238E27FC236}">
                <a16:creationId xmlns:a16="http://schemas.microsoft.com/office/drawing/2014/main" id="{5508BB3E-5EC1-4DCE-9F26-F264D86C75A5}"/>
              </a:ext>
            </a:extLst>
          </p:cNvPr>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flipH="1">
            <a:off x="6709244" y="0"/>
            <a:ext cx="2434756" cy="1770740"/>
          </a:xfrm>
          <a:prstGeom prst="rect">
            <a:avLst/>
          </a:prstGeom>
        </p:spPr>
      </p:pic>
      <p:sp>
        <p:nvSpPr>
          <p:cNvPr id="173" name="Title 1">
            <a:extLst>
              <a:ext uri="{FF2B5EF4-FFF2-40B4-BE49-F238E27FC236}">
                <a16:creationId xmlns:a16="http://schemas.microsoft.com/office/drawing/2014/main" id="{99AEEDDE-ACED-458A-BBFF-52B412B5FA0B}"/>
              </a:ext>
            </a:extLst>
          </p:cNvPr>
          <p:cNvSpPr txBox="1">
            <a:spLocks/>
          </p:cNvSpPr>
          <p:nvPr/>
        </p:nvSpPr>
        <p:spPr bwMode="auto">
          <a:xfrm>
            <a:off x="7508829" y="2808278"/>
            <a:ext cx="1468828" cy="8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a:ea typeface="+mj-ea"/>
                <a:cs typeface="+mj-cs"/>
              </a:rPr>
              <a:t>1866</a:t>
            </a:r>
          </a:p>
        </p:txBody>
      </p:sp>
      <p:sp>
        <p:nvSpPr>
          <p:cNvPr id="240" name="TextBox 239">
            <a:extLst>
              <a:ext uri="{FF2B5EF4-FFF2-40B4-BE49-F238E27FC236}">
                <a16:creationId xmlns:a16="http://schemas.microsoft.com/office/drawing/2014/main" id="{1454C6F1-4862-49B8-9416-73AA9D018406}"/>
              </a:ext>
            </a:extLst>
          </p:cNvPr>
          <p:cNvSpPr txBox="1"/>
          <p:nvPr/>
        </p:nvSpPr>
        <p:spPr>
          <a:xfrm>
            <a:off x="2430722" y="4615286"/>
            <a:ext cx="4333712" cy="1077218"/>
          </a:xfrm>
          <a:prstGeom prst="rect">
            <a:avLst/>
          </a:prstGeom>
          <a:noFill/>
        </p:spPr>
        <p:txBody>
          <a:bodyPr wrap="square" rtlCol="0">
            <a:spAutoFit/>
          </a:bodyPr>
          <a:lstStyle/>
          <a:p>
            <a:pPr algn="ctr"/>
            <a:r>
              <a:rPr lang="en-US" sz="3200" b="1" dirty="0"/>
              <a:t>Northwest Ordinance No Slaves N. Ohio </a:t>
            </a:r>
          </a:p>
        </p:txBody>
      </p:sp>
      <p:sp>
        <p:nvSpPr>
          <p:cNvPr id="8" name="TextBox 7">
            <a:extLst>
              <a:ext uri="{FF2B5EF4-FFF2-40B4-BE49-F238E27FC236}">
                <a16:creationId xmlns:a16="http://schemas.microsoft.com/office/drawing/2014/main" id="{AB06CAA9-ABF4-44B4-8C11-96C3B8B2F3A9}"/>
              </a:ext>
            </a:extLst>
          </p:cNvPr>
          <p:cNvSpPr txBox="1"/>
          <p:nvPr/>
        </p:nvSpPr>
        <p:spPr>
          <a:xfrm>
            <a:off x="1899912" y="4779081"/>
            <a:ext cx="5544456" cy="584775"/>
          </a:xfrm>
          <a:prstGeom prst="rect">
            <a:avLst/>
          </a:prstGeom>
          <a:noFill/>
        </p:spPr>
        <p:txBody>
          <a:bodyPr wrap="square" rtlCol="0">
            <a:spAutoFit/>
          </a:bodyPr>
          <a:lstStyle/>
          <a:p>
            <a:r>
              <a:rPr lang="en-US" sz="3200" b="1" dirty="0"/>
              <a:t>Congress Ends Slave Trade</a:t>
            </a:r>
          </a:p>
        </p:txBody>
      </p:sp>
      <p:sp>
        <p:nvSpPr>
          <p:cNvPr id="160" name="TextBox 159">
            <a:extLst>
              <a:ext uri="{FF2B5EF4-FFF2-40B4-BE49-F238E27FC236}">
                <a16:creationId xmlns:a16="http://schemas.microsoft.com/office/drawing/2014/main" id="{E28EEAF1-A826-461D-BB71-85B6241F4A79}"/>
              </a:ext>
            </a:extLst>
          </p:cNvPr>
          <p:cNvSpPr txBox="1"/>
          <p:nvPr/>
        </p:nvSpPr>
        <p:spPr>
          <a:xfrm>
            <a:off x="2513546" y="4802599"/>
            <a:ext cx="4075722" cy="584775"/>
          </a:xfrm>
          <a:prstGeom prst="rect">
            <a:avLst/>
          </a:prstGeom>
          <a:noFill/>
        </p:spPr>
        <p:txBody>
          <a:bodyPr wrap="square" rtlCol="0">
            <a:spAutoFit/>
          </a:bodyPr>
          <a:lstStyle/>
          <a:p>
            <a:r>
              <a:rPr lang="en-US" sz="3200" b="1" dirty="0"/>
              <a:t>Louisiana Purchase</a:t>
            </a:r>
          </a:p>
        </p:txBody>
      </p:sp>
      <p:sp>
        <p:nvSpPr>
          <p:cNvPr id="241" name="TextBox 240">
            <a:extLst>
              <a:ext uri="{FF2B5EF4-FFF2-40B4-BE49-F238E27FC236}">
                <a16:creationId xmlns:a16="http://schemas.microsoft.com/office/drawing/2014/main" id="{4D3AD166-72F9-4710-8153-5655FCFDF8B2}"/>
              </a:ext>
            </a:extLst>
          </p:cNvPr>
          <p:cNvSpPr txBox="1"/>
          <p:nvPr/>
        </p:nvSpPr>
        <p:spPr>
          <a:xfrm>
            <a:off x="2315606" y="4787341"/>
            <a:ext cx="5849001" cy="584775"/>
          </a:xfrm>
          <a:prstGeom prst="rect">
            <a:avLst/>
          </a:prstGeom>
          <a:noFill/>
        </p:spPr>
        <p:txBody>
          <a:bodyPr wrap="square" rtlCol="0">
            <a:spAutoFit/>
          </a:bodyPr>
          <a:lstStyle/>
          <a:p>
            <a:r>
              <a:rPr lang="en-US" sz="3200" b="1" dirty="0"/>
              <a:t>Importing slaves/outlawed</a:t>
            </a:r>
          </a:p>
        </p:txBody>
      </p:sp>
      <p:sp>
        <p:nvSpPr>
          <p:cNvPr id="242" name="TextBox 241">
            <a:extLst>
              <a:ext uri="{FF2B5EF4-FFF2-40B4-BE49-F238E27FC236}">
                <a16:creationId xmlns:a16="http://schemas.microsoft.com/office/drawing/2014/main" id="{3135095D-FD45-46BD-B56E-D05DCB8CD97D}"/>
              </a:ext>
            </a:extLst>
          </p:cNvPr>
          <p:cNvSpPr txBox="1"/>
          <p:nvPr/>
        </p:nvSpPr>
        <p:spPr>
          <a:xfrm>
            <a:off x="2752908" y="4790190"/>
            <a:ext cx="4490766" cy="584775"/>
          </a:xfrm>
          <a:prstGeom prst="rect">
            <a:avLst/>
          </a:prstGeom>
          <a:noFill/>
        </p:spPr>
        <p:txBody>
          <a:bodyPr wrap="square" rtlCol="0">
            <a:spAutoFit/>
          </a:bodyPr>
          <a:lstStyle/>
          <a:p>
            <a:r>
              <a:rPr lang="en-US" sz="3200" b="1" dirty="0"/>
              <a:t>Missouri Compromise</a:t>
            </a:r>
          </a:p>
        </p:txBody>
      </p:sp>
      <p:sp>
        <p:nvSpPr>
          <p:cNvPr id="170" name="TextBox 169">
            <a:extLst>
              <a:ext uri="{FF2B5EF4-FFF2-40B4-BE49-F238E27FC236}">
                <a16:creationId xmlns:a16="http://schemas.microsoft.com/office/drawing/2014/main" id="{441CDBEB-07EF-4D8F-8177-D522F7174FDD}"/>
              </a:ext>
            </a:extLst>
          </p:cNvPr>
          <p:cNvSpPr txBox="1"/>
          <p:nvPr/>
        </p:nvSpPr>
        <p:spPr>
          <a:xfrm>
            <a:off x="3327146" y="4803572"/>
            <a:ext cx="4384266" cy="584775"/>
          </a:xfrm>
          <a:prstGeom prst="rect">
            <a:avLst/>
          </a:prstGeom>
          <a:noFill/>
        </p:spPr>
        <p:txBody>
          <a:bodyPr wrap="square" rtlCol="0">
            <a:spAutoFit/>
          </a:bodyPr>
          <a:lstStyle/>
          <a:p>
            <a:r>
              <a:rPr lang="en-US" sz="3200" b="1" dirty="0"/>
              <a:t>Slave Trade as Piracy</a:t>
            </a:r>
          </a:p>
        </p:txBody>
      </p:sp>
      <p:sp>
        <p:nvSpPr>
          <p:cNvPr id="243" name="TextBox 242">
            <a:extLst>
              <a:ext uri="{FF2B5EF4-FFF2-40B4-BE49-F238E27FC236}">
                <a16:creationId xmlns:a16="http://schemas.microsoft.com/office/drawing/2014/main" id="{8347769E-0E50-4D2E-B23D-497C47513C01}"/>
              </a:ext>
            </a:extLst>
          </p:cNvPr>
          <p:cNvSpPr txBox="1"/>
          <p:nvPr/>
        </p:nvSpPr>
        <p:spPr>
          <a:xfrm>
            <a:off x="4281330" y="4822518"/>
            <a:ext cx="3414706" cy="584775"/>
          </a:xfrm>
          <a:prstGeom prst="rect">
            <a:avLst/>
          </a:prstGeom>
          <a:noFill/>
        </p:spPr>
        <p:txBody>
          <a:bodyPr wrap="square" rtlCol="0">
            <a:spAutoFit/>
          </a:bodyPr>
          <a:lstStyle/>
          <a:p>
            <a:r>
              <a:rPr lang="en-US" sz="3200" b="1" dirty="0"/>
              <a:t>War with Mexico</a:t>
            </a:r>
          </a:p>
        </p:txBody>
      </p:sp>
      <p:sp>
        <p:nvSpPr>
          <p:cNvPr id="189" name="TextBox 188">
            <a:extLst>
              <a:ext uri="{FF2B5EF4-FFF2-40B4-BE49-F238E27FC236}">
                <a16:creationId xmlns:a16="http://schemas.microsoft.com/office/drawing/2014/main" id="{A7D89557-1AE3-4A9A-A626-B4B34410E7C1}"/>
              </a:ext>
            </a:extLst>
          </p:cNvPr>
          <p:cNvSpPr txBox="1"/>
          <p:nvPr/>
        </p:nvSpPr>
        <p:spPr>
          <a:xfrm>
            <a:off x="5145352" y="4814377"/>
            <a:ext cx="3854418" cy="584775"/>
          </a:xfrm>
          <a:prstGeom prst="rect">
            <a:avLst/>
          </a:prstGeom>
          <a:noFill/>
        </p:spPr>
        <p:txBody>
          <a:bodyPr wrap="square" rtlCol="0">
            <a:spAutoFit/>
          </a:bodyPr>
          <a:lstStyle/>
          <a:p>
            <a:r>
              <a:rPr lang="en-US" sz="3200" b="1" dirty="0"/>
              <a:t>Fugitive Slave Act</a:t>
            </a:r>
          </a:p>
        </p:txBody>
      </p:sp>
      <p:sp>
        <p:nvSpPr>
          <p:cNvPr id="194" name="TextBox 193">
            <a:extLst>
              <a:ext uri="{FF2B5EF4-FFF2-40B4-BE49-F238E27FC236}">
                <a16:creationId xmlns:a16="http://schemas.microsoft.com/office/drawing/2014/main" id="{3167CF04-BF0D-4DB2-949C-901F4B680601}"/>
              </a:ext>
            </a:extLst>
          </p:cNvPr>
          <p:cNvSpPr txBox="1"/>
          <p:nvPr/>
        </p:nvSpPr>
        <p:spPr>
          <a:xfrm>
            <a:off x="5145352" y="4820771"/>
            <a:ext cx="3675760" cy="584775"/>
          </a:xfrm>
          <a:prstGeom prst="rect">
            <a:avLst/>
          </a:prstGeom>
          <a:noFill/>
        </p:spPr>
        <p:txBody>
          <a:bodyPr wrap="square" rtlCol="0">
            <a:spAutoFit/>
          </a:bodyPr>
          <a:lstStyle/>
          <a:p>
            <a:r>
              <a:rPr lang="en-US" sz="3200" b="1" dirty="0"/>
              <a:t>Last Compromise</a:t>
            </a:r>
          </a:p>
        </p:txBody>
      </p:sp>
      <p:sp>
        <p:nvSpPr>
          <p:cNvPr id="191" name="TextBox 190">
            <a:extLst>
              <a:ext uri="{FF2B5EF4-FFF2-40B4-BE49-F238E27FC236}">
                <a16:creationId xmlns:a16="http://schemas.microsoft.com/office/drawing/2014/main" id="{427AFA9F-2024-4DCB-B0C9-DAEAD96C22C0}"/>
              </a:ext>
            </a:extLst>
          </p:cNvPr>
          <p:cNvSpPr txBox="1"/>
          <p:nvPr/>
        </p:nvSpPr>
        <p:spPr>
          <a:xfrm>
            <a:off x="4786788" y="5937369"/>
            <a:ext cx="4053857" cy="584775"/>
          </a:xfrm>
          <a:prstGeom prst="rect">
            <a:avLst/>
          </a:prstGeom>
          <a:noFill/>
        </p:spPr>
        <p:txBody>
          <a:bodyPr wrap="square" rtlCol="0">
            <a:spAutoFit/>
          </a:bodyPr>
          <a:lstStyle/>
          <a:p>
            <a:pPr algn="ctr"/>
            <a:r>
              <a:rPr lang="en-US" sz="3200" b="1" dirty="0"/>
              <a:t>MO Comp. repealed</a:t>
            </a:r>
          </a:p>
        </p:txBody>
      </p:sp>
      <p:sp>
        <p:nvSpPr>
          <p:cNvPr id="172" name="TextBox 171">
            <a:extLst>
              <a:ext uri="{FF2B5EF4-FFF2-40B4-BE49-F238E27FC236}">
                <a16:creationId xmlns:a16="http://schemas.microsoft.com/office/drawing/2014/main" id="{C293617D-4D62-4199-BB31-9564125B50C4}"/>
              </a:ext>
            </a:extLst>
          </p:cNvPr>
          <p:cNvSpPr txBox="1"/>
          <p:nvPr/>
        </p:nvSpPr>
        <p:spPr>
          <a:xfrm>
            <a:off x="4128177" y="6056405"/>
            <a:ext cx="4771179" cy="584775"/>
          </a:xfrm>
          <a:prstGeom prst="rect">
            <a:avLst/>
          </a:prstGeom>
          <a:noFill/>
        </p:spPr>
        <p:txBody>
          <a:bodyPr wrap="square" rtlCol="0">
            <a:spAutoFit/>
          </a:bodyPr>
          <a:lstStyle/>
          <a:p>
            <a:r>
              <a:rPr lang="en-US" sz="3200" b="1" dirty="0"/>
              <a:t>Blacks not U.S. citizens</a:t>
            </a:r>
          </a:p>
        </p:txBody>
      </p:sp>
      <p:sp>
        <p:nvSpPr>
          <p:cNvPr id="238" name="Title 1">
            <a:extLst>
              <a:ext uri="{FF2B5EF4-FFF2-40B4-BE49-F238E27FC236}">
                <a16:creationId xmlns:a16="http://schemas.microsoft.com/office/drawing/2014/main" id="{51F93120-8FFA-4298-9293-CA170691001D}"/>
              </a:ext>
            </a:extLst>
          </p:cNvPr>
          <p:cNvSpPr txBox="1">
            <a:spLocks/>
          </p:cNvSpPr>
          <p:nvPr/>
        </p:nvSpPr>
        <p:spPr bwMode="auto">
          <a:xfrm>
            <a:off x="4346214" y="236503"/>
            <a:ext cx="4545106" cy="82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2700">
                  <a:solidFill>
                    <a:schemeClr val="bg1"/>
                  </a:solidFill>
                  <a:prstDash val="solid"/>
                </a:ln>
                <a:blipFill dpi="0" rotWithShape="1">
                  <a:blip r:embed="rId94">
                    <a:extLst>
                      <a:ext uri="{28A0092B-C50C-407E-A947-70E740481C1C}">
                        <a14:useLocalDpi xmlns:a14="http://schemas.microsoft.com/office/drawing/2010/main" val="0"/>
                      </a:ext>
                      <a:ext uri="{837473B0-CC2E-450A-ABE3-18F120FF3D39}">
                        <a1611:picAttrSrcUrl xmlns:a1611="http://schemas.microsoft.com/office/drawing/2016/11/main" r:id="rId95"/>
                      </a:ext>
                    </a:extLst>
                  </a:blip>
                  <a:srcRect/>
                  <a:stretch>
                    <a:fillRect/>
                  </a:stretch>
                </a:blipFill>
                <a:effectLst>
                  <a:glow rad="63500">
                    <a:schemeClr val="tx1"/>
                  </a:glow>
                  <a:outerShdw blurRad="12700" dist="38100" dir="2700000" algn="tl" rotWithShape="0">
                    <a:schemeClr val="bg1">
                      <a:lumMod val="50000"/>
                    </a:schemeClr>
                  </a:outerShdw>
                </a:effectLst>
              </a:rPr>
              <a:t>Quick Summary</a:t>
            </a:r>
          </a:p>
        </p:txBody>
      </p:sp>
      <p:pic>
        <p:nvPicPr>
          <p:cNvPr id="245" name="Picture 244">
            <a:extLst>
              <a:ext uri="{FF2B5EF4-FFF2-40B4-BE49-F238E27FC236}">
                <a16:creationId xmlns:a16="http://schemas.microsoft.com/office/drawing/2014/main" id="{CAA463E0-D44D-4BC8-960E-220B94C73678}"/>
              </a:ext>
            </a:extLst>
          </p:cNvPr>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6063716" y="3879667"/>
            <a:ext cx="2913942" cy="2828534"/>
          </a:xfrm>
          <a:prstGeom prst="rect">
            <a:avLst/>
          </a:prstGeom>
        </p:spPr>
      </p:pic>
      <p:sp>
        <p:nvSpPr>
          <p:cNvPr id="246" name="Rectangle 2">
            <a:extLst>
              <a:ext uri="{FF2B5EF4-FFF2-40B4-BE49-F238E27FC236}">
                <a16:creationId xmlns:a16="http://schemas.microsoft.com/office/drawing/2014/main" id="{C55A673D-27CE-48A5-908D-E9DB69F316BE}"/>
              </a:ext>
            </a:extLst>
          </p:cNvPr>
          <p:cNvSpPr txBox="1">
            <a:spLocks noChangeArrowheads="1"/>
          </p:cNvSpPr>
          <p:nvPr/>
        </p:nvSpPr>
        <p:spPr bwMode="auto">
          <a:xfrm>
            <a:off x="573313" y="1843315"/>
            <a:ext cx="7997373" cy="347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Behold, the nations are as a drop in a bucket, And are counted as the small dust on the scales; Look, He lifts up the isles as a very little thing.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40:15 </a:t>
            </a:r>
          </a:p>
        </p:txBody>
      </p:sp>
    </p:spTree>
    <p:extLst>
      <p:ext uri="{BB962C8B-B14F-4D97-AF65-F5344CB8AC3E}">
        <p14:creationId xmlns:p14="http://schemas.microsoft.com/office/powerpoint/2010/main" val="29635065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110"/>
                                        </p:tgtEl>
                                      </p:cBhvr>
                                    </p:cmd>
                                  </p:childTnLst>
                                </p:cTn>
                              </p:par>
                            </p:childTnLst>
                          </p:cTn>
                        </p:par>
                      </p:childTnLst>
                    </p:cTn>
                  </p:par>
                  <p:par>
                    <p:cTn id="7" fill="hold">
                      <p:stCondLst>
                        <p:cond delay="indefinite"/>
                      </p:stCondLst>
                      <p:childTnLst>
                        <p:par>
                          <p:cTn id="8" fill="hold">
                            <p:stCondLst>
                              <p:cond delay="0"/>
                            </p:stCondLst>
                            <p:childTnLst>
                              <p:par>
                                <p:cTn id="9" presetID="50" presetClass="exit" presetSubtype="0" accel="100000" fill="hold" nodeType="clickEffect">
                                  <p:stCondLst>
                                    <p:cond delay="0"/>
                                  </p:stCondLst>
                                  <p:childTnLst>
                                    <p:anim calcmode="lin" valueType="num">
                                      <p:cBhvr>
                                        <p:cTn id="10" dur="1000"/>
                                        <p:tgtEl>
                                          <p:spTgt spid="110"/>
                                        </p:tgtEl>
                                        <p:attrNameLst>
                                          <p:attrName>ppt_w</p:attrName>
                                        </p:attrNameLst>
                                      </p:cBhvr>
                                      <p:tavLst>
                                        <p:tav tm="0">
                                          <p:val>
                                            <p:strVal val="ppt_w"/>
                                          </p:val>
                                        </p:tav>
                                        <p:tav tm="100000">
                                          <p:val>
                                            <p:strVal val="ppt_w+.3"/>
                                          </p:val>
                                        </p:tav>
                                      </p:tavLst>
                                    </p:anim>
                                    <p:anim calcmode="lin" valueType="num">
                                      <p:cBhvr>
                                        <p:cTn id="11" dur="1000"/>
                                        <p:tgtEl>
                                          <p:spTgt spid="110"/>
                                        </p:tgtEl>
                                        <p:attrNameLst>
                                          <p:attrName>ppt_h</p:attrName>
                                        </p:attrNameLst>
                                      </p:cBhvr>
                                      <p:tavLst>
                                        <p:tav tm="0">
                                          <p:val>
                                            <p:strVal val="ppt_h"/>
                                          </p:val>
                                        </p:tav>
                                        <p:tav tm="100000">
                                          <p:val>
                                            <p:strVal val="ppt_h"/>
                                          </p:val>
                                        </p:tav>
                                      </p:tavLst>
                                    </p:anim>
                                    <p:animEffect transition="out" filter="fade">
                                      <p:cBhvr>
                                        <p:cTn id="12" dur="1000"/>
                                        <p:tgtEl>
                                          <p:spTgt spid="110"/>
                                        </p:tgtEl>
                                      </p:cBhvr>
                                    </p:animEffect>
                                    <p:set>
                                      <p:cBhvr>
                                        <p:cTn id="13" dur="1" fill="hold">
                                          <p:stCondLst>
                                            <p:cond delay="999"/>
                                          </p:stCondLst>
                                        </p:cTn>
                                        <p:tgtEl>
                                          <p:spTgt spid="110"/>
                                        </p:tgtEl>
                                        <p:attrNameLst>
                                          <p:attrName>style.visibility</p:attrName>
                                        </p:attrNameLst>
                                      </p:cBhvr>
                                      <p:to>
                                        <p:strVal val="hidden"/>
                                      </p:to>
                                    </p:set>
                                    <p:cmd type="call" cmd="stop">
                                      <p:cBhvr>
                                        <p:cTn id="14" dur="1">
                                          <p:stCondLst>
                                            <p:cond delay="999"/>
                                          </p:stCondLst>
                                        </p:cTn>
                                        <p:tgtEl>
                                          <p:spTgt spid="110"/>
                                        </p:tgtEl>
                                      </p:cBhvr>
                                    </p:cmd>
                                  </p:childTnLst>
                                </p:cTn>
                              </p:par>
                              <p:par>
                                <p:cTn id="15" presetID="22" presetClass="entr" presetSubtype="8"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500"/>
                                        <p:tgtEl>
                                          <p:spTgt spid="5"/>
                                        </p:tgtEl>
                                      </p:cBhvr>
                                    </p:animEffect>
                                  </p:childTnLst>
                                </p:cTn>
                              </p:par>
                              <p:par>
                                <p:cTn id="21" presetID="22" presetClass="entr" presetSubtype="8"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childTnLst>
                                </p:cTn>
                              </p:par>
                              <p:par>
                                <p:cTn id="30" presetID="42" presetClass="path" presetSubtype="0" accel="50000" decel="50000" fill="hold" grpId="1" nodeType="withEffect">
                                  <p:stCondLst>
                                    <p:cond delay="0"/>
                                  </p:stCondLst>
                                  <p:childTnLst>
                                    <p:animMotion origin="layout" path="M -1.11111E-6 -7.40741E-7 L -0.35625 -0.30556 " pathEditMode="relative" rAng="0" ptsTypes="AA">
                                      <p:cBhvr>
                                        <p:cTn id="31" dur="1000" spd="-100000" fill="hold"/>
                                        <p:tgtEl>
                                          <p:spTgt spid="9"/>
                                        </p:tgtEl>
                                        <p:attrNameLst>
                                          <p:attrName>ppt_x</p:attrName>
                                          <p:attrName>ppt_y</p:attrName>
                                        </p:attrNameLst>
                                      </p:cBhvr>
                                      <p:rCtr x="-17812" y="-15208"/>
                                    </p:animMotion>
                                  </p:childTnLst>
                                </p:cTn>
                              </p:par>
                              <p:par>
                                <p:cTn id="32" presetID="2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childTnLst>
                                </p:cTn>
                              </p:par>
                              <p:par>
                                <p:cTn id="36" presetID="42" presetClass="path" presetSubtype="0" accel="50000" decel="50000" fill="hold" nodeType="withEffect">
                                  <p:stCondLst>
                                    <p:cond delay="0"/>
                                  </p:stCondLst>
                                  <p:childTnLst>
                                    <p:animMotion origin="layout" path="M 1.11111E-6 1.85185E-6 L -0.29652 0.23704 " pathEditMode="relative" rAng="0" ptsTypes="AA">
                                      <p:cBhvr>
                                        <p:cTn id="37" dur="1000" spd="-100000" fill="hold"/>
                                        <p:tgtEl>
                                          <p:spTgt spid="11"/>
                                        </p:tgtEl>
                                        <p:attrNameLst>
                                          <p:attrName>ppt_x</p:attrName>
                                          <p:attrName>ppt_y</p:attrName>
                                        </p:attrNameLst>
                                      </p:cBhvr>
                                      <p:rCtr x="-15330" y="11551"/>
                                    </p:animMotion>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3" nodeType="clickEffect">
                                  <p:stCondLst>
                                    <p:cond delay="0"/>
                                  </p:stCondLst>
                                  <p:childTnLst>
                                    <p:anim calcmode="lin" valueType="num">
                                      <p:cBhvr>
                                        <p:cTn id="46" dur="1000"/>
                                        <p:tgtEl>
                                          <p:spTgt spid="9"/>
                                        </p:tgtEl>
                                        <p:attrNameLst>
                                          <p:attrName>ppt_w</p:attrName>
                                        </p:attrNameLst>
                                      </p:cBhvr>
                                      <p:tavLst>
                                        <p:tav tm="0">
                                          <p:val>
                                            <p:strVal val="ppt_w"/>
                                          </p:val>
                                        </p:tav>
                                        <p:tav tm="100000">
                                          <p:val>
                                            <p:fltVal val="0"/>
                                          </p:val>
                                        </p:tav>
                                      </p:tavLst>
                                    </p:anim>
                                    <p:anim calcmode="lin" valueType="num">
                                      <p:cBhvr>
                                        <p:cTn id="47" dur="1000"/>
                                        <p:tgtEl>
                                          <p:spTgt spid="9"/>
                                        </p:tgtEl>
                                        <p:attrNameLst>
                                          <p:attrName>ppt_h</p:attrName>
                                        </p:attrNameLst>
                                      </p:cBhvr>
                                      <p:tavLst>
                                        <p:tav tm="0">
                                          <p:val>
                                            <p:strVal val="ppt_h"/>
                                          </p:val>
                                        </p:tav>
                                        <p:tav tm="100000">
                                          <p:val>
                                            <p:fltVal val="0"/>
                                          </p:val>
                                        </p:tav>
                                      </p:tavLst>
                                    </p:anim>
                                    <p:set>
                                      <p:cBhvr>
                                        <p:cTn id="48" dur="1" fill="hold">
                                          <p:stCondLst>
                                            <p:cond delay="999"/>
                                          </p:stCondLst>
                                        </p:cTn>
                                        <p:tgtEl>
                                          <p:spTgt spid="9"/>
                                        </p:tgtEl>
                                        <p:attrNameLst>
                                          <p:attrName>style.visibility</p:attrName>
                                        </p:attrNameLst>
                                      </p:cBhvr>
                                      <p:to>
                                        <p:strVal val="hidden"/>
                                      </p:to>
                                    </p:set>
                                  </p:childTnLst>
                                </p:cTn>
                              </p:par>
                              <p:par>
                                <p:cTn id="49" presetID="42" presetClass="path" presetSubtype="0" accel="50000" decel="50000" fill="hold" grpId="2" nodeType="withEffect">
                                  <p:stCondLst>
                                    <p:cond delay="0"/>
                                  </p:stCondLst>
                                  <p:childTnLst>
                                    <p:animMotion origin="layout" path="M -1.11111E-6 -7.40741E-7 L -0.35625 -0.30556 " pathEditMode="relative" rAng="0" ptsTypes="AA">
                                      <p:cBhvr>
                                        <p:cTn id="50" dur="1000" fill="hold"/>
                                        <p:tgtEl>
                                          <p:spTgt spid="9"/>
                                        </p:tgtEl>
                                        <p:attrNameLst>
                                          <p:attrName>ppt_x</p:attrName>
                                          <p:attrName>ppt_y</p:attrName>
                                        </p:attrNameLst>
                                      </p:cBhvr>
                                      <p:rCtr x="-17847" y="-15324"/>
                                    </p:animMotion>
                                  </p:childTnLst>
                                </p:cTn>
                              </p:par>
                              <p:par>
                                <p:cTn id="51" presetID="12" presetClass="entr" presetSubtype="8" fill="hold" grpId="0" nodeType="withEffect">
                                  <p:stCondLst>
                                    <p:cond delay="500"/>
                                  </p:stCondLst>
                                  <p:childTnLst>
                                    <p:set>
                                      <p:cBhvr>
                                        <p:cTn id="52" dur="1" fill="hold">
                                          <p:stCondLst>
                                            <p:cond delay="0"/>
                                          </p:stCondLst>
                                        </p:cTn>
                                        <p:tgtEl>
                                          <p:spTgt spid="150"/>
                                        </p:tgtEl>
                                        <p:attrNameLst>
                                          <p:attrName>style.visibility</p:attrName>
                                        </p:attrNameLst>
                                      </p:cBhvr>
                                      <p:to>
                                        <p:strVal val="visible"/>
                                      </p:to>
                                    </p:set>
                                    <p:anim calcmode="lin" valueType="num">
                                      <p:cBhvr additive="base">
                                        <p:cTn id="53" dur="750"/>
                                        <p:tgtEl>
                                          <p:spTgt spid="150"/>
                                        </p:tgtEl>
                                        <p:attrNameLst>
                                          <p:attrName>ppt_x</p:attrName>
                                        </p:attrNameLst>
                                      </p:cBhvr>
                                      <p:tavLst>
                                        <p:tav tm="0">
                                          <p:val>
                                            <p:strVal val="#ppt_x-#ppt_w*1.125000"/>
                                          </p:val>
                                        </p:tav>
                                        <p:tav tm="100000">
                                          <p:val>
                                            <p:strVal val="#ppt_x"/>
                                          </p:val>
                                        </p:tav>
                                      </p:tavLst>
                                    </p:anim>
                                    <p:animEffect transition="in" filter="wipe(right)">
                                      <p:cBhvr>
                                        <p:cTn id="54" dur="750"/>
                                        <p:tgtEl>
                                          <p:spTgt spid="150"/>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xit" presetSubtype="8" fill="hold" grpId="3" nodeType="clickEffect">
                                  <p:stCondLst>
                                    <p:cond delay="0"/>
                                  </p:stCondLst>
                                  <p:childTnLst>
                                    <p:anim calcmode="lin" valueType="num">
                                      <p:cBhvr additive="base">
                                        <p:cTn id="58" dur="750"/>
                                        <p:tgtEl>
                                          <p:spTgt spid="150"/>
                                        </p:tgtEl>
                                        <p:attrNameLst>
                                          <p:attrName>ppt_x</p:attrName>
                                        </p:attrNameLst>
                                      </p:cBhvr>
                                      <p:tavLst>
                                        <p:tav tm="0">
                                          <p:val>
                                            <p:strVal val="#ppt_x"/>
                                          </p:val>
                                        </p:tav>
                                        <p:tav tm="100000">
                                          <p:val>
                                            <p:strVal val="#ppt_x-#ppt_w*1.125000"/>
                                          </p:val>
                                        </p:tav>
                                      </p:tavLst>
                                    </p:anim>
                                    <p:animEffect transition="out" filter="wipe(left)">
                                      <p:cBhvr>
                                        <p:cTn id="59" dur="750"/>
                                        <p:tgtEl>
                                          <p:spTgt spid="150"/>
                                        </p:tgtEl>
                                      </p:cBhvr>
                                    </p:animEffect>
                                    <p:set>
                                      <p:cBhvr>
                                        <p:cTn id="60" dur="1" fill="hold">
                                          <p:stCondLst>
                                            <p:cond delay="749"/>
                                          </p:stCondLst>
                                        </p:cTn>
                                        <p:tgtEl>
                                          <p:spTgt spid="150"/>
                                        </p:tgtEl>
                                        <p:attrNameLst>
                                          <p:attrName>style.visibility</p:attrName>
                                        </p:attrNameLst>
                                      </p:cBhvr>
                                      <p:to>
                                        <p:strVal val="hidden"/>
                                      </p:to>
                                    </p:set>
                                  </p:childTnLst>
                                </p:cTn>
                              </p:par>
                              <p:par>
                                <p:cTn id="61" presetID="12" presetClass="entr" presetSubtype="8" fill="hold" grpId="0" nodeType="withEffect">
                                  <p:stCondLst>
                                    <p:cond delay="500"/>
                                  </p:stCondLst>
                                  <p:childTnLst>
                                    <p:set>
                                      <p:cBhvr>
                                        <p:cTn id="62" dur="1" fill="hold">
                                          <p:stCondLst>
                                            <p:cond delay="0"/>
                                          </p:stCondLst>
                                        </p:cTn>
                                        <p:tgtEl>
                                          <p:spTgt spid="151"/>
                                        </p:tgtEl>
                                        <p:attrNameLst>
                                          <p:attrName>style.visibility</p:attrName>
                                        </p:attrNameLst>
                                      </p:cBhvr>
                                      <p:to>
                                        <p:strVal val="visible"/>
                                      </p:to>
                                    </p:set>
                                    <p:anim calcmode="lin" valueType="num">
                                      <p:cBhvr additive="base">
                                        <p:cTn id="63" dur="750"/>
                                        <p:tgtEl>
                                          <p:spTgt spid="151"/>
                                        </p:tgtEl>
                                        <p:attrNameLst>
                                          <p:attrName>ppt_x</p:attrName>
                                        </p:attrNameLst>
                                      </p:cBhvr>
                                      <p:tavLst>
                                        <p:tav tm="0">
                                          <p:val>
                                            <p:strVal val="#ppt_x-#ppt_w*1.125000"/>
                                          </p:val>
                                        </p:tav>
                                        <p:tav tm="100000">
                                          <p:val>
                                            <p:strVal val="#ppt_x"/>
                                          </p:val>
                                        </p:tav>
                                      </p:tavLst>
                                    </p:anim>
                                    <p:animEffect transition="in" filter="wipe(right)">
                                      <p:cBhvr>
                                        <p:cTn id="64" dur="750"/>
                                        <p:tgtEl>
                                          <p:spTgt spid="151"/>
                                        </p:tgtEl>
                                      </p:cBhvr>
                                    </p:animEffect>
                                  </p:childTnLst>
                                </p:cTn>
                              </p:par>
                            </p:childTnLst>
                          </p:cTn>
                        </p:par>
                        <p:par>
                          <p:cTn id="65" fill="hold">
                            <p:stCondLst>
                              <p:cond delay="1250"/>
                            </p:stCondLst>
                            <p:childTnLst>
                              <p:par>
                                <p:cTn id="66" presetID="10" presetClass="entr" presetSubtype="0" fill="hold" nodeType="after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1000"/>
                                        <p:tgtEl>
                                          <p:spTgt spid="79"/>
                                        </p:tgtEl>
                                      </p:cBhvr>
                                    </p:animEffect>
                                  </p:childTnLst>
                                </p:cTn>
                              </p:par>
                            </p:childTnLst>
                          </p:cTn>
                        </p:par>
                        <p:par>
                          <p:cTn id="69" fill="hold">
                            <p:stCondLst>
                              <p:cond delay="2250"/>
                            </p:stCondLst>
                            <p:childTnLst>
                              <p:par>
                                <p:cTn id="70" presetID="1" presetClass="exit" presetSubtype="0" fill="hold" nodeType="afterEffect">
                                  <p:stCondLst>
                                    <p:cond delay="0"/>
                                  </p:stCondLst>
                                  <p:childTnLst>
                                    <p:set>
                                      <p:cBhvr>
                                        <p:cTn id="71" dur="1" fill="hold">
                                          <p:stCondLst>
                                            <p:cond delay="0"/>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2" presetClass="exit" presetSubtype="8" fill="hold" grpId="1" nodeType="clickEffect">
                                  <p:stCondLst>
                                    <p:cond delay="0"/>
                                  </p:stCondLst>
                                  <p:childTnLst>
                                    <p:anim calcmode="lin" valueType="num">
                                      <p:cBhvr additive="base">
                                        <p:cTn id="75" dur="750"/>
                                        <p:tgtEl>
                                          <p:spTgt spid="151"/>
                                        </p:tgtEl>
                                        <p:attrNameLst>
                                          <p:attrName>ppt_x</p:attrName>
                                        </p:attrNameLst>
                                      </p:cBhvr>
                                      <p:tavLst>
                                        <p:tav tm="0">
                                          <p:val>
                                            <p:strVal val="#ppt_x"/>
                                          </p:val>
                                        </p:tav>
                                        <p:tav tm="100000">
                                          <p:val>
                                            <p:strVal val="#ppt_x-#ppt_w*1.125000"/>
                                          </p:val>
                                        </p:tav>
                                      </p:tavLst>
                                    </p:anim>
                                    <p:animEffect transition="out" filter="wipe(left)">
                                      <p:cBhvr>
                                        <p:cTn id="76" dur="750"/>
                                        <p:tgtEl>
                                          <p:spTgt spid="151"/>
                                        </p:tgtEl>
                                      </p:cBhvr>
                                    </p:animEffect>
                                    <p:set>
                                      <p:cBhvr>
                                        <p:cTn id="77" dur="1" fill="hold">
                                          <p:stCondLst>
                                            <p:cond delay="749"/>
                                          </p:stCondLst>
                                        </p:cTn>
                                        <p:tgtEl>
                                          <p:spTgt spid="151"/>
                                        </p:tgtEl>
                                        <p:attrNameLst>
                                          <p:attrName>style.visibility</p:attrName>
                                        </p:attrNameLst>
                                      </p:cBhvr>
                                      <p:to>
                                        <p:strVal val="hidden"/>
                                      </p:to>
                                    </p:set>
                                  </p:childTnLst>
                                </p:cTn>
                              </p:par>
                              <p:par>
                                <p:cTn id="78" presetID="12" presetClass="entr" presetSubtype="8" fill="hold" grpId="0" nodeType="withEffect">
                                  <p:stCondLst>
                                    <p:cond delay="250"/>
                                  </p:stCondLst>
                                  <p:childTnLst>
                                    <p:set>
                                      <p:cBhvr>
                                        <p:cTn id="79" dur="1" fill="hold">
                                          <p:stCondLst>
                                            <p:cond delay="0"/>
                                          </p:stCondLst>
                                        </p:cTn>
                                        <p:tgtEl>
                                          <p:spTgt spid="152"/>
                                        </p:tgtEl>
                                        <p:attrNameLst>
                                          <p:attrName>style.visibility</p:attrName>
                                        </p:attrNameLst>
                                      </p:cBhvr>
                                      <p:to>
                                        <p:strVal val="visible"/>
                                      </p:to>
                                    </p:set>
                                    <p:anim calcmode="lin" valueType="num">
                                      <p:cBhvr additive="base">
                                        <p:cTn id="80" dur="750"/>
                                        <p:tgtEl>
                                          <p:spTgt spid="152"/>
                                        </p:tgtEl>
                                        <p:attrNameLst>
                                          <p:attrName>ppt_x</p:attrName>
                                        </p:attrNameLst>
                                      </p:cBhvr>
                                      <p:tavLst>
                                        <p:tav tm="0">
                                          <p:val>
                                            <p:strVal val="#ppt_x-#ppt_w*1.125000"/>
                                          </p:val>
                                        </p:tav>
                                        <p:tav tm="100000">
                                          <p:val>
                                            <p:strVal val="#ppt_x"/>
                                          </p:val>
                                        </p:tav>
                                      </p:tavLst>
                                    </p:anim>
                                    <p:animEffect transition="in" filter="wipe(right)">
                                      <p:cBhvr>
                                        <p:cTn id="81" dur="750"/>
                                        <p:tgtEl>
                                          <p:spTgt spid="152"/>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500"/>
                                        <p:tgtEl>
                                          <p:spTgt spid="85"/>
                                        </p:tgtEl>
                                      </p:cBhvr>
                                    </p:animEffect>
                                  </p:childTnLst>
                                </p:cTn>
                              </p:par>
                            </p:childTnLst>
                          </p:cTn>
                        </p:par>
                        <p:par>
                          <p:cTn id="86" fill="hold">
                            <p:stCondLst>
                              <p:cond delay="1500"/>
                            </p:stCondLst>
                            <p:childTnLst>
                              <p:par>
                                <p:cTn id="87" presetID="1" presetClass="exit" presetSubtype="0" fill="hold" nodeType="afterEffect">
                                  <p:stCondLst>
                                    <p:cond delay="0"/>
                                  </p:stCondLst>
                                  <p:childTnLst>
                                    <p:set>
                                      <p:cBhvr>
                                        <p:cTn id="88" dur="1" fill="hold">
                                          <p:stCondLst>
                                            <p:cond delay="0"/>
                                          </p:stCondLst>
                                        </p:cTn>
                                        <p:tgtEl>
                                          <p:spTgt spid="7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100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1000"/>
                                        <p:tgtEl>
                                          <p:spTgt spid="10"/>
                                        </p:tgtEl>
                                      </p:cBhvr>
                                    </p:animEffect>
                                  </p:childTnLst>
                                </p:cTn>
                              </p:par>
                              <p:par>
                                <p:cTn id="94" presetID="12" presetClass="entr" presetSubtype="8" fill="hold" grpId="0" nodeType="withEffect">
                                  <p:stCondLst>
                                    <p:cond delay="0"/>
                                  </p:stCondLst>
                                  <p:childTnLst>
                                    <p:set>
                                      <p:cBhvr>
                                        <p:cTn id="95" dur="1" fill="hold">
                                          <p:stCondLst>
                                            <p:cond delay="0"/>
                                          </p:stCondLst>
                                        </p:cTn>
                                        <p:tgtEl>
                                          <p:spTgt spid="155"/>
                                        </p:tgtEl>
                                        <p:attrNameLst>
                                          <p:attrName>style.visibility</p:attrName>
                                        </p:attrNameLst>
                                      </p:cBhvr>
                                      <p:to>
                                        <p:strVal val="visible"/>
                                      </p:to>
                                    </p:set>
                                    <p:anim calcmode="lin" valueType="num">
                                      <p:cBhvr additive="base">
                                        <p:cTn id="96" dur="1000"/>
                                        <p:tgtEl>
                                          <p:spTgt spid="155"/>
                                        </p:tgtEl>
                                        <p:attrNameLst>
                                          <p:attrName>ppt_x</p:attrName>
                                        </p:attrNameLst>
                                      </p:cBhvr>
                                      <p:tavLst>
                                        <p:tav tm="0">
                                          <p:val>
                                            <p:strVal val="#ppt_x-#ppt_w*1.125000"/>
                                          </p:val>
                                        </p:tav>
                                        <p:tav tm="100000">
                                          <p:val>
                                            <p:strVal val="#ppt_x"/>
                                          </p:val>
                                        </p:tav>
                                      </p:tavLst>
                                    </p:anim>
                                    <p:animEffect transition="in" filter="wipe(right)">
                                      <p:cBhvr>
                                        <p:cTn id="97" dur="1000"/>
                                        <p:tgtEl>
                                          <p:spTgt spid="155"/>
                                        </p:tgtEl>
                                      </p:cBhvr>
                                    </p:animEffect>
                                  </p:childTnLst>
                                </p:cTn>
                              </p:par>
                              <p:par>
                                <p:cTn id="98" presetID="12" presetClass="exit" presetSubtype="8" fill="hold" grpId="1" nodeType="withEffect">
                                  <p:stCondLst>
                                    <p:cond delay="0"/>
                                  </p:stCondLst>
                                  <p:childTnLst>
                                    <p:anim calcmode="lin" valueType="num">
                                      <p:cBhvr additive="base">
                                        <p:cTn id="99" dur="1000"/>
                                        <p:tgtEl>
                                          <p:spTgt spid="152"/>
                                        </p:tgtEl>
                                        <p:attrNameLst>
                                          <p:attrName>ppt_x</p:attrName>
                                        </p:attrNameLst>
                                      </p:cBhvr>
                                      <p:tavLst>
                                        <p:tav tm="0">
                                          <p:val>
                                            <p:strVal val="#ppt_x"/>
                                          </p:val>
                                        </p:tav>
                                        <p:tav tm="100000">
                                          <p:val>
                                            <p:strVal val="#ppt_x-#ppt_w*1.125000"/>
                                          </p:val>
                                        </p:tav>
                                      </p:tavLst>
                                    </p:anim>
                                    <p:animEffect transition="out" filter="wipe(left)">
                                      <p:cBhvr>
                                        <p:cTn id="100" dur="1000"/>
                                        <p:tgtEl>
                                          <p:spTgt spid="152"/>
                                        </p:tgtEl>
                                      </p:cBhvr>
                                    </p:animEffect>
                                    <p:set>
                                      <p:cBhvr>
                                        <p:cTn id="101" dur="1" fill="hold">
                                          <p:stCondLst>
                                            <p:cond delay="999"/>
                                          </p:stCondLst>
                                        </p:cTn>
                                        <p:tgtEl>
                                          <p:spTgt spid="152"/>
                                        </p:tgtEl>
                                        <p:attrNameLst>
                                          <p:attrName>style.visibility</p:attrName>
                                        </p:attrNameLst>
                                      </p:cBhvr>
                                      <p:to>
                                        <p:strVal val="hidden"/>
                                      </p:to>
                                    </p:set>
                                  </p:childTnLst>
                                </p:cTn>
                              </p:par>
                            </p:childTnLst>
                          </p:cTn>
                        </p:par>
                        <p:par>
                          <p:cTn id="102" fill="hold">
                            <p:stCondLst>
                              <p:cond delay="2000"/>
                            </p:stCondLst>
                            <p:childTnLst>
                              <p:par>
                                <p:cTn id="103" presetID="1" presetClass="exit" presetSubtype="0" fill="hold" nodeType="afterEffect">
                                  <p:stCondLst>
                                    <p:cond delay="0"/>
                                  </p:stCondLst>
                                  <p:childTnLst>
                                    <p:set>
                                      <p:cBhvr>
                                        <p:cTn id="104" dur="1" fill="hold">
                                          <p:stCondLst>
                                            <p:cond delay="0"/>
                                          </p:stCondLst>
                                        </p:cTn>
                                        <p:tgtEl>
                                          <p:spTgt spid="8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100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1000"/>
                                        <p:tgtEl>
                                          <p:spTgt spid="19"/>
                                        </p:tgtEl>
                                      </p:cBhvr>
                                    </p:animEffect>
                                  </p:childTnLst>
                                </p:cTn>
                              </p:par>
                              <p:par>
                                <p:cTn id="110" presetID="12" presetClass="entr" presetSubtype="8" fill="hold" grpId="0" nodeType="withEffect">
                                  <p:stCondLst>
                                    <p:cond delay="0"/>
                                  </p:stCondLst>
                                  <p:childTnLst>
                                    <p:set>
                                      <p:cBhvr>
                                        <p:cTn id="111" dur="1" fill="hold">
                                          <p:stCondLst>
                                            <p:cond delay="0"/>
                                          </p:stCondLst>
                                        </p:cTn>
                                        <p:tgtEl>
                                          <p:spTgt spid="157"/>
                                        </p:tgtEl>
                                        <p:attrNameLst>
                                          <p:attrName>style.visibility</p:attrName>
                                        </p:attrNameLst>
                                      </p:cBhvr>
                                      <p:to>
                                        <p:strVal val="visible"/>
                                      </p:to>
                                    </p:set>
                                    <p:anim calcmode="lin" valueType="num">
                                      <p:cBhvr additive="base">
                                        <p:cTn id="112" dur="750"/>
                                        <p:tgtEl>
                                          <p:spTgt spid="157"/>
                                        </p:tgtEl>
                                        <p:attrNameLst>
                                          <p:attrName>ppt_x</p:attrName>
                                        </p:attrNameLst>
                                      </p:cBhvr>
                                      <p:tavLst>
                                        <p:tav tm="0">
                                          <p:val>
                                            <p:strVal val="#ppt_x-#ppt_w*1.125000"/>
                                          </p:val>
                                        </p:tav>
                                        <p:tav tm="100000">
                                          <p:val>
                                            <p:strVal val="#ppt_x"/>
                                          </p:val>
                                        </p:tav>
                                      </p:tavLst>
                                    </p:anim>
                                    <p:animEffect transition="in" filter="wipe(right)">
                                      <p:cBhvr>
                                        <p:cTn id="113" dur="750"/>
                                        <p:tgtEl>
                                          <p:spTgt spid="157"/>
                                        </p:tgtEl>
                                      </p:cBhvr>
                                    </p:animEffect>
                                  </p:childTnLst>
                                </p:cTn>
                              </p:par>
                              <p:par>
                                <p:cTn id="114" presetID="12" presetClass="exit" presetSubtype="8" fill="hold" grpId="1" nodeType="withEffect">
                                  <p:stCondLst>
                                    <p:cond delay="0"/>
                                  </p:stCondLst>
                                  <p:childTnLst>
                                    <p:anim calcmode="lin" valueType="num">
                                      <p:cBhvr additive="base">
                                        <p:cTn id="115" dur="1000"/>
                                        <p:tgtEl>
                                          <p:spTgt spid="155"/>
                                        </p:tgtEl>
                                        <p:attrNameLst>
                                          <p:attrName>ppt_x</p:attrName>
                                        </p:attrNameLst>
                                      </p:cBhvr>
                                      <p:tavLst>
                                        <p:tav tm="0">
                                          <p:val>
                                            <p:strVal val="#ppt_x"/>
                                          </p:val>
                                        </p:tav>
                                        <p:tav tm="100000">
                                          <p:val>
                                            <p:strVal val="#ppt_x-#ppt_w*1.125000"/>
                                          </p:val>
                                        </p:tav>
                                      </p:tavLst>
                                    </p:anim>
                                    <p:animEffect transition="out" filter="wipe(left)">
                                      <p:cBhvr>
                                        <p:cTn id="116" dur="1000"/>
                                        <p:tgtEl>
                                          <p:spTgt spid="155"/>
                                        </p:tgtEl>
                                      </p:cBhvr>
                                    </p:animEffect>
                                    <p:set>
                                      <p:cBhvr>
                                        <p:cTn id="117" dur="1" fill="hold">
                                          <p:stCondLst>
                                            <p:cond delay="999"/>
                                          </p:stCondLst>
                                        </p:cTn>
                                        <p:tgtEl>
                                          <p:spTgt spid="155"/>
                                        </p:tgtEl>
                                        <p:attrNameLst>
                                          <p:attrName>style.visibility</p:attrName>
                                        </p:attrNameLst>
                                      </p:cBhvr>
                                      <p:to>
                                        <p:strVal val="hidden"/>
                                      </p:to>
                                    </p:set>
                                  </p:childTnLst>
                                </p:cTn>
                              </p:par>
                            </p:childTnLst>
                          </p:cTn>
                        </p:par>
                        <p:par>
                          <p:cTn id="118" fill="hold">
                            <p:stCondLst>
                              <p:cond delay="2000"/>
                            </p:stCondLst>
                            <p:childTnLst>
                              <p:par>
                                <p:cTn id="119" presetID="1" presetClass="exit" presetSubtype="0" fill="hold" nodeType="afterEffect">
                                  <p:stCondLst>
                                    <p:cond delay="0"/>
                                  </p:stCondLst>
                                  <p:childTnLst>
                                    <p:set>
                                      <p:cBhvr>
                                        <p:cTn id="120" dur="1" fill="hold">
                                          <p:stCondLst>
                                            <p:cond delay="0"/>
                                          </p:stCondLst>
                                        </p:cTn>
                                        <p:tgtEl>
                                          <p:spTgt spid="1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8" presetClass="emph" presetSubtype="0" fill="hold" grpId="1" nodeType="clickEffect">
                                  <p:stCondLst>
                                    <p:cond delay="0"/>
                                  </p:stCondLst>
                                  <p:childTnLst>
                                    <p:animRot by="-5400000">
                                      <p:cBhvr>
                                        <p:cTn id="124" dur="1000" fill="hold"/>
                                        <p:tgtEl>
                                          <p:spTgt spid="2"/>
                                        </p:tgtEl>
                                        <p:attrNameLst>
                                          <p:attrName>r</p:attrName>
                                        </p:attrNameLst>
                                      </p:cBhvr>
                                    </p:animRot>
                                  </p:childTnLst>
                                </p:cTn>
                              </p:par>
                              <p:par>
                                <p:cTn id="125" presetID="6" presetClass="emph" presetSubtype="0" fill="hold" grpId="2" nodeType="withEffect">
                                  <p:stCondLst>
                                    <p:cond delay="0"/>
                                  </p:stCondLst>
                                  <p:childTnLst>
                                    <p:animScale>
                                      <p:cBhvr>
                                        <p:cTn id="126" dur="1000" fill="hold"/>
                                        <p:tgtEl>
                                          <p:spTgt spid="2"/>
                                        </p:tgtEl>
                                      </p:cBhvr>
                                      <p:by x="30000" y="30000"/>
                                    </p:animScale>
                                  </p:childTnLst>
                                </p:cTn>
                              </p:par>
                              <p:par>
                                <p:cTn id="127" presetID="6" presetClass="emph" presetSubtype="0" fill="hold" nodeType="withEffect">
                                  <p:stCondLst>
                                    <p:cond delay="0"/>
                                  </p:stCondLst>
                                  <p:childTnLst>
                                    <p:animScale>
                                      <p:cBhvr>
                                        <p:cTn id="128" dur="1000" fill="hold"/>
                                        <p:tgtEl>
                                          <p:spTgt spid="11"/>
                                        </p:tgtEl>
                                      </p:cBhvr>
                                      <p:by x="15000" y="15000"/>
                                    </p:animScale>
                                  </p:childTnLst>
                                </p:cTn>
                              </p:par>
                              <p:par>
                                <p:cTn id="129" presetID="42" presetClass="path" presetSubtype="0" accel="50000" decel="50000" fill="hold" nodeType="withEffect">
                                  <p:stCondLst>
                                    <p:cond delay="0"/>
                                  </p:stCondLst>
                                  <p:childTnLst>
                                    <p:animMotion origin="layout" path="M 3.05556E-6 4.81481E-6 L -0.12344 -0.3588 " pathEditMode="relative" rAng="0" ptsTypes="AA">
                                      <p:cBhvr>
                                        <p:cTn id="130" dur="1000" fill="hold"/>
                                        <p:tgtEl>
                                          <p:spTgt spid="19"/>
                                        </p:tgtEl>
                                        <p:attrNameLst>
                                          <p:attrName>ppt_x</p:attrName>
                                          <p:attrName>ppt_y</p:attrName>
                                        </p:attrNameLst>
                                      </p:cBhvr>
                                      <p:rCtr x="-6181" y="-17940"/>
                                    </p:animMotion>
                                  </p:childTnLst>
                                </p:cTn>
                              </p:par>
                              <p:par>
                                <p:cTn id="131" presetID="42" presetClass="path" presetSubtype="0" accel="50000" decel="50000" fill="hold" grpId="3" nodeType="withEffect">
                                  <p:stCondLst>
                                    <p:cond delay="0"/>
                                  </p:stCondLst>
                                  <p:childTnLst>
                                    <p:animMotion origin="layout" path="M -1.11111E-6 4.81481E-6 L -0.17569 -0.02061 " pathEditMode="relative" rAng="0" ptsTypes="AA">
                                      <p:cBhvr>
                                        <p:cTn id="132" dur="1000" fill="hold"/>
                                        <p:tgtEl>
                                          <p:spTgt spid="2"/>
                                        </p:tgtEl>
                                        <p:attrNameLst>
                                          <p:attrName>ppt_x</p:attrName>
                                          <p:attrName>ppt_y</p:attrName>
                                        </p:attrNameLst>
                                      </p:cBhvr>
                                      <p:rCtr x="-8785" y="-1042"/>
                                    </p:animMotion>
                                  </p:childTnLst>
                                </p:cTn>
                              </p:par>
                              <p:par>
                                <p:cTn id="133" presetID="23" presetClass="exit" presetSubtype="32" fill="hold" nodeType="withEffect">
                                  <p:stCondLst>
                                    <p:cond delay="0"/>
                                  </p:stCondLst>
                                  <p:childTnLst>
                                    <p:anim calcmode="lin" valueType="num">
                                      <p:cBhvr>
                                        <p:cTn id="134" dur="1000"/>
                                        <p:tgtEl>
                                          <p:spTgt spid="19"/>
                                        </p:tgtEl>
                                        <p:attrNameLst>
                                          <p:attrName>ppt_w</p:attrName>
                                        </p:attrNameLst>
                                      </p:cBhvr>
                                      <p:tavLst>
                                        <p:tav tm="0">
                                          <p:val>
                                            <p:strVal val="ppt_w"/>
                                          </p:val>
                                        </p:tav>
                                        <p:tav tm="100000">
                                          <p:val>
                                            <p:fltVal val="0"/>
                                          </p:val>
                                        </p:tav>
                                      </p:tavLst>
                                    </p:anim>
                                    <p:anim calcmode="lin" valueType="num">
                                      <p:cBhvr>
                                        <p:cTn id="135" dur="1000"/>
                                        <p:tgtEl>
                                          <p:spTgt spid="19"/>
                                        </p:tgtEl>
                                        <p:attrNameLst>
                                          <p:attrName>ppt_h</p:attrName>
                                        </p:attrNameLst>
                                      </p:cBhvr>
                                      <p:tavLst>
                                        <p:tav tm="0">
                                          <p:val>
                                            <p:strVal val="ppt_h"/>
                                          </p:val>
                                        </p:tav>
                                        <p:tav tm="100000">
                                          <p:val>
                                            <p:fltVal val="0"/>
                                          </p:val>
                                        </p:tav>
                                      </p:tavLst>
                                    </p:anim>
                                    <p:set>
                                      <p:cBhvr>
                                        <p:cTn id="136" dur="1" fill="hold">
                                          <p:stCondLst>
                                            <p:cond delay="999"/>
                                          </p:stCondLst>
                                        </p:cTn>
                                        <p:tgtEl>
                                          <p:spTgt spid="19"/>
                                        </p:tgtEl>
                                        <p:attrNameLst>
                                          <p:attrName>style.visibility</p:attrName>
                                        </p:attrNameLst>
                                      </p:cBhvr>
                                      <p:to>
                                        <p:strVal val="hidden"/>
                                      </p:to>
                                    </p:set>
                                  </p:childTnLst>
                                </p:cTn>
                              </p:par>
                              <p:par>
                                <p:cTn id="137" presetID="12" presetClass="exit" presetSubtype="8" fill="hold" grpId="1" nodeType="withEffect">
                                  <p:stCondLst>
                                    <p:cond delay="0"/>
                                  </p:stCondLst>
                                  <p:childTnLst>
                                    <p:anim calcmode="lin" valueType="num">
                                      <p:cBhvr additive="base">
                                        <p:cTn id="138" dur="1000"/>
                                        <p:tgtEl>
                                          <p:spTgt spid="157"/>
                                        </p:tgtEl>
                                        <p:attrNameLst>
                                          <p:attrName>ppt_x</p:attrName>
                                        </p:attrNameLst>
                                      </p:cBhvr>
                                      <p:tavLst>
                                        <p:tav tm="0">
                                          <p:val>
                                            <p:strVal val="#ppt_x"/>
                                          </p:val>
                                        </p:tav>
                                        <p:tav tm="100000">
                                          <p:val>
                                            <p:strVal val="#ppt_x-#ppt_w*1.125000"/>
                                          </p:val>
                                        </p:tav>
                                      </p:tavLst>
                                    </p:anim>
                                    <p:animEffect transition="out" filter="wipe(left)">
                                      <p:cBhvr>
                                        <p:cTn id="139" dur="1000"/>
                                        <p:tgtEl>
                                          <p:spTgt spid="157"/>
                                        </p:tgtEl>
                                      </p:cBhvr>
                                    </p:animEffect>
                                    <p:set>
                                      <p:cBhvr>
                                        <p:cTn id="140" dur="1" fill="hold">
                                          <p:stCondLst>
                                            <p:cond delay="999"/>
                                          </p:stCondLst>
                                        </p:cTn>
                                        <p:tgtEl>
                                          <p:spTgt spid="157"/>
                                        </p:tgtEl>
                                        <p:attrNameLst>
                                          <p:attrName>style.visibility</p:attrName>
                                        </p:attrNameLst>
                                      </p:cBhvr>
                                      <p:to>
                                        <p:strVal val="hidden"/>
                                      </p:to>
                                    </p:set>
                                  </p:childTnLst>
                                </p:cTn>
                              </p:par>
                              <p:par>
                                <p:cTn id="141" presetID="42" presetClass="path" presetSubtype="0" accel="50000" decel="50000" fill="hold" nodeType="withEffect">
                                  <p:stCondLst>
                                    <p:cond delay="0"/>
                                  </p:stCondLst>
                                  <p:childTnLst>
                                    <p:animMotion origin="layout" path="M 1.11111E-6 1.85185E-6 L -0.47344 0.10046 " pathEditMode="relative" rAng="0" ptsTypes="AA">
                                      <p:cBhvr>
                                        <p:cTn id="142" dur="1000" fill="hold"/>
                                        <p:tgtEl>
                                          <p:spTgt spid="11"/>
                                        </p:tgtEl>
                                        <p:attrNameLst>
                                          <p:attrName>ppt_x</p:attrName>
                                          <p:attrName>ppt_y</p:attrName>
                                        </p:attrNameLst>
                                      </p:cBhvr>
                                      <p:rCtr x="-23681" y="5023"/>
                                    </p:animMotion>
                                  </p:childTnLst>
                                </p:cTn>
                              </p:par>
                              <p:par>
                                <p:cTn id="143" presetID="6" presetClass="emph" presetSubtype="0" fill="hold" grpId="1" nodeType="withEffect">
                                  <p:stCondLst>
                                    <p:cond delay="0"/>
                                  </p:stCondLst>
                                  <p:childTnLst>
                                    <p:animScale>
                                      <p:cBhvr>
                                        <p:cTn id="144" dur="1000" fill="hold"/>
                                        <p:tgtEl>
                                          <p:spTgt spid="6"/>
                                        </p:tgtEl>
                                      </p:cBhvr>
                                      <p:by x="30000" y="30000"/>
                                    </p:animScale>
                                  </p:childTnLst>
                                </p:cTn>
                              </p:par>
                              <p:par>
                                <p:cTn id="145" presetID="8" presetClass="emph" presetSubtype="0" fill="hold" grpId="2" nodeType="withEffect">
                                  <p:stCondLst>
                                    <p:cond delay="0"/>
                                  </p:stCondLst>
                                  <p:childTnLst>
                                    <p:animRot by="-5400000">
                                      <p:cBhvr>
                                        <p:cTn id="146" dur="1000" fill="hold"/>
                                        <p:tgtEl>
                                          <p:spTgt spid="6"/>
                                        </p:tgtEl>
                                        <p:attrNameLst>
                                          <p:attrName>r</p:attrName>
                                        </p:attrNameLst>
                                      </p:cBhvr>
                                    </p:animRot>
                                  </p:childTnLst>
                                </p:cTn>
                              </p:par>
                              <p:par>
                                <p:cTn id="147" presetID="42" presetClass="path" presetSubtype="0" accel="50000" decel="50000" fill="hold" grpId="3" nodeType="withEffect">
                                  <p:stCondLst>
                                    <p:cond delay="0"/>
                                  </p:stCondLst>
                                  <p:childTnLst>
                                    <p:animMotion origin="layout" path="M -1.38889E-6 4.81481E-6 L 0.19375 0.18472 " pathEditMode="relative" rAng="0" ptsTypes="AA">
                                      <p:cBhvr>
                                        <p:cTn id="148" dur="1000" fill="hold"/>
                                        <p:tgtEl>
                                          <p:spTgt spid="6"/>
                                        </p:tgtEl>
                                        <p:attrNameLst>
                                          <p:attrName>ppt_x</p:attrName>
                                          <p:attrName>ppt_y</p:attrName>
                                        </p:attrNameLst>
                                      </p:cBhvr>
                                      <p:rCtr x="9687" y="9236"/>
                                    </p:animMotion>
                                  </p:childTnLst>
                                </p:cTn>
                              </p:par>
                            </p:childTnLst>
                          </p:cTn>
                        </p:par>
                        <p:par>
                          <p:cTn id="149" fill="hold">
                            <p:stCondLst>
                              <p:cond delay="1000"/>
                            </p:stCondLst>
                            <p:childTnLst>
                              <p:par>
                                <p:cTn id="150" presetID="12" presetClass="entr" presetSubtype="8" fill="hold" grpId="0" nodeType="afterEffect">
                                  <p:stCondLst>
                                    <p:cond delay="0"/>
                                  </p:stCondLst>
                                  <p:childTnLst>
                                    <p:set>
                                      <p:cBhvr>
                                        <p:cTn id="151" dur="1" fill="hold">
                                          <p:stCondLst>
                                            <p:cond delay="0"/>
                                          </p:stCondLst>
                                        </p:cTn>
                                        <p:tgtEl>
                                          <p:spTgt spid="12"/>
                                        </p:tgtEl>
                                        <p:attrNameLst>
                                          <p:attrName>style.visibility</p:attrName>
                                        </p:attrNameLst>
                                      </p:cBhvr>
                                      <p:to>
                                        <p:strVal val="visible"/>
                                      </p:to>
                                    </p:set>
                                    <p:anim calcmode="lin" valueType="num">
                                      <p:cBhvr additive="base">
                                        <p:cTn id="152" dur="500"/>
                                        <p:tgtEl>
                                          <p:spTgt spid="12"/>
                                        </p:tgtEl>
                                        <p:attrNameLst>
                                          <p:attrName>ppt_x</p:attrName>
                                        </p:attrNameLst>
                                      </p:cBhvr>
                                      <p:tavLst>
                                        <p:tav tm="0">
                                          <p:val>
                                            <p:strVal val="#ppt_x-#ppt_w*1.125000"/>
                                          </p:val>
                                        </p:tav>
                                        <p:tav tm="100000">
                                          <p:val>
                                            <p:strVal val="#ppt_x"/>
                                          </p:val>
                                        </p:tav>
                                      </p:tavLst>
                                    </p:anim>
                                    <p:animEffect transition="in" filter="wipe(right)">
                                      <p:cBhvr>
                                        <p:cTn id="153" dur="500"/>
                                        <p:tgtEl>
                                          <p:spTgt spid="12"/>
                                        </p:tgtEl>
                                      </p:cBhvr>
                                    </p:animEffect>
                                  </p:childTnLst>
                                </p:cTn>
                              </p:par>
                              <p:par>
                                <p:cTn id="154" presetID="23" presetClass="entr" presetSubtype="16" fill="hold" grpId="0" nodeType="withEffect">
                                  <p:stCondLst>
                                    <p:cond delay="500"/>
                                  </p:stCondLst>
                                  <p:childTnLst>
                                    <p:set>
                                      <p:cBhvr>
                                        <p:cTn id="155" dur="1" fill="hold">
                                          <p:stCondLst>
                                            <p:cond delay="0"/>
                                          </p:stCondLst>
                                        </p:cTn>
                                        <p:tgtEl>
                                          <p:spTgt spid="13"/>
                                        </p:tgtEl>
                                        <p:attrNameLst>
                                          <p:attrName>style.visibility</p:attrName>
                                        </p:attrNameLst>
                                      </p:cBhvr>
                                      <p:to>
                                        <p:strVal val="visible"/>
                                      </p:to>
                                    </p:set>
                                    <p:anim calcmode="lin" valueType="num">
                                      <p:cBhvr>
                                        <p:cTn id="156" dur="1000" fill="hold"/>
                                        <p:tgtEl>
                                          <p:spTgt spid="13"/>
                                        </p:tgtEl>
                                        <p:attrNameLst>
                                          <p:attrName>ppt_w</p:attrName>
                                        </p:attrNameLst>
                                      </p:cBhvr>
                                      <p:tavLst>
                                        <p:tav tm="0">
                                          <p:val>
                                            <p:fltVal val="0"/>
                                          </p:val>
                                        </p:tav>
                                        <p:tav tm="100000">
                                          <p:val>
                                            <p:strVal val="#ppt_w"/>
                                          </p:val>
                                        </p:tav>
                                      </p:tavLst>
                                    </p:anim>
                                    <p:anim calcmode="lin" valueType="num">
                                      <p:cBhvr>
                                        <p:cTn id="157" dur="1000" fill="hold"/>
                                        <p:tgtEl>
                                          <p:spTgt spid="13"/>
                                        </p:tgtEl>
                                        <p:attrNameLst>
                                          <p:attrName>ppt_h</p:attrName>
                                        </p:attrNameLst>
                                      </p:cBhvr>
                                      <p:tavLst>
                                        <p:tav tm="0">
                                          <p:val>
                                            <p:fltVal val="0"/>
                                          </p:val>
                                        </p:tav>
                                        <p:tav tm="100000">
                                          <p:val>
                                            <p:strVal val="#ppt_h"/>
                                          </p:val>
                                        </p:tav>
                                      </p:tavLst>
                                    </p:anim>
                                  </p:childTnLst>
                                </p:cTn>
                              </p:par>
                              <p:par>
                                <p:cTn id="158" presetID="23" presetClass="entr" presetSubtype="16" fill="hold" nodeType="withEffect">
                                  <p:stCondLst>
                                    <p:cond delay="500"/>
                                  </p:stCondLst>
                                  <p:childTnLst>
                                    <p:set>
                                      <p:cBhvr>
                                        <p:cTn id="159" dur="1" fill="hold">
                                          <p:stCondLst>
                                            <p:cond delay="0"/>
                                          </p:stCondLst>
                                        </p:cTn>
                                        <p:tgtEl>
                                          <p:spTgt spid="15"/>
                                        </p:tgtEl>
                                        <p:attrNameLst>
                                          <p:attrName>style.visibility</p:attrName>
                                        </p:attrNameLst>
                                      </p:cBhvr>
                                      <p:to>
                                        <p:strVal val="visible"/>
                                      </p:to>
                                    </p:set>
                                    <p:anim calcmode="lin" valueType="num">
                                      <p:cBhvr>
                                        <p:cTn id="160" dur="1000" fill="hold"/>
                                        <p:tgtEl>
                                          <p:spTgt spid="15"/>
                                        </p:tgtEl>
                                        <p:attrNameLst>
                                          <p:attrName>ppt_w</p:attrName>
                                        </p:attrNameLst>
                                      </p:cBhvr>
                                      <p:tavLst>
                                        <p:tav tm="0">
                                          <p:val>
                                            <p:fltVal val="0"/>
                                          </p:val>
                                        </p:tav>
                                        <p:tav tm="100000">
                                          <p:val>
                                            <p:strVal val="#ppt_w"/>
                                          </p:val>
                                        </p:tav>
                                      </p:tavLst>
                                    </p:anim>
                                    <p:anim calcmode="lin" valueType="num">
                                      <p:cBhvr>
                                        <p:cTn id="161" dur="1000" fill="hold"/>
                                        <p:tgtEl>
                                          <p:spTgt spid="15"/>
                                        </p:tgtEl>
                                        <p:attrNameLst>
                                          <p:attrName>ppt_h</p:attrName>
                                        </p:attrNameLst>
                                      </p:cBhvr>
                                      <p:tavLst>
                                        <p:tav tm="0">
                                          <p:val>
                                            <p:fltVal val="0"/>
                                          </p:val>
                                        </p:tav>
                                        <p:tav tm="100000">
                                          <p:val>
                                            <p:strVal val="#ppt_h"/>
                                          </p:val>
                                        </p:tav>
                                      </p:tavLst>
                                    </p:anim>
                                  </p:childTnLst>
                                </p:cTn>
                              </p:par>
                              <p:par>
                                <p:cTn id="162" presetID="42" presetClass="path" presetSubtype="0" accel="50000" decel="50000" fill="hold" nodeType="withEffect">
                                  <p:stCondLst>
                                    <p:cond delay="500"/>
                                  </p:stCondLst>
                                  <p:childTnLst>
                                    <p:animMotion origin="layout" path="M 2.5E-6 1.85185E-6 L -0.23108 0.26736 " pathEditMode="relative" rAng="0" ptsTypes="AA">
                                      <p:cBhvr>
                                        <p:cTn id="163" dur="1000" spd="-100000" fill="hold"/>
                                        <p:tgtEl>
                                          <p:spTgt spid="15"/>
                                        </p:tgtEl>
                                        <p:attrNameLst>
                                          <p:attrName>ppt_x</p:attrName>
                                          <p:attrName>ppt_y</p:attrName>
                                        </p:attrNameLst>
                                      </p:cBhvr>
                                      <p:rCtr x="-11563" y="13356"/>
                                    </p:animMotion>
                                  </p:childTnLst>
                                </p:cTn>
                              </p:par>
                              <p:par>
                                <p:cTn id="164" presetID="42" presetClass="path" presetSubtype="0" accel="50000" decel="50000" fill="hold" grpId="1" nodeType="withEffect">
                                  <p:stCondLst>
                                    <p:cond delay="500"/>
                                  </p:stCondLst>
                                  <p:childTnLst>
                                    <p:animMotion origin="layout" path="M -3.88889E-6 3.33333E-6 L -0.28784 -0.27732 " pathEditMode="relative" rAng="0" ptsTypes="AA">
                                      <p:cBhvr>
                                        <p:cTn id="165" dur="1000" spd="-100000" fill="hold"/>
                                        <p:tgtEl>
                                          <p:spTgt spid="13"/>
                                        </p:tgtEl>
                                        <p:attrNameLst>
                                          <p:attrName>ppt_x</p:attrName>
                                          <p:attrName>ppt_y</p:attrName>
                                        </p:attrNameLst>
                                      </p:cBhvr>
                                      <p:rCtr x="-14392" y="-13866"/>
                                    </p:animMotion>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grpId="2" nodeType="clickEffect">
                                  <p:stCondLst>
                                    <p:cond delay="0"/>
                                  </p:stCondLst>
                                  <p:childTnLst>
                                    <p:animMotion origin="layout" path="M -3.88889E-6 3.33333E-6 L -0.27326 -0.27593 " pathEditMode="relative" rAng="0" ptsTypes="AA">
                                      <p:cBhvr>
                                        <p:cTn id="169" dur="1000" fill="hold"/>
                                        <p:tgtEl>
                                          <p:spTgt spid="13"/>
                                        </p:tgtEl>
                                        <p:attrNameLst>
                                          <p:attrName>ppt_x</p:attrName>
                                          <p:attrName>ppt_y</p:attrName>
                                        </p:attrNameLst>
                                      </p:cBhvr>
                                      <p:rCtr x="-13663" y="-13796"/>
                                    </p:animMotion>
                                  </p:childTnLst>
                                </p:cTn>
                              </p:par>
                              <p:par>
                                <p:cTn id="170" presetID="42" presetClass="path" presetSubtype="0" accel="50000" decel="50000" fill="hold" nodeType="withEffect">
                                  <p:stCondLst>
                                    <p:cond delay="0"/>
                                  </p:stCondLst>
                                  <p:childTnLst>
                                    <p:animMotion origin="layout" path="M 2.5E-6 1.85185E-6 L -0.30556 0.11342 " pathEditMode="relative" rAng="0" ptsTypes="AA">
                                      <p:cBhvr>
                                        <p:cTn id="171" dur="1000" fill="hold"/>
                                        <p:tgtEl>
                                          <p:spTgt spid="15"/>
                                        </p:tgtEl>
                                        <p:attrNameLst>
                                          <p:attrName>ppt_x</p:attrName>
                                          <p:attrName>ppt_y</p:attrName>
                                        </p:attrNameLst>
                                      </p:cBhvr>
                                      <p:rCtr x="-15278" y="5671"/>
                                    </p:animMotion>
                                  </p:childTnLst>
                                </p:cTn>
                              </p:par>
                              <p:par>
                                <p:cTn id="172" presetID="23" presetClass="exit" presetSubtype="32" fill="hold" grpId="3" nodeType="withEffect">
                                  <p:stCondLst>
                                    <p:cond delay="0"/>
                                  </p:stCondLst>
                                  <p:childTnLst>
                                    <p:anim calcmode="lin" valueType="num">
                                      <p:cBhvr>
                                        <p:cTn id="173" dur="1000"/>
                                        <p:tgtEl>
                                          <p:spTgt spid="13"/>
                                        </p:tgtEl>
                                        <p:attrNameLst>
                                          <p:attrName>ppt_w</p:attrName>
                                        </p:attrNameLst>
                                      </p:cBhvr>
                                      <p:tavLst>
                                        <p:tav tm="0">
                                          <p:val>
                                            <p:strVal val="ppt_w"/>
                                          </p:val>
                                        </p:tav>
                                        <p:tav tm="100000">
                                          <p:val>
                                            <p:fltVal val="0"/>
                                          </p:val>
                                        </p:tav>
                                      </p:tavLst>
                                    </p:anim>
                                    <p:anim calcmode="lin" valueType="num">
                                      <p:cBhvr>
                                        <p:cTn id="174" dur="1000"/>
                                        <p:tgtEl>
                                          <p:spTgt spid="13"/>
                                        </p:tgtEl>
                                        <p:attrNameLst>
                                          <p:attrName>ppt_h</p:attrName>
                                        </p:attrNameLst>
                                      </p:cBhvr>
                                      <p:tavLst>
                                        <p:tav tm="0">
                                          <p:val>
                                            <p:strVal val="ppt_h"/>
                                          </p:val>
                                        </p:tav>
                                        <p:tav tm="100000">
                                          <p:val>
                                            <p:fltVal val="0"/>
                                          </p:val>
                                        </p:tav>
                                      </p:tavLst>
                                    </p:anim>
                                    <p:set>
                                      <p:cBhvr>
                                        <p:cTn id="175" dur="1" fill="hold">
                                          <p:stCondLst>
                                            <p:cond delay="999"/>
                                          </p:stCondLst>
                                        </p:cTn>
                                        <p:tgtEl>
                                          <p:spTgt spid="13"/>
                                        </p:tgtEl>
                                        <p:attrNameLst>
                                          <p:attrName>style.visibility</p:attrName>
                                        </p:attrNameLst>
                                      </p:cBhvr>
                                      <p:to>
                                        <p:strVal val="hidden"/>
                                      </p:to>
                                    </p:set>
                                  </p:childTnLst>
                                </p:cTn>
                              </p:par>
                              <p:par>
                                <p:cTn id="176" presetID="6" presetClass="emph" presetSubtype="0" fill="hold" nodeType="withEffect">
                                  <p:stCondLst>
                                    <p:cond delay="0"/>
                                  </p:stCondLst>
                                  <p:childTnLst>
                                    <p:animScale>
                                      <p:cBhvr>
                                        <p:cTn id="177" dur="1000" fill="hold"/>
                                        <p:tgtEl>
                                          <p:spTgt spid="15"/>
                                        </p:tgtEl>
                                      </p:cBhvr>
                                      <p:by x="50000" y="50000"/>
                                    </p:animScale>
                                  </p:childTnLst>
                                </p:cTn>
                              </p:par>
                            </p:childTnLst>
                          </p:cTn>
                        </p:par>
                        <p:par>
                          <p:cTn id="178" fill="hold">
                            <p:stCondLst>
                              <p:cond delay="1000"/>
                            </p:stCondLst>
                            <p:childTnLst>
                              <p:par>
                                <p:cTn id="179" presetID="23" presetClass="entr" presetSubtype="16" fill="hold" nodeType="afterEffect">
                                  <p:stCondLst>
                                    <p:cond delay="0"/>
                                  </p:stCondLst>
                                  <p:childTnLst>
                                    <p:set>
                                      <p:cBhvr>
                                        <p:cTn id="180" dur="1" fill="hold">
                                          <p:stCondLst>
                                            <p:cond delay="0"/>
                                          </p:stCondLst>
                                        </p:cTn>
                                        <p:tgtEl>
                                          <p:spTgt spid="202"/>
                                        </p:tgtEl>
                                        <p:attrNameLst>
                                          <p:attrName>style.visibility</p:attrName>
                                        </p:attrNameLst>
                                      </p:cBhvr>
                                      <p:to>
                                        <p:strVal val="visible"/>
                                      </p:to>
                                    </p:set>
                                    <p:anim calcmode="lin" valueType="num">
                                      <p:cBhvr>
                                        <p:cTn id="181" dur="1000" fill="hold"/>
                                        <p:tgtEl>
                                          <p:spTgt spid="202"/>
                                        </p:tgtEl>
                                        <p:attrNameLst>
                                          <p:attrName>ppt_w</p:attrName>
                                        </p:attrNameLst>
                                      </p:cBhvr>
                                      <p:tavLst>
                                        <p:tav tm="0">
                                          <p:val>
                                            <p:fltVal val="0"/>
                                          </p:val>
                                        </p:tav>
                                        <p:tav tm="100000">
                                          <p:val>
                                            <p:strVal val="#ppt_w"/>
                                          </p:val>
                                        </p:tav>
                                      </p:tavLst>
                                    </p:anim>
                                    <p:anim calcmode="lin" valueType="num">
                                      <p:cBhvr>
                                        <p:cTn id="182" dur="1000" fill="hold"/>
                                        <p:tgtEl>
                                          <p:spTgt spid="202"/>
                                        </p:tgtEl>
                                        <p:attrNameLst>
                                          <p:attrName>ppt_h</p:attrName>
                                        </p:attrNameLst>
                                      </p:cBhvr>
                                      <p:tavLst>
                                        <p:tav tm="0">
                                          <p:val>
                                            <p:fltVal val="0"/>
                                          </p:val>
                                        </p:tav>
                                        <p:tav tm="100000">
                                          <p:val>
                                            <p:strVal val="#ppt_h"/>
                                          </p:val>
                                        </p:tav>
                                      </p:tavLst>
                                    </p:anim>
                                  </p:childTnLst>
                                </p:cTn>
                              </p:par>
                              <p:par>
                                <p:cTn id="183" presetID="23" presetClass="entr" presetSubtype="16" fill="hold" grpId="0" nodeType="withEffect">
                                  <p:stCondLst>
                                    <p:cond delay="0"/>
                                  </p:stCondLst>
                                  <p:childTnLst>
                                    <p:set>
                                      <p:cBhvr>
                                        <p:cTn id="184" dur="1" fill="hold">
                                          <p:stCondLst>
                                            <p:cond delay="0"/>
                                          </p:stCondLst>
                                        </p:cTn>
                                        <p:tgtEl>
                                          <p:spTgt spid="201"/>
                                        </p:tgtEl>
                                        <p:attrNameLst>
                                          <p:attrName>style.visibility</p:attrName>
                                        </p:attrNameLst>
                                      </p:cBhvr>
                                      <p:to>
                                        <p:strVal val="visible"/>
                                      </p:to>
                                    </p:set>
                                    <p:anim calcmode="lin" valueType="num">
                                      <p:cBhvr>
                                        <p:cTn id="185" dur="1000" fill="hold"/>
                                        <p:tgtEl>
                                          <p:spTgt spid="201"/>
                                        </p:tgtEl>
                                        <p:attrNameLst>
                                          <p:attrName>ppt_w</p:attrName>
                                        </p:attrNameLst>
                                      </p:cBhvr>
                                      <p:tavLst>
                                        <p:tav tm="0">
                                          <p:val>
                                            <p:fltVal val="0"/>
                                          </p:val>
                                        </p:tav>
                                        <p:tav tm="100000">
                                          <p:val>
                                            <p:strVal val="#ppt_w"/>
                                          </p:val>
                                        </p:tav>
                                      </p:tavLst>
                                    </p:anim>
                                    <p:anim calcmode="lin" valueType="num">
                                      <p:cBhvr>
                                        <p:cTn id="186" dur="1000" fill="hold"/>
                                        <p:tgtEl>
                                          <p:spTgt spid="201"/>
                                        </p:tgtEl>
                                        <p:attrNameLst>
                                          <p:attrName>ppt_h</p:attrName>
                                        </p:attrNameLst>
                                      </p:cBhvr>
                                      <p:tavLst>
                                        <p:tav tm="0">
                                          <p:val>
                                            <p:fltVal val="0"/>
                                          </p:val>
                                        </p:tav>
                                        <p:tav tm="100000">
                                          <p:val>
                                            <p:strVal val="#ppt_h"/>
                                          </p:val>
                                        </p:tav>
                                      </p:tavLst>
                                    </p:anim>
                                  </p:childTnLst>
                                </p:cTn>
                              </p:par>
                              <p:par>
                                <p:cTn id="187" presetID="42" presetClass="path" presetSubtype="0" accel="50000" decel="50000" fill="hold" grpId="1" nodeType="withEffect">
                                  <p:stCondLst>
                                    <p:cond delay="0"/>
                                  </p:stCondLst>
                                  <p:childTnLst>
                                    <p:animMotion origin="layout" path="M 0 4.44444E-6 L -0.1 -0.28982 " pathEditMode="relative" rAng="0" ptsTypes="AA">
                                      <p:cBhvr>
                                        <p:cTn id="188" dur="1000" spd="-100000" fill="hold"/>
                                        <p:tgtEl>
                                          <p:spTgt spid="201"/>
                                        </p:tgtEl>
                                        <p:attrNameLst>
                                          <p:attrName>ppt_x</p:attrName>
                                          <p:attrName>ppt_y</p:attrName>
                                        </p:attrNameLst>
                                      </p:cBhvr>
                                      <p:rCtr x="-5000" y="-14491"/>
                                    </p:animMotion>
                                  </p:childTnLst>
                                </p:cTn>
                              </p:par>
                              <p:par>
                                <p:cTn id="189" presetID="42" presetClass="path" presetSubtype="0" accel="50000" decel="50000" fill="hold" nodeType="withEffect">
                                  <p:stCondLst>
                                    <p:cond delay="0"/>
                                  </p:stCondLst>
                                  <p:childTnLst>
                                    <p:animMotion origin="layout" path="M 1.94444E-6 2.22222E-6 L -0.16858 0.25694 " pathEditMode="relative" rAng="0" ptsTypes="AA">
                                      <p:cBhvr>
                                        <p:cTn id="190" dur="1000" spd="-100000" fill="hold"/>
                                        <p:tgtEl>
                                          <p:spTgt spid="202"/>
                                        </p:tgtEl>
                                        <p:attrNameLst>
                                          <p:attrName>ppt_x</p:attrName>
                                          <p:attrName>ppt_y</p:attrName>
                                        </p:attrNameLst>
                                      </p:cBhvr>
                                      <p:rCtr x="-8438" y="12847"/>
                                    </p:animMotion>
                                  </p:childTnLst>
                                </p:cTn>
                              </p:par>
                            </p:childTnLst>
                          </p:cTn>
                        </p:par>
                      </p:childTnLst>
                    </p:cTn>
                  </p:par>
                  <p:par>
                    <p:cTn id="191" fill="hold">
                      <p:stCondLst>
                        <p:cond delay="indefinite"/>
                      </p:stCondLst>
                      <p:childTnLst>
                        <p:par>
                          <p:cTn id="192" fill="hold">
                            <p:stCondLst>
                              <p:cond delay="0"/>
                            </p:stCondLst>
                            <p:childTnLst>
                              <p:par>
                                <p:cTn id="193" presetID="42" presetClass="path" presetSubtype="0" accel="50000" decel="50000" fill="hold" nodeType="clickEffect">
                                  <p:stCondLst>
                                    <p:cond delay="0"/>
                                  </p:stCondLst>
                                  <p:childTnLst>
                                    <p:animMotion origin="layout" path="M 1.94444E-6 2.22222E-6 L -0.16858 0.25694 " pathEditMode="relative" rAng="0" ptsTypes="AA">
                                      <p:cBhvr>
                                        <p:cTn id="194" dur="1000" fill="hold"/>
                                        <p:tgtEl>
                                          <p:spTgt spid="202"/>
                                        </p:tgtEl>
                                        <p:attrNameLst>
                                          <p:attrName>ppt_x</p:attrName>
                                          <p:attrName>ppt_y</p:attrName>
                                        </p:attrNameLst>
                                      </p:cBhvr>
                                      <p:rCtr x="-8438" y="12847"/>
                                    </p:animMotion>
                                  </p:childTnLst>
                                </p:cTn>
                              </p:par>
                              <p:par>
                                <p:cTn id="195" presetID="42" presetClass="path" presetSubtype="0" accel="50000" decel="50000" fill="hold" grpId="2" nodeType="withEffect">
                                  <p:stCondLst>
                                    <p:cond delay="0"/>
                                  </p:stCondLst>
                                  <p:childTnLst>
                                    <p:animMotion origin="layout" path="M 0 4.44444E-6 L -0.1 -0.28982 " pathEditMode="relative" rAng="0" ptsTypes="AA">
                                      <p:cBhvr>
                                        <p:cTn id="196" dur="1000" fill="hold"/>
                                        <p:tgtEl>
                                          <p:spTgt spid="201"/>
                                        </p:tgtEl>
                                        <p:attrNameLst>
                                          <p:attrName>ppt_x</p:attrName>
                                          <p:attrName>ppt_y</p:attrName>
                                        </p:attrNameLst>
                                      </p:cBhvr>
                                      <p:rCtr x="-5000" y="-14491"/>
                                    </p:animMotion>
                                  </p:childTnLst>
                                </p:cTn>
                              </p:par>
                              <p:par>
                                <p:cTn id="197" presetID="23" presetClass="exit" presetSubtype="32" fill="hold" grpId="3" nodeType="withEffect">
                                  <p:stCondLst>
                                    <p:cond delay="0"/>
                                  </p:stCondLst>
                                  <p:childTnLst>
                                    <p:anim calcmode="lin" valueType="num">
                                      <p:cBhvr>
                                        <p:cTn id="198" dur="1000"/>
                                        <p:tgtEl>
                                          <p:spTgt spid="201"/>
                                        </p:tgtEl>
                                        <p:attrNameLst>
                                          <p:attrName>ppt_w</p:attrName>
                                        </p:attrNameLst>
                                      </p:cBhvr>
                                      <p:tavLst>
                                        <p:tav tm="0">
                                          <p:val>
                                            <p:strVal val="ppt_w"/>
                                          </p:val>
                                        </p:tav>
                                        <p:tav tm="100000">
                                          <p:val>
                                            <p:fltVal val="0"/>
                                          </p:val>
                                        </p:tav>
                                      </p:tavLst>
                                    </p:anim>
                                    <p:anim calcmode="lin" valueType="num">
                                      <p:cBhvr>
                                        <p:cTn id="199" dur="1000"/>
                                        <p:tgtEl>
                                          <p:spTgt spid="201"/>
                                        </p:tgtEl>
                                        <p:attrNameLst>
                                          <p:attrName>ppt_h</p:attrName>
                                        </p:attrNameLst>
                                      </p:cBhvr>
                                      <p:tavLst>
                                        <p:tav tm="0">
                                          <p:val>
                                            <p:strVal val="ppt_h"/>
                                          </p:val>
                                        </p:tav>
                                        <p:tav tm="100000">
                                          <p:val>
                                            <p:fltVal val="0"/>
                                          </p:val>
                                        </p:tav>
                                      </p:tavLst>
                                    </p:anim>
                                    <p:set>
                                      <p:cBhvr>
                                        <p:cTn id="200" dur="1" fill="hold">
                                          <p:stCondLst>
                                            <p:cond delay="999"/>
                                          </p:stCondLst>
                                        </p:cTn>
                                        <p:tgtEl>
                                          <p:spTgt spid="201"/>
                                        </p:tgtEl>
                                        <p:attrNameLst>
                                          <p:attrName>style.visibility</p:attrName>
                                        </p:attrNameLst>
                                      </p:cBhvr>
                                      <p:to>
                                        <p:strVal val="hidden"/>
                                      </p:to>
                                    </p:set>
                                  </p:childTnLst>
                                </p:cTn>
                              </p:par>
                              <p:par>
                                <p:cTn id="201" presetID="23" presetClass="exit" presetSubtype="32" fill="hold" nodeType="withEffect">
                                  <p:stCondLst>
                                    <p:cond delay="0"/>
                                  </p:stCondLst>
                                  <p:childTnLst>
                                    <p:anim calcmode="lin" valueType="num">
                                      <p:cBhvr>
                                        <p:cTn id="202" dur="1000"/>
                                        <p:tgtEl>
                                          <p:spTgt spid="202"/>
                                        </p:tgtEl>
                                        <p:attrNameLst>
                                          <p:attrName>ppt_w</p:attrName>
                                        </p:attrNameLst>
                                      </p:cBhvr>
                                      <p:tavLst>
                                        <p:tav tm="0">
                                          <p:val>
                                            <p:strVal val="ppt_w"/>
                                          </p:val>
                                        </p:tav>
                                        <p:tav tm="100000">
                                          <p:val>
                                            <p:fltVal val="0"/>
                                          </p:val>
                                        </p:tav>
                                      </p:tavLst>
                                    </p:anim>
                                    <p:anim calcmode="lin" valueType="num">
                                      <p:cBhvr>
                                        <p:cTn id="203" dur="1000"/>
                                        <p:tgtEl>
                                          <p:spTgt spid="202"/>
                                        </p:tgtEl>
                                        <p:attrNameLst>
                                          <p:attrName>ppt_h</p:attrName>
                                        </p:attrNameLst>
                                      </p:cBhvr>
                                      <p:tavLst>
                                        <p:tav tm="0">
                                          <p:val>
                                            <p:strVal val="ppt_h"/>
                                          </p:val>
                                        </p:tav>
                                        <p:tav tm="100000">
                                          <p:val>
                                            <p:fltVal val="0"/>
                                          </p:val>
                                        </p:tav>
                                      </p:tavLst>
                                    </p:anim>
                                    <p:set>
                                      <p:cBhvr>
                                        <p:cTn id="204" dur="1" fill="hold">
                                          <p:stCondLst>
                                            <p:cond delay="999"/>
                                          </p:stCondLst>
                                        </p:cTn>
                                        <p:tgtEl>
                                          <p:spTgt spid="202"/>
                                        </p:tgtEl>
                                        <p:attrNameLst>
                                          <p:attrName>style.visibility</p:attrName>
                                        </p:attrNameLst>
                                      </p:cBhvr>
                                      <p:to>
                                        <p:strVal val="hidden"/>
                                      </p:to>
                                    </p:set>
                                  </p:childTnLst>
                                </p:cTn>
                              </p:par>
                            </p:childTnLst>
                          </p:cTn>
                        </p:par>
                        <p:par>
                          <p:cTn id="205" fill="hold">
                            <p:stCondLst>
                              <p:cond delay="1000"/>
                            </p:stCondLst>
                            <p:childTnLst>
                              <p:par>
                                <p:cTn id="206" presetID="2" presetClass="entr" presetSubtype="8" fill="hold" nodeType="afterEffect">
                                  <p:stCondLst>
                                    <p:cond delay="0"/>
                                  </p:stCondLst>
                                  <p:childTnLst>
                                    <p:set>
                                      <p:cBhvr>
                                        <p:cTn id="207" dur="1" fill="hold">
                                          <p:stCondLst>
                                            <p:cond delay="0"/>
                                          </p:stCondLst>
                                        </p:cTn>
                                        <p:tgtEl>
                                          <p:spTgt spid="30"/>
                                        </p:tgtEl>
                                        <p:attrNameLst>
                                          <p:attrName>style.visibility</p:attrName>
                                        </p:attrNameLst>
                                      </p:cBhvr>
                                      <p:to>
                                        <p:strVal val="visible"/>
                                      </p:to>
                                    </p:set>
                                    <p:anim calcmode="lin" valueType="num">
                                      <p:cBhvr additive="base">
                                        <p:cTn id="208" dur="750" fill="hold"/>
                                        <p:tgtEl>
                                          <p:spTgt spid="30"/>
                                        </p:tgtEl>
                                        <p:attrNameLst>
                                          <p:attrName>ppt_x</p:attrName>
                                        </p:attrNameLst>
                                      </p:cBhvr>
                                      <p:tavLst>
                                        <p:tav tm="0">
                                          <p:val>
                                            <p:strVal val="0-#ppt_w/2"/>
                                          </p:val>
                                        </p:tav>
                                        <p:tav tm="100000">
                                          <p:val>
                                            <p:strVal val="#ppt_x"/>
                                          </p:val>
                                        </p:tav>
                                      </p:tavLst>
                                    </p:anim>
                                    <p:anim calcmode="lin" valueType="num">
                                      <p:cBhvr additive="base">
                                        <p:cTn id="209" dur="750" fill="hold"/>
                                        <p:tgtEl>
                                          <p:spTgt spid="30"/>
                                        </p:tgtEl>
                                        <p:attrNameLst>
                                          <p:attrName>ppt_y</p:attrName>
                                        </p:attrNameLst>
                                      </p:cBhvr>
                                      <p:tavLst>
                                        <p:tav tm="0">
                                          <p:val>
                                            <p:strVal val="#ppt_y"/>
                                          </p:val>
                                        </p:tav>
                                        <p:tav tm="100000">
                                          <p:val>
                                            <p:strVal val="#ppt_y"/>
                                          </p:val>
                                        </p:tav>
                                      </p:tavLst>
                                    </p:anim>
                                  </p:childTnLst>
                                </p:cTn>
                              </p:par>
                              <p:par>
                                <p:cTn id="210" presetID="12" presetClass="entr" presetSubtype="8" fill="hold" grpId="0" nodeType="withEffect">
                                  <p:stCondLst>
                                    <p:cond delay="500"/>
                                  </p:stCondLst>
                                  <p:childTnLst>
                                    <p:set>
                                      <p:cBhvr>
                                        <p:cTn id="211" dur="1" fill="hold">
                                          <p:stCondLst>
                                            <p:cond delay="0"/>
                                          </p:stCondLst>
                                        </p:cTn>
                                        <p:tgtEl>
                                          <p:spTgt spid="164"/>
                                        </p:tgtEl>
                                        <p:attrNameLst>
                                          <p:attrName>style.visibility</p:attrName>
                                        </p:attrNameLst>
                                      </p:cBhvr>
                                      <p:to>
                                        <p:strVal val="visible"/>
                                      </p:to>
                                    </p:set>
                                    <p:anim calcmode="lin" valueType="num">
                                      <p:cBhvr additive="base">
                                        <p:cTn id="212" dur="750"/>
                                        <p:tgtEl>
                                          <p:spTgt spid="164"/>
                                        </p:tgtEl>
                                        <p:attrNameLst>
                                          <p:attrName>ppt_x</p:attrName>
                                        </p:attrNameLst>
                                      </p:cBhvr>
                                      <p:tavLst>
                                        <p:tav tm="0">
                                          <p:val>
                                            <p:strVal val="#ppt_x-#ppt_w*1.125000"/>
                                          </p:val>
                                        </p:tav>
                                        <p:tav tm="100000">
                                          <p:val>
                                            <p:strVal val="#ppt_x"/>
                                          </p:val>
                                        </p:tav>
                                      </p:tavLst>
                                    </p:anim>
                                    <p:animEffect transition="in" filter="wipe(right)">
                                      <p:cBhvr>
                                        <p:cTn id="213" dur="750"/>
                                        <p:tgtEl>
                                          <p:spTgt spid="164"/>
                                        </p:tgtEl>
                                      </p:cBhvr>
                                    </p:animEffect>
                                  </p:childTnLst>
                                </p:cTn>
                              </p:par>
                              <p:par>
                                <p:cTn id="214" presetID="23" presetClass="entr" presetSubtype="16" fill="hold" nodeType="withEffect">
                                  <p:stCondLst>
                                    <p:cond delay="0"/>
                                  </p:stCondLst>
                                  <p:childTnLst>
                                    <p:set>
                                      <p:cBhvr>
                                        <p:cTn id="215" dur="1" fill="hold">
                                          <p:stCondLst>
                                            <p:cond delay="0"/>
                                          </p:stCondLst>
                                        </p:cTn>
                                        <p:tgtEl>
                                          <p:spTgt spid="204"/>
                                        </p:tgtEl>
                                        <p:attrNameLst>
                                          <p:attrName>style.visibility</p:attrName>
                                        </p:attrNameLst>
                                      </p:cBhvr>
                                      <p:to>
                                        <p:strVal val="visible"/>
                                      </p:to>
                                    </p:set>
                                    <p:anim calcmode="lin" valueType="num">
                                      <p:cBhvr>
                                        <p:cTn id="216" dur="1000" fill="hold"/>
                                        <p:tgtEl>
                                          <p:spTgt spid="204"/>
                                        </p:tgtEl>
                                        <p:attrNameLst>
                                          <p:attrName>ppt_w</p:attrName>
                                        </p:attrNameLst>
                                      </p:cBhvr>
                                      <p:tavLst>
                                        <p:tav tm="0">
                                          <p:val>
                                            <p:fltVal val="0"/>
                                          </p:val>
                                        </p:tav>
                                        <p:tav tm="100000">
                                          <p:val>
                                            <p:strVal val="#ppt_w"/>
                                          </p:val>
                                        </p:tav>
                                      </p:tavLst>
                                    </p:anim>
                                    <p:anim calcmode="lin" valueType="num">
                                      <p:cBhvr>
                                        <p:cTn id="217" dur="1000" fill="hold"/>
                                        <p:tgtEl>
                                          <p:spTgt spid="204"/>
                                        </p:tgtEl>
                                        <p:attrNameLst>
                                          <p:attrName>ppt_h</p:attrName>
                                        </p:attrNameLst>
                                      </p:cBhvr>
                                      <p:tavLst>
                                        <p:tav tm="0">
                                          <p:val>
                                            <p:fltVal val="0"/>
                                          </p:val>
                                        </p:tav>
                                        <p:tav tm="100000">
                                          <p:val>
                                            <p:strVal val="#ppt_h"/>
                                          </p:val>
                                        </p:tav>
                                      </p:tavLst>
                                    </p:anim>
                                  </p:childTnLst>
                                </p:cTn>
                              </p:par>
                              <p:par>
                                <p:cTn id="218" presetID="42" presetClass="path" presetSubtype="0" accel="50000" decel="50000" fill="hold" nodeType="withEffect">
                                  <p:stCondLst>
                                    <p:cond delay="0"/>
                                  </p:stCondLst>
                                  <p:childTnLst>
                                    <p:animMotion origin="layout" path="M -1.66667E-6 2.77556E-17 L -0.39618 0.21644 " pathEditMode="relative" rAng="0" ptsTypes="AA">
                                      <p:cBhvr>
                                        <p:cTn id="219" dur="1000" spd="-100000" fill="hold"/>
                                        <p:tgtEl>
                                          <p:spTgt spid="204"/>
                                        </p:tgtEl>
                                        <p:attrNameLst>
                                          <p:attrName>ppt_x</p:attrName>
                                          <p:attrName>ppt_y</p:attrName>
                                        </p:attrNameLst>
                                      </p:cBhvr>
                                      <p:rCtr x="-19774" y="10833"/>
                                    </p:animMotion>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37"/>
                                        </p:tgtEl>
                                        <p:attrNameLst>
                                          <p:attrName>style.visibility</p:attrName>
                                        </p:attrNameLst>
                                      </p:cBhvr>
                                      <p:to>
                                        <p:strVal val="visible"/>
                                      </p:to>
                                    </p:set>
                                    <p:animEffect transition="in" filter="fade">
                                      <p:cBhvr>
                                        <p:cTn id="224" dur="1250"/>
                                        <p:tgtEl>
                                          <p:spTgt spid="37"/>
                                        </p:tgtEl>
                                      </p:cBhvr>
                                    </p:animEffect>
                                  </p:childTnLst>
                                </p:cTn>
                              </p:par>
                            </p:childTnLst>
                          </p:cTn>
                        </p:par>
                        <p:par>
                          <p:cTn id="225" fill="hold">
                            <p:stCondLst>
                              <p:cond delay="1250"/>
                            </p:stCondLst>
                            <p:childTnLst>
                              <p:par>
                                <p:cTn id="226" presetID="1" presetClass="exit" presetSubtype="0" fill="hold" nodeType="afterEffect">
                                  <p:stCondLst>
                                    <p:cond delay="0"/>
                                  </p:stCondLst>
                                  <p:childTnLst>
                                    <p:set>
                                      <p:cBhvr>
                                        <p:cTn id="227" dur="1" fill="hold">
                                          <p:stCondLst>
                                            <p:cond delay="0"/>
                                          </p:stCondLst>
                                        </p:cTn>
                                        <p:tgtEl>
                                          <p:spTgt spid="30"/>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8" presetClass="emph" presetSubtype="0" fill="hold" grpId="1" nodeType="clickEffect">
                                  <p:stCondLst>
                                    <p:cond delay="0"/>
                                  </p:stCondLst>
                                  <p:childTnLst>
                                    <p:animRot by="-5400000">
                                      <p:cBhvr>
                                        <p:cTn id="231" dur="1000" fill="hold"/>
                                        <p:tgtEl>
                                          <p:spTgt spid="12"/>
                                        </p:tgtEl>
                                        <p:attrNameLst>
                                          <p:attrName>r</p:attrName>
                                        </p:attrNameLst>
                                      </p:cBhvr>
                                    </p:animRot>
                                  </p:childTnLst>
                                </p:cTn>
                              </p:par>
                              <p:par>
                                <p:cTn id="232" presetID="6" presetClass="emph" presetSubtype="0" fill="hold" grpId="2" nodeType="withEffect">
                                  <p:stCondLst>
                                    <p:cond delay="0"/>
                                  </p:stCondLst>
                                  <p:childTnLst>
                                    <p:animScale>
                                      <p:cBhvr>
                                        <p:cTn id="233" dur="1000" fill="hold"/>
                                        <p:tgtEl>
                                          <p:spTgt spid="12"/>
                                        </p:tgtEl>
                                      </p:cBhvr>
                                      <p:by x="30000" y="30000"/>
                                    </p:animScale>
                                  </p:childTnLst>
                                </p:cTn>
                              </p:par>
                              <p:par>
                                <p:cTn id="234" presetID="42" presetClass="path" presetSubtype="0" accel="50000" decel="50000" fill="hold" grpId="3" nodeType="withEffect">
                                  <p:stCondLst>
                                    <p:cond delay="0"/>
                                  </p:stCondLst>
                                  <p:childTnLst>
                                    <p:animMotion origin="layout" path="M 1.38889E-6 7.40741E-7 L -0.22761 -0.05486 " pathEditMode="relative" rAng="0" ptsTypes="AA">
                                      <p:cBhvr>
                                        <p:cTn id="235" dur="1000" fill="hold"/>
                                        <p:tgtEl>
                                          <p:spTgt spid="12"/>
                                        </p:tgtEl>
                                        <p:attrNameLst>
                                          <p:attrName>ppt_x</p:attrName>
                                          <p:attrName>ppt_y</p:attrName>
                                        </p:attrNameLst>
                                      </p:cBhvr>
                                      <p:rCtr x="-11389" y="-2755"/>
                                    </p:animMotion>
                                  </p:childTnLst>
                                </p:cTn>
                              </p:par>
                              <p:par>
                                <p:cTn id="236" presetID="42" presetClass="path" presetSubtype="0" accel="50000" decel="50000" fill="hold" nodeType="withEffect">
                                  <p:stCondLst>
                                    <p:cond delay="0"/>
                                  </p:stCondLst>
                                  <p:childTnLst>
                                    <p:animMotion origin="layout" path="M -3.05556E-6 7.40741E-7 L -0.12743 -0.3632 " pathEditMode="relative" rAng="0" ptsTypes="AA">
                                      <p:cBhvr>
                                        <p:cTn id="237" dur="1000" fill="hold"/>
                                        <p:tgtEl>
                                          <p:spTgt spid="37"/>
                                        </p:tgtEl>
                                        <p:attrNameLst>
                                          <p:attrName>ppt_x</p:attrName>
                                          <p:attrName>ppt_y</p:attrName>
                                        </p:attrNameLst>
                                      </p:cBhvr>
                                      <p:rCtr x="-6372" y="-18171"/>
                                    </p:animMotion>
                                  </p:childTnLst>
                                </p:cTn>
                              </p:par>
                              <p:par>
                                <p:cTn id="238" presetID="42" presetClass="path" presetSubtype="0" accel="50000" decel="50000" fill="hold" nodeType="withEffect">
                                  <p:stCondLst>
                                    <p:cond delay="0"/>
                                  </p:stCondLst>
                                  <p:childTnLst>
                                    <p:animMotion origin="layout" path="M -0.30556 0.11342 L -0.45781 0.21574 " pathEditMode="relative" rAng="0" ptsTypes="AA">
                                      <p:cBhvr>
                                        <p:cTn id="239" dur="1000" fill="hold"/>
                                        <p:tgtEl>
                                          <p:spTgt spid="15"/>
                                        </p:tgtEl>
                                        <p:attrNameLst>
                                          <p:attrName>ppt_x</p:attrName>
                                          <p:attrName>ppt_y</p:attrName>
                                        </p:attrNameLst>
                                      </p:cBhvr>
                                      <p:rCtr x="-7622" y="5116"/>
                                    </p:animMotion>
                                  </p:childTnLst>
                                </p:cTn>
                              </p:par>
                              <p:par>
                                <p:cTn id="240" presetID="42" presetClass="path" presetSubtype="0" accel="50000" decel="50000" fill="hold" nodeType="withEffect">
                                  <p:stCondLst>
                                    <p:cond delay="0"/>
                                  </p:stCondLst>
                                  <p:childTnLst>
                                    <p:animMotion origin="layout" path="M -1.66667E-6 2.77556E-17 L -0.54791 0.19352 " pathEditMode="relative" rAng="0" ptsTypes="AA">
                                      <p:cBhvr>
                                        <p:cTn id="241" dur="1000" fill="hold"/>
                                        <p:tgtEl>
                                          <p:spTgt spid="204"/>
                                        </p:tgtEl>
                                        <p:attrNameLst>
                                          <p:attrName>ppt_x</p:attrName>
                                          <p:attrName>ppt_y</p:attrName>
                                        </p:attrNameLst>
                                      </p:cBhvr>
                                      <p:rCtr x="-27396" y="9676"/>
                                    </p:animMotion>
                                  </p:childTnLst>
                                </p:cTn>
                              </p:par>
                              <p:par>
                                <p:cTn id="242" presetID="23" presetClass="exit" presetSubtype="32" fill="hold" nodeType="withEffect">
                                  <p:stCondLst>
                                    <p:cond delay="0"/>
                                  </p:stCondLst>
                                  <p:childTnLst>
                                    <p:anim calcmode="lin" valueType="num">
                                      <p:cBhvr>
                                        <p:cTn id="243" dur="1000"/>
                                        <p:tgtEl>
                                          <p:spTgt spid="37"/>
                                        </p:tgtEl>
                                        <p:attrNameLst>
                                          <p:attrName>ppt_w</p:attrName>
                                        </p:attrNameLst>
                                      </p:cBhvr>
                                      <p:tavLst>
                                        <p:tav tm="0">
                                          <p:val>
                                            <p:strVal val="ppt_w"/>
                                          </p:val>
                                        </p:tav>
                                        <p:tav tm="100000">
                                          <p:val>
                                            <p:fltVal val="0"/>
                                          </p:val>
                                        </p:tav>
                                      </p:tavLst>
                                    </p:anim>
                                    <p:anim calcmode="lin" valueType="num">
                                      <p:cBhvr>
                                        <p:cTn id="244" dur="1000"/>
                                        <p:tgtEl>
                                          <p:spTgt spid="37"/>
                                        </p:tgtEl>
                                        <p:attrNameLst>
                                          <p:attrName>ppt_h</p:attrName>
                                        </p:attrNameLst>
                                      </p:cBhvr>
                                      <p:tavLst>
                                        <p:tav tm="0">
                                          <p:val>
                                            <p:strVal val="ppt_h"/>
                                          </p:val>
                                        </p:tav>
                                        <p:tav tm="100000">
                                          <p:val>
                                            <p:fltVal val="0"/>
                                          </p:val>
                                        </p:tav>
                                      </p:tavLst>
                                    </p:anim>
                                    <p:set>
                                      <p:cBhvr>
                                        <p:cTn id="245" dur="1" fill="hold">
                                          <p:stCondLst>
                                            <p:cond delay="999"/>
                                          </p:stCondLst>
                                        </p:cTn>
                                        <p:tgtEl>
                                          <p:spTgt spid="37"/>
                                        </p:tgtEl>
                                        <p:attrNameLst>
                                          <p:attrName>style.visibility</p:attrName>
                                        </p:attrNameLst>
                                      </p:cBhvr>
                                      <p:to>
                                        <p:strVal val="hidden"/>
                                      </p:to>
                                    </p:set>
                                  </p:childTnLst>
                                </p:cTn>
                              </p:par>
                              <p:par>
                                <p:cTn id="246" presetID="12" presetClass="exit" presetSubtype="8" fill="hold" grpId="1" nodeType="withEffect">
                                  <p:stCondLst>
                                    <p:cond delay="0"/>
                                  </p:stCondLst>
                                  <p:childTnLst>
                                    <p:anim calcmode="lin" valueType="num">
                                      <p:cBhvr additive="base">
                                        <p:cTn id="247" dur="750"/>
                                        <p:tgtEl>
                                          <p:spTgt spid="164"/>
                                        </p:tgtEl>
                                        <p:attrNameLst>
                                          <p:attrName>ppt_x</p:attrName>
                                        </p:attrNameLst>
                                      </p:cBhvr>
                                      <p:tavLst>
                                        <p:tav tm="0">
                                          <p:val>
                                            <p:strVal val="#ppt_x"/>
                                          </p:val>
                                        </p:tav>
                                        <p:tav tm="100000">
                                          <p:val>
                                            <p:strVal val="#ppt_x-#ppt_w*1.125000"/>
                                          </p:val>
                                        </p:tav>
                                      </p:tavLst>
                                    </p:anim>
                                    <p:animEffect transition="out" filter="wipe(left)">
                                      <p:cBhvr>
                                        <p:cTn id="248" dur="750"/>
                                        <p:tgtEl>
                                          <p:spTgt spid="164"/>
                                        </p:tgtEl>
                                      </p:cBhvr>
                                    </p:animEffect>
                                    <p:set>
                                      <p:cBhvr>
                                        <p:cTn id="249" dur="1" fill="hold">
                                          <p:stCondLst>
                                            <p:cond delay="749"/>
                                          </p:stCondLst>
                                        </p:cTn>
                                        <p:tgtEl>
                                          <p:spTgt spid="164"/>
                                        </p:tgtEl>
                                        <p:attrNameLst>
                                          <p:attrName>style.visibility</p:attrName>
                                        </p:attrNameLst>
                                      </p:cBhvr>
                                      <p:to>
                                        <p:strVal val="hidden"/>
                                      </p:to>
                                    </p:set>
                                  </p:childTnLst>
                                </p:cTn>
                              </p:par>
                              <p:par>
                                <p:cTn id="250" presetID="23" presetClass="exit" presetSubtype="32" fill="hold" nodeType="withEffect">
                                  <p:stCondLst>
                                    <p:cond delay="0"/>
                                  </p:stCondLst>
                                  <p:childTnLst>
                                    <p:anim calcmode="lin" valueType="num">
                                      <p:cBhvr>
                                        <p:cTn id="251" dur="1000"/>
                                        <p:tgtEl>
                                          <p:spTgt spid="204"/>
                                        </p:tgtEl>
                                        <p:attrNameLst>
                                          <p:attrName>ppt_w</p:attrName>
                                        </p:attrNameLst>
                                      </p:cBhvr>
                                      <p:tavLst>
                                        <p:tav tm="0">
                                          <p:val>
                                            <p:strVal val="ppt_w"/>
                                          </p:val>
                                        </p:tav>
                                        <p:tav tm="100000">
                                          <p:val>
                                            <p:fltVal val="0"/>
                                          </p:val>
                                        </p:tav>
                                      </p:tavLst>
                                    </p:anim>
                                    <p:anim calcmode="lin" valueType="num">
                                      <p:cBhvr>
                                        <p:cTn id="252" dur="1000"/>
                                        <p:tgtEl>
                                          <p:spTgt spid="204"/>
                                        </p:tgtEl>
                                        <p:attrNameLst>
                                          <p:attrName>ppt_h</p:attrName>
                                        </p:attrNameLst>
                                      </p:cBhvr>
                                      <p:tavLst>
                                        <p:tav tm="0">
                                          <p:val>
                                            <p:strVal val="ppt_h"/>
                                          </p:val>
                                        </p:tav>
                                        <p:tav tm="100000">
                                          <p:val>
                                            <p:fltVal val="0"/>
                                          </p:val>
                                        </p:tav>
                                      </p:tavLst>
                                    </p:anim>
                                    <p:set>
                                      <p:cBhvr>
                                        <p:cTn id="253" dur="1" fill="hold">
                                          <p:stCondLst>
                                            <p:cond delay="999"/>
                                          </p:stCondLst>
                                        </p:cTn>
                                        <p:tgtEl>
                                          <p:spTgt spid="204"/>
                                        </p:tgtEl>
                                        <p:attrNameLst>
                                          <p:attrName>style.visibility</p:attrName>
                                        </p:attrNameLst>
                                      </p:cBhvr>
                                      <p:to>
                                        <p:strVal val="hidden"/>
                                      </p:to>
                                    </p:set>
                                  </p:childTnLst>
                                </p:cTn>
                              </p:par>
                              <p:par>
                                <p:cTn id="254" presetID="23" presetClass="exit" presetSubtype="32" fill="hold" nodeType="withEffect">
                                  <p:stCondLst>
                                    <p:cond delay="0"/>
                                  </p:stCondLst>
                                  <p:childTnLst>
                                    <p:anim calcmode="lin" valueType="num">
                                      <p:cBhvr>
                                        <p:cTn id="255" dur="1000"/>
                                        <p:tgtEl>
                                          <p:spTgt spid="15"/>
                                        </p:tgtEl>
                                        <p:attrNameLst>
                                          <p:attrName>ppt_w</p:attrName>
                                        </p:attrNameLst>
                                      </p:cBhvr>
                                      <p:tavLst>
                                        <p:tav tm="0">
                                          <p:val>
                                            <p:strVal val="ppt_w"/>
                                          </p:val>
                                        </p:tav>
                                        <p:tav tm="100000">
                                          <p:val>
                                            <p:fltVal val="0"/>
                                          </p:val>
                                        </p:tav>
                                      </p:tavLst>
                                    </p:anim>
                                    <p:anim calcmode="lin" valueType="num">
                                      <p:cBhvr>
                                        <p:cTn id="256" dur="1000"/>
                                        <p:tgtEl>
                                          <p:spTgt spid="15"/>
                                        </p:tgtEl>
                                        <p:attrNameLst>
                                          <p:attrName>ppt_h</p:attrName>
                                        </p:attrNameLst>
                                      </p:cBhvr>
                                      <p:tavLst>
                                        <p:tav tm="0">
                                          <p:val>
                                            <p:strVal val="ppt_h"/>
                                          </p:val>
                                        </p:tav>
                                        <p:tav tm="100000">
                                          <p:val>
                                            <p:fltVal val="0"/>
                                          </p:val>
                                        </p:tav>
                                      </p:tavLst>
                                    </p:anim>
                                    <p:set>
                                      <p:cBhvr>
                                        <p:cTn id="257" dur="1" fill="hold">
                                          <p:stCondLst>
                                            <p:cond delay="999"/>
                                          </p:stCondLst>
                                        </p:cTn>
                                        <p:tgtEl>
                                          <p:spTgt spid="15"/>
                                        </p:tgtEl>
                                        <p:attrNameLst>
                                          <p:attrName>style.visibility</p:attrName>
                                        </p:attrNameLst>
                                      </p:cBhvr>
                                      <p:to>
                                        <p:strVal val="hidden"/>
                                      </p:to>
                                    </p:set>
                                  </p:childTnLst>
                                </p:cTn>
                              </p:par>
                            </p:childTnLst>
                          </p:cTn>
                        </p:par>
                        <p:par>
                          <p:cTn id="258" fill="hold">
                            <p:stCondLst>
                              <p:cond delay="1000"/>
                            </p:stCondLst>
                            <p:childTnLst>
                              <p:par>
                                <p:cTn id="259" presetID="12" presetClass="entr" presetSubtype="8" fill="hold" grpId="0" nodeType="afterEffect">
                                  <p:stCondLst>
                                    <p:cond delay="0"/>
                                  </p:stCondLst>
                                  <p:childTnLst>
                                    <p:set>
                                      <p:cBhvr>
                                        <p:cTn id="260" dur="1" fill="hold">
                                          <p:stCondLst>
                                            <p:cond delay="0"/>
                                          </p:stCondLst>
                                        </p:cTn>
                                        <p:tgtEl>
                                          <p:spTgt spid="112"/>
                                        </p:tgtEl>
                                        <p:attrNameLst>
                                          <p:attrName>style.visibility</p:attrName>
                                        </p:attrNameLst>
                                      </p:cBhvr>
                                      <p:to>
                                        <p:strVal val="visible"/>
                                      </p:to>
                                    </p:set>
                                    <p:anim calcmode="lin" valueType="num">
                                      <p:cBhvr additive="base">
                                        <p:cTn id="261" dur="500"/>
                                        <p:tgtEl>
                                          <p:spTgt spid="112"/>
                                        </p:tgtEl>
                                        <p:attrNameLst>
                                          <p:attrName>ppt_x</p:attrName>
                                        </p:attrNameLst>
                                      </p:cBhvr>
                                      <p:tavLst>
                                        <p:tav tm="0">
                                          <p:val>
                                            <p:strVal val="#ppt_x-#ppt_w*1.125000"/>
                                          </p:val>
                                        </p:tav>
                                        <p:tav tm="100000">
                                          <p:val>
                                            <p:strVal val="#ppt_x"/>
                                          </p:val>
                                        </p:tav>
                                      </p:tavLst>
                                    </p:anim>
                                    <p:animEffect transition="in" filter="wipe(right)">
                                      <p:cBhvr>
                                        <p:cTn id="262" dur="500"/>
                                        <p:tgtEl>
                                          <p:spTgt spid="112"/>
                                        </p:tgtEl>
                                      </p:cBhvr>
                                    </p:animEffect>
                                  </p:childTnLst>
                                </p:cTn>
                              </p:par>
                              <p:par>
                                <p:cTn id="263" presetID="2" presetClass="entr" presetSubtype="8" fill="hold" nodeType="withEffect">
                                  <p:stCondLst>
                                    <p:cond delay="0"/>
                                  </p:stCondLst>
                                  <p:childTnLst>
                                    <p:set>
                                      <p:cBhvr>
                                        <p:cTn id="264" dur="1" fill="hold">
                                          <p:stCondLst>
                                            <p:cond delay="0"/>
                                          </p:stCondLst>
                                        </p:cTn>
                                        <p:tgtEl>
                                          <p:spTgt spid="208"/>
                                        </p:tgtEl>
                                        <p:attrNameLst>
                                          <p:attrName>style.visibility</p:attrName>
                                        </p:attrNameLst>
                                      </p:cBhvr>
                                      <p:to>
                                        <p:strVal val="visible"/>
                                      </p:to>
                                    </p:set>
                                    <p:anim calcmode="lin" valueType="num">
                                      <p:cBhvr additive="base">
                                        <p:cTn id="265" dur="750" fill="hold"/>
                                        <p:tgtEl>
                                          <p:spTgt spid="208"/>
                                        </p:tgtEl>
                                        <p:attrNameLst>
                                          <p:attrName>ppt_x</p:attrName>
                                        </p:attrNameLst>
                                      </p:cBhvr>
                                      <p:tavLst>
                                        <p:tav tm="0">
                                          <p:val>
                                            <p:strVal val="0-#ppt_w/2"/>
                                          </p:val>
                                        </p:tav>
                                        <p:tav tm="100000">
                                          <p:val>
                                            <p:strVal val="#ppt_x"/>
                                          </p:val>
                                        </p:tav>
                                      </p:tavLst>
                                    </p:anim>
                                    <p:anim calcmode="lin" valueType="num">
                                      <p:cBhvr additive="base">
                                        <p:cTn id="266" dur="750" fill="hold"/>
                                        <p:tgtEl>
                                          <p:spTgt spid="208"/>
                                        </p:tgtEl>
                                        <p:attrNameLst>
                                          <p:attrName>ppt_y</p:attrName>
                                        </p:attrNameLst>
                                      </p:cBhvr>
                                      <p:tavLst>
                                        <p:tav tm="0">
                                          <p:val>
                                            <p:strVal val="#ppt_y"/>
                                          </p:val>
                                        </p:tav>
                                        <p:tav tm="100000">
                                          <p:val>
                                            <p:strVal val="#ppt_y"/>
                                          </p:val>
                                        </p:tav>
                                      </p:tavLst>
                                    </p:anim>
                                  </p:childTnLst>
                                </p:cTn>
                              </p:par>
                              <p:par>
                                <p:cTn id="267" presetID="2" presetClass="entr" presetSubtype="2" fill="hold" nodeType="withEffect">
                                  <p:stCondLst>
                                    <p:cond delay="0"/>
                                  </p:stCondLst>
                                  <p:childTnLst>
                                    <p:set>
                                      <p:cBhvr>
                                        <p:cTn id="268" dur="1" fill="hold">
                                          <p:stCondLst>
                                            <p:cond delay="0"/>
                                          </p:stCondLst>
                                        </p:cTn>
                                        <p:tgtEl>
                                          <p:spTgt spid="206"/>
                                        </p:tgtEl>
                                        <p:attrNameLst>
                                          <p:attrName>style.visibility</p:attrName>
                                        </p:attrNameLst>
                                      </p:cBhvr>
                                      <p:to>
                                        <p:strVal val="visible"/>
                                      </p:to>
                                    </p:set>
                                    <p:anim calcmode="lin" valueType="num">
                                      <p:cBhvr additive="base">
                                        <p:cTn id="269" dur="750" fill="hold"/>
                                        <p:tgtEl>
                                          <p:spTgt spid="206"/>
                                        </p:tgtEl>
                                        <p:attrNameLst>
                                          <p:attrName>ppt_x</p:attrName>
                                        </p:attrNameLst>
                                      </p:cBhvr>
                                      <p:tavLst>
                                        <p:tav tm="0">
                                          <p:val>
                                            <p:strVal val="1+#ppt_w/2"/>
                                          </p:val>
                                        </p:tav>
                                        <p:tav tm="100000">
                                          <p:val>
                                            <p:strVal val="#ppt_x"/>
                                          </p:val>
                                        </p:tav>
                                      </p:tavLst>
                                    </p:anim>
                                    <p:anim calcmode="lin" valueType="num">
                                      <p:cBhvr additive="base">
                                        <p:cTn id="270" dur="750" fill="hold"/>
                                        <p:tgtEl>
                                          <p:spTgt spid="206"/>
                                        </p:tgtEl>
                                        <p:attrNameLst>
                                          <p:attrName>ppt_y</p:attrName>
                                        </p:attrNameLst>
                                      </p:cBhvr>
                                      <p:tavLst>
                                        <p:tav tm="0">
                                          <p:val>
                                            <p:strVal val="#ppt_y"/>
                                          </p:val>
                                        </p:tav>
                                        <p:tav tm="100000">
                                          <p:val>
                                            <p:strVal val="#ppt_y"/>
                                          </p:val>
                                        </p:tav>
                                      </p:tavLst>
                                    </p:anim>
                                  </p:childTnLst>
                                </p:cTn>
                              </p:par>
                              <p:par>
                                <p:cTn id="271" presetID="23" presetClass="entr" presetSubtype="16" fill="hold" grpId="0" nodeType="withEffect">
                                  <p:stCondLst>
                                    <p:cond delay="250"/>
                                  </p:stCondLst>
                                  <p:childTnLst>
                                    <p:set>
                                      <p:cBhvr>
                                        <p:cTn id="272" dur="1" fill="hold">
                                          <p:stCondLst>
                                            <p:cond delay="0"/>
                                          </p:stCondLst>
                                        </p:cTn>
                                        <p:tgtEl>
                                          <p:spTgt spid="209"/>
                                        </p:tgtEl>
                                        <p:attrNameLst>
                                          <p:attrName>style.visibility</p:attrName>
                                        </p:attrNameLst>
                                      </p:cBhvr>
                                      <p:to>
                                        <p:strVal val="visible"/>
                                      </p:to>
                                    </p:set>
                                    <p:anim calcmode="lin" valueType="num">
                                      <p:cBhvr>
                                        <p:cTn id="273" dur="1000" fill="hold"/>
                                        <p:tgtEl>
                                          <p:spTgt spid="209"/>
                                        </p:tgtEl>
                                        <p:attrNameLst>
                                          <p:attrName>ppt_w</p:attrName>
                                        </p:attrNameLst>
                                      </p:cBhvr>
                                      <p:tavLst>
                                        <p:tav tm="0">
                                          <p:val>
                                            <p:fltVal val="0"/>
                                          </p:val>
                                        </p:tav>
                                        <p:tav tm="100000">
                                          <p:val>
                                            <p:strVal val="#ppt_w"/>
                                          </p:val>
                                        </p:tav>
                                      </p:tavLst>
                                    </p:anim>
                                    <p:anim calcmode="lin" valueType="num">
                                      <p:cBhvr>
                                        <p:cTn id="274" dur="1000" fill="hold"/>
                                        <p:tgtEl>
                                          <p:spTgt spid="209"/>
                                        </p:tgtEl>
                                        <p:attrNameLst>
                                          <p:attrName>ppt_h</p:attrName>
                                        </p:attrNameLst>
                                      </p:cBhvr>
                                      <p:tavLst>
                                        <p:tav tm="0">
                                          <p:val>
                                            <p:fltVal val="0"/>
                                          </p:val>
                                        </p:tav>
                                        <p:tav tm="100000">
                                          <p:val>
                                            <p:strVal val="#ppt_h"/>
                                          </p:val>
                                        </p:tav>
                                      </p:tavLst>
                                    </p:anim>
                                  </p:childTnLst>
                                </p:cTn>
                              </p:par>
                              <p:par>
                                <p:cTn id="275" presetID="42" presetClass="path" presetSubtype="0" accel="50000" decel="50000" fill="hold" grpId="1" nodeType="withEffect">
                                  <p:stCondLst>
                                    <p:cond delay="250"/>
                                  </p:stCondLst>
                                  <p:childTnLst>
                                    <p:animMotion origin="layout" path="M 0 -1.85185E-6 L -0.26771 -0.2794 " pathEditMode="relative" rAng="0" ptsTypes="AA">
                                      <p:cBhvr>
                                        <p:cTn id="276" dur="1000" spd="-100000" fill="hold"/>
                                        <p:tgtEl>
                                          <p:spTgt spid="209"/>
                                        </p:tgtEl>
                                        <p:attrNameLst>
                                          <p:attrName>ppt_x</p:attrName>
                                          <p:attrName>ppt_y</p:attrName>
                                        </p:attrNameLst>
                                      </p:cBhvr>
                                      <p:rCtr x="-13438" y="-14005"/>
                                    </p:animMotion>
                                  </p:childTnLst>
                                </p:cTn>
                              </p:par>
                            </p:childTnLst>
                          </p:cTn>
                        </p:par>
                      </p:childTnLst>
                    </p:cTn>
                  </p:par>
                  <p:par>
                    <p:cTn id="277" fill="hold">
                      <p:stCondLst>
                        <p:cond delay="indefinite"/>
                      </p:stCondLst>
                      <p:childTnLst>
                        <p:par>
                          <p:cTn id="278" fill="hold">
                            <p:stCondLst>
                              <p:cond delay="0"/>
                            </p:stCondLst>
                            <p:childTnLst>
                              <p:par>
                                <p:cTn id="279" presetID="42" presetClass="path" presetSubtype="0" accel="50000" decel="50000" fill="hold" grpId="2" nodeType="clickEffect">
                                  <p:stCondLst>
                                    <p:cond delay="0"/>
                                  </p:stCondLst>
                                  <p:childTnLst>
                                    <p:animMotion origin="layout" path="M 0 -1.85185E-6 L -0.26771 -0.2794 " pathEditMode="relative" rAng="0" ptsTypes="AA">
                                      <p:cBhvr>
                                        <p:cTn id="280" dur="1000" fill="hold"/>
                                        <p:tgtEl>
                                          <p:spTgt spid="209"/>
                                        </p:tgtEl>
                                        <p:attrNameLst>
                                          <p:attrName>ppt_x</p:attrName>
                                          <p:attrName>ppt_y</p:attrName>
                                        </p:attrNameLst>
                                      </p:cBhvr>
                                      <p:rCtr x="-13333" y="-14005"/>
                                    </p:animMotion>
                                  </p:childTnLst>
                                </p:cTn>
                              </p:par>
                              <p:par>
                                <p:cTn id="281" presetID="23" presetClass="exit" presetSubtype="32" fill="hold" grpId="3" nodeType="withEffect">
                                  <p:stCondLst>
                                    <p:cond delay="0"/>
                                  </p:stCondLst>
                                  <p:childTnLst>
                                    <p:anim calcmode="lin" valueType="num">
                                      <p:cBhvr>
                                        <p:cTn id="282" dur="1000"/>
                                        <p:tgtEl>
                                          <p:spTgt spid="209"/>
                                        </p:tgtEl>
                                        <p:attrNameLst>
                                          <p:attrName>ppt_w</p:attrName>
                                        </p:attrNameLst>
                                      </p:cBhvr>
                                      <p:tavLst>
                                        <p:tav tm="0">
                                          <p:val>
                                            <p:strVal val="ppt_w"/>
                                          </p:val>
                                        </p:tav>
                                        <p:tav tm="100000">
                                          <p:val>
                                            <p:fltVal val="0"/>
                                          </p:val>
                                        </p:tav>
                                      </p:tavLst>
                                    </p:anim>
                                    <p:anim calcmode="lin" valueType="num">
                                      <p:cBhvr>
                                        <p:cTn id="283" dur="1000"/>
                                        <p:tgtEl>
                                          <p:spTgt spid="209"/>
                                        </p:tgtEl>
                                        <p:attrNameLst>
                                          <p:attrName>ppt_h</p:attrName>
                                        </p:attrNameLst>
                                      </p:cBhvr>
                                      <p:tavLst>
                                        <p:tav tm="0">
                                          <p:val>
                                            <p:strVal val="ppt_h"/>
                                          </p:val>
                                        </p:tav>
                                        <p:tav tm="100000">
                                          <p:val>
                                            <p:fltVal val="0"/>
                                          </p:val>
                                        </p:tav>
                                      </p:tavLst>
                                    </p:anim>
                                    <p:set>
                                      <p:cBhvr>
                                        <p:cTn id="284" dur="1" fill="hold">
                                          <p:stCondLst>
                                            <p:cond delay="999"/>
                                          </p:stCondLst>
                                        </p:cTn>
                                        <p:tgtEl>
                                          <p:spTgt spid="209"/>
                                        </p:tgtEl>
                                        <p:attrNameLst>
                                          <p:attrName>style.visibility</p:attrName>
                                        </p:attrNameLst>
                                      </p:cBhvr>
                                      <p:to>
                                        <p:strVal val="hidden"/>
                                      </p:to>
                                    </p:set>
                                  </p:childTnLst>
                                </p:cTn>
                              </p:par>
                              <p:par>
                                <p:cTn id="285" presetID="2" presetClass="exit" presetSubtype="2" fill="hold" nodeType="withEffect">
                                  <p:stCondLst>
                                    <p:cond delay="500"/>
                                  </p:stCondLst>
                                  <p:childTnLst>
                                    <p:anim calcmode="lin" valueType="num">
                                      <p:cBhvr additive="base">
                                        <p:cTn id="286" dur="1000"/>
                                        <p:tgtEl>
                                          <p:spTgt spid="206"/>
                                        </p:tgtEl>
                                        <p:attrNameLst>
                                          <p:attrName>ppt_x</p:attrName>
                                        </p:attrNameLst>
                                      </p:cBhvr>
                                      <p:tavLst>
                                        <p:tav tm="0">
                                          <p:val>
                                            <p:strVal val="ppt_x"/>
                                          </p:val>
                                        </p:tav>
                                        <p:tav tm="100000">
                                          <p:val>
                                            <p:strVal val="1+ppt_w/2"/>
                                          </p:val>
                                        </p:tav>
                                      </p:tavLst>
                                    </p:anim>
                                    <p:anim calcmode="lin" valueType="num">
                                      <p:cBhvr additive="base">
                                        <p:cTn id="287" dur="1000"/>
                                        <p:tgtEl>
                                          <p:spTgt spid="206"/>
                                        </p:tgtEl>
                                        <p:attrNameLst>
                                          <p:attrName>ppt_y</p:attrName>
                                        </p:attrNameLst>
                                      </p:cBhvr>
                                      <p:tavLst>
                                        <p:tav tm="0">
                                          <p:val>
                                            <p:strVal val="ppt_y"/>
                                          </p:val>
                                        </p:tav>
                                        <p:tav tm="100000">
                                          <p:val>
                                            <p:strVal val="ppt_y"/>
                                          </p:val>
                                        </p:tav>
                                      </p:tavLst>
                                    </p:anim>
                                    <p:set>
                                      <p:cBhvr>
                                        <p:cTn id="288" dur="1" fill="hold">
                                          <p:stCondLst>
                                            <p:cond delay="999"/>
                                          </p:stCondLst>
                                        </p:cTn>
                                        <p:tgtEl>
                                          <p:spTgt spid="206"/>
                                        </p:tgtEl>
                                        <p:attrNameLst>
                                          <p:attrName>style.visibility</p:attrName>
                                        </p:attrNameLst>
                                      </p:cBhvr>
                                      <p:to>
                                        <p:strVal val="hidden"/>
                                      </p:to>
                                    </p:set>
                                  </p:childTnLst>
                                </p:cTn>
                              </p:par>
                              <p:par>
                                <p:cTn id="289" presetID="2" presetClass="exit" presetSubtype="8" fill="hold" nodeType="withEffect">
                                  <p:stCondLst>
                                    <p:cond delay="500"/>
                                  </p:stCondLst>
                                  <p:childTnLst>
                                    <p:anim calcmode="lin" valueType="num">
                                      <p:cBhvr additive="base">
                                        <p:cTn id="290" dur="1000"/>
                                        <p:tgtEl>
                                          <p:spTgt spid="208"/>
                                        </p:tgtEl>
                                        <p:attrNameLst>
                                          <p:attrName>ppt_x</p:attrName>
                                        </p:attrNameLst>
                                      </p:cBhvr>
                                      <p:tavLst>
                                        <p:tav tm="0">
                                          <p:val>
                                            <p:strVal val="ppt_x"/>
                                          </p:val>
                                        </p:tav>
                                        <p:tav tm="100000">
                                          <p:val>
                                            <p:strVal val="0-ppt_w/2"/>
                                          </p:val>
                                        </p:tav>
                                      </p:tavLst>
                                    </p:anim>
                                    <p:anim calcmode="lin" valueType="num">
                                      <p:cBhvr additive="base">
                                        <p:cTn id="291" dur="1000"/>
                                        <p:tgtEl>
                                          <p:spTgt spid="208"/>
                                        </p:tgtEl>
                                        <p:attrNameLst>
                                          <p:attrName>ppt_y</p:attrName>
                                        </p:attrNameLst>
                                      </p:cBhvr>
                                      <p:tavLst>
                                        <p:tav tm="0">
                                          <p:val>
                                            <p:strVal val="ppt_y"/>
                                          </p:val>
                                        </p:tav>
                                        <p:tav tm="100000">
                                          <p:val>
                                            <p:strVal val="ppt_y"/>
                                          </p:val>
                                        </p:tav>
                                      </p:tavLst>
                                    </p:anim>
                                    <p:set>
                                      <p:cBhvr>
                                        <p:cTn id="292" dur="1" fill="hold">
                                          <p:stCondLst>
                                            <p:cond delay="999"/>
                                          </p:stCondLst>
                                        </p:cTn>
                                        <p:tgtEl>
                                          <p:spTgt spid="208"/>
                                        </p:tgtEl>
                                        <p:attrNameLst>
                                          <p:attrName>style.visibility</p:attrName>
                                        </p:attrNameLst>
                                      </p:cBhvr>
                                      <p:to>
                                        <p:strVal val="hidden"/>
                                      </p:to>
                                    </p:set>
                                  </p:childTnLst>
                                </p:cTn>
                              </p:par>
                              <p:par>
                                <p:cTn id="293" presetID="23" presetClass="entr" presetSubtype="16" fill="hold" grpId="0" nodeType="withEffect">
                                  <p:stCondLst>
                                    <p:cond delay="1000"/>
                                  </p:stCondLst>
                                  <p:childTnLst>
                                    <p:set>
                                      <p:cBhvr>
                                        <p:cTn id="294" dur="1" fill="hold">
                                          <p:stCondLst>
                                            <p:cond delay="0"/>
                                          </p:stCondLst>
                                        </p:cTn>
                                        <p:tgtEl>
                                          <p:spTgt spid="115"/>
                                        </p:tgtEl>
                                        <p:attrNameLst>
                                          <p:attrName>style.visibility</p:attrName>
                                        </p:attrNameLst>
                                      </p:cBhvr>
                                      <p:to>
                                        <p:strVal val="visible"/>
                                      </p:to>
                                    </p:set>
                                    <p:anim calcmode="lin" valueType="num">
                                      <p:cBhvr>
                                        <p:cTn id="295" dur="1000" fill="hold"/>
                                        <p:tgtEl>
                                          <p:spTgt spid="115"/>
                                        </p:tgtEl>
                                        <p:attrNameLst>
                                          <p:attrName>ppt_w</p:attrName>
                                        </p:attrNameLst>
                                      </p:cBhvr>
                                      <p:tavLst>
                                        <p:tav tm="0">
                                          <p:val>
                                            <p:fltVal val="0"/>
                                          </p:val>
                                        </p:tav>
                                        <p:tav tm="100000">
                                          <p:val>
                                            <p:strVal val="#ppt_w"/>
                                          </p:val>
                                        </p:tav>
                                      </p:tavLst>
                                    </p:anim>
                                    <p:anim calcmode="lin" valueType="num">
                                      <p:cBhvr>
                                        <p:cTn id="296" dur="1000" fill="hold"/>
                                        <p:tgtEl>
                                          <p:spTgt spid="115"/>
                                        </p:tgtEl>
                                        <p:attrNameLst>
                                          <p:attrName>ppt_h</p:attrName>
                                        </p:attrNameLst>
                                      </p:cBhvr>
                                      <p:tavLst>
                                        <p:tav tm="0">
                                          <p:val>
                                            <p:fltVal val="0"/>
                                          </p:val>
                                        </p:tav>
                                        <p:tav tm="100000">
                                          <p:val>
                                            <p:strVal val="#ppt_h"/>
                                          </p:val>
                                        </p:tav>
                                      </p:tavLst>
                                    </p:anim>
                                  </p:childTnLst>
                                </p:cTn>
                              </p:par>
                              <p:par>
                                <p:cTn id="297" presetID="23" presetClass="entr" presetSubtype="16" fill="hold" nodeType="withEffect">
                                  <p:stCondLst>
                                    <p:cond delay="1000"/>
                                  </p:stCondLst>
                                  <p:childTnLst>
                                    <p:set>
                                      <p:cBhvr>
                                        <p:cTn id="298" dur="1" fill="hold">
                                          <p:stCondLst>
                                            <p:cond delay="0"/>
                                          </p:stCondLst>
                                        </p:cTn>
                                        <p:tgtEl>
                                          <p:spTgt spid="7"/>
                                        </p:tgtEl>
                                        <p:attrNameLst>
                                          <p:attrName>style.visibility</p:attrName>
                                        </p:attrNameLst>
                                      </p:cBhvr>
                                      <p:to>
                                        <p:strVal val="visible"/>
                                      </p:to>
                                    </p:set>
                                    <p:anim calcmode="lin" valueType="num">
                                      <p:cBhvr>
                                        <p:cTn id="299" dur="1000" fill="hold"/>
                                        <p:tgtEl>
                                          <p:spTgt spid="7"/>
                                        </p:tgtEl>
                                        <p:attrNameLst>
                                          <p:attrName>ppt_w</p:attrName>
                                        </p:attrNameLst>
                                      </p:cBhvr>
                                      <p:tavLst>
                                        <p:tav tm="0">
                                          <p:val>
                                            <p:fltVal val="0"/>
                                          </p:val>
                                        </p:tav>
                                        <p:tav tm="100000">
                                          <p:val>
                                            <p:strVal val="#ppt_w"/>
                                          </p:val>
                                        </p:tav>
                                      </p:tavLst>
                                    </p:anim>
                                    <p:anim calcmode="lin" valueType="num">
                                      <p:cBhvr>
                                        <p:cTn id="300" dur="1000" fill="hold"/>
                                        <p:tgtEl>
                                          <p:spTgt spid="7"/>
                                        </p:tgtEl>
                                        <p:attrNameLst>
                                          <p:attrName>ppt_h</p:attrName>
                                        </p:attrNameLst>
                                      </p:cBhvr>
                                      <p:tavLst>
                                        <p:tav tm="0">
                                          <p:val>
                                            <p:fltVal val="0"/>
                                          </p:val>
                                        </p:tav>
                                        <p:tav tm="100000">
                                          <p:val>
                                            <p:strVal val="#ppt_h"/>
                                          </p:val>
                                        </p:tav>
                                      </p:tavLst>
                                    </p:anim>
                                  </p:childTnLst>
                                </p:cTn>
                              </p:par>
                              <p:par>
                                <p:cTn id="301" presetID="42" presetClass="path" presetSubtype="0" accel="50000" decel="50000" fill="hold" nodeType="withEffect">
                                  <p:stCondLst>
                                    <p:cond delay="1000"/>
                                  </p:stCondLst>
                                  <p:childTnLst>
                                    <p:animMotion origin="layout" path="M -4.16667E-6 -4.44444E-6 L -0.27031 0.24676 " pathEditMode="relative" rAng="0" ptsTypes="AA">
                                      <p:cBhvr>
                                        <p:cTn id="302" dur="1000" spd="-100000" fill="hold"/>
                                        <p:tgtEl>
                                          <p:spTgt spid="7"/>
                                        </p:tgtEl>
                                        <p:attrNameLst>
                                          <p:attrName>ppt_x</p:attrName>
                                          <p:attrName>ppt_y</p:attrName>
                                        </p:attrNameLst>
                                      </p:cBhvr>
                                      <p:rCtr x="-13229" y="12222"/>
                                    </p:animMotion>
                                  </p:childTnLst>
                                </p:cTn>
                              </p:par>
                              <p:par>
                                <p:cTn id="303" presetID="42" presetClass="path" presetSubtype="0" accel="50000" decel="50000" fill="hold" grpId="1" nodeType="withEffect">
                                  <p:stCondLst>
                                    <p:cond delay="1000"/>
                                  </p:stCondLst>
                                  <p:childTnLst>
                                    <p:animMotion origin="layout" path="M 8.33333E-7 2.59259E-6 L -0.26719 -0.28495 " pathEditMode="relative" rAng="0" ptsTypes="AA">
                                      <p:cBhvr>
                                        <p:cTn id="304" dur="1000" spd="-100000" fill="hold"/>
                                        <p:tgtEl>
                                          <p:spTgt spid="115"/>
                                        </p:tgtEl>
                                        <p:attrNameLst>
                                          <p:attrName>ppt_x</p:attrName>
                                          <p:attrName>ppt_y</p:attrName>
                                        </p:attrNameLst>
                                      </p:cBhvr>
                                      <p:rCtr x="-13368" y="-14236"/>
                                    </p:animMotion>
                                  </p:childTnLst>
                                </p:cTn>
                              </p:par>
                            </p:childTnLst>
                          </p:cTn>
                        </p:par>
                      </p:childTnLst>
                    </p:cTn>
                  </p:par>
                  <p:par>
                    <p:cTn id="305" fill="hold">
                      <p:stCondLst>
                        <p:cond delay="indefinite"/>
                      </p:stCondLst>
                      <p:childTnLst>
                        <p:par>
                          <p:cTn id="306" fill="hold">
                            <p:stCondLst>
                              <p:cond delay="0"/>
                            </p:stCondLst>
                            <p:childTnLst>
                              <p:par>
                                <p:cTn id="307" presetID="8" presetClass="emph" presetSubtype="0" fill="hold" grpId="1" nodeType="clickEffect">
                                  <p:stCondLst>
                                    <p:cond delay="0"/>
                                  </p:stCondLst>
                                  <p:childTnLst>
                                    <p:animRot by="-5400000">
                                      <p:cBhvr>
                                        <p:cTn id="308" dur="1000" fill="hold"/>
                                        <p:tgtEl>
                                          <p:spTgt spid="112"/>
                                        </p:tgtEl>
                                        <p:attrNameLst>
                                          <p:attrName>r</p:attrName>
                                        </p:attrNameLst>
                                      </p:cBhvr>
                                    </p:animRot>
                                  </p:childTnLst>
                                </p:cTn>
                              </p:par>
                              <p:par>
                                <p:cTn id="309" presetID="6" presetClass="emph" presetSubtype="0" fill="hold" grpId="2" nodeType="withEffect">
                                  <p:stCondLst>
                                    <p:cond delay="0"/>
                                  </p:stCondLst>
                                  <p:childTnLst>
                                    <p:animScale>
                                      <p:cBhvr>
                                        <p:cTn id="310" dur="1000" fill="hold"/>
                                        <p:tgtEl>
                                          <p:spTgt spid="112"/>
                                        </p:tgtEl>
                                      </p:cBhvr>
                                      <p:by x="30000" y="30000"/>
                                    </p:animScale>
                                  </p:childTnLst>
                                </p:cTn>
                              </p:par>
                              <p:par>
                                <p:cTn id="311" presetID="42" presetClass="path" presetSubtype="0" accel="50000" decel="50000" fill="hold" grpId="2" nodeType="withEffect">
                                  <p:stCondLst>
                                    <p:cond delay="0"/>
                                  </p:stCondLst>
                                  <p:childTnLst>
                                    <p:animMotion origin="layout" path="M 8.33333E-7 2.59259E-6 L -0.41632 -0.33797 " pathEditMode="relative" rAng="0" ptsTypes="AA">
                                      <p:cBhvr>
                                        <p:cTn id="312" dur="1000" fill="hold"/>
                                        <p:tgtEl>
                                          <p:spTgt spid="115"/>
                                        </p:tgtEl>
                                        <p:attrNameLst>
                                          <p:attrName>ppt_x</p:attrName>
                                          <p:attrName>ppt_y</p:attrName>
                                        </p:attrNameLst>
                                      </p:cBhvr>
                                      <p:rCtr x="-20816" y="-16898"/>
                                    </p:animMotion>
                                  </p:childTnLst>
                                </p:cTn>
                              </p:par>
                              <p:par>
                                <p:cTn id="313" presetID="42" presetClass="path" presetSubtype="0" accel="50000" decel="50000" fill="hold" grpId="3" nodeType="withEffect">
                                  <p:stCondLst>
                                    <p:cond delay="0"/>
                                  </p:stCondLst>
                                  <p:childTnLst>
                                    <p:animMotion origin="layout" path="M -1.66667E-6 -3.7037E-6 L -0.15017 -0.0537 " pathEditMode="relative" rAng="0" ptsTypes="AA">
                                      <p:cBhvr>
                                        <p:cTn id="314" dur="1000" fill="hold"/>
                                        <p:tgtEl>
                                          <p:spTgt spid="112"/>
                                        </p:tgtEl>
                                        <p:attrNameLst>
                                          <p:attrName>ppt_x</p:attrName>
                                          <p:attrName>ppt_y</p:attrName>
                                        </p:attrNameLst>
                                      </p:cBhvr>
                                      <p:rCtr x="-7517" y="-2685"/>
                                    </p:animMotion>
                                  </p:childTnLst>
                                </p:cTn>
                              </p:par>
                              <p:par>
                                <p:cTn id="315" presetID="42" presetClass="path" presetSubtype="0" accel="50000" decel="50000" fill="hold" nodeType="withEffect">
                                  <p:stCondLst>
                                    <p:cond delay="0"/>
                                  </p:stCondLst>
                                  <p:childTnLst>
                                    <p:animMotion origin="layout" path="M -4.16667E-6 -4.44444E-6 L -0.41979 0.19329 " pathEditMode="relative" rAng="0" ptsTypes="AA">
                                      <p:cBhvr>
                                        <p:cTn id="316" dur="1000" fill="hold"/>
                                        <p:tgtEl>
                                          <p:spTgt spid="7"/>
                                        </p:tgtEl>
                                        <p:attrNameLst>
                                          <p:attrName>ppt_x</p:attrName>
                                          <p:attrName>ppt_y</p:attrName>
                                        </p:attrNameLst>
                                      </p:cBhvr>
                                      <p:rCtr x="-20990" y="9653"/>
                                    </p:animMotion>
                                  </p:childTnLst>
                                </p:cTn>
                              </p:par>
                              <p:par>
                                <p:cTn id="317" presetID="23" presetClass="exit" presetSubtype="32" fill="hold" nodeType="withEffect">
                                  <p:stCondLst>
                                    <p:cond delay="0"/>
                                  </p:stCondLst>
                                  <p:childTnLst>
                                    <p:anim calcmode="lin" valueType="num">
                                      <p:cBhvr>
                                        <p:cTn id="318" dur="1000"/>
                                        <p:tgtEl>
                                          <p:spTgt spid="7"/>
                                        </p:tgtEl>
                                        <p:attrNameLst>
                                          <p:attrName>ppt_w</p:attrName>
                                        </p:attrNameLst>
                                      </p:cBhvr>
                                      <p:tavLst>
                                        <p:tav tm="0">
                                          <p:val>
                                            <p:strVal val="ppt_w"/>
                                          </p:val>
                                        </p:tav>
                                        <p:tav tm="100000">
                                          <p:val>
                                            <p:fltVal val="0"/>
                                          </p:val>
                                        </p:tav>
                                      </p:tavLst>
                                    </p:anim>
                                    <p:anim calcmode="lin" valueType="num">
                                      <p:cBhvr>
                                        <p:cTn id="319" dur="1000"/>
                                        <p:tgtEl>
                                          <p:spTgt spid="7"/>
                                        </p:tgtEl>
                                        <p:attrNameLst>
                                          <p:attrName>ppt_h</p:attrName>
                                        </p:attrNameLst>
                                      </p:cBhvr>
                                      <p:tavLst>
                                        <p:tav tm="0">
                                          <p:val>
                                            <p:strVal val="ppt_h"/>
                                          </p:val>
                                        </p:tav>
                                        <p:tav tm="100000">
                                          <p:val>
                                            <p:fltVal val="0"/>
                                          </p:val>
                                        </p:tav>
                                      </p:tavLst>
                                    </p:anim>
                                    <p:set>
                                      <p:cBhvr>
                                        <p:cTn id="320" dur="1" fill="hold">
                                          <p:stCondLst>
                                            <p:cond delay="999"/>
                                          </p:stCondLst>
                                        </p:cTn>
                                        <p:tgtEl>
                                          <p:spTgt spid="7"/>
                                        </p:tgtEl>
                                        <p:attrNameLst>
                                          <p:attrName>style.visibility</p:attrName>
                                        </p:attrNameLst>
                                      </p:cBhvr>
                                      <p:to>
                                        <p:strVal val="hidden"/>
                                      </p:to>
                                    </p:set>
                                  </p:childTnLst>
                                </p:cTn>
                              </p:par>
                              <p:par>
                                <p:cTn id="321" presetID="23" presetClass="exit" presetSubtype="32" fill="hold" grpId="3" nodeType="withEffect">
                                  <p:stCondLst>
                                    <p:cond delay="0"/>
                                  </p:stCondLst>
                                  <p:childTnLst>
                                    <p:anim calcmode="lin" valueType="num">
                                      <p:cBhvr>
                                        <p:cTn id="322" dur="1000"/>
                                        <p:tgtEl>
                                          <p:spTgt spid="115"/>
                                        </p:tgtEl>
                                        <p:attrNameLst>
                                          <p:attrName>ppt_w</p:attrName>
                                        </p:attrNameLst>
                                      </p:cBhvr>
                                      <p:tavLst>
                                        <p:tav tm="0">
                                          <p:val>
                                            <p:strVal val="ppt_w"/>
                                          </p:val>
                                        </p:tav>
                                        <p:tav tm="100000">
                                          <p:val>
                                            <p:fltVal val="0"/>
                                          </p:val>
                                        </p:tav>
                                      </p:tavLst>
                                    </p:anim>
                                    <p:anim calcmode="lin" valueType="num">
                                      <p:cBhvr>
                                        <p:cTn id="323" dur="1000"/>
                                        <p:tgtEl>
                                          <p:spTgt spid="115"/>
                                        </p:tgtEl>
                                        <p:attrNameLst>
                                          <p:attrName>ppt_h</p:attrName>
                                        </p:attrNameLst>
                                      </p:cBhvr>
                                      <p:tavLst>
                                        <p:tav tm="0">
                                          <p:val>
                                            <p:strVal val="ppt_h"/>
                                          </p:val>
                                        </p:tav>
                                        <p:tav tm="100000">
                                          <p:val>
                                            <p:fltVal val="0"/>
                                          </p:val>
                                        </p:tav>
                                      </p:tavLst>
                                    </p:anim>
                                    <p:set>
                                      <p:cBhvr>
                                        <p:cTn id="324" dur="1" fill="hold">
                                          <p:stCondLst>
                                            <p:cond delay="999"/>
                                          </p:stCondLst>
                                        </p:cTn>
                                        <p:tgtEl>
                                          <p:spTgt spid="115"/>
                                        </p:tgtEl>
                                        <p:attrNameLst>
                                          <p:attrName>style.visibility</p:attrName>
                                        </p:attrNameLst>
                                      </p:cBhvr>
                                      <p:to>
                                        <p:strVal val="hidden"/>
                                      </p:to>
                                    </p:set>
                                  </p:childTnLst>
                                </p:cTn>
                              </p:par>
                            </p:childTnLst>
                          </p:cTn>
                        </p:par>
                        <p:par>
                          <p:cTn id="325" fill="hold">
                            <p:stCondLst>
                              <p:cond delay="1000"/>
                            </p:stCondLst>
                            <p:childTnLst>
                              <p:par>
                                <p:cTn id="326" presetID="12" presetClass="entr" presetSubtype="8" fill="hold" grpId="0" nodeType="afterEffect">
                                  <p:stCondLst>
                                    <p:cond delay="0"/>
                                  </p:stCondLst>
                                  <p:childTnLst>
                                    <p:set>
                                      <p:cBhvr>
                                        <p:cTn id="327" dur="1" fill="hold">
                                          <p:stCondLst>
                                            <p:cond delay="0"/>
                                          </p:stCondLst>
                                        </p:cTn>
                                        <p:tgtEl>
                                          <p:spTgt spid="118"/>
                                        </p:tgtEl>
                                        <p:attrNameLst>
                                          <p:attrName>style.visibility</p:attrName>
                                        </p:attrNameLst>
                                      </p:cBhvr>
                                      <p:to>
                                        <p:strVal val="visible"/>
                                      </p:to>
                                    </p:set>
                                    <p:anim calcmode="lin" valueType="num">
                                      <p:cBhvr additive="base">
                                        <p:cTn id="328" dur="500"/>
                                        <p:tgtEl>
                                          <p:spTgt spid="118"/>
                                        </p:tgtEl>
                                        <p:attrNameLst>
                                          <p:attrName>ppt_x</p:attrName>
                                        </p:attrNameLst>
                                      </p:cBhvr>
                                      <p:tavLst>
                                        <p:tav tm="0">
                                          <p:val>
                                            <p:strVal val="#ppt_x-#ppt_w*1.125000"/>
                                          </p:val>
                                        </p:tav>
                                        <p:tav tm="100000">
                                          <p:val>
                                            <p:strVal val="#ppt_x"/>
                                          </p:val>
                                        </p:tav>
                                      </p:tavLst>
                                    </p:anim>
                                    <p:animEffect transition="in" filter="wipe(right)">
                                      <p:cBhvr>
                                        <p:cTn id="329" dur="500"/>
                                        <p:tgtEl>
                                          <p:spTgt spid="118"/>
                                        </p:tgtEl>
                                      </p:cBhvr>
                                    </p:animEffect>
                                  </p:childTnLst>
                                </p:cTn>
                              </p:par>
                              <p:par>
                                <p:cTn id="330" presetID="23" presetClass="entr" presetSubtype="16" fill="hold" grpId="0" nodeType="withEffect">
                                  <p:stCondLst>
                                    <p:cond delay="500"/>
                                  </p:stCondLst>
                                  <p:childTnLst>
                                    <p:set>
                                      <p:cBhvr>
                                        <p:cTn id="331" dur="1" fill="hold">
                                          <p:stCondLst>
                                            <p:cond delay="0"/>
                                          </p:stCondLst>
                                        </p:cTn>
                                        <p:tgtEl>
                                          <p:spTgt spid="148"/>
                                        </p:tgtEl>
                                        <p:attrNameLst>
                                          <p:attrName>style.visibility</p:attrName>
                                        </p:attrNameLst>
                                      </p:cBhvr>
                                      <p:to>
                                        <p:strVal val="visible"/>
                                      </p:to>
                                    </p:set>
                                    <p:anim calcmode="lin" valueType="num">
                                      <p:cBhvr>
                                        <p:cTn id="332" dur="1000" fill="hold"/>
                                        <p:tgtEl>
                                          <p:spTgt spid="148"/>
                                        </p:tgtEl>
                                        <p:attrNameLst>
                                          <p:attrName>ppt_w</p:attrName>
                                        </p:attrNameLst>
                                      </p:cBhvr>
                                      <p:tavLst>
                                        <p:tav tm="0">
                                          <p:val>
                                            <p:fltVal val="0"/>
                                          </p:val>
                                        </p:tav>
                                        <p:tav tm="100000">
                                          <p:val>
                                            <p:strVal val="#ppt_w"/>
                                          </p:val>
                                        </p:tav>
                                      </p:tavLst>
                                    </p:anim>
                                    <p:anim calcmode="lin" valueType="num">
                                      <p:cBhvr>
                                        <p:cTn id="333" dur="1000" fill="hold"/>
                                        <p:tgtEl>
                                          <p:spTgt spid="148"/>
                                        </p:tgtEl>
                                        <p:attrNameLst>
                                          <p:attrName>ppt_h</p:attrName>
                                        </p:attrNameLst>
                                      </p:cBhvr>
                                      <p:tavLst>
                                        <p:tav tm="0">
                                          <p:val>
                                            <p:fltVal val="0"/>
                                          </p:val>
                                        </p:tav>
                                        <p:tav tm="100000">
                                          <p:val>
                                            <p:strVal val="#ppt_h"/>
                                          </p:val>
                                        </p:tav>
                                      </p:tavLst>
                                    </p:anim>
                                  </p:childTnLst>
                                </p:cTn>
                              </p:par>
                              <p:par>
                                <p:cTn id="334" presetID="23" presetClass="entr" presetSubtype="16" fill="hold" nodeType="withEffect">
                                  <p:stCondLst>
                                    <p:cond delay="500"/>
                                  </p:stCondLst>
                                  <p:childTnLst>
                                    <p:set>
                                      <p:cBhvr>
                                        <p:cTn id="335" dur="1" fill="hold">
                                          <p:stCondLst>
                                            <p:cond delay="0"/>
                                          </p:stCondLst>
                                        </p:cTn>
                                        <p:tgtEl>
                                          <p:spTgt spid="91"/>
                                        </p:tgtEl>
                                        <p:attrNameLst>
                                          <p:attrName>style.visibility</p:attrName>
                                        </p:attrNameLst>
                                      </p:cBhvr>
                                      <p:to>
                                        <p:strVal val="visible"/>
                                      </p:to>
                                    </p:set>
                                    <p:anim calcmode="lin" valueType="num">
                                      <p:cBhvr>
                                        <p:cTn id="336" dur="1000" fill="hold"/>
                                        <p:tgtEl>
                                          <p:spTgt spid="91"/>
                                        </p:tgtEl>
                                        <p:attrNameLst>
                                          <p:attrName>ppt_w</p:attrName>
                                        </p:attrNameLst>
                                      </p:cBhvr>
                                      <p:tavLst>
                                        <p:tav tm="0">
                                          <p:val>
                                            <p:fltVal val="0"/>
                                          </p:val>
                                        </p:tav>
                                        <p:tav tm="100000">
                                          <p:val>
                                            <p:strVal val="#ppt_w"/>
                                          </p:val>
                                        </p:tav>
                                      </p:tavLst>
                                    </p:anim>
                                    <p:anim calcmode="lin" valueType="num">
                                      <p:cBhvr>
                                        <p:cTn id="337" dur="1000" fill="hold"/>
                                        <p:tgtEl>
                                          <p:spTgt spid="91"/>
                                        </p:tgtEl>
                                        <p:attrNameLst>
                                          <p:attrName>ppt_h</p:attrName>
                                        </p:attrNameLst>
                                      </p:cBhvr>
                                      <p:tavLst>
                                        <p:tav tm="0">
                                          <p:val>
                                            <p:fltVal val="0"/>
                                          </p:val>
                                        </p:tav>
                                        <p:tav tm="100000">
                                          <p:val>
                                            <p:strVal val="#ppt_h"/>
                                          </p:val>
                                        </p:tav>
                                      </p:tavLst>
                                    </p:anim>
                                  </p:childTnLst>
                                </p:cTn>
                              </p:par>
                              <p:par>
                                <p:cTn id="338" presetID="42" presetClass="path" presetSubtype="0" accel="50000" decel="50000" fill="hold" nodeType="withEffect">
                                  <p:stCondLst>
                                    <p:cond delay="500"/>
                                  </p:stCondLst>
                                  <p:childTnLst>
                                    <p:animMotion origin="layout" path="M 1.38889E-6 1.85185E-6 L -0.25886 0.25949 " pathEditMode="relative" rAng="0" ptsTypes="AA">
                                      <p:cBhvr>
                                        <p:cTn id="339" dur="1000" spd="-100000" fill="hold"/>
                                        <p:tgtEl>
                                          <p:spTgt spid="91"/>
                                        </p:tgtEl>
                                        <p:attrNameLst>
                                          <p:attrName>ppt_x</p:attrName>
                                          <p:attrName>ppt_y</p:attrName>
                                        </p:attrNameLst>
                                      </p:cBhvr>
                                      <p:rCtr x="-12934" y="12986"/>
                                    </p:animMotion>
                                  </p:childTnLst>
                                </p:cTn>
                              </p:par>
                              <p:par>
                                <p:cTn id="340" presetID="42" presetClass="path" presetSubtype="0" accel="50000" decel="50000" fill="hold" grpId="1" nodeType="withEffect">
                                  <p:stCondLst>
                                    <p:cond delay="500"/>
                                  </p:stCondLst>
                                  <p:childTnLst>
                                    <p:animMotion origin="layout" path="M -0.00209 0.00185 L -0.24358 -0.27523 " pathEditMode="relative" rAng="0" ptsTypes="AA">
                                      <p:cBhvr>
                                        <p:cTn id="341" dur="1000" spd="-100000" fill="hold"/>
                                        <p:tgtEl>
                                          <p:spTgt spid="148"/>
                                        </p:tgtEl>
                                        <p:attrNameLst>
                                          <p:attrName>ppt_x</p:attrName>
                                          <p:attrName>ppt_y</p:attrName>
                                        </p:attrNameLst>
                                      </p:cBhvr>
                                      <p:rCtr x="-12083" y="-13866"/>
                                    </p:animMotion>
                                  </p:childTnLst>
                                </p:cTn>
                              </p:par>
                            </p:childTnLst>
                          </p:cTn>
                        </p:par>
                      </p:childTnLst>
                    </p:cTn>
                  </p:par>
                  <p:par>
                    <p:cTn id="342" fill="hold">
                      <p:stCondLst>
                        <p:cond delay="indefinite"/>
                      </p:stCondLst>
                      <p:childTnLst>
                        <p:par>
                          <p:cTn id="343" fill="hold">
                            <p:stCondLst>
                              <p:cond delay="0"/>
                            </p:stCondLst>
                            <p:childTnLst>
                              <p:par>
                                <p:cTn id="344" presetID="22" presetClass="entr" presetSubtype="8" fill="hold" grpId="0" nodeType="clickEffect">
                                  <p:stCondLst>
                                    <p:cond delay="0"/>
                                  </p:stCondLst>
                                  <p:childTnLst>
                                    <p:set>
                                      <p:cBhvr>
                                        <p:cTn id="345" dur="1" fill="hold">
                                          <p:stCondLst>
                                            <p:cond delay="0"/>
                                          </p:stCondLst>
                                        </p:cTn>
                                        <p:tgtEl>
                                          <p:spTgt spid="153"/>
                                        </p:tgtEl>
                                        <p:attrNameLst>
                                          <p:attrName>style.visibility</p:attrName>
                                        </p:attrNameLst>
                                      </p:cBhvr>
                                      <p:to>
                                        <p:strVal val="visible"/>
                                      </p:to>
                                    </p:set>
                                    <p:animEffect transition="in" filter="wipe(left)">
                                      <p:cBhvr>
                                        <p:cTn id="346" dur="500"/>
                                        <p:tgtEl>
                                          <p:spTgt spid="153"/>
                                        </p:tgtEl>
                                      </p:cBhvr>
                                    </p:animEffect>
                                  </p:childTnLst>
                                </p:cTn>
                              </p:par>
                            </p:childTnLst>
                          </p:cTn>
                        </p:par>
                        <p:par>
                          <p:cTn id="347" fill="hold">
                            <p:stCondLst>
                              <p:cond delay="500"/>
                            </p:stCondLst>
                            <p:childTnLst>
                              <p:par>
                                <p:cTn id="348" presetID="9" presetClass="entr" presetSubtype="0" fill="hold" nodeType="afterEffect">
                                  <p:stCondLst>
                                    <p:cond delay="0"/>
                                  </p:stCondLst>
                                  <p:childTnLst>
                                    <p:set>
                                      <p:cBhvr>
                                        <p:cTn id="349" dur="1" fill="hold">
                                          <p:stCondLst>
                                            <p:cond delay="0"/>
                                          </p:stCondLst>
                                        </p:cTn>
                                        <p:tgtEl>
                                          <p:spTgt spid="102"/>
                                        </p:tgtEl>
                                        <p:attrNameLst>
                                          <p:attrName>style.visibility</p:attrName>
                                        </p:attrNameLst>
                                      </p:cBhvr>
                                      <p:to>
                                        <p:strVal val="visible"/>
                                      </p:to>
                                    </p:set>
                                    <p:animEffect transition="in" filter="dissolve">
                                      <p:cBhvr>
                                        <p:cTn id="350" dur="750"/>
                                        <p:tgtEl>
                                          <p:spTgt spid="102"/>
                                        </p:tgtEl>
                                      </p:cBhvr>
                                    </p:animEffect>
                                  </p:childTnLst>
                                </p:cTn>
                              </p:par>
                            </p:childTnLst>
                          </p:cTn>
                        </p:par>
                        <p:par>
                          <p:cTn id="351" fill="hold">
                            <p:stCondLst>
                              <p:cond delay="1250"/>
                            </p:stCondLst>
                            <p:childTnLst>
                              <p:par>
                                <p:cTn id="352" presetID="1" presetClass="exit" presetSubtype="0" fill="hold" nodeType="afterEffect">
                                  <p:stCondLst>
                                    <p:cond delay="0"/>
                                  </p:stCondLst>
                                  <p:childTnLst>
                                    <p:set>
                                      <p:cBhvr>
                                        <p:cTn id="353" dur="1" fill="hold">
                                          <p:stCondLst>
                                            <p:cond delay="0"/>
                                          </p:stCondLst>
                                        </p:cTn>
                                        <p:tgtEl>
                                          <p:spTgt spid="91"/>
                                        </p:tgtEl>
                                        <p:attrNameLst>
                                          <p:attrName>style.visibility</p:attrName>
                                        </p:attrNameLst>
                                      </p:cBhvr>
                                      <p:to>
                                        <p:strVal val="hidden"/>
                                      </p:to>
                                    </p:set>
                                  </p:childTnLst>
                                </p:cTn>
                              </p:par>
                            </p:childTnLst>
                          </p:cTn>
                        </p:par>
                      </p:childTnLst>
                    </p:cTn>
                  </p:par>
                  <p:par>
                    <p:cTn id="354" fill="hold">
                      <p:stCondLst>
                        <p:cond delay="indefinite"/>
                      </p:stCondLst>
                      <p:childTnLst>
                        <p:par>
                          <p:cTn id="355" fill="hold">
                            <p:stCondLst>
                              <p:cond delay="0"/>
                            </p:stCondLst>
                            <p:childTnLst>
                              <p:par>
                                <p:cTn id="356" presetID="9" presetClass="entr" presetSubtype="0" fill="hold" nodeType="clickEffect">
                                  <p:stCondLst>
                                    <p:cond delay="0"/>
                                  </p:stCondLst>
                                  <p:childTnLst>
                                    <p:set>
                                      <p:cBhvr>
                                        <p:cTn id="357" dur="1" fill="hold">
                                          <p:stCondLst>
                                            <p:cond delay="0"/>
                                          </p:stCondLst>
                                        </p:cTn>
                                        <p:tgtEl>
                                          <p:spTgt spid="45"/>
                                        </p:tgtEl>
                                        <p:attrNameLst>
                                          <p:attrName>style.visibility</p:attrName>
                                        </p:attrNameLst>
                                      </p:cBhvr>
                                      <p:to>
                                        <p:strVal val="visible"/>
                                      </p:to>
                                    </p:set>
                                    <p:animEffect transition="in" filter="dissolve">
                                      <p:cBhvr>
                                        <p:cTn id="358" dur="1000"/>
                                        <p:tgtEl>
                                          <p:spTgt spid="45"/>
                                        </p:tgtEl>
                                      </p:cBhvr>
                                    </p:animEffect>
                                  </p:childTnLst>
                                </p:cTn>
                              </p:par>
                            </p:childTnLst>
                          </p:cTn>
                        </p:par>
                        <p:par>
                          <p:cTn id="359" fill="hold">
                            <p:stCondLst>
                              <p:cond delay="1000"/>
                            </p:stCondLst>
                            <p:childTnLst>
                              <p:par>
                                <p:cTn id="360" presetID="1" presetClass="exit" presetSubtype="0" fill="hold" nodeType="afterEffect">
                                  <p:stCondLst>
                                    <p:cond delay="0"/>
                                  </p:stCondLst>
                                  <p:childTnLst>
                                    <p:set>
                                      <p:cBhvr>
                                        <p:cTn id="361" dur="1" fill="hold">
                                          <p:stCondLst>
                                            <p:cond delay="0"/>
                                          </p:stCondLst>
                                        </p:cTn>
                                        <p:tgtEl>
                                          <p:spTgt spid="102"/>
                                        </p:tgtEl>
                                        <p:attrNameLst>
                                          <p:attrName>style.visibility</p:attrName>
                                        </p:attrNameLst>
                                      </p:cBhvr>
                                      <p:to>
                                        <p:strVal val="hidden"/>
                                      </p:to>
                                    </p:set>
                                  </p:childTnLst>
                                </p:cTn>
                              </p:par>
                            </p:childTnLst>
                          </p:cTn>
                        </p:par>
                      </p:childTnLst>
                    </p:cTn>
                  </p:par>
                  <p:par>
                    <p:cTn id="362" fill="hold">
                      <p:stCondLst>
                        <p:cond delay="indefinite"/>
                      </p:stCondLst>
                      <p:childTnLst>
                        <p:par>
                          <p:cTn id="363" fill="hold">
                            <p:stCondLst>
                              <p:cond delay="0"/>
                            </p:stCondLst>
                            <p:childTnLst>
                              <p:par>
                                <p:cTn id="364" presetID="42" presetClass="path" presetSubtype="0" accel="50000" decel="50000" fill="hold" grpId="2" nodeType="clickEffect">
                                  <p:stCondLst>
                                    <p:cond delay="0"/>
                                  </p:stCondLst>
                                  <p:childTnLst>
                                    <p:animMotion origin="layout" path="M 0.00087 1.11022E-16 L -0.2566 -0.27963 " pathEditMode="relative" rAng="0" ptsTypes="AA">
                                      <p:cBhvr>
                                        <p:cTn id="365" dur="1000" fill="hold"/>
                                        <p:tgtEl>
                                          <p:spTgt spid="148"/>
                                        </p:tgtEl>
                                        <p:attrNameLst>
                                          <p:attrName>ppt_x</p:attrName>
                                          <p:attrName>ppt_y</p:attrName>
                                        </p:attrNameLst>
                                      </p:cBhvr>
                                      <p:rCtr x="-12882" y="-13981"/>
                                    </p:animMotion>
                                  </p:childTnLst>
                                </p:cTn>
                              </p:par>
                              <p:par>
                                <p:cTn id="366" presetID="23" presetClass="exit" presetSubtype="32" fill="hold" grpId="3" nodeType="withEffect">
                                  <p:stCondLst>
                                    <p:cond delay="0"/>
                                  </p:stCondLst>
                                  <p:childTnLst>
                                    <p:anim calcmode="lin" valueType="num">
                                      <p:cBhvr>
                                        <p:cTn id="367" dur="1000"/>
                                        <p:tgtEl>
                                          <p:spTgt spid="148"/>
                                        </p:tgtEl>
                                        <p:attrNameLst>
                                          <p:attrName>ppt_w</p:attrName>
                                        </p:attrNameLst>
                                      </p:cBhvr>
                                      <p:tavLst>
                                        <p:tav tm="0">
                                          <p:val>
                                            <p:strVal val="ppt_w"/>
                                          </p:val>
                                        </p:tav>
                                        <p:tav tm="100000">
                                          <p:val>
                                            <p:fltVal val="0"/>
                                          </p:val>
                                        </p:tav>
                                      </p:tavLst>
                                    </p:anim>
                                    <p:anim calcmode="lin" valueType="num">
                                      <p:cBhvr>
                                        <p:cTn id="368" dur="1000"/>
                                        <p:tgtEl>
                                          <p:spTgt spid="148"/>
                                        </p:tgtEl>
                                        <p:attrNameLst>
                                          <p:attrName>ppt_h</p:attrName>
                                        </p:attrNameLst>
                                      </p:cBhvr>
                                      <p:tavLst>
                                        <p:tav tm="0">
                                          <p:val>
                                            <p:strVal val="ppt_h"/>
                                          </p:val>
                                        </p:tav>
                                        <p:tav tm="100000">
                                          <p:val>
                                            <p:fltVal val="0"/>
                                          </p:val>
                                        </p:tav>
                                      </p:tavLst>
                                    </p:anim>
                                    <p:set>
                                      <p:cBhvr>
                                        <p:cTn id="369" dur="1" fill="hold">
                                          <p:stCondLst>
                                            <p:cond delay="999"/>
                                          </p:stCondLst>
                                        </p:cTn>
                                        <p:tgtEl>
                                          <p:spTgt spid="148"/>
                                        </p:tgtEl>
                                        <p:attrNameLst>
                                          <p:attrName>style.visibility</p:attrName>
                                        </p:attrNameLst>
                                      </p:cBhvr>
                                      <p:to>
                                        <p:strVal val="hidden"/>
                                      </p:to>
                                    </p:set>
                                  </p:childTnLst>
                                </p:cTn>
                              </p:par>
                              <p:par>
                                <p:cTn id="370" presetID="42" presetClass="path" presetSubtype="0" accel="50000" decel="50000" fill="hold" grpId="2" nodeType="withEffect">
                                  <p:stCondLst>
                                    <p:cond delay="0"/>
                                  </p:stCondLst>
                                  <p:childTnLst>
                                    <p:animMotion origin="layout" path="M 0.00087 -3.33333E-6 L -0.2566 -0.27963 " pathEditMode="relative" rAng="0" ptsTypes="AA">
                                      <p:cBhvr>
                                        <p:cTn id="371" dur="1000" fill="hold"/>
                                        <p:tgtEl>
                                          <p:spTgt spid="153"/>
                                        </p:tgtEl>
                                        <p:attrNameLst>
                                          <p:attrName>ppt_x</p:attrName>
                                          <p:attrName>ppt_y</p:attrName>
                                        </p:attrNameLst>
                                      </p:cBhvr>
                                      <p:rCtr x="-12882" y="-13981"/>
                                    </p:animMotion>
                                  </p:childTnLst>
                                </p:cTn>
                              </p:par>
                              <p:par>
                                <p:cTn id="372" presetID="23" presetClass="exit" presetSubtype="32" fill="hold" grpId="3" nodeType="withEffect">
                                  <p:stCondLst>
                                    <p:cond delay="0"/>
                                  </p:stCondLst>
                                  <p:childTnLst>
                                    <p:anim calcmode="lin" valueType="num">
                                      <p:cBhvr>
                                        <p:cTn id="373" dur="1000"/>
                                        <p:tgtEl>
                                          <p:spTgt spid="153"/>
                                        </p:tgtEl>
                                        <p:attrNameLst>
                                          <p:attrName>ppt_w</p:attrName>
                                        </p:attrNameLst>
                                      </p:cBhvr>
                                      <p:tavLst>
                                        <p:tav tm="0">
                                          <p:val>
                                            <p:strVal val="ppt_w"/>
                                          </p:val>
                                        </p:tav>
                                        <p:tav tm="100000">
                                          <p:val>
                                            <p:fltVal val="0"/>
                                          </p:val>
                                        </p:tav>
                                      </p:tavLst>
                                    </p:anim>
                                    <p:anim calcmode="lin" valueType="num">
                                      <p:cBhvr>
                                        <p:cTn id="374" dur="1000"/>
                                        <p:tgtEl>
                                          <p:spTgt spid="153"/>
                                        </p:tgtEl>
                                        <p:attrNameLst>
                                          <p:attrName>ppt_h</p:attrName>
                                        </p:attrNameLst>
                                      </p:cBhvr>
                                      <p:tavLst>
                                        <p:tav tm="0">
                                          <p:val>
                                            <p:strVal val="ppt_h"/>
                                          </p:val>
                                        </p:tav>
                                        <p:tav tm="100000">
                                          <p:val>
                                            <p:fltVal val="0"/>
                                          </p:val>
                                        </p:tav>
                                      </p:tavLst>
                                    </p:anim>
                                    <p:set>
                                      <p:cBhvr>
                                        <p:cTn id="375" dur="1" fill="hold">
                                          <p:stCondLst>
                                            <p:cond delay="999"/>
                                          </p:stCondLst>
                                        </p:cTn>
                                        <p:tgtEl>
                                          <p:spTgt spid="153"/>
                                        </p:tgtEl>
                                        <p:attrNameLst>
                                          <p:attrName>style.visibility</p:attrName>
                                        </p:attrNameLst>
                                      </p:cBhvr>
                                      <p:to>
                                        <p:strVal val="hidden"/>
                                      </p:to>
                                    </p:set>
                                  </p:childTnLst>
                                </p:cTn>
                              </p:par>
                              <p:par>
                                <p:cTn id="376" presetID="10" presetClass="exit" presetSubtype="0" fill="hold" grpId="4" nodeType="withEffect">
                                  <p:stCondLst>
                                    <p:cond delay="0"/>
                                  </p:stCondLst>
                                  <p:childTnLst>
                                    <p:animEffect transition="out" filter="fade">
                                      <p:cBhvr>
                                        <p:cTn id="377" dur="750"/>
                                        <p:tgtEl>
                                          <p:spTgt spid="153"/>
                                        </p:tgtEl>
                                      </p:cBhvr>
                                    </p:animEffect>
                                    <p:set>
                                      <p:cBhvr>
                                        <p:cTn id="378" dur="1" fill="hold">
                                          <p:stCondLst>
                                            <p:cond delay="749"/>
                                          </p:stCondLst>
                                        </p:cTn>
                                        <p:tgtEl>
                                          <p:spTgt spid="153"/>
                                        </p:tgtEl>
                                        <p:attrNameLst>
                                          <p:attrName>style.visibility</p:attrName>
                                        </p:attrNameLst>
                                      </p:cBhvr>
                                      <p:to>
                                        <p:strVal val="hidden"/>
                                      </p:to>
                                    </p:set>
                                  </p:childTnLst>
                                </p:cTn>
                              </p:par>
                              <p:par>
                                <p:cTn id="379" presetID="22" presetClass="entr" presetSubtype="8" fill="hold" grpId="0" nodeType="withEffect">
                                  <p:stCondLst>
                                    <p:cond delay="1000"/>
                                  </p:stCondLst>
                                  <p:childTnLst>
                                    <p:set>
                                      <p:cBhvr>
                                        <p:cTn id="380" dur="1" fill="hold">
                                          <p:stCondLst>
                                            <p:cond delay="0"/>
                                          </p:stCondLst>
                                        </p:cTn>
                                        <p:tgtEl>
                                          <p:spTgt spid="17"/>
                                        </p:tgtEl>
                                        <p:attrNameLst>
                                          <p:attrName>style.visibility</p:attrName>
                                        </p:attrNameLst>
                                      </p:cBhvr>
                                      <p:to>
                                        <p:strVal val="visible"/>
                                      </p:to>
                                    </p:set>
                                    <p:animEffect transition="in" filter="wipe(left)">
                                      <p:cBhvr>
                                        <p:cTn id="381" dur="750"/>
                                        <p:tgtEl>
                                          <p:spTgt spid="17"/>
                                        </p:tgtEl>
                                      </p:cBhvr>
                                    </p:animEffect>
                                  </p:childTnLst>
                                </p:cTn>
                              </p:par>
                              <p:par>
                                <p:cTn id="382" presetID="22" presetClass="exit" presetSubtype="8" fill="hold" grpId="4" nodeType="withEffect">
                                  <p:stCondLst>
                                    <p:cond delay="1100"/>
                                  </p:stCondLst>
                                  <p:childTnLst>
                                    <p:animEffect transition="out" filter="wipe(left)">
                                      <p:cBhvr>
                                        <p:cTn id="383" dur="650"/>
                                        <p:tgtEl>
                                          <p:spTgt spid="118"/>
                                        </p:tgtEl>
                                      </p:cBhvr>
                                    </p:animEffect>
                                    <p:set>
                                      <p:cBhvr>
                                        <p:cTn id="384" dur="1" fill="hold">
                                          <p:stCondLst>
                                            <p:cond delay="649"/>
                                          </p:stCondLst>
                                        </p:cTn>
                                        <p:tgtEl>
                                          <p:spTgt spid="118"/>
                                        </p:tgtEl>
                                        <p:attrNameLst>
                                          <p:attrName>style.visibility</p:attrName>
                                        </p:attrNameLst>
                                      </p:cBhvr>
                                      <p:to>
                                        <p:strVal val="hidden"/>
                                      </p:to>
                                    </p:set>
                                  </p:childTnLst>
                                </p:cTn>
                              </p:par>
                              <p:par>
                                <p:cTn id="385" presetID="23" presetClass="entr" presetSubtype="16" fill="hold" grpId="0" nodeType="withEffect">
                                  <p:stCondLst>
                                    <p:cond delay="1750"/>
                                  </p:stCondLst>
                                  <p:childTnLst>
                                    <p:set>
                                      <p:cBhvr>
                                        <p:cTn id="386" dur="1" fill="hold">
                                          <p:stCondLst>
                                            <p:cond delay="0"/>
                                          </p:stCondLst>
                                        </p:cTn>
                                        <p:tgtEl>
                                          <p:spTgt spid="16"/>
                                        </p:tgtEl>
                                        <p:attrNameLst>
                                          <p:attrName>style.visibility</p:attrName>
                                        </p:attrNameLst>
                                      </p:cBhvr>
                                      <p:to>
                                        <p:strVal val="visible"/>
                                      </p:to>
                                    </p:set>
                                    <p:anim calcmode="lin" valueType="num">
                                      <p:cBhvr>
                                        <p:cTn id="387" dur="1000" fill="hold"/>
                                        <p:tgtEl>
                                          <p:spTgt spid="16"/>
                                        </p:tgtEl>
                                        <p:attrNameLst>
                                          <p:attrName>ppt_w</p:attrName>
                                        </p:attrNameLst>
                                      </p:cBhvr>
                                      <p:tavLst>
                                        <p:tav tm="0">
                                          <p:val>
                                            <p:fltVal val="0"/>
                                          </p:val>
                                        </p:tav>
                                        <p:tav tm="100000">
                                          <p:val>
                                            <p:strVal val="#ppt_w"/>
                                          </p:val>
                                        </p:tav>
                                      </p:tavLst>
                                    </p:anim>
                                    <p:anim calcmode="lin" valueType="num">
                                      <p:cBhvr>
                                        <p:cTn id="388" dur="1000" fill="hold"/>
                                        <p:tgtEl>
                                          <p:spTgt spid="16"/>
                                        </p:tgtEl>
                                        <p:attrNameLst>
                                          <p:attrName>ppt_h</p:attrName>
                                        </p:attrNameLst>
                                      </p:cBhvr>
                                      <p:tavLst>
                                        <p:tav tm="0">
                                          <p:val>
                                            <p:fltVal val="0"/>
                                          </p:val>
                                        </p:tav>
                                        <p:tav tm="100000">
                                          <p:val>
                                            <p:strVal val="#ppt_h"/>
                                          </p:val>
                                        </p:tav>
                                      </p:tavLst>
                                    </p:anim>
                                  </p:childTnLst>
                                </p:cTn>
                              </p:par>
                              <p:par>
                                <p:cTn id="389" presetID="42" presetClass="path" presetSubtype="0" accel="50000" decel="50000" fill="hold" grpId="1" nodeType="withEffect">
                                  <p:stCondLst>
                                    <p:cond delay="1750"/>
                                  </p:stCondLst>
                                  <p:childTnLst>
                                    <p:animMotion origin="layout" path="M -0.00209 0.00185 L -0.25659 -0.27963 " pathEditMode="relative" rAng="0" ptsTypes="AA">
                                      <p:cBhvr>
                                        <p:cTn id="390" dur="1000" spd="-100000" fill="hold"/>
                                        <p:tgtEl>
                                          <p:spTgt spid="16"/>
                                        </p:tgtEl>
                                        <p:attrNameLst>
                                          <p:attrName>ppt_x</p:attrName>
                                          <p:attrName>ppt_y</p:attrName>
                                        </p:attrNameLst>
                                      </p:cBhvr>
                                      <p:rCtr x="-12760" y="-14074"/>
                                    </p:animMotion>
                                  </p:childTnLst>
                                </p:cTn>
                              </p:par>
                            </p:childTnLst>
                          </p:cTn>
                        </p:par>
                        <p:par>
                          <p:cTn id="391" fill="hold">
                            <p:stCondLst>
                              <p:cond delay="2750"/>
                            </p:stCondLst>
                            <p:childTnLst>
                              <p:par>
                                <p:cTn id="392" presetID="22" presetClass="entr" presetSubtype="2" fill="hold" nodeType="afterEffect">
                                  <p:stCondLst>
                                    <p:cond delay="0"/>
                                  </p:stCondLst>
                                  <p:childTnLst>
                                    <p:set>
                                      <p:cBhvr>
                                        <p:cTn id="393" dur="1" fill="hold">
                                          <p:stCondLst>
                                            <p:cond delay="0"/>
                                          </p:stCondLst>
                                        </p:cTn>
                                        <p:tgtEl>
                                          <p:spTgt spid="47"/>
                                        </p:tgtEl>
                                        <p:attrNameLst>
                                          <p:attrName>style.visibility</p:attrName>
                                        </p:attrNameLst>
                                      </p:cBhvr>
                                      <p:to>
                                        <p:strVal val="visible"/>
                                      </p:to>
                                    </p:set>
                                    <p:animEffect transition="in" filter="wipe(right)">
                                      <p:cBhvr>
                                        <p:cTn id="394" dur="1500"/>
                                        <p:tgtEl>
                                          <p:spTgt spid="47"/>
                                        </p:tgtEl>
                                      </p:cBhvr>
                                    </p:animEffect>
                                  </p:childTnLst>
                                </p:cTn>
                              </p:par>
                            </p:childTnLst>
                          </p:cTn>
                        </p:par>
                        <p:par>
                          <p:cTn id="395" fill="hold">
                            <p:stCondLst>
                              <p:cond delay="4250"/>
                            </p:stCondLst>
                            <p:childTnLst>
                              <p:par>
                                <p:cTn id="396" presetID="1" presetClass="exit" presetSubtype="0" fill="hold" nodeType="afterEffect">
                                  <p:stCondLst>
                                    <p:cond delay="0"/>
                                  </p:stCondLst>
                                  <p:childTnLst>
                                    <p:set>
                                      <p:cBhvr>
                                        <p:cTn id="397" dur="1" fill="hold">
                                          <p:stCondLst>
                                            <p:cond delay="0"/>
                                          </p:stCondLst>
                                        </p:cTn>
                                        <p:tgtEl>
                                          <p:spTgt spid="45"/>
                                        </p:tgtEl>
                                        <p:attrNameLst>
                                          <p:attrName>style.visibility</p:attrName>
                                        </p:attrNameLst>
                                      </p:cBhvr>
                                      <p:to>
                                        <p:strVal val="hidden"/>
                                      </p:to>
                                    </p:set>
                                  </p:childTnLst>
                                </p:cTn>
                              </p:par>
                            </p:childTnLst>
                          </p:cTn>
                        </p:par>
                      </p:childTnLst>
                    </p:cTn>
                  </p:par>
                  <p:par>
                    <p:cTn id="398" fill="hold">
                      <p:stCondLst>
                        <p:cond delay="indefinite"/>
                      </p:stCondLst>
                      <p:childTnLst>
                        <p:par>
                          <p:cTn id="399" fill="hold">
                            <p:stCondLst>
                              <p:cond delay="0"/>
                            </p:stCondLst>
                            <p:childTnLst>
                              <p:par>
                                <p:cTn id="400" presetID="8" presetClass="emph" presetSubtype="0" fill="hold" grpId="1" nodeType="clickEffect">
                                  <p:stCondLst>
                                    <p:cond delay="0"/>
                                  </p:stCondLst>
                                  <p:childTnLst>
                                    <p:animRot by="-5400000">
                                      <p:cBhvr>
                                        <p:cTn id="401" dur="1000" fill="hold"/>
                                        <p:tgtEl>
                                          <p:spTgt spid="17"/>
                                        </p:tgtEl>
                                        <p:attrNameLst>
                                          <p:attrName>r</p:attrName>
                                        </p:attrNameLst>
                                      </p:cBhvr>
                                    </p:animRot>
                                  </p:childTnLst>
                                </p:cTn>
                              </p:par>
                              <p:par>
                                <p:cTn id="402" presetID="6" presetClass="emph" presetSubtype="0" fill="hold" grpId="2" nodeType="withEffect">
                                  <p:stCondLst>
                                    <p:cond delay="0"/>
                                  </p:stCondLst>
                                  <p:childTnLst>
                                    <p:animScale>
                                      <p:cBhvr>
                                        <p:cTn id="403" dur="1000" fill="hold"/>
                                        <p:tgtEl>
                                          <p:spTgt spid="17"/>
                                        </p:tgtEl>
                                      </p:cBhvr>
                                      <p:by x="30000" y="30000"/>
                                    </p:animScale>
                                  </p:childTnLst>
                                </p:cTn>
                              </p:par>
                              <p:par>
                                <p:cTn id="404" presetID="42" presetClass="path" presetSubtype="0" accel="50000" decel="50000" fill="hold" grpId="3" nodeType="withEffect">
                                  <p:stCondLst>
                                    <p:cond delay="0"/>
                                  </p:stCondLst>
                                  <p:childTnLst>
                                    <p:animMotion origin="layout" path="M 2.22222E-6 -3.7037E-7 L -0.14288 -0.05301 " pathEditMode="relative" rAng="0" ptsTypes="AA">
                                      <p:cBhvr>
                                        <p:cTn id="405" dur="1000" fill="hold"/>
                                        <p:tgtEl>
                                          <p:spTgt spid="17"/>
                                        </p:tgtEl>
                                        <p:attrNameLst>
                                          <p:attrName>ppt_x</p:attrName>
                                          <p:attrName>ppt_y</p:attrName>
                                        </p:attrNameLst>
                                      </p:cBhvr>
                                      <p:rCtr x="-7153" y="-2662"/>
                                    </p:animMotion>
                                  </p:childTnLst>
                                </p:cTn>
                              </p:par>
                              <p:par>
                                <p:cTn id="406" presetID="42" presetClass="path" presetSubtype="0" accel="50000" decel="50000" fill="hold" grpId="2" nodeType="withEffect">
                                  <p:stCondLst>
                                    <p:cond delay="0"/>
                                  </p:stCondLst>
                                  <p:childTnLst>
                                    <p:animMotion origin="layout" path="M 0.00087 1.11022E-16 L -0.39792 -0.33032 " pathEditMode="relative" rAng="0" ptsTypes="AA">
                                      <p:cBhvr>
                                        <p:cTn id="407" dur="1000" fill="hold"/>
                                        <p:tgtEl>
                                          <p:spTgt spid="16"/>
                                        </p:tgtEl>
                                        <p:attrNameLst>
                                          <p:attrName>ppt_x</p:attrName>
                                          <p:attrName>ppt_y</p:attrName>
                                        </p:attrNameLst>
                                      </p:cBhvr>
                                      <p:rCtr x="-19948" y="-16528"/>
                                    </p:animMotion>
                                  </p:childTnLst>
                                </p:cTn>
                              </p:par>
                              <p:par>
                                <p:cTn id="408" presetID="42" presetClass="path" presetSubtype="0" accel="50000" decel="50000" fill="hold" nodeType="withEffect">
                                  <p:stCondLst>
                                    <p:cond delay="0"/>
                                  </p:stCondLst>
                                  <p:childTnLst>
                                    <p:animMotion origin="layout" path="M 1.38889E-6 1.85185E-6 L -0.35122 -0.075 " pathEditMode="relative" rAng="0" ptsTypes="AA">
                                      <p:cBhvr>
                                        <p:cTn id="409" dur="1000" fill="hold"/>
                                        <p:tgtEl>
                                          <p:spTgt spid="47"/>
                                        </p:tgtEl>
                                        <p:attrNameLst>
                                          <p:attrName>ppt_x</p:attrName>
                                          <p:attrName>ppt_y</p:attrName>
                                        </p:attrNameLst>
                                      </p:cBhvr>
                                      <p:rCtr x="-17569" y="-3750"/>
                                    </p:animMotion>
                                  </p:childTnLst>
                                </p:cTn>
                              </p:par>
                              <p:par>
                                <p:cTn id="410" presetID="6" presetClass="emph" presetSubtype="0" fill="hold" nodeType="withEffect">
                                  <p:stCondLst>
                                    <p:cond delay="0"/>
                                  </p:stCondLst>
                                  <p:childTnLst>
                                    <p:animScale>
                                      <p:cBhvr>
                                        <p:cTn id="411" dur="1000" fill="hold"/>
                                        <p:tgtEl>
                                          <p:spTgt spid="47"/>
                                        </p:tgtEl>
                                      </p:cBhvr>
                                      <p:by x="50000" y="50000"/>
                                    </p:animScale>
                                  </p:childTnLst>
                                </p:cTn>
                              </p:par>
                              <p:par>
                                <p:cTn id="412" presetID="23" presetClass="exit" presetSubtype="32" fill="hold" grpId="3" nodeType="withEffect">
                                  <p:stCondLst>
                                    <p:cond delay="0"/>
                                  </p:stCondLst>
                                  <p:childTnLst>
                                    <p:anim calcmode="lin" valueType="num">
                                      <p:cBhvr>
                                        <p:cTn id="413" dur="1000"/>
                                        <p:tgtEl>
                                          <p:spTgt spid="16"/>
                                        </p:tgtEl>
                                        <p:attrNameLst>
                                          <p:attrName>ppt_w</p:attrName>
                                        </p:attrNameLst>
                                      </p:cBhvr>
                                      <p:tavLst>
                                        <p:tav tm="0">
                                          <p:val>
                                            <p:strVal val="ppt_w"/>
                                          </p:val>
                                        </p:tav>
                                        <p:tav tm="100000">
                                          <p:val>
                                            <p:fltVal val="0"/>
                                          </p:val>
                                        </p:tav>
                                      </p:tavLst>
                                    </p:anim>
                                    <p:anim calcmode="lin" valueType="num">
                                      <p:cBhvr>
                                        <p:cTn id="414" dur="1000"/>
                                        <p:tgtEl>
                                          <p:spTgt spid="16"/>
                                        </p:tgtEl>
                                        <p:attrNameLst>
                                          <p:attrName>ppt_h</p:attrName>
                                        </p:attrNameLst>
                                      </p:cBhvr>
                                      <p:tavLst>
                                        <p:tav tm="0">
                                          <p:val>
                                            <p:strVal val="ppt_h"/>
                                          </p:val>
                                        </p:tav>
                                        <p:tav tm="100000">
                                          <p:val>
                                            <p:fltVal val="0"/>
                                          </p:val>
                                        </p:tav>
                                      </p:tavLst>
                                    </p:anim>
                                    <p:set>
                                      <p:cBhvr>
                                        <p:cTn id="415" dur="1" fill="hold">
                                          <p:stCondLst>
                                            <p:cond delay="999"/>
                                          </p:stCondLst>
                                        </p:cTn>
                                        <p:tgtEl>
                                          <p:spTgt spid="16"/>
                                        </p:tgtEl>
                                        <p:attrNameLst>
                                          <p:attrName>style.visibility</p:attrName>
                                        </p:attrNameLst>
                                      </p:cBhvr>
                                      <p:to>
                                        <p:strVal val="hidden"/>
                                      </p:to>
                                    </p:set>
                                  </p:childTnLst>
                                </p:cTn>
                              </p:par>
                            </p:childTnLst>
                          </p:cTn>
                        </p:par>
                        <p:par>
                          <p:cTn id="416" fill="hold">
                            <p:stCondLst>
                              <p:cond delay="1000"/>
                            </p:stCondLst>
                            <p:childTnLst>
                              <p:par>
                                <p:cTn id="417" presetID="12" presetClass="entr" presetSubtype="8" fill="hold" grpId="0" nodeType="afterEffect">
                                  <p:stCondLst>
                                    <p:cond delay="0"/>
                                  </p:stCondLst>
                                  <p:childTnLst>
                                    <p:set>
                                      <p:cBhvr>
                                        <p:cTn id="418" dur="1" fill="hold">
                                          <p:stCondLst>
                                            <p:cond delay="0"/>
                                          </p:stCondLst>
                                        </p:cTn>
                                        <p:tgtEl>
                                          <p:spTgt spid="21"/>
                                        </p:tgtEl>
                                        <p:attrNameLst>
                                          <p:attrName>style.visibility</p:attrName>
                                        </p:attrNameLst>
                                      </p:cBhvr>
                                      <p:to>
                                        <p:strVal val="visible"/>
                                      </p:to>
                                    </p:set>
                                    <p:anim calcmode="lin" valueType="num">
                                      <p:cBhvr additive="base">
                                        <p:cTn id="419" dur="500"/>
                                        <p:tgtEl>
                                          <p:spTgt spid="21"/>
                                        </p:tgtEl>
                                        <p:attrNameLst>
                                          <p:attrName>ppt_x</p:attrName>
                                        </p:attrNameLst>
                                      </p:cBhvr>
                                      <p:tavLst>
                                        <p:tav tm="0">
                                          <p:val>
                                            <p:strVal val="#ppt_x-#ppt_w*1.125000"/>
                                          </p:val>
                                        </p:tav>
                                        <p:tav tm="100000">
                                          <p:val>
                                            <p:strVal val="#ppt_x"/>
                                          </p:val>
                                        </p:tav>
                                      </p:tavLst>
                                    </p:anim>
                                    <p:animEffect transition="in" filter="wipe(right)">
                                      <p:cBhvr>
                                        <p:cTn id="420" dur="500"/>
                                        <p:tgtEl>
                                          <p:spTgt spid="21"/>
                                        </p:tgtEl>
                                      </p:cBhvr>
                                    </p:animEffect>
                                  </p:childTnLst>
                                </p:cTn>
                              </p:par>
                            </p:childTnLst>
                          </p:cTn>
                        </p:par>
                        <p:par>
                          <p:cTn id="421" fill="hold">
                            <p:stCondLst>
                              <p:cond delay="1500"/>
                            </p:stCondLst>
                            <p:childTnLst>
                              <p:par>
                                <p:cTn id="422" presetID="23" presetClass="entr" presetSubtype="16" fill="hold" grpId="0" nodeType="afterEffect">
                                  <p:stCondLst>
                                    <p:cond delay="0"/>
                                  </p:stCondLst>
                                  <p:childTnLst>
                                    <p:set>
                                      <p:cBhvr>
                                        <p:cTn id="423" dur="1" fill="hold">
                                          <p:stCondLst>
                                            <p:cond delay="0"/>
                                          </p:stCondLst>
                                        </p:cTn>
                                        <p:tgtEl>
                                          <p:spTgt spid="20"/>
                                        </p:tgtEl>
                                        <p:attrNameLst>
                                          <p:attrName>style.visibility</p:attrName>
                                        </p:attrNameLst>
                                      </p:cBhvr>
                                      <p:to>
                                        <p:strVal val="visible"/>
                                      </p:to>
                                    </p:set>
                                    <p:anim calcmode="lin" valueType="num">
                                      <p:cBhvr>
                                        <p:cTn id="424" dur="1000" fill="hold"/>
                                        <p:tgtEl>
                                          <p:spTgt spid="20"/>
                                        </p:tgtEl>
                                        <p:attrNameLst>
                                          <p:attrName>ppt_w</p:attrName>
                                        </p:attrNameLst>
                                      </p:cBhvr>
                                      <p:tavLst>
                                        <p:tav tm="0">
                                          <p:val>
                                            <p:fltVal val="0"/>
                                          </p:val>
                                        </p:tav>
                                        <p:tav tm="100000">
                                          <p:val>
                                            <p:strVal val="#ppt_w"/>
                                          </p:val>
                                        </p:tav>
                                      </p:tavLst>
                                    </p:anim>
                                    <p:anim calcmode="lin" valueType="num">
                                      <p:cBhvr>
                                        <p:cTn id="425" dur="1000" fill="hold"/>
                                        <p:tgtEl>
                                          <p:spTgt spid="20"/>
                                        </p:tgtEl>
                                        <p:attrNameLst>
                                          <p:attrName>ppt_h</p:attrName>
                                        </p:attrNameLst>
                                      </p:cBhvr>
                                      <p:tavLst>
                                        <p:tav tm="0">
                                          <p:val>
                                            <p:fltVal val="0"/>
                                          </p:val>
                                        </p:tav>
                                        <p:tav tm="100000">
                                          <p:val>
                                            <p:strVal val="#ppt_h"/>
                                          </p:val>
                                        </p:tav>
                                      </p:tavLst>
                                    </p:anim>
                                  </p:childTnLst>
                                </p:cTn>
                              </p:par>
                              <p:par>
                                <p:cTn id="426" presetID="23" presetClass="entr" presetSubtype="16" fill="hold" nodeType="withEffect">
                                  <p:stCondLst>
                                    <p:cond delay="0"/>
                                  </p:stCondLst>
                                  <p:childTnLst>
                                    <p:set>
                                      <p:cBhvr>
                                        <p:cTn id="427" dur="1" fill="hold">
                                          <p:stCondLst>
                                            <p:cond delay="0"/>
                                          </p:stCondLst>
                                        </p:cTn>
                                        <p:tgtEl>
                                          <p:spTgt spid="23"/>
                                        </p:tgtEl>
                                        <p:attrNameLst>
                                          <p:attrName>style.visibility</p:attrName>
                                        </p:attrNameLst>
                                      </p:cBhvr>
                                      <p:to>
                                        <p:strVal val="visible"/>
                                      </p:to>
                                    </p:set>
                                    <p:anim calcmode="lin" valueType="num">
                                      <p:cBhvr>
                                        <p:cTn id="428" dur="1000" fill="hold"/>
                                        <p:tgtEl>
                                          <p:spTgt spid="23"/>
                                        </p:tgtEl>
                                        <p:attrNameLst>
                                          <p:attrName>ppt_w</p:attrName>
                                        </p:attrNameLst>
                                      </p:cBhvr>
                                      <p:tavLst>
                                        <p:tav tm="0">
                                          <p:val>
                                            <p:fltVal val="0"/>
                                          </p:val>
                                        </p:tav>
                                        <p:tav tm="100000">
                                          <p:val>
                                            <p:strVal val="#ppt_w"/>
                                          </p:val>
                                        </p:tav>
                                      </p:tavLst>
                                    </p:anim>
                                    <p:anim calcmode="lin" valueType="num">
                                      <p:cBhvr>
                                        <p:cTn id="429" dur="1000" fill="hold"/>
                                        <p:tgtEl>
                                          <p:spTgt spid="23"/>
                                        </p:tgtEl>
                                        <p:attrNameLst>
                                          <p:attrName>ppt_h</p:attrName>
                                        </p:attrNameLst>
                                      </p:cBhvr>
                                      <p:tavLst>
                                        <p:tav tm="0">
                                          <p:val>
                                            <p:fltVal val="0"/>
                                          </p:val>
                                        </p:tav>
                                        <p:tav tm="100000">
                                          <p:val>
                                            <p:strVal val="#ppt_h"/>
                                          </p:val>
                                        </p:tav>
                                      </p:tavLst>
                                    </p:anim>
                                  </p:childTnLst>
                                </p:cTn>
                              </p:par>
                              <p:par>
                                <p:cTn id="430" presetID="42" presetClass="path" presetSubtype="0" accel="50000" decel="50000" fill="hold" nodeType="withEffect">
                                  <p:stCondLst>
                                    <p:cond delay="0"/>
                                  </p:stCondLst>
                                  <p:childTnLst>
                                    <p:animMotion origin="layout" path="M 2.77778E-7 1.85185E-6 L -0.26371 0.26574 " pathEditMode="relative" rAng="0" ptsTypes="AA">
                                      <p:cBhvr>
                                        <p:cTn id="431" dur="1000" spd="-100000" fill="hold"/>
                                        <p:tgtEl>
                                          <p:spTgt spid="23"/>
                                        </p:tgtEl>
                                        <p:attrNameLst>
                                          <p:attrName>ppt_x</p:attrName>
                                          <p:attrName>ppt_y</p:attrName>
                                        </p:attrNameLst>
                                      </p:cBhvr>
                                      <p:rCtr x="-13160" y="13287"/>
                                    </p:animMotion>
                                  </p:childTnLst>
                                </p:cTn>
                              </p:par>
                              <p:par>
                                <p:cTn id="432" presetID="42" presetClass="path" presetSubtype="0" accel="50000" decel="50000" fill="hold" grpId="1" nodeType="withEffect">
                                  <p:stCondLst>
                                    <p:cond delay="0"/>
                                  </p:stCondLst>
                                  <p:childTnLst>
                                    <p:animMotion origin="layout" path="M 8.33333E-7 -3.33333E-6 L -0.25504 -0.27569 " pathEditMode="relative" rAng="0" ptsTypes="AA">
                                      <p:cBhvr>
                                        <p:cTn id="433" dur="1000" spd="-100000" fill="hold"/>
                                        <p:tgtEl>
                                          <p:spTgt spid="20"/>
                                        </p:tgtEl>
                                        <p:attrNameLst>
                                          <p:attrName>ppt_x</p:attrName>
                                          <p:attrName>ppt_y</p:attrName>
                                        </p:attrNameLst>
                                      </p:cBhvr>
                                      <p:rCtr x="-12743" y="-13773"/>
                                    </p:animMotion>
                                  </p:childTnLst>
                                </p:cTn>
                              </p:par>
                            </p:childTnLst>
                          </p:cTn>
                        </p:par>
                      </p:childTnLst>
                    </p:cTn>
                  </p:par>
                  <p:par>
                    <p:cTn id="434" fill="hold">
                      <p:stCondLst>
                        <p:cond delay="indefinite"/>
                      </p:stCondLst>
                      <p:childTnLst>
                        <p:par>
                          <p:cTn id="435" fill="hold">
                            <p:stCondLst>
                              <p:cond delay="0"/>
                            </p:stCondLst>
                            <p:childTnLst>
                              <p:par>
                                <p:cTn id="436" presetID="6" presetClass="emph" presetSubtype="0" fill="hold" nodeType="clickEffect">
                                  <p:stCondLst>
                                    <p:cond delay="0"/>
                                  </p:stCondLst>
                                  <p:childTnLst>
                                    <p:animScale>
                                      <p:cBhvr>
                                        <p:cTn id="437" dur="1000" fill="hold"/>
                                        <p:tgtEl>
                                          <p:spTgt spid="23"/>
                                        </p:tgtEl>
                                      </p:cBhvr>
                                      <p:by x="15000" y="15000"/>
                                    </p:animScale>
                                  </p:childTnLst>
                                </p:cTn>
                              </p:par>
                              <p:par>
                                <p:cTn id="438" presetID="42" presetClass="path" presetSubtype="0" accel="50000" decel="50000" fill="hold" nodeType="withEffect">
                                  <p:stCondLst>
                                    <p:cond delay="0"/>
                                  </p:stCondLst>
                                  <p:childTnLst>
                                    <p:animMotion origin="layout" path="M 2.77778E-7 1.85185E-6 L -0.38542 0.14166 " pathEditMode="relative" rAng="0" ptsTypes="AA">
                                      <p:cBhvr>
                                        <p:cTn id="439" dur="1000" fill="hold"/>
                                        <p:tgtEl>
                                          <p:spTgt spid="23"/>
                                        </p:tgtEl>
                                        <p:attrNameLst>
                                          <p:attrName>ppt_x</p:attrName>
                                          <p:attrName>ppt_y</p:attrName>
                                        </p:attrNameLst>
                                      </p:cBhvr>
                                      <p:rCtr x="-19271" y="7083"/>
                                    </p:animMotion>
                                  </p:childTnLst>
                                </p:cTn>
                              </p:par>
                              <p:par>
                                <p:cTn id="440" presetID="42" presetClass="path" presetSubtype="0" accel="50000" decel="50000" fill="hold" grpId="2" nodeType="withEffect">
                                  <p:stCondLst>
                                    <p:cond delay="0"/>
                                  </p:stCondLst>
                                  <p:childTnLst>
                                    <p:animMotion origin="layout" path="M 8.33333E-7 -3.33333E-6 L -0.25503 -0.27569 " pathEditMode="relative" rAng="0" ptsTypes="AA">
                                      <p:cBhvr>
                                        <p:cTn id="441" dur="1000" fill="hold"/>
                                        <p:tgtEl>
                                          <p:spTgt spid="20"/>
                                        </p:tgtEl>
                                        <p:attrNameLst>
                                          <p:attrName>ppt_x</p:attrName>
                                          <p:attrName>ppt_y</p:attrName>
                                        </p:attrNameLst>
                                      </p:cBhvr>
                                      <p:rCtr x="-12431" y="-13773"/>
                                    </p:animMotion>
                                  </p:childTnLst>
                                </p:cTn>
                              </p:par>
                              <p:par>
                                <p:cTn id="442" presetID="23" presetClass="exit" presetSubtype="32" fill="hold" grpId="3" nodeType="withEffect">
                                  <p:stCondLst>
                                    <p:cond delay="0"/>
                                  </p:stCondLst>
                                  <p:childTnLst>
                                    <p:anim calcmode="lin" valueType="num">
                                      <p:cBhvr>
                                        <p:cTn id="443" dur="1000"/>
                                        <p:tgtEl>
                                          <p:spTgt spid="20"/>
                                        </p:tgtEl>
                                        <p:attrNameLst>
                                          <p:attrName>ppt_w</p:attrName>
                                        </p:attrNameLst>
                                      </p:cBhvr>
                                      <p:tavLst>
                                        <p:tav tm="0">
                                          <p:val>
                                            <p:strVal val="ppt_w"/>
                                          </p:val>
                                        </p:tav>
                                        <p:tav tm="100000">
                                          <p:val>
                                            <p:fltVal val="0"/>
                                          </p:val>
                                        </p:tav>
                                      </p:tavLst>
                                    </p:anim>
                                    <p:anim calcmode="lin" valueType="num">
                                      <p:cBhvr>
                                        <p:cTn id="444" dur="1000"/>
                                        <p:tgtEl>
                                          <p:spTgt spid="20"/>
                                        </p:tgtEl>
                                        <p:attrNameLst>
                                          <p:attrName>ppt_h</p:attrName>
                                        </p:attrNameLst>
                                      </p:cBhvr>
                                      <p:tavLst>
                                        <p:tav tm="0">
                                          <p:val>
                                            <p:strVal val="ppt_h"/>
                                          </p:val>
                                        </p:tav>
                                        <p:tav tm="100000">
                                          <p:val>
                                            <p:fltVal val="0"/>
                                          </p:val>
                                        </p:tav>
                                      </p:tavLst>
                                    </p:anim>
                                    <p:set>
                                      <p:cBhvr>
                                        <p:cTn id="445" dur="1" fill="hold">
                                          <p:stCondLst>
                                            <p:cond delay="999"/>
                                          </p:stCondLst>
                                        </p:cTn>
                                        <p:tgtEl>
                                          <p:spTgt spid="20"/>
                                        </p:tgtEl>
                                        <p:attrNameLst>
                                          <p:attrName>style.visibility</p:attrName>
                                        </p:attrNameLst>
                                      </p:cBhvr>
                                      <p:to>
                                        <p:strVal val="hidden"/>
                                      </p:to>
                                    </p:set>
                                  </p:childTnLst>
                                </p:cTn>
                              </p:par>
                            </p:childTnLst>
                          </p:cTn>
                        </p:par>
                        <p:par>
                          <p:cTn id="446" fill="hold">
                            <p:stCondLst>
                              <p:cond delay="1000"/>
                            </p:stCondLst>
                            <p:childTnLst>
                              <p:par>
                                <p:cTn id="447" presetID="23" presetClass="entr" presetSubtype="16" fill="hold" grpId="0" nodeType="afterEffect">
                                  <p:stCondLst>
                                    <p:cond delay="0"/>
                                  </p:stCondLst>
                                  <p:childTnLst>
                                    <p:set>
                                      <p:cBhvr>
                                        <p:cTn id="448" dur="1" fill="hold">
                                          <p:stCondLst>
                                            <p:cond delay="0"/>
                                          </p:stCondLst>
                                        </p:cTn>
                                        <p:tgtEl>
                                          <p:spTgt spid="159"/>
                                        </p:tgtEl>
                                        <p:attrNameLst>
                                          <p:attrName>style.visibility</p:attrName>
                                        </p:attrNameLst>
                                      </p:cBhvr>
                                      <p:to>
                                        <p:strVal val="visible"/>
                                      </p:to>
                                    </p:set>
                                    <p:anim calcmode="lin" valueType="num">
                                      <p:cBhvr>
                                        <p:cTn id="449" dur="1000" fill="hold"/>
                                        <p:tgtEl>
                                          <p:spTgt spid="159"/>
                                        </p:tgtEl>
                                        <p:attrNameLst>
                                          <p:attrName>ppt_w</p:attrName>
                                        </p:attrNameLst>
                                      </p:cBhvr>
                                      <p:tavLst>
                                        <p:tav tm="0">
                                          <p:val>
                                            <p:fltVal val="0"/>
                                          </p:val>
                                        </p:tav>
                                        <p:tav tm="100000">
                                          <p:val>
                                            <p:strVal val="#ppt_w"/>
                                          </p:val>
                                        </p:tav>
                                      </p:tavLst>
                                    </p:anim>
                                    <p:anim calcmode="lin" valueType="num">
                                      <p:cBhvr>
                                        <p:cTn id="450" dur="1000" fill="hold"/>
                                        <p:tgtEl>
                                          <p:spTgt spid="159"/>
                                        </p:tgtEl>
                                        <p:attrNameLst>
                                          <p:attrName>ppt_h</p:attrName>
                                        </p:attrNameLst>
                                      </p:cBhvr>
                                      <p:tavLst>
                                        <p:tav tm="0">
                                          <p:val>
                                            <p:fltVal val="0"/>
                                          </p:val>
                                        </p:tav>
                                        <p:tav tm="100000">
                                          <p:val>
                                            <p:strVal val="#ppt_h"/>
                                          </p:val>
                                        </p:tav>
                                      </p:tavLst>
                                    </p:anim>
                                  </p:childTnLst>
                                </p:cTn>
                              </p:par>
                              <p:par>
                                <p:cTn id="451" presetID="42" presetClass="path" presetSubtype="0" accel="50000" decel="50000" fill="hold" grpId="1" nodeType="withEffect">
                                  <p:stCondLst>
                                    <p:cond delay="0"/>
                                  </p:stCondLst>
                                  <p:childTnLst>
                                    <p:animMotion origin="layout" path="M 2.95987E-17 2.22222E-6 L -0.25608 -0.27153 " pathEditMode="relative" rAng="0" ptsTypes="AA">
                                      <p:cBhvr>
                                        <p:cTn id="452" dur="1000" spd="-100000" fill="hold"/>
                                        <p:tgtEl>
                                          <p:spTgt spid="159"/>
                                        </p:tgtEl>
                                        <p:attrNameLst>
                                          <p:attrName>ppt_x</p:attrName>
                                          <p:attrName>ppt_y</p:attrName>
                                        </p:attrNameLst>
                                      </p:cBhvr>
                                      <p:rCtr x="-12778" y="-13519"/>
                                    </p:animMotion>
                                  </p:childTnLst>
                                </p:cTn>
                              </p:par>
                              <p:par>
                                <p:cTn id="453" presetID="42" presetClass="path" presetSubtype="0" accel="50000" decel="50000" fill="hold" nodeType="withEffect">
                                  <p:stCondLst>
                                    <p:cond delay="0"/>
                                  </p:stCondLst>
                                  <p:childTnLst>
                                    <p:animMotion origin="layout" path="M -0.35122 -0.075 L -7.15573E-17 -7.40741E-7 " pathEditMode="relative" rAng="0" ptsTypes="AA">
                                      <p:cBhvr>
                                        <p:cTn id="454" dur="1000" fill="hold"/>
                                        <p:tgtEl>
                                          <p:spTgt spid="47"/>
                                        </p:tgtEl>
                                        <p:attrNameLst>
                                          <p:attrName>ppt_x</p:attrName>
                                          <p:attrName>ppt_y</p:attrName>
                                        </p:attrNameLst>
                                      </p:cBhvr>
                                      <p:rCtr x="17396" y="3681"/>
                                    </p:animMotion>
                                  </p:childTnLst>
                                </p:cTn>
                              </p:par>
                              <p:par>
                                <p:cTn id="455" presetID="6" presetClass="emph" presetSubtype="0" fill="hold" nodeType="withEffect">
                                  <p:stCondLst>
                                    <p:cond delay="0"/>
                                  </p:stCondLst>
                                  <p:childTnLst>
                                    <p:animScale>
                                      <p:cBhvr>
                                        <p:cTn id="456" dur="1000" fill="hold"/>
                                        <p:tgtEl>
                                          <p:spTgt spid="47"/>
                                        </p:tgtEl>
                                      </p:cBhvr>
                                      <p:by x="200000" y="200000"/>
                                    </p:animScale>
                                  </p:childTnLst>
                                </p:cTn>
                              </p:par>
                            </p:childTnLst>
                          </p:cTn>
                        </p:par>
                      </p:childTnLst>
                    </p:cTn>
                  </p:par>
                  <p:par>
                    <p:cTn id="457" fill="hold">
                      <p:stCondLst>
                        <p:cond delay="indefinite"/>
                      </p:stCondLst>
                      <p:childTnLst>
                        <p:par>
                          <p:cTn id="458" fill="hold">
                            <p:stCondLst>
                              <p:cond delay="0"/>
                            </p:stCondLst>
                            <p:childTnLst>
                              <p:par>
                                <p:cTn id="459" presetID="22" presetClass="entr" presetSubtype="2" fill="hold" nodeType="clickEffect">
                                  <p:stCondLst>
                                    <p:cond delay="0"/>
                                  </p:stCondLst>
                                  <p:childTnLst>
                                    <p:set>
                                      <p:cBhvr>
                                        <p:cTn id="460" dur="1" fill="hold">
                                          <p:stCondLst>
                                            <p:cond delay="0"/>
                                          </p:stCondLst>
                                        </p:cTn>
                                        <p:tgtEl>
                                          <p:spTgt spid="70"/>
                                        </p:tgtEl>
                                        <p:attrNameLst>
                                          <p:attrName>style.visibility</p:attrName>
                                        </p:attrNameLst>
                                      </p:cBhvr>
                                      <p:to>
                                        <p:strVal val="visible"/>
                                      </p:to>
                                    </p:set>
                                    <p:animEffect transition="in" filter="wipe(right)">
                                      <p:cBhvr>
                                        <p:cTn id="461" dur="1250"/>
                                        <p:tgtEl>
                                          <p:spTgt spid="70"/>
                                        </p:tgtEl>
                                      </p:cBhvr>
                                    </p:animEffect>
                                  </p:childTnLst>
                                </p:cTn>
                              </p:par>
                            </p:childTnLst>
                          </p:cTn>
                        </p:par>
                        <p:par>
                          <p:cTn id="462" fill="hold">
                            <p:stCondLst>
                              <p:cond delay="1250"/>
                            </p:stCondLst>
                            <p:childTnLst>
                              <p:par>
                                <p:cTn id="463" presetID="1" presetClass="exit" presetSubtype="0" fill="hold" nodeType="afterEffect">
                                  <p:stCondLst>
                                    <p:cond delay="0"/>
                                  </p:stCondLst>
                                  <p:childTnLst>
                                    <p:set>
                                      <p:cBhvr>
                                        <p:cTn id="464" dur="1" fill="hold">
                                          <p:stCondLst>
                                            <p:cond delay="0"/>
                                          </p:stCondLst>
                                        </p:cTn>
                                        <p:tgtEl>
                                          <p:spTgt spid="47"/>
                                        </p:tgtEl>
                                        <p:attrNameLst>
                                          <p:attrName>style.visibility</p:attrName>
                                        </p:attrNameLst>
                                      </p:cBhvr>
                                      <p:to>
                                        <p:strVal val="hidden"/>
                                      </p:to>
                                    </p:set>
                                  </p:childTnLst>
                                </p:cTn>
                              </p:par>
                            </p:childTnLst>
                          </p:cTn>
                        </p:par>
                      </p:childTnLst>
                    </p:cTn>
                  </p:par>
                  <p:par>
                    <p:cTn id="465" fill="hold">
                      <p:stCondLst>
                        <p:cond delay="indefinite"/>
                      </p:stCondLst>
                      <p:childTnLst>
                        <p:par>
                          <p:cTn id="466" fill="hold">
                            <p:stCondLst>
                              <p:cond delay="0"/>
                            </p:stCondLst>
                            <p:childTnLst>
                              <p:par>
                                <p:cTn id="467" presetID="8" presetClass="emph" presetSubtype="0" fill="hold" grpId="1" nodeType="clickEffect">
                                  <p:stCondLst>
                                    <p:cond delay="0"/>
                                  </p:stCondLst>
                                  <p:childTnLst>
                                    <p:animRot by="-5400000">
                                      <p:cBhvr>
                                        <p:cTn id="468" dur="1000" fill="hold"/>
                                        <p:tgtEl>
                                          <p:spTgt spid="21"/>
                                        </p:tgtEl>
                                        <p:attrNameLst>
                                          <p:attrName>r</p:attrName>
                                        </p:attrNameLst>
                                      </p:cBhvr>
                                    </p:animRot>
                                  </p:childTnLst>
                                </p:cTn>
                              </p:par>
                              <p:par>
                                <p:cTn id="469" presetID="6" presetClass="emph" presetSubtype="0" fill="hold" grpId="2" nodeType="withEffect">
                                  <p:stCondLst>
                                    <p:cond delay="0"/>
                                  </p:stCondLst>
                                  <p:childTnLst>
                                    <p:animScale>
                                      <p:cBhvr>
                                        <p:cTn id="470" dur="1000" fill="hold"/>
                                        <p:tgtEl>
                                          <p:spTgt spid="21"/>
                                        </p:tgtEl>
                                      </p:cBhvr>
                                      <p:by x="30000" y="30000"/>
                                    </p:animScale>
                                  </p:childTnLst>
                                </p:cTn>
                              </p:par>
                              <p:par>
                                <p:cTn id="471" presetID="42" presetClass="path" presetSubtype="0" accel="50000" decel="50000" fill="hold" grpId="3" nodeType="withEffect">
                                  <p:stCondLst>
                                    <p:cond delay="0"/>
                                  </p:stCondLst>
                                  <p:childTnLst>
                                    <p:animMotion origin="layout" path="M -4.44444E-6 1.11111E-6 L -0.11979 -0.05347 " pathEditMode="relative" rAng="0" ptsTypes="AA">
                                      <p:cBhvr>
                                        <p:cTn id="472" dur="1000" fill="hold"/>
                                        <p:tgtEl>
                                          <p:spTgt spid="21"/>
                                        </p:tgtEl>
                                        <p:attrNameLst>
                                          <p:attrName>ppt_x</p:attrName>
                                          <p:attrName>ppt_y</p:attrName>
                                        </p:attrNameLst>
                                      </p:cBhvr>
                                      <p:rCtr x="-5990" y="-2685"/>
                                    </p:animMotion>
                                  </p:childTnLst>
                                </p:cTn>
                              </p:par>
                              <p:par>
                                <p:cTn id="473" presetID="42" presetClass="path" presetSubtype="0" accel="50000" decel="50000" fill="hold" grpId="2" nodeType="withEffect">
                                  <p:stCondLst>
                                    <p:cond delay="0"/>
                                  </p:stCondLst>
                                  <p:childTnLst>
                                    <p:animMotion origin="layout" path="M -0.00052 0.00069 L -0.39635 -0.32199 " pathEditMode="relative" rAng="0" ptsTypes="AA">
                                      <p:cBhvr>
                                        <p:cTn id="474" dur="1000" fill="hold"/>
                                        <p:tgtEl>
                                          <p:spTgt spid="159"/>
                                        </p:tgtEl>
                                        <p:attrNameLst>
                                          <p:attrName>ppt_x</p:attrName>
                                          <p:attrName>ppt_y</p:attrName>
                                        </p:attrNameLst>
                                      </p:cBhvr>
                                      <p:rCtr x="-19792" y="-16134"/>
                                    </p:animMotion>
                                  </p:childTnLst>
                                </p:cTn>
                              </p:par>
                              <p:par>
                                <p:cTn id="475" presetID="23" presetClass="exit" presetSubtype="32" fill="hold" grpId="3" nodeType="withEffect">
                                  <p:stCondLst>
                                    <p:cond delay="0"/>
                                  </p:stCondLst>
                                  <p:childTnLst>
                                    <p:anim calcmode="lin" valueType="num">
                                      <p:cBhvr>
                                        <p:cTn id="476" dur="1000"/>
                                        <p:tgtEl>
                                          <p:spTgt spid="159"/>
                                        </p:tgtEl>
                                        <p:attrNameLst>
                                          <p:attrName>ppt_w</p:attrName>
                                        </p:attrNameLst>
                                      </p:cBhvr>
                                      <p:tavLst>
                                        <p:tav tm="0">
                                          <p:val>
                                            <p:strVal val="ppt_w"/>
                                          </p:val>
                                        </p:tav>
                                        <p:tav tm="100000">
                                          <p:val>
                                            <p:fltVal val="0"/>
                                          </p:val>
                                        </p:tav>
                                      </p:tavLst>
                                    </p:anim>
                                    <p:anim calcmode="lin" valueType="num">
                                      <p:cBhvr>
                                        <p:cTn id="477" dur="1000"/>
                                        <p:tgtEl>
                                          <p:spTgt spid="159"/>
                                        </p:tgtEl>
                                        <p:attrNameLst>
                                          <p:attrName>ppt_h</p:attrName>
                                        </p:attrNameLst>
                                      </p:cBhvr>
                                      <p:tavLst>
                                        <p:tav tm="0">
                                          <p:val>
                                            <p:strVal val="ppt_h"/>
                                          </p:val>
                                        </p:tav>
                                        <p:tav tm="100000">
                                          <p:val>
                                            <p:fltVal val="0"/>
                                          </p:val>
                                        </p:tav>
                                      </p:tavLst>
                                    </p:anim>
                                    <p:set>
                                      <p:cBhvr>
                                        <p:cTn id="478" dur="1" fill="hold">
                                          <p:stCondLst>
                                            <p:cond delay="999"/>
                                          </p:stCondLst>
                                        </p:cTn>
                                        <p:tgtEl>
                                          <p:spTgt spid="159"/>
                                        </p:tgtEl>
                                        <p:attrNameLst>
                                          <p:attrName>style.visibility</p:attrName>
                                        </p:attrNameLst>
                                      </p:cBhvr>
                                      <p:to>
                                        <p:strVal val="hidden"/>
                                      </p:to>
                                    </p:set>
                                  </p:childTnLst>
                                </p:cTn>
                              </p:par>
                            </p:childTnLst>
                          </p:cTn>
                        </p:par>
                        <p:par>
                          <p:cTn id="479" fill="hold">
                            <p:stCondLst>
                              <p:cond delay="1000"/>
                            </p:stCondLst>
                            <p:childTnLst>
                              <p:par>
                                <p:cTn id="480" presetID="47" presetClass="entr" presetSubtype="0" fill="hold" grpId="0" nodeType="afterEffect">
                                  <p:stCondLst>
                                    <p:cond delay="0"/>
                                  </p:stCondLst>
                                  <p:childTnLst>
                                    <p:set>
                                      <p:cBhvr>
                                        <p:cTn id="481" dur="1" fill="hold">
                                          <p:stCondLst>
                                            <p:cond delay="0"/>
                                          </p:stCondLst>
                                        </p:cTn>
                                        <p:tgtEl>
                                          <p:spTgt spid="162"/>
                                        </p:tgtEl>
                                        <p:attrNameLst>
                                          <p:attrName>style.visibility</p:attrName>
                                        </p:attrNameLst>
                                      </p:cBhvr>
                                      <p:to>
                                        <p:strVal val="visible"/>
                                      </p:to>
                                    </p:set>
                                    <p:animEffect transition="in" filter="fade">
                                      <p:cBhvr>
                                        <p:cTn id="482" dur="1000"/>
                                        <p:tgtEl>
                                          <p:spTgt spid="162"/>
                                        </p:tgtEl>
                                      </p:cBhvr>
                                    </p:animEffect>
                                    <p:anim calcmode="lin" valueType="num">
                                      <p:cBhvr>
                                        <p:cTn id="483" dur="1000" fill="hold"/>
                                        <p:tgtEl>
                                          <p:spTgt spid="162"/>
                                        </p:tgtEl>
                                        <p:attrNameLst>
                                          <p:attrName>ppt_x</p:attrName>
                                        </p:attrNameLst>
                                      </p:cBhvr>
                                      <p:tavLst>
                                        <p:tav tm="0">
                                          <p:val>
                                            <p:strVal val="#ppt_x"/>
                                          </p:val>
                                        </p:tav>
                                        <p:tav tm="100000">
                                          <p:val>
                                            <p:strVal val="#ppt_x"/>
                                          </p:val>
                                        </p:tav>
                                      </p:tavLst>
                                    </p:anim>
                                    <p:anim calcmode="lin" valueType="num">
                                      <p:cBhvr>
                                        <p:cTn id="484" dur="1000" fill="hold"/>
                                        <p:tgtEl>
                                          <p:spTgt spid="162"/>
                                        </p:tgtEl>
                                        <p:attrNameLst>
                                          <p:attrName>ppt_y</p:attrName>
                                        </p:attrNameLst>
                                      </p:cBhvr>
                                      <p:tavLst>
                                        <p:tav tm="0">
                                          <p:val>
                                            <p:strVal val="#ppt_y-.1"/>
                                          </p:val>
                                        </p:tav>
                                        <p:tav tm="100000">
                                          <p:val>
                                            <p:strVal val="#ppt_y"/>
                                          </p:val>
                                        </p:tav>
                                      </p:tavLst>
                                    </p:anim>
                                  </p:childTnLst>
                                </p:cTn>
                              </p:par>
                              <p:par>
                                <p:cTn id="485" presetID="42" presetClass="entr" presetSubtype="0" fill="hold" grpId="0" nodeType="withEffect">
                                  <p:stCondLst>
                                    <p:cond delay="500"/>
                                  </p:stCondLst>
                                  <p:childTnLst>
                                    <p:set>
                                      <p:cBhvr>
                                        <p:cTn id="486" dur="1" fill="hold">
                                          <p:stCondLst>
                                            <p:cond delay="0"/>
                                          </p:stCondLst>
                                        </p:cTn>
                                        <p:tgtEl>
                                          <p:spTgt spid="163"/>
                                        </p:tgtEl>
                                        <p:attrNameLst>
                                          <p:attrName>style.visibility</p:attrName>
                                        </p:attrNameLst>
                                      </p:cBhvr>
                                      <p:to>
                                        <p:strVal val="visible"/>
                                      </p:to>
                                    </p:set>
                                    <p:animEffect transition="in" filter="fade">
                                      <p:cBhvr>
                                        <p:cTn id="487" dur="1000"/>
                                        <p:tgtEl>
                                          <p:spTgt spid="163"/>
                                        </p:tgtEl>
                                      </p:cBhvr>
                                    </p:animEffect>
                                    <p:anim calcmode="lin" valueType="num">
                                      <p:cBhvr>
                                        <p:cTn id="488" dur="1000" fill="hold"/>
                                        <p:tgtEl>
                                          <p:spTgt spid="163"/>
                                        </p:tgtEl>
                                        <p:attrNameLst>
                                          <p:attrName>ppt_x</p:attrName>
                                        </p:attrNameLst>
                                      </p:cBhvr>
                                      <p:tavLst>
                                        <p:tav tm="0">
                                          <p:val>
                                            <p:strVal val="#ppt_x"/>
                                          </p:val>
                                        </p:tav>
                                        <p:tav tm="100000">
                                          <p:val>
                                            <p:strVal val="#ppt_x"/>
                                          </p:val>
                                        </p:tav>
                                      </p:tavLst>
                                    </p:anim>
                                    <p:anim calcmode="lin" valueType="num">
                                      <p:cBhvr>
                                        <p:cTn id="489" dur="1000" fill="hold"/>
                                        <p:tgtEl>
                                          <p:spTgt spid="163"/>
                                        </p:tgtEl>
                                        <p:attrNameLst>
                                          <p:attrName>ppt_y</p:attrName>
                                        </p:attrNameLst>
                                      </p:cBhvr>
                                      <p:tavLst>
                                        <p:tav tm="0">
                                          <p:val>
                                            <p:strVal val="#ppt_y+.1"/>
                                          </p:val>
                                        </p:tav>
                                        <p:tav tm="100000">
                                          <p:val>
                                            <p:strVal val="#ppt_y"/>
                                          </p:val>
                                        </p:tav>
                                      </p:tavLst>
                                    </p:anim>
                                  </p:childTnLst>
                                </p:cTn>
                              </p:par>
                              <p:par>
                                <p:cTn id="490" presetID="9" presetClass="entr" presetSubtype="0" fill="hold" nodeType="withEffect">
                                  <p:stCondLst>
                                    <p:cond delay="1750"/>
                                  </p:stCondLst>
                                  <p:childTnLst>
                                    <p:set>
                                      <p:cBhvr>
                                        <p:cTn id="491" dur="1" fill="hold">
                                          <p:stCondLst>
                                            <p:cond delay="0"/>
                                          </p:stCondLst>
                                        </p:cTn>
                                        <p:tgtEl>
                                          <p:spTgt spid="76"/>
                                        </p:tgtEl>
                                        <p:attrNameLst>
                                          <p:attrName>style.visibility</p:attrName>
                                        </p:attrNameLst>
                                      </p:cBhvr>
                                      <p:to>
                                        <p:strVal val="visible"/>
                                      </p:to>
                                    </p:set>
                                    <p:animEffect transition="in" filter="dissolve">
                                      <p:cBhvr>
                                        <p:cTn id="492" dur="1000"/>
                                        <p:tgtEl>
                                          <p:spTgt spid="76"/>
                                        </p:tgtEl>
                                      </p:cBhvr>
                                    </p:animEffect>
                                  </p:childTnLst>
                                </p:cTn>
                              </p:par>
                            </p:childTnLst>
                          </p:cTn>
                        </p:par>
                        <p:par>
                          <p:cTn id="493" fill="hold">
                            <p:stCondLst>
                              <p:cond delay="3750"/>
                            </p:stCondLst>
                            <p:childTnLst>
                              <p:par>
                                <p:cTn id="494" presetID="1" presetClass="exit" presetSubtype="0" fill="hold" nodeType="afterEffect">
                                  <p:stCondLst>
                                    <p:cond delay="0"/>
                                  </p:stCondLst>
                                  <p:childTnLst>
                                    <p:set>
                                      <p:cBhvr>
                                        <p:cTn id="495" dur="1" fill="hold">
                                          <p:stCondLst>
                                            <p:cond delay="0"/>
                                          </p:stCondLst>
                                        </p:cTn>
                                        <p:tgtEl>
                                          <p:spTgt spid="70"/>
                                        </p:tgtEl>
                                        <p:attrNameLst>
                                          <p:attrName>style.visibility</p:attrName>
                                        </p:attrNameLst>
                                      </p:cBhvr>
                                      <p:to>
                                        <p:strVal val="hidden"/>
                                      </p:to>
                                    </p:set>
                                  </p:childTnLst>
                                </p:cTn>
                              </p:par>
                            </p:childTnLst>
                          </p:cTn>
                        </p:par>
                      </p:childTnLst>
                    </p:cTn>
                  </p:par>
                  <p:par>
                    <p:cTn id="496" fill="hold">
                      <p:stCondLst>
                        <p:cond delay="indefinite"/>
                      </p:stCondLst>
                      <p:childTnLst>
                        <p:par>
                          <p:cTn id="497" fill="hold">
                            <p:stCondLst>
                              <p:cond delay="0"/>
                            </p:stCondLst>
                            <p:childTnLst>
                              <p:par>
                                <p:cTn id="498" presetID="42" presetClass="path" presetSubtype="0" accel="50000" decel="50000" fill="hold" grpId="3" nodeType="clickEffect">
                                  <p:stCondLst>
                                    <p:cond delay="0"/>
                                  </p:stCondLst>
                                  <p:childTnLst>
                                    <p:animMotion origin="layout" path="M -1.38889E-6 -7.40741E-7 L 0.15747 -0.34491 " pathEditMode="relative" rAng="0" ptsTypes="AA">
                                      <p:cBhvr>
                                        <p:cTn id="499" dur="1000" fill="hold"/>
                                        <p:tgtEl>
                                          <p:spTgt spid="162"/>
                                        </p:tgtEl>
                                        <p:attrNameLst>
                                          <p:attrName>ppt_x</p:attrName>
                                          <p:attrName>ppt_y</p:attrName>
                                        </p:attrNameLst>
                                      </p:cBhvr>
                                      <p:rCtr x="7865" y="-17245"/>
                                    </p:animMotion>
                                  </p:childTnLst>
                                </p:cTn>
                              </p:par>
                              <p:par>
                                <p:cTn id="500" presetID="42" presetClass="path" presetSubtype="0" accel="50000" decel="50000" fill="hold" grpId="2" nodeType="withEffect">
                                  <p:stCondLst>
                                    <p:cond delay="0"/>
                                  </p:stCondLst>
                                  <p:childTnLst>
                                    <p:animMotion origin="layout" path="M 0.00087 -1.48148E-6 L 0.16215 -0.62986 " pathEditMode="relative" rAng="0" ptsTypes="AA">
                                      <p:cBhvr>
                                        <p:cTn id="501" dur="1000" fill="hold"/>
                                        <p:tgtEl>
                                          <p:spTgt spid="163"/>
                                        </p:tgtEl>
                                        <p:attrNameLst>
                                          <p:attrName>ppt_x</p:attrName>
                                          <p:attrName>ppt_y</p:attrName>
                                        </p:attrNameLst>
                                      </p:cBhvr>
                                      <p:rCtr x="8056" y="-31505"/>
                                    </p:animMotion>
                                  </p:childTnLst>
                                </p:cTn>
                              </p:par>
                              <p:par>
                                <p:cTn id="502" presetID="23" presetClass="exit" presetSubtype="32" fill="hold" grpId="3" nodeType="withEffect">
                                  <p:stCondLst>
                                    <p:cond delay="0"/>
                                  </p:stCondLst>
                                  <p:childTnLst>
                                    <p:anim calcmode="lin" valueType="num">
                                      <p:cBhvr>
                                        <p:cTn id="503" dur="1000"/>
                                        <p:tgtEl>
                                          <p:spTgt spid="163"/>
                                        </p:tgtEl>
                                        <p:attrNameLst>
                                          <p:attrName>ppt_w</p:attrName>
                                        </p:attrNameLst>
                                      </p:cBhvr>
                                      <p:tavLst>
                                        <p:tav tm="0">
                                          <p:val>
                                            <p:strVal val="ppt_w"/>
                                          </p:val>
                                        </p:tav>
                                        <p:tav tm="100000">
                                          <p:val>
                                            <p:fltVal val="0"/>
                                          </p:val>
                                        </p:tav>
                                      </p:tavLst>
                                    </p:anim>
                                    <p:anim calcmode="lin" valueType="num">
                                      <p:cBhvr>
                                        <p:cTn id="504" dur="1000"/>
                                        <p:tgtEl>
                                          <p:spTgt spid="163"/>
                                        </p:tgtEl>
                                        <p:attrNameLst>
                                          <p:attrName>ppt_h</p:attrName>
                                        </p:attrNameLst>
                                      </p:cBhvr>
                                      <p:tavLst>
                                        <p:tav tm="0">
                                          <p:val>
                                            <p:strVal val="ppt_h"/>
                                          </p:val>
                                        </p:tav>
                                        <p:tav tm="100000">
                                          <p:val>
                                            <p:fltVal val="0"/>
                                          </p:val>
                                        </p:tav>
                                      </p:tavLst>
                                    </p:anim>
                                    <p:set>
                                      <p:cBhvr>
                                        <p:cTn id="505" dur="1" fill="hold">
                                          <p:stCondLst>
                                            <p:cond delay="999"/>
                                          </p:stCondLst>
                                        </p:cTn>
                                        <p:tgtEl>
                                          <p:spTgt spid="163"/>
                                        </p:tgtEl>
                                        <p:attrNameLst>
                                          <p:attrName>style.visibility</p:attrName>
                                        </p:attrNameLst>
                                      </p:cBhvr>
                                      <p:to>
                                        <p:strVal val="hidden"/>
                                      </p:to>
                                    </p:set>
                                  </p:childTnLst>
                                </p:cTn>
                              </p:par>
                              <p:par>
                                <p:cTn id="506" presetID="23" presetClass="exit" presetSubtype="32" fill="hold" grpId="4" nodeType="withEffect">
                                  <p:stCondLst>
                                    <p:cond delay="0"/>
                                  </p:stCondLst>
                                  <p:childTnLst>
                                    <p:anim calcmode="lin" valueType="num">
                                      <p:cBhvr>
                                        <p:cTn id="507" dur="1000"/>
                                        <p:tgtEl>
                                          <p:spTgt spid="162"/>
                                        </p:tgtEl>
                                        <p:attrNameLst>
                                          <p:attrName>ppt_w</p:attrName>
                                        </p:attrNameLst>
                                      </p:cBhvr>
                                      <p:tavLst>
                                        <p:tav tm="0">
                                          <p:val>
                                            <p:strVal val="ppt_w"/>
                                          </p:val>
                                        </p:tav>
                                        <p:tav tm="100000">
                                          <p:val>
                                            <p:fltVal val="0"/>
                                          </p:val>
                                        </p:tav>
                                      </p:tavLst>
                                    </p:anim>
                                    <p:anim calcmode="lin" valueType="num">
                                      <p:cBhvr>
                                        <p:cTn id="508" dur="1000"/>
                                        <p:tgtEl>
                                          <p:spTgt spid="162"/>
                                        </p:tgtEl>
                                        <p:attrNameLst>
                                          <p:attrName>ppt_h</p:attrName>
                                        </p:attrNameLst>
                                      </p:cBhvr>
                                      <p:tavLst>
                                        <p:tav tm="0">
                                          <p:val>
                                            <p:strVal val="ppt_h"/>
                                          </p:val>
                                        </p:tav>
                                        <p:tav tm="100000">
                                          <p:val>
                                            <p:fltVal val="0"/>
                                          </p:val>
                                        </p:tav>
                                      </p:tavLst>
                                    </p:anim>
                                    <p:set>
                                      <p:cBhvr>
                                        <p:cTn id="509" dur="1" fill="hold">
                                          <p:stCondLst>
                                            <p:cond delay="999"/>
                                          </p:stCondLst>
                                        </p:cTn>
                                        <p:tgtEl>
                                          <p:spTgt spid="162"/>
                                        </p:tgtEl>
                                        <p:attrNameLst>
                                          <p:attrName>style.visibility</p:attrName>
                                        </p:attrNameLst>
                                      </p:cBhvr>
                                      <p:to>
                                        <p:strVal val="hidden"/>
                                      </p:to>
                                    </p:set>
                                  </p:childTnLst>
                                </p:cTn>
                              </p:par>
                            </p:childTnLst>
                          </p:cTn>
                        </p:par>
                        <p:par>
                          <p:cTn id="510" fill="hold">
                            <p:stCondLst>
                              <p:cond delay="1000"/>
                            </p:stCondLst>
                            <p:childTnLst>
                              <p:par>
                                <p:cTn id="511" presetID="42" presetClass="path" presetSubtype="0" accel="50000" decel="50000" fill="hold" nodeType="afterEffect">
                                  <p:stCondLst>
                                    <p:cond delay="0"/>
                                  </p:stCondLst>
                                  <p:childTnLst>
                                    <p:animMotion origin="layout" path="M 1.38889E-6 1.85185E-6 L -0.35122 -0.075 " pathEditMode="relative" rAng="0" ptsTypes="AA">
                                      <p:cBhvr>
                                        <p:cTn id="512" dur="1000" fill="hold"/>
                                        <p:tgtEl>
                                          <p:spTgt spid="76"/>
                                        </p:tgtEl>
                                        <p:attrNameLst>
                                          <p:attrName>ppt_x</p:attrName>
                                          <p:attrName>ppt_y</p:attrName>
                                        </p:attrNameLst>
                                      </p:cBhvr>
                                      <p:rCtr x="-17569" y="-3750"/>
                                    </p:animMotion>
                                  </p:childTnLst>
                                </p:cTn>
                              </p:par>
                              <p:par>
                                <p:cTn id="513" presetID="6" presetClass="emph" presetSubtype="0" fill="hold" nodeType="withEffect">
                                  <p:stCondLst>
                                    <p:cond delay="0"/>
                                  </p:stCondLst>
                                  <p:childTnLst>
                                    <p:animScale>
                                      <p:cBhvr>
                                        <p:cTn id="514" dur="1000" fill="hold"/>
                                        <p:tgtEl>
                                          <p:spTgt spid="76"/>
                                        </p:tgtEl>
                                      </p:cBhvr>
                                      <p:by x="50000" y="50000"/>
                                    </p:animScale>
                                  </p:childTnLst>
                                </p:cTn>
                              </p:par>
                            </p:childTnLst>
                          </p:cTn>
                        </p:par>
                        <p:par>
                          <p:cTn id="515" fill="hold">
                            <p:stCondLst>
                              <p:cond delay="2000"/>
                            </p:stCondLst>
                            <p:childTnLst>
                              <p:par>
                                <p:cTn id="516" presetID="12" presetClass="entr" presetSubtype="8" fill="hold" grpId="0" nodeType="afterEffect">
                                  <p:stCondLst>
                                    <p:cond delay="0"/>
                                  </p:stCondLst>
                                  <p:childTnLst>
                                    <p:set>
                                      <p:cBhvr>
                                        <p:cTn id="517" dur="1" fill="hold">
                                          <p:stCondLst>
                                            <p:cond delay="0"/>
                                          </p:stCondLst>
                                        </p:cTn>
                                        <p:tgtEl>
                                          <p:spTgt spid="25"/>
                                        </p:tgtEl>
                                        <p:attrNameLst>
                                          <p:attrName>style.visibility</p:attrName>
                                        </p:attrNameLst>
                                      </p:cBhvr>
                                      <p:to>
                                        <p:strVal val="visible"/>
                                      </p:to>
                                    </p:set>
                                    <p:anim calcmode="lin" valueType="num">
                                      <p:cBhvr additive="base">
                                        <p:cTn id="518" dur="500"/>
                                        <p:tgtEl>
                                          <p:spTgt spid="25"/>
                                        </p:tgtEl>
                                        <p:attrNameLst>
                                          <p:attrName>ppt_x</p:attrName>
                                        </p:attrNameLst>
                                      </p:cBhvr>
                                      <p:tavLst>
                                        <p:tav tm="0">
                                          <p:val>
                                            <p:strVal val="#ppt_x-#ppt_w*1.125000"/>
                                          </p:val>
                                        </p:tav>
                                        <p:tav tm="100000">
                                          <p:val>
                                            <p:strVal val="#ppt_x"/>
                                          </p:val>
                                        </p:tav>
                                      </p:tavLst>
                                    </p:anim>
                                    <p:animEffect transition="in" filter="wipe(right)">
                                      <p:cBhvr>
                                        <p:cTn id="519" dur="500"/>
                                        <p:tgtEl>
                                          <p:spTgt spid="25"/>
                                        </p:tgtEl>
                                      </p:cBhvr>
                                    </p:animEffect>
                                  </p:childTnLst>
                                </p:cTn>
                              </p:par>
                              <p:par>
                                <p:cTn id="520" presetID="23" presetClass="entr" presetSubtype="16" fill="hold" grpId="0" nodeType="withEffect">
                                  <p:stCondLst>
                                    <p:cond delay="500"/>
                                  </p:stCondLst>
                                  <p:childTnLst>
                                    <p:set>
                                      <p:cBhvr>
                                        <p:cTn id="521" dur="1" fill="hold">
                                          <p:stCondLst>
                                            <p:cond delay="0"/>
                                          </p:stCondLst>
                                        </p:cTn>
                                        <p:tgtEl>
                                          <p:spTgt spid="24"/>
                                        </p:tgtEl>
                                        <p:attrNameLst>
                                          <p:attrName>style.visibility</p:attrName>
                                        </p:attrNameLst>
                                      </p:cBhvr>
                                      <p:to>
                                        <p:strVal val="visible"/>
                                      </p:to>
                                    </p:set>
                                    <p:anim calcmode="lin" valueType="num">
                                      <p:cBhvr>
                                        <p:cTn id="522" dur="1000" fill="hold"/>
                                        <p:tgtEl>
                                          <p:spTgt spid="24"/>
                                        </p:tgtEl>
                                        <p:attrNameLst>
                                          <p:attrName>ppt_w</p:attrName>
                                        </p:attrNameLst>
                                      </p:cBhvr>
                                      <p:tavLst>
                                        <p:tav tm="0">
                                          <p:val>
                                            <p:fltVal val="0"/>
                                          </p:val>
                                        </p:tav>
                                        <p:tav tm="100000">
                                          <p:val>
                                            <p:strVal val="#ppt_w"/>
                                          </p:val>
                                        </p:tav>
                                      </p:tavLst>
                                    </p:anim>
                                    <p:anim calcmode="lin" valueType="num">
                                      <p:cBhvr>
                                        <p:cTn id="523" dur="1000" fill="hold"/>
                                        <p:tgtEl>
                                          <p:spTgt spid="24"/>
                                        </p:tgtEl>
                                        <p:attrNameLst>
                                          <p:attrName>ppt_h</p:attrName>
                                        </p:attrNameLst>
                                      </p:cBhvr>
                                      <p:tavLst>
                                        <p:tav tm="0">
                                          <p:val>
                                            <p:fltVal val="0"/>
                                          </p:val>
                                        </p:tav>
                                        <p:tav tm="100000">
                                          <p:val>
                                            <p:strVal val="#ppt_h"/>
                                          </p:val>
                                        </p:tav>
                                      </p:tavLst>
                                    </p:anim>
                                  </p:childTnLst>
                                </p:cTn>
                              </p:par>
                              <p:par>
                                <p:cTn id="524" presetID="23" presetClass="entr" presetSubtype="16" fill="hold" nodeType="withEffect">
                                  <p:stCondLst>
                                    <p:cond delay="500"/>
                                  </p:stCondLst>
                                  <p:childTnLst>
                                    <p:set>
                                      <p:cBhvr>
                                        <p:cTn id="525" dur="1" fill="hold">
                                          <p:stCondLst>
                                            <p:cond delay="0"/>
                                          </p:stCondLst>
                                        </p:cTn>
                                        <p:tgtEl>
                                          <p:spTgt spid="27"/>
                                        </p:tgtEl>
                                        <p:attrNameLst>
                                          <p:attrName>style.visibility</p:attrName>
                                        </p:attrNameLst>
                                      </p:cBhvr>
                                      <p:to>
                                        <p:strVal val="visible"/>
                                      </p:to>
                                    </p:set>
                                    <p:anim calcmode="lin" valueType="num">
                                      <p:cBhvr>
                                        <p:cTn id="526" dur="1000" fill="hold"/>
                                        <p:tgtEl>
                                          <p:spTgt spid="27"/>
                                        </p:tgtEl>
                                        <p:attrNameLst>
                                          <p:attrName>ppt_w</p:attrName>
                                        </p:attrNameLst>
                                      </p:cBhvr>
                                      <p:tavLst>
                                        <p:tav tm="0">
                                          <p:val>
                                            <p:fltVal val="0"/>
                                          </p:val>
                                        </p:tav>
                                        <p:tav tm="100000">
                                          <p:val>
                                            <p:strVal val="#ppt_w"/>
                                          </p:val>
                                        </p:tav>
                                      </p:tavLst>
                                    </p:anim>
                                    <p:anim calcmode="lin" valueType="num">
                                      <p:cBhvr>
                                        <p:cTn id="527" dur="1000" fill="hold"/>
                                        <p:tgtEl>
                                          <p:spTgt spid="27"/>
                                        </p:tgtEl>
                                        <p:attrNameLst>
                                          <p:attrName>ppt_h</p:attrName>
                                        </p:attrNameLst>
                                      </p:cBhvr>
                                      <p:tavLst>
                                        <p:tav tm="0">
                                          <p:val>
                                            <p:fltVal val="0"/>
                                          </p:val>
                                        </p:tav>
                                        <p:tav tm="100000">
                                          <p:val>
                                            <p:strVal val="#ppt_h"/>
                                          </p:val>
                                        </p:tav>
                                      </p:tavLst>
                                    </p:anim>
                                  </p:childTnLst>
                                </p:cTn>
                              </p:par>
                              <p:par>
                                <p:cTn id="528" presetID="42" presetClass="path" presetSubtype="0" accel="50000" decel="50000" fill="hold" grpId="1" nodeType="withEffect">
                                  <p:stCondLst>
                                    <p:cond delay="500"/>
                                  </p:stCondLst>
                                  <p:childTnLst>
                                    <p:animMotion origin="layout" path="M 5.55556E-7 3.7037E-7 L -0.26563 -0.25718 " pathEditMode="relative" rAng="0" ptsTypes="AA">
                                      <p:cBhvr>
                                        <p:cTn id="529" dur="1000" spd="-100000" fill="hold"/>
                                        <p:tgtEl>
                                          <p:spTgt spid="24"/>
                                        </p:tgtEl>
                                        <p:attrNameLst>
                                          <p:attrName>ppt_x</p:attrName>
                                          <p:attrName>ppt_y</p:attrName>
                                        </p:attrNameLst>
                                      </p:cBhvr>
                                      <p:rCtr x="-13264" y="-12963"/>
                                    </p:animMotion>
                                  </p:childTnLst>
                                </p:cTn>
                              </p:par>
                              <p:par>
                                <p:cTn id="530" presetID="42" presetClass="path" presetSubtype="0" accel="50000" decel="50000" fill="hold" nodeType="withEffect">
                                  <p:stCondLst>
                                    <p:cond delay="500"/>
                                  </p:stCondLst>
                                  <p:childTnLst>
                                    <p:animMotion origin="layout" path="M 4.16667E-6 1.85185E-6 L -0.26545 0.26806 " pathEditMode="relative" rAng="0" ptsTypes="AA">
                                      <p:cBhvr>
                                        <p:cTn id="531" dur="1000" spd="-100000" fill="hold"/>
                                        <p:tgtEl>
                                          <p:spTgt spid="27"/>
                                        </p:tgtEl>
                                        <p:attrNameLst>
                                          <p:attrName>ppt_x</p:attrName>
                                          <p:attrName>ppt_y</p:attrName>
                                        </p:attrNameLst>
                                      </p:cBhvr>
                                      <p:rCtr x="-13264" y="13356"/>
                                    </p:animMotion>
                                  </p:childTnLst>
                                </p:cTn>
                              </p:par>
                            </p:childTnLst>
                          </p:cTn>
                        </p:par>
                      </p:childTnLst>
                    </p:cTn>
                  </p:par>
                  <p:par>
                    <p:cTn id="532" fill="hold">
                      <p:stCondLst>
                        <p:cond delay="indefinite"/>
                      </p:stCondLst>
                      <p:childTnLst>
                        <p:par>
                          <p:cTn id="533" fill="hold">
                            <p:stCondLst>
                              <p:cond delay="0"/>
                            </p:stCondLst>
                            <p:childTnLst>
                              <p:par>
                                <p:cTn id="534" presetID="8" presetClass="emph" presetSubtype="0" fill="hold" grpId="1" nodeType="clickEffect">
                                  <p:stCondLst>
                                    <p:cond delay="0"/>
                                  </p:stCondLst>
                                  <p:childTnLst>
                                    <p:animRot by="-5400000">
                                      <p:cBhvr>
                                        <p:cTn id="535" dur="1000" fill="hold"/>
                                        <p:tgtEl>
                                          <p:spTgt spid="25"/>
                                        </p:tgtEl>
                                        <p:attrNameLst>
                                          <p:attrName>r</p:attrName>
                                        </p:attrNameLst>
                                      </p:cBhvr>
                                    </p:animRot>
                                  </p:childTnLst>
                                </p:cTn>
                              </p:par>
                              <p:par>
                                <p:cTn id="536" presetID="6" presetClass="emph" presetSubtype="0" fill="hold" grpId="2" nodeType="withEffect">
                                  <p:stCondLst>
                                    <p:cond delay="0"/>
                                  </p:stCondLst>
                                  <p:childTnLst>
                                    <p:animScale>
                                      <p:cBhvr>
                                        <p:cTn id="537" dur="1000" fill="hold"/>
                                        <p:tgtEl>
                                          <p:spTgt spid="25"/>
                                        </p:tgtEl>
                                      </p:cBhvr>
                                      <p:by x="30000" y="30000"/>
                                    </p:animScale>
                                  </p:childTnLst>
                                </p:cTn>
                              </p:par>
                              <p:par>
                                <p:cTn id="538" presetID="42" presetClass="path" presetSubtype="0" accel="50000" decel="50000" fill="hold" grpId="3" nodeType="withEffect">
                                  <p:stCondLst>
                                    <p:cond delay="0"/>
                                  </p:stCondLst>
                                  <p:childTnLst>
                                    <p:animMotion origin="layout" path="M -4.44444E-6 -3.7037E-6 L -0.09843 -0.05578 " pathEditMode="relative" rAng="0" ptsTypes="AA">
                                      <p:cBhvr>
                                        <p:cTn id="539" dur="1000" fill="hold"/>
                                        <p:tgtEl>
                                          <p:spTgt spid="25"/>
                                        </p:tgtEl>
                                        <p:attrNameLst>
                                          <p:attrName>ppt_x</p:attrName>
                                          <p:attrName>ppt_y</p:attrName>
                                        </p:attrNameLst>
                                      </p:cBhvr>
                                      <p:rCtr x="-4931" y="-2801"/>
                                    </p:animMotion>
                                  </p:childTnLst>
                                </p:cTn>
                              </p:par>
                              <p:par>
                                <p:cTn id="540" presetID="42" presetClass="path" presetSubtype="0" accel="50000" decel="50000" fill="hold" grpId="2" nodeType="withEffect">
                                  <p:stCondLst>
                                    <p:cond delay="0"/>
                                  </p:stCondLst>
                                  <p:childTnLst>
                                    <p:animMotion origin="layout" path="M 5.55556E-7 3.7037E-7 L -0.36319 -0.31227 " pathEditMode="relative" rAng="0" ptsTypes="AA">
                                      <p:cBhvr>
                                        <p:cTn id="541" dur="1000" fill="hold"/>
                                        <p:tgtEl>
                                          <p:spTgt spid="24"/>
                                        </p:tgtEl>
                                        <p:attrNameLst>
                                          <p:attrName>ppt_x</p:attrName>
                                          <p:attrName>ppt_y</p:attrName>
                                        </p:attrNameLst>
                                      </p:cBhvr>
                                      <p:rCtr x="-18160" y="-15625"/>
                                    </p:animMotion>
                                  </p:childTnLst>
                                </p:cTn>
                              </p:par>
                              <p:par>
                                <p:cTn id="542" presetID="23" presetClass="exit" presetSubtype="32" fill="hold" grpId="3" nodeType="withEffect">
                                  <p:stCondLst>
                                    <p:cond delay="0"/>
                                  </p:stCondLst>
                                  <p:childTnLst>
                                    <p:anim calcmode="lin" valueType="num">
                                      <p:cBhvr>
                                        <p:cTn id="543" dur="1000"/>
                                        <p:tgtEl>
                                          <p:spTgt spid="24"/>
                                        </p:tgtEl>
                                        <p:attrNameLst>
                                          <p:attrName>ppt_w</p:attrName>
                                        </p:attrNameLst>
                                      </p:cBhvr>
                                      <p:tavLst>
                                        <p:tav tm="0">
                                          <p:val>
                                            <p:strVal val="ppt_w"/>
                                          </p:val>
                                        </p:tav>
                                        <p:tav tm="100000">
                                          <p:val>
                                            <p:fltVal val="0"/>
                                          </p:val>
                                        </p:tav>
                                      </p:tavLst>
                                    </p:anim>
                                    <p:anim calcmode="lin" valueType="num">
                                      <p:cBhvr>
                                        <p:cTn id="544" dur="1000"/>
                                        <p:tgtEl>
                                          <p:spTgt spid="24"/>
                                        </p:tgtEl>
                                        <p:attrNameLst>
                                          <p:attrName>ppt_h</p:attrName>
                                        </p:attrNameLst>
                                      </p:cBhvr>
                                      <p:tavLst>
                                        <p:tav tm="0">
                                          <p:val>
                                            <p:strVal val="ppt_h"/>
                                          </p:val>
                                        </p:tav>
                                        <p:tav tm="100000">
                                          <p:val>
                                            <p:fltVal val="0"/>
                                          </p:val>
                                        </p:tav>
                                      </p:tavLst>
                                    </p:anim>
                                    <p:set>
                                      <p:cBhvr>
                                        <p:cTn id="545" dur="1" fill="hold">
                                          <p:stCondLst>
                                            <p:cond delay="999"/>
                                          </p:stCondLst>
                                        </p:cTn>
                                        <p:tgtEl>
                                          <p:spTgt spid="24"/>
                                        </p:tgtEl>
                                        <p:attrNameLst>
                                          <p:attrName>style.visibility</p:attrName>
                                        </p:attrNameLst>
                                      </p:cBhvr>
                                      <p:to>
                                        <p:strVal val="hidden"/>
                                      </p:to>
                                    </p:set>
                                  </p:childTnLst>
                                </p:cTn>
                              </p:par>
                              <p:par>
                                <p:cTn id="546" presetID="6" presetClass="emph" presetSubtype="0" fill="hold" nodeType="withEffect">
                                  <p:stCondLst>
                                    <p:cond delay="0"/>
                                  </p:stCondLst>
                                  <p:childTnLst>
                                    <p:animScale>
                                      <p:cBhvr>
                                        <p:cTn id="547" dur="1000" fill="hold"/>
                                        <p:tgtEl>
                                          <p:spTgt spid="27"/>
                                        </p:tgtEl>
                                      </p:cBhvr>
                                      <p:by x="15000" y="15000"/>
                                    </p:animScale>
                                  </p:childTnLst>
                                </p:cTn>
                              </p:par>
                              <p:par>
                                <p:cTn id="548" presetID="42" presetClass="path" presetSubtype="0" accel="50000" decel="50000" fill="hold" nodeType="withEffect">
                                  <p:stCondLst>
                                    <p:cond delay="0"/>
                                  </p:stCondLst>
                                  <p:childTnLst>
                                    <p:animMotion origin="layout" path="M 0.00191 1.85185E-6 L -0.36441 0.07199 " pathEditMode="relative" rAng="0" ptsTypes="AA">
                                      <p:cBhvr>
                                        <p:cTn id="549" dur="1000" fill="hold"/>
                                        <p:tgtEl>
                                          <p:spTgt spid="27"/>
                                        </p:tgtEl>
                                        <p:attrNameLst>
                                          <p:attrName>ppt_x</p:attrName>
                                          <p:attrName>ppt_y</p:attrName>
                                        </p:attrNameLst>
                                      </p:cBhvr>
                                      <p:rCtr x="-18316" y="3588"/>
                                    </p:animMotion>
                                  </p:childTnLst>
                                </p:cTn>
                              </p:par>
                            </p:childTnLst>
                          </p:cTn>
                        </p:par>
                        <p:par>
                          <p:cTn id="550" fill="hold">
                            <p:stCondLst>
                              <p:cond delay="1000"/>
                            </p:stCondLst>
                            <p:childTnLst>
                              <p:par>
                                <p:cTn id="551" presetID="12" presetClass="entr" presetSubtype="8" fill="hold" grpId="0" nodeType="afterEffect">
                                  <p:stCondLst>
                                    <p:cond delay="0"/>
                                  </p:stCondLst>
                                  <p:childTnLst>
                                    <p:set>
                                      <p:cBhvr>
                                        <p:cTn id="552" dur="1" fill="hold">
                                          <p:stCondLst>
                                            <p:cond delay="0"/>
                                          </p:stCondLst>
                                        </p:cTn>
                                        <p:tgtEl>
                                          <p:spTgt spid="28"/>
                                        </p:tgtEl>
                                        <p:attrNameLst>
                                          <p:attrName>style.visibility</p:attrName>
                                        </p:attrNameLst>
                                      </p:cBhvr>
                                      <p:to>
                                        <p:strVal val="visible"/>
                                      </p:to>
                                    </p:set>
                                    <p:anim calcmode="lin" valueType="num">
                                      <p:cBhvr additive="base">
                                        <p:cTn id="553" dur="500"/>
                                        <p:tgtEl>
                                          <p:spTgt spid="28"/>
                                        </p:tgtEl>
                                        <p:attrNameLst>
                                          <p:attrName>ppt_x</p:attrName>
                                        </p:attrNameLst>
                                      </p:cBhvr>
                                      <p:tavLst>
                                        <p:tav tm="0">
                                          <p:val>
                                            <p:strVal val="#ppt_x-#ppt_w*1.125000"/>
                                          </p:val>
                                        </p:tav>
                                        <p:tav tm="100000">
                                          <p:val>
                                            <p:strVal val="#ppt_x"/>
                                          </p:val>
                                        </p:tav>
                                      </p:tavLst>
                                    </p:anim>
                                    <p:animEffect transition="in" filter="wipe(right)">
                                      <p:cBhvr>
                                        <p:cTn id="554" dur="500"/>
                                        <p:tgtEl>
                                          <p:spTgt spid="28"/>
                                        </p:tgtEl>
                                      </p:cBhvr>
                                    </p:animEffect>
                                  </p:childTnLst>
                                </p:cTn>
                              </p:par>
                              <p:par>
                                <p:cTn id="555" presetID="23" presetClass="entr" presetSubtype="16" fill="hold" nodeType="withEffect">
                                  <p:stCondLst>
                                    <p:cond delay="500"/>
                                  </p:stCondLst>
                                  <p:childTnLst>
                                    <p:set>
                                      <p:cBhvr>
                                        <p:cTn id="556" dur="1" fill="hold">
                                          <p:stCondLst>
                                            <p:cond delay="0"/>
                                          </p:stCondLst>
                                        </p:cTn>
                                        <p:tgtEl>
                                          <p:spTgt spid="31"/>
                                        </p:tgtEl>
                                        <p:attrNameLst>
                                          <p:attrName>style.visibility</p:attrName>
                                        </p:attrNameLst>
                                      </p:cBhvr>
                                      <p:to>
                                        <p:strVal val="visible"/>
                                      </p:to>
                                    </p:set>
                                    <p:anim calcmode="lin" valueType="num">
                                      <p:cBhvr>
                                        <p:cTn id="557" dur="1000" fill="hold"/>
                                        <p:tgtEl>
                                          <p:spTgt spid="31"/>
                                        </p:tgtEl>
                                        <p:attrNameLst>
                                          <p:attrName>ppt_w</p:attrName>
                                        </p:attrNameLst>
                                      </p:cBhvr>
                                      <p:tavLst>
                                        <p:tav tm="0">
                                          <p:val>
                                            <p:fltVal val="0"/>
                                          </p:val>
                                        </p:tav>
                                        <p:tav tm="100000">
                                          <p:val>
                                            <p:strVal val="#ppt_w"/>
                                          </p:val>
                                        </p:tav>
                                      </p:tavLst>
                                    </p:anim>
                                    <p:anim calcmode="lin" valueType="num">
                                      <p:cBhvr>
                                        <p:cTn id="558" dur="1000" fill="hold"/>
                                        <p:tgtEl>
                                          <p:spTgt spid="31"/>
                                        </p:tgtEl>
                                        <p:attrNameLst>
                                          <p:attrName>ppt_h</p:attrName>
                                        </p:attrNameLst>
                                      </p:cBhvr>
                                      <p:tavLst>
                                        <p:tav tm="0">
                                          <p:val>
                                            <p:fltVal val="0"/>
                                          </p:val>
                                        </p:tav>
                                        <p:tav tm="100000">
                                          <p:val>
                                            <p:strVal val="#ppt_h"/>
                                          </p:val>
                                        </p:tav>
                                      </p:tavLst>
                                    </p:anim>
                                  </p:childTnLst>
                                </p:cTn>
                              </p:par>
                              <p:par>
                                <p:cTn id="559" presetID="23" presetClass="entr" presetSubtype="16" fill="hold" grpId="0" nodeType="withEffect">
                                  <p:stCondLst>
                                    <p:cond delay="500"/>
                                  </p:stCondLst>
                                  <p:childTnLst>
                                    <p:set>
                                      <p:cBhvr>
                                        <p:cTn id="560" dur="1" fill="hold">
                                          <p:stCondLst>
                                            <p:cond delay="0"/>
                                          </p:stCondLst>
                                        </p:cTn>
                                        <p:tgtEl>
                                          <p:spTgt spid="29"/>
                                        </p:tgtEl>
                                        <p:attrNameLst>
                                          <p:attrName>style.visibility</p:attrName>
                                        </p:attrNameLst>
                                      </p:cBhvr>
                                      <p:to>
                                        <p:strVal val="visible"/>
                                      </p:to>
                                    </p:set>
                                    <p:anim calcmode="lin" valueType="num">
                                      <p:cBhvr>
                                        <p:cTn id="561" dur="1000" fill="hold"/>
                                        <p:tgtEl>
                                          <p:spTgt spid="29"/>
                                        </p:tgtEl>
                                        <p:attrNameLst>
                                          <p:attrName>ppt_w</p:attrName>
                                        </p:attrNameLst>
                                      </p:cBhvr>
                                      <p:tavLst>
                                        <p:tav tm="0">
                                          <p:val>
                                            <p:fltVal val="0"/>
                                          </p:val>
                                        </p:tav>
                                        <p:tav tm="100000">
                                          <p:val>
                                            <p:strVal val="#ppt_w"/>
                                          </p:val>
                                        </p:tav>
                                      </p:tavLst>
                                    </p:anim>
                                    <p:anim calcmode="lin" valueType="num">
                                      <p:cBhvr>
                                        <p:cTn id="562" dur="1000" fill="hold"/>
                                        <p:tgtEl>
                                          <p:spTgt spid="29"/>
                                        </p:tgtEl>
                                        <p:attrNameLst>
                                          <p:attrName>ppt_h</p:attrName>
                                        </p:attrNameLst>
                                      </p:cBhvr>
                                      <p:tavLst>
                                        <p:tav tm="0">
                                          <p:val>
                                            <p:fltVal val="0"/>
                                          </p:val>
                                        </p:tav>
                                        <p:tav tm="100000">
                                          <p:val>
                                            <p:strVal val="#ppt_h"/>
                                          </p:val>
                                        </p:tav>
                                      </p:tavLst>
                                    </p:anim>
                                  </p:childTnLst>
                                </p:cTn>
                              </p:par>
                              <p:par>
                                <p:cTn id="563" presetID="42" presetClass="path" presetSubtype="0" accel="50000" decel="50000" fill="hold" grpId="1" nodeType="withEffect">
                                  <p:stCondLst>
                                    <p:cond delay="500"/>
                                  </p:stCondLst>
                                  <p:childTnLst>
                                    <p:animMotion origin="layout" path="M -4.16667E-6 -3.7037E-6 L -0.26805 -0.29745 " pathEditMode="relative" rAng="0" ptsTypes="AA">
                                      <p:cBhvr>
                                        <p:cTn id="564" dur="1000" spd="-100000" fill="hold"/>
                                        <p:tgtEl>
                                          <p:spTgt spid="29"/>
                                        </p:tgtEl>
                                        <p:attrNameLst>
                                          <p:attrName>ppt_x</p:attrName>
                                          <p:attrName>ppt_y</p:attrName>
                                        </p:attrNameLst>
                                      </p:cBhvr>
                                      <p:rCtr x="-13403" y="-14884"/>
                                    </p:animMotion>
                                  </p:childTnLst>
                                </p:cTn>
                              </p:par>
                              <p:par>
                                <p:cTn id="565" presetID="42" presetClass="path" presetSubtype="0" accel="50000" decel="50000" fill="hold" nodeType="withEffect">
                                  <p:stCondLst>
                                    <p:cond delay="500"/>
                                  </p:stCondLst>
                                  <p:childTnLst>
                                    <p:animMotion origin="layout" path="M 0.03854 0.00232 L -0.24288 0.25556 " pathEditMode="relative" rAng="0" ptsTypes="AA">
                                      <p:cBhvr>
                                        <p:cTn id="566" dur="1000" spd="-100000" fill="hold"/>
                                        <p:tgtEl>
                                          <p:spTgt spid="31"/>
                                        </p:tgtEl>
                                        <p:attrNameLst>
                                          <p:attrName>ppt_x</p:attrName>
                                          <p:attrName>ppt_y</p:attrName>
                                        </p:attrNameLst>
                                      </p:cBhvr>
                                      <p:rCtr x="-14010" y="12616"/>
                                    </p:animMotion>
                                  </p:childTnLst>
                                </p:cTn>
                              </p:par>
                            </p:childTnLst>
                          </p:cTn>
                        </p:par>
                      </p:childTnLst>
                    </p:cTn>
                  </p:par>
                  <p:par>
                    <p:cTn id="567" fill="hold">
                      <p:stCondLst>
                        <p:cond delay="indefinite"/>
                      </p:stCondLst>
                      <p:childTnLst>
                        <p:par>
                          <p:cTn id="568" fill="hold">
                            <p:stCondLst>
                              <p:cond delay="0"/>
                            </p:stCondLst>
                            <p:childTnLst>
                              <p:par>
                                <p:cTn id="569" presetID="42" presetClass="path" presetSubtype="0" accel="50000" decel="50000" fill="hold" grpId="2" nodeType="clickEffect">
                                  <p:stCondLst>
                                    <p:cond delay="0"/>
                                  </p:stCondLst>
                                  <p:childTnLst>
                                    <p:animMotion origin="layout" path="M -4.16667E-6 -3.7037E-6 L -0.24236 -0.27754 " pathEditMode="relative" rAng="0" ptsTypes="AA">
                                      <p:cBhvr>
                                        <p:cTn id="570" dur="1000" fill="hold"/>
                                        <p:tgtEl>
                                          <p:spTgt spid="29"/>
                                        </p:tgtEl>
                                        <p:attrNameLst>
                                          <p:attrName>ppt_x</p:attrName>
                                          <p:attrName>ppt_y</p:attrName>
                                        </p:attrNameLst>
                                      </p:cBhvr>
                                      <p:rCtr x="-12118" y="-13889"/>
                                    </p:animMotion>
                                  </p:childTnLst>
                                </p:cTn>
                              </p:par>
                              <p:par>
                                <p:cTn id="571" presetID="42" presetClass="path" presetSubtype="0" accel="50000" decel="50000" fill="hold" nodeType="withEffect">
                                  <p:stCondLst>
                                    <p:cond delay="0"/>
                                  </p:stCondLst>
                                  <p:childTnLst>
                                    <p:animMotion origin="layout" path="M 0.03906 0.00301 L -0.24288 0.25556 " pathEditMode="relative" rAng="0" ptsTypes="AA">
                                      <p:cBhvr>
                                        <p:cTn id="572" dur="1000" fill="hold"/>
                                        <p:tgtEl>
                                          <p:spTgt spid="31"/>
                                        </p:tgtEl>
                                        <p:attrNameLst>
                                          <p:attrName>ppt_x</p:attrName>
                                          <p:attrName>ppt_y</p:attrName>
                                        </p:attrNameLst>
                                      </p:cBhvr>
                                      <p:rCtr x="-14097" y="12616"/>
                                    </p:animMotion>
                                  </p:childTnLst>
                                </p:cTn>
                              </p:par>
                              <p:par>
                                <p:cTn id="573" presetID="23" presetClass="exit" presetSubtype="32" fill="hold" grpId="3" nodeType="withEffect">
                                  <p:stCondLst>
                                    <p:cond delay="0"/>
                                  </p:stCondLst>
                                  <p:childTnLst>
                                    <p:anim calcmode="lin" valueType="num">
                                      <p:cBhvr>
                                        <p:cTn id="574" dur="1000"/>
                                        <p:tgtEl>
                                          <p:spTgt spid="29"/>
                                        </p:tgtEl>
                                        <p:attrNameLst>
                                          <p:attrName>ppt_w</p:attrName>
                                        </p:attrNameLst>
                                      </p:cBhvr>
                                      <p:tavLst>
                                        <p:tav tm="0">
                                          <p:val>
                                            <p:strVal val="ppt_w"/>
                                          </p:val>
                                        </p:tav>
                                        <p:tav tm="100000">
                                          <p:val>
                                            <p:fltVal val="0"/>
                                          </p:val>
                                        </p:tav>
                                      </p:tavLst>
                                    </p:anim>
                                    <p:anim calcmode="lin" valueType="num">
                                      <p:cBhvr>
                                        <p:cTn id="575" dur="1000"/>
                                        <p:tgtEl>
                                          <p:spTgt spid="29"/>
                                        </p:tgtEl>
                                        <p:attrNameLst>
                                          <p:attrName>ppt_h</p:attrName>
                                        </p:attrNameLst>
                                      </p:cBhvr>
                                      <p:tavLst>
                                        <p:tav tm="0">
                                          <p:val>
                                            <p:strVal val="ppt_h"/>
                                          </p:val>
                                        </p:tav>
                                        <p:tav tm="100000">
                                          <p:val>
                                            <p:fltVal val="0"/>
                                          </p:val>
                                        </p:tav>
                                      </p:tavLst>
                                    </p:anim>
                                    <p:set>
                                      <p:cBhvr>
                                        <p:cTn id="576" dur="1" fill="hold">
                                          <p:stCondLst>
                                            <p:cond delay="999"/>
                                          </p:stCondLst>
                                        </p:cTn>
                                        <p:tgtEl>
                                          <p:spTgt spid="29"/>
                                        </p:tgtEl>
                                        <p:attrNameLst>
                                          <p:attrName>style.visibility</p:attrName>
                                        </p:attrNameLst>
                                      </p:cBhvr>
                                      <p:to>
                                        <p:strVal val="hidden"/>
                                      </p:to>
                                    </p:set>
                                  </p:childTnLst>
                                </p:cTn>
                              </p:par>
                              <p:par>
                                <p:cTn id="577" presetID="23" presetClass="exit" presetSubtype="32" fill="hold" nodeType="withEffect">
                                  <p:stCondLst>
                                    <p:cond delay="0"/>
                                  </p:stCondLst>
                                  <p:childTnLst>
                                    <p:anim calcmode="lin" valueType="num">
                                      <p:cBhvr>
                                        <p:cTn id="578" dur="1000"/>
                                        <p:tgtEl>
                                          <p:spTgt spid="31"/>
                                        </p:tgtEl>
                                        <p:attrNameLst>
                                          <p:attrName>ppt_w</p:attrName>
                                        </p:attrNameLst>
                                      </p:cBhvr>
                                      <p:tavLst>
                                        <p:tav tm="0">
                                          <p:val>
                                            <p:strVal val="ppt_w"/>
                                          </p:val>
                                        </p:tav>
                                        <p:tav tm="100000">
                                          <p:val>
                                            <p:fltVal val="0"/>
                                          </p:val>
                                        </p:tav>
                                      </p:tavLst>
                                    </p:anim>
                                    <p:anim calcmode="lin" valueType="num">
                                      <p:cBhvr>
                                        <p:cTn id="579" dur="1000"/>
                                        <p:tgtEl>
                                          <p:spTgt spid="31"/>
                                        </p:tgtEl>
                                        <p:attrNameLst>
                                          <p:attrName>ppt_h</p:attrName>
                                        </p:attrNameLst>
                                      </p:cBhvr>
                                      <p:tavLst>
                                        <p:tav tm="0">
                                          <p:val>
                                            <p:strVal val="ppt_h"/>
                                          </p:val>
                                        </p:tav>
                                        <p:tav tm="100000">
                                          <p:val>
                                            <p:fltVal val="0"/>
                                          </p:val>
                                        </p:tav>
                                      </p:tavLst>
                                    </p:anim>
                                    <p:set>
                                      <p:cBhvr>
                                        <p:cTn id="580" dur="1" fill="hold">
                                          <p:stCondLst>
                                            <p:cond delay="999"/>
                                          </p:stCondLst>
                                        </p:cTn>
                                        <p:tgtEl>
                                          <p:spTgt spid="31"/>
                                        </p:tgtEl>
                                        <p:attrNameLst>
                                          <p:attrName>style.visibility</p:attrName>
                                        </p:attrNameLst>
                                      </p:cBhvr>
                                      <p:to>
                                        <p:strVal val="hidden"/>
                                      </p:to>
                                    </p:set>
                                  </p:childTnLst>
                                </p:cTn>
                              </p:par>
                              <p:par>
                                <p:cTn id="581" presetID="23" presetClass="entr" presetSubtype="16" fill="hold" grpId="0" nodeType="withEffect">
                                  <p:stCondLst>
                                    <p:cond delay="500"/>
                                  </p:stCondLst>
                                  <p:childTnLst>
                                    <p:set>
                                      <p:cBhvr>
                                        <p:cTn id="582" dur="1" fill="hold">
                                          <p:stCondLst>
                                            <p:cond delay="0"/>
                                          </p:stCondLst>
                                        </p:cTn>
                                        <p:tgtEl>
                                          <p:spTgt spid="32"/>
                                        </p:tgtEl>
                                        <p:attrNameLst>
                                          <p:attrName>style.visibility</p:attrName>
                                        </p:attrNameLst>
                                      </p:cBhvr>
                                      <p:to>
                                        <p:strVal val="visible"/>
                                      </p:to>
                                    </p:set>
                                    <p:anim calcmode="lin" valueType="num">
                                      <p:cBhvr>
                                        <p:cTn id="583" dur="1000" fill="hold"/>
                                        <p:tgtEl>
                                          <p:spTgt spid="32"/>
                                        </p:tgtEl>
                                        <p:attrNameLst>
                                          <p:attrName>ppt_w</p:attrName>
                                        </p:attrNameLst>
                                      </p:cBhvr>
                                      <p:tavLst>
                                        <p:tav tm="0">
                                          <p:val>
                                            <p:fltVal val="0"/>
                                          </p:val>
                                        </p:tav>
                                        <p:tav tm="100000">
                                          <p:val>
                                            <p:strVal val="#ppt_w"/>
                                          </p:val>
                                        </p:tav>
                                      </p:tavLst>
                                    </p:anim>
                                    <p:anim calcmode="lin" valueType="num">
                                      <p:cBhvr>
                                        <p:cTn id="584" dur="1000" fill="hold"/>
                                        <p:tgtEl>
                                          <p:spTgt spid="32"/>
                                        </p:tgtEl>
                                        <p:attrNameLst>
                                          <p:attrName>ppt_h</p:attrName>
                                        </p:attrNameLst>
                                      </p:cBhvr>
                                      <p:tavLst>
                                        <p:tav tm="0">
                                          <p:val>
                                            <p:fltVal val="0"/>
                                          </p:val>
                                        </p:tav>
                                        <p:tav tm="100000">
                                          <p:val>
                                            <p:strVal val="#ppt_h"/>
                                          </p:val>
                                        </p:tav>
                                      </p:tavLst>
                                    </p:anim>
                                  </p:childTnLst>
                                </p:cTn>
                              </p:par>
                              <p:par>
                                <p:cTn id="585" presetID="42" presetClass="path" presetSubtype="0" accel="50000" decel="50000" fill="hold" grpId="1" nodeType="withEffect">
                                  <p:stCondLst>
                                    <p:cond delay="500"/>
                                  </p:stCondLst>
                                  <p:childTnLst>
                                    <p:animMotion origin="layout" path="M 0 2.59259E-6 L -0.24288 -0.27986 " pathEditMode="relative" rAng="0" ptsTypes="AA">
                                      <p:cBhvr>
                                        <p:cTn id="586" dur="1000" spd="-100000" fill="hold"/>
                                        <p:tgtEl>
                                          <p:spTgt spid="32"/>
                                        </p:tgtEl>
                                        <p:attrNameLst>
                                          <p:attrName>ppt_x</p:attrName>
                                          <p:attrName>ppt_y</p:attrName>
                                        </p:attrNameLst>
                                      </p:cBhvr>
                                      <p:rCtr x="-12101" y="-14051"/>
                                    </p:animMotion>
                                  </p:childTnLst>
                                </p:cTn>
                              </p:par>
                              <p:par>
                                <p:cTn id="587" presetID="42" presetClass="path" presetSubtype="0" accel="50000" decel="50000" fill="hold" nodeType="withEffect">
                                  <p:stCondLst>
                                    <p:cond delay="500"/>
                                  </p:stCondLst>
                                  <p:childTnLst>
                                    <p:animMotion origin="layout" path="M -3.05556E-6 3.33333E-6 L -0.35017 -0.07523 " pathEditMode="relative" rAng="0" ptsTypes="AA">
                                      <p:cBhvr>
                                        <p:cTn id="588" dur="1000" spd="-100000" fill="hold"/>
                                        <p:tgtEl>
                                          <p:spTgt spid="76"/>
                                        </p:tgtEl>
                                        <p:attrNameLst>
                                          <p:attrName>ppt_x</p:attrName>
                                          <p:attrName>ppt_y</p:attrName>
                                        </p:attrNameLst>
                                      </p:cBhvr>
                                      <p:rCtr x="-17552" y="-3750"/>
                                    </p:animMotion>
                                  </p:childTnLst>
                                </p:cTn>
                              </p:par>
                              <p:par>
                                <p:cTn id="589" presetID="6" presetClass="emph" presetSubtype="0" fill="hold" nodeType="withEffect">
                                  <p:stCondLst>
                                    <p:cond delay="500"/>
                                  </p:stCondLst>
                                  <p:childTnLst>
                                    <p:animScale>
                                      <p:cBhvr>
                                        <p:cTn id="590" dur="1000" fill="hold"/>
                                        <p:tgtEl>
                                          <p:spTgt spid="76"/>
                                        </p:tgtEl>
                                      </p:cBhvr>
                                      <p:by x="200000" y="200000"/>
                                    </p:animScale>
                                  </p:childTnLst>
                                </p:cTn>
                              </p:par>
                            </p:childTnLst>
                          </p:cTn>
                        </p:par>
                        <p:par>
                          <p:cTn id="591" fill="hold">
                            <p:stCondLst>
                              <p:cond delay="1500"/>
                            </p:stCondLst>
                            <p:childTnLst>
                              <p:par>
                                <p:cTn id="592" presetID="9" presetClass="entr" presetSubtype="0" fill="hold" nodeType="afterEffect">
                                  <p:stCondLst>
                                    <p:cond delay="500"/>
                                  </p:stCondLst>
                                  <p:childTnLst>
                                    <p:set>
                                      <p:cBhvr>
                                        <p:cTn id="593" dur="1" fill="hold">
                                          <p:stCondLst>
                                            <p:cond delay="0"/>
                                          </p:stCondLst>
                                        </p:cTn>
                                        <p:tgtEl>
                                          <p:spTgt spid="88"/>
                                        </p:tgtEl>
                                        <p:attrNameLst>
                                          <p:attrName>style.visibility</p:attrName>
                                        </p:attrNameLst>
                                      </p:cBhvr>
                                      <p:to>
                                        <p:strVal val="visible"/>
                                      </p:to>
                                    </p:set>
                                    <p:animEffect transition="in" filter="dissolve">
                                      <p:cBhvr>
                                        <p:cTn id="594" dur="1250"/>
                                        <p:tgtEl>
                                          <p:spTgt spid="88"/>
                                        </p:tgtEl>
                                      </p:cBhvr>
                                    </p:animEffect>
                                  </p:childTnLst>
                                </p:cTn>
                              </p:par>
                            </p:childTnLst>
                          </p:cTn>
                        </p:par>
                        <p:par>
                          <p:cTn id="595" fill="hold">
                            <p:stCondLst>
                              <p:cond delay="3250"/>
                            </p:stCondLst>
                            <p:childTnLst>
                              <p:par>
                                <p:cTn id="596" presetID="1" presetClass="exit" presetSubtype="0" fill="hold" nodeType="afterEffect">
                                  <p:stCondLst>
                                    <p:cond delay="0"/>
                                  </p:stCondLst>
                                  <p:childTnLst>
                                    <p:set>
                                      <p:cBhvr>
                                        <p:cTn id="597" dur="1" fill="hold">
                                          <p:stCondLst>
                                            <p:cond delay="0"/>
                                          </p:stCondLst>
                                        </p:cTn>
                                        <p:tgtEl>
                                          <p:spTgt spid="76"/>
                                        </p:tgtEl>
                                        <p:attrNameLst>
                                          <p:attrName>style.visibility</p:attrName>
                                        </p:attrNameLst>
                                      </p:cBhvr>
                                      <p:to>
                                        <p:strVal val="hidden"/>
                                      </p:to>
                                    </p:set>
                                  </p:childTnLst>
                                </p:cTn>
                              </p:par>
                            </p:childTnLst>
                          </p:cTn>
                        </p:par>
                      </p:childTnLst>
                    </p:cTn>
                  </p:par>
                  <p:par>
                    <p:cTn id="598" fill="hold">
                      <p:stCondLst>
                        <p:cond delay="indefinite"/>
                      </p:stCondLst>
                      <p:childTnLst>
                        <p:par>
                          <p:cTn id="599" fill="hold">
                            <p:stCondLst>
                              <p:cond delay="0"/>
                            </p:stCondLst>
                            <p:childTnLst>
                              <p:par>
                                <p:cTn id="600" presetID="42" presetClass="path" presetSubtype="0" accel="50000" decel="50000" fill="hold" grpId="2" nodeType="clickEffect">
                                  <p:stCondLst>
                                    <p:cond delay="0"/>
                                  </p:stCondLst>
                                  <p:childTnLst>
                                    <p:animMotion origin="layout" path="M 0 2.59259E-6 L -0.24288 -0.27986 " pathEditMode="relative" rAng="0" ptsTypes="AA">
                                      <p:cBhvr>
                                        <p:cTn id="601" dur="1000" fill="hold"/>
                                        <p:tgtEl>
                                          <p:spTgt spid="32"/>
                                        </p:tgtEl>
                                        <p:attrNameLst>
                                          <p:attrName>ppt_x</p:attrName>
                                          <p:attrName>ppt_y</p:attrName>
                                        </p:attrNameLst>
                                      </p:cBhvr>
                                      <p:rCtr x="-12101" y="-14051"/>
                                    </p:animMotion>
                                  </p:childTnLst>
                                </p:cTn>
                              </p:par>
                              <p:par>
                                <p:cTn id="602" presetID="23" presetClass="exit" presetSubtype="32" fill="hold" grpId="3" nodeType="withEffect">
                                  <p:stCondLst>
                                    <p:cond delay="0"/>
                                  </p:stCondLst>
                                  <p:childTnLst>
                                    <p:anim calcmode="lin" valueType="num">
                                      <p:cBhvr>
                                        <p:cTn id="603" dur="1000"/>
                                        <p:tgtEl>
                                          <p:spTgt spid="32"/>
                                        </p:tgtEl>
                                        <p:attrNameLst>
                                          <p:attrName>ppt_w</p:attrName>
                                        </p:attrNameLst>
                                      </p:cBhvr>
                                      <p:tavLst>
                                        <p:tav tm="0">
                                          <p:val>
                                            <p:strVal val="ppt_w"/>
                                          </p:val>
                                        </p:tav>
                                        <p:tav tm="100000">
                                          <p:val>
                                            <p:fltVal val="0"/>
                                          </p:val>
                                        </p:tav>
                                      </p:tavLst>
                                    </p:anim>
                                    <p:anim calcmode="lin" valueType="num">
                                      <p:cBhvr>
                                        <p:cTn id="604" dur="1000"/>
                                        <p:tgtEl>
                                          <p:spTgt spid="32"/>
                                        </p:tgtEl>
                                        <p:attrNameLst>
                                          <p:attrName>ppt_h</p:attrName>
                                        </p:attrNameLst>
                                      </p:cBhvr>
                                      <p:tavLst>
                                        <p:tav tm="0">
                                          <p:val>
                                            <p:strVal val="ppt_h"/>
                                          </p:val>
                                        </p:tav>
                                        <p:tav tm="100000">
                                          <p:val>
                                            <p:fltVal val="0"/>
                                          </p:val>
                                        </p:tav>
                                      </p:tavLst>
                                    </p:anim>
                                    <p:set>
                                      <p:cBhvr>
                                        <p:cTn id="605" dur="1" fill="hold">
                                          <p:stCondLst>
                                            <p:cond delay="999"/>
                                          </p:stCondLst>
                                        </p:cTn>
                                        <p:tgtEl>
                                          <p:spTgt spid="32"/>
                                        </p:tgtEl>
                                        <p:attrNameLst>
                                          <p:attrName>style.visibility</p:attrName>
                                        </p:attrNameLst>
                                      </p:cBhvr>
                                      <p:to>
                                        <p:strVal val="hidden"/>
                                      </p:to>
                                    </p:set>
                                  </p:childTnLst>
                                </p:cTn>
                              </p:par>
                            </p:childTnLst>
                          </p:cTn>
                        </p:par>
                        <p:par>
                          <p:cTn id="606" fill="hold">
                            <p:stCondLst>
                              <p:cond delay="1000"/>
                            </p:stCondLst>
                            <p:childTnLst>
                              <p:par>
                                <p:cTn id="607" presetID="22" presetClass="entr" presetSubtype="8" fill="hold" grpId="0" nodeType="afterEffect">
                                  <p:stCondLst>
                                    <p:cond delay="0"/>
                                  </p:stCondLst>
                                  <p:childTnLst>
                                    <p:set>
                                      <p:cBhvr>
                                        <p:cTn id="608" dur="1" fill="hold">
                                          <p:stCondLst>
                                            <p:cond delay="0"/>
                                          </p:stCondLst>
                                        </p:cTn>
                                        <p:tgtEl>
                                          <p:spTgt spid="165"/>
                                        </p:tgtEl>
                                        <p:attrNameLst>
                                          <p:attrName>style.visibility</p:attrName>
                                        </p:attrNameLst>
                                      </p:cBhvr>
                                      <p:to>
                                        <p:strVal val="visible"/>
                                      </p:to>
                                    </p:set>
                                    <p:animEffect transition="in" filter="wipe(left)">
                                      <p:cBhvr>
                                        <p:cTn id="609" dur="750"/>
                                        <p:tgtEl>
                                          <p:spTgt spid="165"/>
                                        </p:tgtEl>
                                      </p:cBhvr>
                                    </p:animEffect>
                                  </p:childTnLst>
                                </p:cTn>
                              </p:par>
                              <p:par>
                                <p:cTn id="610" presetID="22" presetClass="exit" presetSubtype="8" fill="hold" grpId="1" nodeType="withEffect">
                                  <p:stCondLst>
                                    <p:cond delay="100"/>
                                  </p:stCondLst>
                                  <p:childTnLst>
                                    <p:animEffect transition="out" filter="wipe(left)">
                                      <p:cBhvr>
                                        <p:cTn id="611" dur="650"/>
                                        <p:tgtEl>
                                          <p:spTgt spid="28"/>
                                        </p:tgtEl>
                                      </p:cBhvr>
                                    </p:animEffect>
                                    <p:set>
                                      <p:cBhvr>
                                        <p:cTn id="612" dur="1" fill="hold">
                                          <p:stCondLst>
                                            <p:cond delay="649"/>
                                          </p:stCondLst>
                                        </p:cTn>
                                        <p:tgtEl>
                                          <p:spTgt spid="28"/>
                                        </p:tgtEl>
                                        <p:attrNameLst>
                                          <p:attrName>style.visibility</p:attrName>
                                        </p:attrNameLst>
                                      </p:cBhvr>
                                      <p:to>
                                        <p:strVal val="hidden"/>
                                      </p:to>
                                    </p:set>
                                  </p:childTnLst>
                                </p:cTn>
                              </p:par>
                              <p:par>
                                <p:cTn id="613" presetID="23" presetClass="entr" presetSubtype="16" fill="hold" grpId="0" nodeType="withEffect">
                                  <p:stCondLst>
                                    <p:cond delay="750"/>
                                  </p:stCondLst>
                                  <p:childTnLst>
                                    <p:set>
                                      <p:cBhvr>
                                        <p:cTn id="614" dur="1" fill="hold">
                                          <p:stCondLst>
                                            <p:cond delay="0"/>
                                          </p:stCondLst>
                                        </p:cTn>
                                        <p:tgtEl>
                                          <p:spTgt spid="166"/>
                                        </p:tgtEl>
                                        <p:attrNameLst>
                                          <p:attrName>style.visibility</p:attrName>
                                        </p:attrNameLst>
                                      </p:cBhvr>
                                      <p:to>
                                        <p:strVal val="visible"/>
                                      </p:to>
                                    </p:set>
                                    <p:anim calcmode="lin" valueType="num">
                                      <p:cBhvr>
                                        <p:cTn id="615" dur="1000" fill="hold"/>
                                        <p:tgtEl>
                                          <p:spTgt spid="166"/>
                                        </p:tgtEl>
                                        <p:attrNameLst>
                                          <p:attrName>ppt_w</p:attrName>
                                        </p:attrNameLst>
                                      </p:cBhvr>
                                      <p:tavLst>
                                        <p:tav tm="0">
                                          <p:val>
                                            <p:fltVal val="0"/>
                                          </p:val>
                                        </p:tav>
                                        <p:tav tm="100000">
                                          <p:val>
                                            <p:strVal val="#ppt_w"/>
                                          </p:val>
                                        </p:tav>
                                      </p:tavLst>
                                    </p:anim>
                                    <p:anim calcmode="lin" valueType="num">
                                      <p:cBhvr>
                                        <p:cTn id="616" dur="1000" fill="hold"/>
                                        <p:tgtEl>
                                          <p:spTgt spid="166"/>
                                        </p:tgtEl>
                                        <p:attrNameLst>
                                          <p:attrName>ppt_h</p:attrName>
                                        </p:attrNameLst>
                                      </p:cBhvr>
                                      <p:tavLst>
                                        <p:tav tm="0">
                                          <p:val>
                                            <p:fltVal val="0"/>
                                          </p:val>
                                        </p:tav>
                                        <p:tav tm="100000">
                                          <p:val>
                                            <p:strVal val="#ppt_h"/>
                                          </p:val>
                                        </p:tav>
                                      </p:tavLst>
                                    </p:anim>
                                  </p:childTnLst>
                                </p:cTn>
                              </p:par>
                              <p:par>
                                <p:cTn id="617" presetID="42" presetClass="path" presetSubtype="0" accel="50000" decel="50000" fill="hold" grpId="1" nodeType="withEffect">
                                  <p:stCondLst>
                                    <p:cond delay="750"/>
                                  </p:stCondLst>
                                  <p:childTnLst>
                                    <p:animMotion origin="layout" path="M 0 2.96296E-6 L -0.24288 -0.27986 " pathEditMode="relative" rAng="0" ptsTypes="AA">
                                      <p:cBhvr>
                                        <p:cTn id="618" dur="1000" spd="-100000" fill="hold"/>
                                        <p:tgtEl>
                                          <p:spTgt spid="166"/>
                                        </p:tgtEl>
                                        <p:attrNameLst>
                                          <p:attrName>ppt_x</p:attrName>
                                          <p:attrName>ppt_y</p:attrName>
                                        </p:attrNameLst>
                                      </p:cBhvr>
                                      <p:rCtr x="-12153" y="-14005"/>
                                    </p:animMotion>
                                  </p:childTnLst>
                                </p:cTn>
                              </p:par>
                            </p:childTnLst>
                          </p:cTn>
                        </p:par>
                        <p:par>
                          <p:cTn id="619" fill="hold">
                            <p:stCondLst>
                              <p:cond delay="2750"/>
                            </p:stCondLst>
                            <p:childTnLst>
                              <p:par>
                                <p:cTn id="620" presetID="9" presetClass="entr" presetSubtype="0" fill="hold" nodeType="afterEffect">
                                  <p:stCondLst>
                                    <p:cond delay="250"/>
                                  </p:stCondLst>
                                  <p:childTnLst>
                                    <p:set>
                                      <p:cBhvr>
                                        <p:cTn id="621" dur="1" fill="hold">
                                          <p:stCondLst>
                                            <p:cond delay="0"/>
                                          </p:stCondLst>
                                        </p:cTn>
                                        <p:tgtEl>
                                          <p:spTgt spid="14"/>
                                        </p:tgtEl>
                                        <p:attrNameLst>
                                          <p:attrName>style.visibility</p:attrName>
                                        </p:attrNameLst>
                                      </p:cBhvr>
                                      <p:to>
                                        <p:strVal val="visible"/>
                                      </p:to>
                                    </p:set>
                                    <p:animEffect transition="in" filter="dissolve">
                                      <p:cBhvr>
                                        <p:cTn id="622" dur="1250"/>
                                        <p:tgtEl>
                                          <p:spTgt spid="14"/>
                                        </p:tgtEl>
                                      </p:cBhvr>
                                    </p:animEffect>
                                  </p:childTnLst>
                                </p:cTn>
                              </p:par>
                            </p:childTnLst>
                          </p:cTn>
                        </p:par>
                        <p:par>
                          <p:cTn id="623" fill="hold">
                            <p:stCondLst>
                              <p:cond delay="4250"/>
                            </p:stCondLst>
                            <p:childTnLst>
                              <p:par>
                                <p:cTn id="624" presetID="1" presetClass="exit" presetSubtype="0" fill="hold" nodeType="afterEffect">
                                  <p:stCondLst>
                                    <p:cond delay="0"/>
                                  </p:stCondLst>
                                  <p:childTnLst>
                                    <p:set>
                                      <p:cBhvr>
                                        <p:cTn id="625" dur="1" fill="hold">
                                          <p:stCondLst>
                                            <p:cond delay="0"/>
                                          </p:stCondLst>
                                        </p:cTn>
                                        <p:tgtEl>
                                          <p:spTgt spid="88"/>
                                        </p:tgtEl>
                                        <p:attrNameLst>
                                          <p:attrName>style.visibility</p:attrName>
                                        </p:attrNameLst>
                                      </p:cBhvr>
                                      <p:to>
                                        <p:strVal val="hidden"/>
                                      </p:to>
                                    </p:set>
                                  </p:childTnLst>
                                </p:cTn>
                              </p:par>
                            </p:childTnLst>
                          </p:cTn>
                        </p:par>
                      </p:childTnLst>
                    </p:cTn>
                  </p:par>
                  <p:par>
                    <p:cTn id="626" fill="hold">
                      <p:stCondLst>
                        <p:cond delay="indefinite"/>
                      </p:stCondLst>
                      <p:childTnLst>
                        <p:par>
                          <p:cTn id="627" fill="hold">
                            <p:stCondLst>
                              <p:cond delay="0"/>
                            </p:stCondLst>
                            <p:childTnLst>
                              <p:par>
                                <p:cTn id="628" presetID="8" presetClass="emph" presetSubtype="0" fill="hold" grpId="1" nodeType="clickEffect">
                                  <p:stCondLst>
                                    <p:cond delay="0"/>
                                  </p:stCondLst>
                                  <p:childTnLst>
                                    <p:animRot by="-5400000">
                                      <p:cBhvr>
                                        <p:cTn id="629" dur="1000" fill="hold"/>
                                        <p:tgtEl>
                                          <p:spTgt spid="165"/>
                                        </p:tgtEl>
                                        <p:attrNameLst>
                                          <p:attrName>r</p:attrName>
                                        </p:attrNameLst>
                                      </p:cBhvr>
                                    </p:animRot>
                                  </p:childTnLst>
                                </p:cTn>
                              </p:par>
                              <p:par>
                                <p:cTn id="630" presetID="6" presetClass="emph" presetSubtype="0" fill="hold" grpId="2" nodeType="withEffect">
                                  <p:stCondLst>
                                    <p:cond delay="0"/>
                                  </p:stCondLst>
                                  <p:childTnLst>
                                    <p:animScale>
                                      <p:cBhvr>
                                        <p:cTn id="631" dur="1000" fill="hold"/>
                                        <p:tgtEl>
                                          <p:spTgt spid="165"/>
                                        </p:tgtEl>
                                      </p:cBhvr>
                                      <p:by x="30000" y="30000"/>
                                    </p:animScale>
                                  </p:childTnLst>
                                </p:cTn>
                              </p:par>
                              <p:par>
                                <p:cTn id="632" presetID="6" presetClass="emph" presetSubtype="0" fill="hold" nodeType="withEffect">
                                  <p:stCondLst>
                                    <p:cond delay="0"/>
                                  </p:stCondLst>
                                  <p:childTnLst>
                                    <p:animScale>
                                      <p:cBhvr>
                                        <p:cTn id="633" dur="1000" fill="hold"/>
                                        <p:tgtEl>
                                          <p:spTgt spid="14"/>
                                        </p:tgtEl>
                                      </p:cBhvr>
                                      <p:by x="50000" y="50000"/>
                                    </p:animScale>
                                  </p:childTnLst>
                                </p:cTn>
                              </p:par>
                              <p:par>
                                <p:cTn id="634" presetID="42" presetClass="path" presetSubtype="0" accel="50000" decel="50000" fill="hold" nodeType="withEffect">
                                  <p:stCondLst>
                                    <p:cond delay="0"/>
                                  </p:stCondLst>
                                  <p:childTnLst>
                                    <p:animMotion origin="layout" path="M 1.38889E-6 3.7037E-7 L -0.34861 -0.07523 " pathEditMode="relative" rAng="0" ptsTypes="AA">
                                      <p:cBhvr>
                                        <p:cTn id="635" dur="1000" fill="hold"/>
                                        <p:tgtEl>
                                          <p:spTgt spid="14"/>
                                        </p:tgtEl>
                                        <p:attrNameLst>
                                          <p:attrName>ppt_x</p:attrName>
                                          <p:attrName>ppt_y</p:attrName>
                                        </p:attrNameLst>
                                      </p:cBhvr>
                                      <p:rCtr x="-17431" y="-3773"/>
                                    </p:animMotion>
                                  </p:childTnLst>
                                </p:cTn>
                              </p:par>
                              <p:par>
                                <p:cTn id="636" presetID="42" presetClass="path" presetSubtype="0" accel="50000" decel="50000" fill="hold" grpId="3" nodeType="withEffect">
                                  <p:stCondLst>
                                    <p:cond delay="0"/>
                                  </p:stCondLst>
                                  <p:childTnLst>
                                    <p:animMotion origin="layout" path="M 1.94444E-6 3.7037E-6 L -0.08993 -0.05486 " pathEditMode="relative" rAng="0" ptsTypes="AA">
                                      <p:cBhvr>
                                        <p:cTn id="637" dur="1000" fill="hold"/>
                                        <p:tgtEl>
                                          <p:spTgt spid="165"/>
                                        </p:tgtEl>
                                        <p:attrNameLst>
                                          <p:attrName>ppt_x</p:attrName>
                                          <p:attrName>ppt_y</p:attrName>
                                        </p:attrNameLst>
                                      </p:cBhvr>
                                      <p:rCtr x="-4497" y="-2755"/>
                                    </p:animMotion>
                                  </p:childTnLst>
                                </p:cTn>
                              </p:par>
                              <p:par>
                                <p:cTn id="638" presetID="42" presetClass="path" presetSubtype="0" accel="50000" decel="50000" fill="hold" grpId="2" nodeType="withEffect">
                                  <p:stCondLst>
                                    <p:cond delay="0"/>
                                  </p:stCondLst>
                                  <p:childTnLst>
                                    <p:animMotion origin="layout" path="M 0 2.96296E-6 L -0.33247 -0.32801 " pathEditMode="relative" rAng="0" ptsTypes="AA">
                                      <p:cBhvr>
                                        <p:cTn id="639" dur="1000" fill="hold"/>
                                        <p:tgtEl>
                                          <p:spTgt spid="166"/>
                                        </p:tgtEl>
                                        <p:attrNameLst>
                                          <p:attrName>ppt_x</p:attrName>
                                          <p:attrName>ppt_y</p:attrName>
                                        </p:attrNameLst>
                                      </p:cBhvr>
                                      <p:rCtr x="-16632" y="-16412"/>
                                    </p:animMotion>
                                  </p:childTnLst>
                                </p:cTn>
                              </p:par>
                              <p:par>
                                <p:cTn id="640" presetID="23" presetClass="exit" presetSubtype="32" fill="hold" grpId="3" nodeType="withEffect">
                                  <p:stCondLst>
                                    <p:cond delay="0"/>
                                  </p:stCondLst>
                                  <p:childTnLst>
                                    <p:anim calcmode="lin" valueType="num">
                                      <p:cBhvr>
                                        <p:cTn id="641" dur="1000"/>
                                        <p:tgtEl>
                                          <p:spTgt spid="166"/>
                                        </p:tgtEl>
                                        <p:attrNameLst>
                                          <p:attrName>ppt_w</p:attrName>
                                        </p:attrNameLst>
                                      </p:cBhvr>
                                      <p:tavLst>
                                        <p:tav tm="0">
                                          <p:val>
                                            <p:strVal val="ppt_w"/>
                                          </p:val>
                                        </p:tav>
                                        <p:tav tm="100000">
                                          <p:val>
                                            <p:fltVal val="0"/>
                                          </p:val>
                                        </p:tav>
                                      </p:tavLst>
                                    </p:anim>
                                    <p:anim calcmode="lin" valueType="num">
                                      <p:cBhvr>
                                        <p:cTn id="642" dur="1000"/>
                                        <p:tgtEl>
                                          <p:spTgt spid="166"/>
                                        </p:tgtEl>
                                        <p:attrNameLst>
                                          <p:attrName>ppt_h</p:attrName>
                                        </p:attrNameLst>
                                      </p:cBhvr>
                                      <p:tavLst>
                                        <p:tav tm="0">
                                          <p:val>
                                            <p:strVal val="ppt_h"/>
                                          </p:val>
                                        </p:tav>
                                        <p:tav tm="100000">
                                          <p:val>
                                            <p:fltVal val="0"/>
                                          </p:val>
                                        </p:tav>
                                      </p:tavLst>
                                    </p:anim>
                                    <p:set>
                                      <p:cBhvr>
                                        <p:cTn id="643" dur="1" fill="hold">
                                          <p:stCondLst>
                                            <p:cond delay="999"/>
                                          </p:stCondLst>
                                        </p:cTn>
                                        <p:tgtEl>
                                          <p:spTgt spid="166"/>
                                        </p:tgtEl>
                                        <p:attrNameLst>
                                          <p:attrName>style.visibility</p:attrName>
                                        </p:attrNameLst>
                                      </p:cBhvr>
                                      <p:to>
                                        <p:strVal val="hidden"/>
                                      </p:to>
                                    </p:set>
                                  </p:childTnLst>
                                </p:cTn>
                              </p:par>
                            </p:childTnLst>
                          </p:cTn>
                        </p:par>
                        <p:par>
                          <p:cTn id="644" fill="hold">
                            <p:stCondLst>
                              <p:cond delay="1000"/>
                            </p:stCondLst>
                            <p:childTnLst>
                              <p:par>
                                <p:cTn id="645" presetID="12" presetClass="entr" presetSubtype="8" fill="hold" grpId="0" nodeType="afterEffect">
                                  <p:stCondLst>
                                    <p:cond delay="0"/>
                                  </p:stCondLst>
                                  <p:childTnLst>
                                    <p:set>
                                      <p:cBhvr>
                                        <p:cTn id="646" dur="1" fill="hold">
                                          <p:stCondLst>
                                            <p:cond delay="0"/>
                                          </p:stCondLst>
                                        </p:cTn>
                                        <p:tgtEl>
                                          <p:spTgt spid="35"/>
                                        </p:tgtEl>
                                        <p:attrNameLst>
                                          <p:attrName>style.visibility</p:attrName>
                                        </p:attrNameLst>
                                      </p:cBhvr>
                                      <p:to>
                                        <p:strVal val="visible"/>
                                      </p:to>
                                    </p:set>
                                    <p:anim calcmode="lin" valueType="num">
                                      <p:cBhvr additive="base">
                                        <p:cTn id="647" dur="500"/>
                                        <p:tgtEl>
                                          <p:spTgt spid="35"/>
                                        </p:tgtEl>
                                        <p:attrNameLst>
                                          <p:attrName>ppt_x</p:attrName>
                                        </p:attrNameLst>
                                      </p:cBhvr>
                                      <p:tavLst>
                                        <p:tav tm="0">
                                          <p:val>
                                            <p:strVal val="#ppt_x-#ppt_w*1.125000"/>
                                          </p:val>
                                        </p:tav>
                                        <p:tav tm="100000">
                                          <p:val>
                                            <p:strVal val="#ppt_x"/>
                                          </p:val>
                                        </p:tav>
                                      </p:tavLst>
                                    </p:anim>
                                    <p:animEffect transition="in" filter="wipe(right)">
                                      <p:cBhvr>
                                        <p:cTn id="648" dur="500"/>
                                        <p:tgtEl>
                                          <p:spTgt spid="35"/>
                                        </p:tgtEl>
                                      </p:cBhvr>
                                    </p:animEffect>
                                  </p:childTnLst>
                                </p:cTn>
                              </p:par>
                              <p:par>
                                <p:cTn id="649" presetID="23" presetClass="entr" presetSubtype="16" fill="hold" nodeType="withEffect">
                                  <p:stCondLst>
                                    <p:cond delay="500"/>
                                  </p:stCondLst>
                                  <p:childTnLst>
                                    <p:set>
                                      <p:cBhvr>
                                        <p:cTn id="650" dur="1" fill="hold">
                                          <p:stCondLst>
                                            <p:cond delay="0"/>
                                          </p:stCondLst>
                                        </p:cTn>
                                        <p:tgtEl>
                                          <p:spTgt spid="38"/>
                                        </p:tgtEl>
                                        <p:attrNameLst>
                                          <p:attrName>style.visibility</p:attrName>
                                        </p:attrNameLst>
                                      </p:cBhvr>
                                      <p:to>
                                        <p:strVal val="visible"/>
                                      </p:to>
                                    </p:set>
                                    <p:anim calcmode="lin" valueType="num">
                                      <p:cBhvr>
                                        <p:cTn id="651" dur="1000" fill="hold"/>
                                        <p:tgtEl>
                                          <p:spTgt spid="38"/>
                                        </p:tgtEl>
                                        <p:attrNameLst>
                                          <p:attrName>ppt_w</p:attrName>
                                        </p:attrNameLst>
                                      </p:cBhvr>
                                      <p:tavLst>
                                        <p:tav tm="0">
                                          <p:val>
                                            <p:fltVal val="0"/>
                                          </p:val>
                                        </p:tav>
                                        <p:tav tm="100000">
                                          <p:val>
                                            <p:strVal val="#ppt_w"/>
                                          </p:val>
                                        </p:tav>
                                      </p:tavLst>
                                    </p:anim>
                                    <p:anim calcmode="lin" valueType="num">
                                      <p:cBhvr>
                                        <p:cTn id="652" dur="1000" fill="hold"/>
                                        <p:tgtEl>
                                          <p:spTgt spid="38"/>
                                        </p:tgtEl>
                                        <p:attrNameLst>
                                          <p:attrName>ppt_h</p:attrName>
                                        </p:attrNameLst>
                                      </p:cBhvr>
                                      <p:tavLst>
                                        <p:tav tm="0">
                                          <p:val>
                                            <p:fltVal val="0"/>
                                          </p:val>
                                        </p:tav>
                                        <p:tav tm="100000">
                                          <p:val>
                                            <p:strVal val="#ppt_h"/>
                                          </p:val>
                                        </p:tav>
                                      </p:tavLst>
                                    </p:anim>
                                  </p:childTnLst>
                                </p:cTn>
                              </p:par>
                              <p:par>
                                <p:cTn id="653" presetID="23" presetClass="entr" presetSubtype="16" fill="hold" grpId="0" nodeType="withEffect">
                                  <p:stCondLst>
                                    <p:cond delay="500"/>
                                  </p:stCondLst>
                                  <p:childTnLst>
                                    <p:set>
                                      <p:cBhvr>
                                        <p:cTn id="654" dur="1" fill="hold">
                                          <p:stCondLst>
                                            <p:cond delay="0"/>
                                          </p:stCondLst>
                                        </p:cTn>
                                        <p:tgtEl>
                                          <p:spTgt spid="36"/>
                                        </p:tgtEl>
                                        <p:attrNameLst>
                                          <p:attrName>style.visibility</p:attrName>
                                        </p:attrNameLst>
                                      </p:cBhvr>
                                      <p:to>
                                        <p:strVal val="visible"/>
                                      </p:to>
                                    </p:set>
                                    <p:anim calcmode="lin" valueType="num">
                                      <p:cBhvr>
                                        <p:cTn id="655" dur="1000" fill="hold"/>
                                        <p:tgtEl>
                                          <p:spTgt spid="36"/>
                                        </p:tgtEl>
                                        <p:attrNameLst>
                                          <p:attrName>ppt_w</p:attrName>
                                        </p:attrNameLst>
                                      </p:cBhvr>
                                      <p:tavLst>
                                        <p:tav tm="0">
                                          <p:val>
                                            <p:fltVal val="0"/>
                                          </p:val>
                                        </p:tav>
                                        <p:tav tm="100000">
                                          <p:val>
                                            <p:strVal val="#ppt_w"/>
                                          </p:val>
                                        </p:tav>
                                      </p:tavLst>
                                    </p:anim>
                                    <p:anim calcmode="lin" valueType="num">
                                      <p:cBhvr>
                                        <p:cTn id="656" dur="1000" fill="hold"/>
                                        <p:tgtEl>
                                          <p:spTgt spid="36"/>
                                        </p:tgtEl>
                                        <p:attrNameLst>
                                          <p:attrName>ppt_h</p:attrName>
                                        </p:attrNameLst>
                                      </p:cBhvr>
                                      <p:tavLst>
                                        <p:tav tm="0">
                                          <p:val>
                                            <p:fltVal val="0"/>
                                          </p:val>
                                        </p:tav>
                                        <p:tav tm="100000">
                                          <p:val>
                                            <p:strVal val="#ppt_h"/>
                                          </p:val>
                                        </p:tav>
                                      </p:tavLst>
                                    </p:anim>
                                  </p:childTnLst>
                                </p:cTn>
                              </p:par>
                              <p:par>
                                <p:cTn id="657" presetID="42" presetClass="path" presetSubtype="0" accel="50000" decel="50000" fill="hold" grpId="1" nodeType="withEffect">
                                  <p:stCondLst>
                                    <p:cond delay="500"/>
                                  </p:stCondLst>
                                  <p:childTnLst>
                                    <p:animMotion origin="layout" path="M 8.33333E-7 -2.59259E-6 L -0.22327 -0.27199 " pathEditMode="relative" rAng="0" ptsTypes="AA">
                                      <p:cBhvr>
                                        <p:cTn id="658" dur="1000" spd="-100000" fill="hold"/>
                                        <p:tgtEl>
                                          <p:spTgt spid="36"/>
                                        </p:tgtEl>
                                        <p:attrNameLst>
                                          <p:attrName>ppt_x</p:attrName>
                                          <p:attrName>ppt_y</p:attrName>
                                        </p:attrNameLst>
                                      </p:cBhvr>
                                      <p:rCtr x="-11146" y="-13611"/>
                                    </p:animMotion>
                                  </p:childTnLst>
                                </p:cTn>
                              </p:par>
                              <p:par>
                                <p:cTn id="659" presetID="42" presetClass="path" presetSubtype="0" accel="50000" decel="50000" fill="hold" nodeType="withEffect">
                                  <p:stCondLst>
                                    <p:cond delay="500"/>
                                  </p:stCondLst>
                                  <p:childTnLst>
                                    <p:animMotion origin="layout" path="M 1.11111E-6 3.7037E-6 L -0.23143 0.26181 " pathEditMode="relative" rAng="0" ptsTypes="AA">
                                      <p:cBhvr>
                                        <p:cTn id="660" dur="1000" spd="-100000" fill="hold"/>
                                        <p:tgtEl>
                                          <p:spTgt spid="38"/>
                                        </p:tgtEl>
                                        <p:attrNameLst>
                                          <p:attrName>ppt_x</p:attrName>
                                          <p:attrName>ppt_y</p:attrName>
                                        </p:attrNameLst>
                                      </p:cBhvr>
                                      <p:rCtr x="-11458" y="13079"/>
                                    </p:animMotion>
                                  </p:childTnLst>
                                </p:cTn>
                              </p:par>
                            </p:childTnLst>
                          </p:cTn>
                        </p:par>
                      </p:childTnLst>
                    </p:cTn>
                  </p:par>
                  <p:par>
                    <p:cTn id="661" fill="hold">
                      <p:stCondLst>
                        <p:cond delay="indefinite"/>
                      </p:stCondLst>
                      <p:childTnLst>
                        <p:par>
                          <p:cTn id="662" fill="hold">
                            <p:stCondLst>
                              <p:cond delay="0"/>
                            </p:stCondLst>
                            <p:childTnLst>
                              <p:par>
                                <p:cTn id="663" presetID="23" presetClass="entr" presetSubtype="16" fill="hold" grpId="0" nodeType="clickEffect">
                                  <p:stCondLst>
                                    <p:cond delay="1000"/>
                                  </p:stCondLst>
                                  <p:childTnLst>
                                    <p:set>
                                      <p:cBhvr>
                                        <p:cTn id="664" dur="1" fill="hold">
                                          <p:stCondLst>
                                            <p:cond delay="0"/>
                                          </p:stCondLst>
                                        </p:cTn>
                                        <p:tgtEl>
                                          <p:spTgt spid="154"/>
                                        </p:tgtEl>
                                        <p:attrNameLst>
                                          <p:attrName>style.visibility</p:attrName>
                                        </p:attrNameLst>
                                      </p:cBhvr>
                                      <p:to>
                                        <p:strVal val="visible"/>
                                      </p:to>
                                    </p:set>
                                    <p:anim calcmode="lin" valueType="num">
                                      <p:cBhvr>
                                        <p:cTn id="665" dur="1000" fill="hold"/>
                                        <p:tgtEl>
                                          <p:spTgt spid="154"/>
                                        </p:tgtEl>
                                        <p:attrNameLst>
                                          <p:attrName>ppt_w</p:attrName>
                                        </p:attrNameLst>
                                      </p:cBhvr>
                                      <p:tavLst>
                                        <p:tav tm="0">
                                          <p:val>
                                            <p:fltVal val="0"/>
                                          </p:val>
                                        </p:tav>
                                        <p:tav tm="100000">
                                          <p:val>
                                            <p:strVal val="#ppt_w"/>
                                          </p:val>
                                        </p:tav>
                                      </p:tavLst>
                                    </p:anim>
                                    <p:anim calcmode="lin" valueType="num">
                                      <p:cBhvr>
                                        <p:cTn id="666" dur="1000" fill="hold"/>
                                        <p:tgtEl>
                                          <p:spTgt spid="154"/>
                                        </p:tgtEl>
                                        <p:attrNameLst>
                                          <p:attrName>ppt_h</p:attrName>
                                        </p:attrNameLst>
                                      </p:cBhvr>
                                      <p:tavLst>
                                        <p:tav tm="0">
                                          <p:val>
                                            <p:fltVal val="0"/>
                                          </p:val>
                                        </p:tav>
                                        <p:tav tm="100000">
                                          <p:val>
                                            <p:strVal val="#ppt_h"/>
                                          </p:val>
                                        </p:tav>
                                      </p:tavLst>
                                    </p:anim>
                                  </p:childTnLst>
                                </p:cTn>
                              </p:par>
                              <p:par>
                                <p:cTn id="667" presetID="42" presetClass="path" presetSubtype="0" accel="50000" decel="50000" fill="hold" grpId="1" nodeType="withEffect">
                                  <p:stCondLst>
                                    <p:cond delay="1000"/>
                                  </p:stCondLst>
                                  <p:childTnLst>
                                    <p:animMotion origin="layout" path="M 0 1.48148E-6 L -0.22378 -0.28565 " pathEditMode="relative" rAng="0" ptsTypes="AA">
                                      <p:cBhvr>
                                        <p:cTn id="668" dur="1000" spd="-100000" fill="hold"/>
                                        <p:tgtEl>
                                          <p:spTgt spid="154"/>
                                        </p:tgtEl>
                                        <p:attrNameLst>
                                          <p:attrName>ppt_x</p:attrName>
                                          <p:attrName>ppt_y</p:attrName>
                                        </p:attrNameLst>
                                      </p:cBhvr>
                                      <p:rCtr x="-11163" y="-14282"/>
                                    </p:animMotion>
                                  </p:childTnLst>
                                </p:cTn>
                              </p:par>
                              <p:par>
                                <p:cTn id="669" presetID="23" presetClass="entr" presetSubtype="16" fill="hold" nodeType="withEffect">
                                  <p:stCondLst>
                                    <p:cond delay="1000"/>
                                  </p:stCondLst>
                                  <p:childTnLst>
                                    <p:set>
                                      <p:cBhvr>
                                        <p:cTn id="670" dur="1" fill="hold">
                                          <p:stCondLst>
                                            <p:cond delay="0"/>
                                          </p:stCondLst>
                                        </p:cTn>
                                        <p:tgtEl>
                                          <p:spTgt spid="33"/>
                                        </p:tgtEl>
                                        <p:attrNameLst>
                                          <p:attrName>style.visibility</p:attrName>
                                        </p:attrNameLst>
                                      </p:cBhvr>
                                      <p:to>
                                        <p:strVal val="visible"/>
                                      </p:to>
                                    </p:set>
                                    <p:anim calcmode="lin" valueType="num">
                                      <p:cBhvr>
                                        <p:cTn id="671" dur="1000" fill="hold"/>
                                        <p:tgtEl>
                                          <p:spTgt spid="33"/>
                                        </p:tgtEl>
                                        <p:attrNameLst>
                                          <p:attrName>ppt_w</p:attrName>
                                        </p:attrNameLst>
                                      </p:cBhvr>
                                      <p:tavLst>
                                        <p:tav tm="0">
                                          <p:val>
                                            <p:fltVal val="0"/>
                                          </p:val>
                                        </p:tav>
                                        <p:tav tm="100000">
                                          <p:val>
                                            <p:strVal val="#ppt_w"/>
                                          </p:val>
                                        </p:tav>
                                      </p:tavLst>
                                    </p:anim>
                                    <p:anim calcmode="lin" valueType="num">
                                      <p:cBhvr>
                                        <p:cTn id="672" dur="1000" fill="hold"/>
                                        <p:tgtEl>
                                          <p:spTgt spid="33"/>
                                        </p:tgtEl>
                                        <p:attrNameLst>
                                          <p:attrName>ppt_h</p:attrName>
                                        </p:attrNameLst>
                                      </p:cBhvr>
                                      <p:tavLst>
                                        <p:tav tm="0">
                                          <p:val>
                                            <p:fltVal val="0"/>
                                          </p:val>
                                        </p:tav>
                                        <p:tav tm="100000">
                                          <p:val>
                                            <p:strVal val="#ppt_h"/>
                                          </p:val>
                                        </p:tav>
                                      </p:tavLst>
                                    </p:anim>
                                  </p:childTnLst>
                                </p:cTn>
                              </p:par>
                              <p:par>
                                <p:cTn id="673" presetID="42" presetClass="path" presetSubtype="0" accel="50000" decel="50000" fill="hold" nodeType="withEffect">
                                  <p:stCondLst>
                                    <p:cond delay="1000"/>
                                  </p:stCondLst>
                                  <p:childTnLst>
                                    <p:animMotion origin="layout" path="M 8.33333E-7 3.7037E-6 L -0.22708 0.24791 " pathEditMode="relative" rAng="0" ptsTypes="AA">
                                      <p:cBhvr>
                                        <p:cTn id="674" dur="1000" spd="-100000" fill="hold"/>
                                        <p:tgtEl>
                                          <p:spTgt spid="33"/>
                                        </p:tgtEl>
                                        <p:attrNameLst>
                                          <p:attrName>ppt_x</p:attrName>
                                          <p:attrName>ppt_y</p:attrName>
                                        </p:attrNameLst>
                                      </p:cBhvr>
                                      <p:rCtr x="-11354" y="12384"/>
                                    </p:animMotion>
                                  </p:childTnLst>
                                </p:cTn>
                              </p:par>
                              <p:par>
                                <p:cTn id="675" presetID="42" presetClass="path" presetSubtype="0" accel="50000" decel="50000" fill="hold" grpId="2" nodeType="withEffect">
                                  <p:stCondLst>
                                    <p:cond delay="0"/>
                                  </p:stCondLst>
                                  <p:childTnLst>
                                    <p:animMotion origin="layout" path="M 8.33333E-7 -2.59259E-6 L -0.22327 -0.27222 " pathEditMode="relative" rAng="0" ptsTypes="AA">
                                      <p:cBhvr>
                                        <p:cTn id="676" dur="1000" fill="hold"/>
                                        <p:tgtEl>
                                          <p:spTgt spid="36"/>
                                        </p:tgtEl>
                                        <p:attrNameLst>
                                          <p:attrName>ppt_x</p:attrName>
                                          <p:attrName>ppt_y</p:attrName>
                                        </p:attrNameLst>
                                      </p:cBhvr>
                                      <p:rCtr x="-11181" y="-13611"/>
                                    </p:animMotion>
                                  </p:childTnLst>
                                </p:cTn>
                              </p:par>
                              <p:par>
                                <p:cTn id="677" presetID="23" presetClass="exit" presetSubtype="32" fill="hold" grpId="3" nodeType="withEffect">
                                  <p:stCondLst>
                                    <p:cond delay="0"/>
                                  </p:stCondLst>
                                  <p:childTnLst>
                                    <p:anim calcmode="lin" valueType="num">
                                      <p:cBhvr>
                                        <p:cTn id="678" dur="1000"/>
                                        <p:tgtEl>
                                          <p:spTgt spid="36"/>
                                        </p:tgtEl>
                                        <p:attrNameLst>
                                          <p:attrName>ppt_w</p:attrName>
                                        </p:attrNameLst>
                                      </p:cBhvr>
                                      <p:tavLst>
                                        <p:tav tm="0">
                                          <p:val>
                                            <p:strVal val="ppt_w"/>
                                          </p:val>
                                        </p:tav>
                                        <p:tav tm="100000">
                                          <p:val>
                                            <p:fltVal val="0"/>
                                          </p:val>
                                        </p:tav>
                                      </p:tavLst>
                                    </p:anim>
                                    <p:anim calcmode="lin" valueType="num">
                                      <p:cBhvr>
                                        <p:cTn id="679" dur="1000"/>
                                        <p:tgtEl>
                                          <p:spTgt spid="36"/>
                                        </p:tgtEl>
                                        <p:attrNameLst>
                                          <p:attrName>ppt_h</p:attrName>
                                        </p:attrNameLst>
                                      </p:cBhvr>
                                      <p:tavLst>
                                        <p:tav tm="0">
                                          <p:val>
                                            <p:strVal val="ppt_h"/>
                                          </p:val>
                                        </p:tav>
                                        <p:tav tm="100000">
                                          <p:val>
                                            <p:fltVal val="0"/>
                                          </p:val>
                                        </p:tav>
                                      </p:tavLst>
                                    </p:anim>
                                    <p:set>
                                      <p:cBhvr>
                                        <p:cTn id="680" dur="1" fill="hold">
                                          <p:stCondLst>
                                            <p:cond delay="999"/>
                                          </p:stCondLst>
                                        </p:cTn>
                                        <p:tgtEl>
                                          <p:spTgt spid="36"/>
                                        </p:tgtEl>
                                        <p:attrNameLst>
                                          <p:attrName>style.visibility</p:attrName>
                                        </p:attrNameLst>
                                      </p:cBhvr>
                                      <p:to>
                                        <p:strVal val="hidden"/>
                                      </p:to>
                                    </p:set>
                                  </p:childTnLst>
                                </p:cTn>
                              </p:par>
                              <p:par>
                                <p:cTn id="681" presetID="42" presetClass="path" presetSubtype="0" accel="50000" decel="50000" fill="hold" nodeType="withEffect">
                                  <p:stCondLst>
                                    <p:cond delay="0"/>
                                  </p:stCondLst>
                                  <p:childTnLst>
                                    <p:animMotion origin="layout" path="M 1.11111E-6 3.7037E-6 L -0.32292 0.13842 " pathEditMode="relative" rAng="0" ptsTypes="AA">
                                      <p:cBhvr>
                                        <p:cTn id="682" dur="1000" fill="hold"/>
                                        <p:tgtEl>
                                          <p:spTgt spid="38"/>
                                        </p:tgtEl>
                                        <p:attrNameLst>
                                          <p:attrName>ppt_x</p:attrName>
                                          <p:attrName>ppt_y</p:attrName>
                                        </p:attrNameLst>
                                      </p:cBhvr>
                                      <p:rCtr x="-16146" y="6921"/>
                                    </p:animMotion>
                                  </p:childTnLst>
                                </p:cTn>
                              </p:par>
                              <p:par>
                                <p:cTn id="683" presetID="6" presetClass="emph" presetSubtype="0" fill="hold" nodeType="withEffect">
                                  <p:stCondLst>
                                    <p:cond delay="0"/>
                                  </p:stCondLst>
                                  <p:childTnLst>
                                    <p:animScale>
                                      <p:cBhvr>
                                        <p:cTn id="684" dur="1000" fill="hold"/>
                                        <p:tgtEl>
                                          <p:spTgt spid="38"/>
                                        </p:tgtEl>
                                      </p:cBhvr>
                                      <p:by x="15000" y="15000"/>
                                    </p:animScale>
                                  </p:childTnLst>
                                </p:cTn>
                              </p:par>
                            </p:childTnLst>
                          </p:cTn>
                        </p:par>
                      </p:childTnLst>
                    </p:cTn>
                  </p:par>
                  <p:par>
                    <p:cTn id="685" fill="hold">
                      <p:stCondLst>
                        <p:cond delay="indefinite"/>
                      </p:stCondLst>
                      <p:childTnLst>
                        <p:par>
                          <p:cTn id="686" fill="hold">
                            <p:stCondLst>
                              <p:cond delay="0"/>
                            </p:stCondLst>
                            <p:childTnLst>
                              <p:par>
                                <p:cTn id="687" presetID="8" presetClass="emph" presetSubtype="0" fill="hold" grpId="1" nodeType="clickEffect">
                                  <p:stCondLst>
                                    <p:cond delay="0"/>
                                  </p:stCondLst>
                                  <p:childTnLst>
                                    <p:animRot by="-5400000">
                                      <p:cBhvr>
                                        <p:cTn id="688" dur="1000" fill="hold"/>
                                        <p:tgtEl>
                                          <p:spTgt spid="35"/>
                                        </p:tgtEl>
                                        <p:attrNameLst>
                                          <p:attrName>r</p:attrName>
                                        </p:attrNameLst>
                                      </p:cBhvr>
                                    </p:animRot>
                                  </p:childTnLst>
                                </p:cTn>
                              </p:par>
                              <p:par>
                                <p:cTn id="689" presetID="6" presetClass="emph" presetSubtype="0" fill="hold" grpId="2" nodeType="withEffect">
                                  <p:stCondLst>
                                    <p:cond delay="0"/>
                                  </p:stCondLst>
                                  <p:childTnLst>
                                    <p:animScale>
                                      <p:cBhvr>
                                        <p:cTn id="690" dur="1000" fill="hold"/>
                                        <p:tgtEl>
                                          <p:spTgt spid="35"/>
                                        </p:tgtEl>
                                      </p:cBhvr>
                                      <p:by x="30000" y="30000"/>
                                    </p:animScale>
                                  </p:childTnLst>
                                </p:cTn>
                              </p:par>
                              <p:par>
                                <p:cTn id="691" presetID="42" presetClass="path" presetSubtype="0" accel="50000" decel="50000" fill="hold" grpId="3" nodeType="withEffect">
                                  <p:stCondLst>
                                    <p:cond delay="0"/>
                                  </p:stCondLst>
                                  <p:childTnLst>
                                    <p:animMotion origin="layout" path="M 4.72222E-6 -3.7037E-7 L -0.08733 -0.0537 " pathEditMode="relative" rAng="0" ptsTypes="AA">
                                      <p:cBhvr>
                                        <p:cTn id="692" dur="1000" fill="hold"/>
                                        <p:tgtEl>
                                          <p:spTgt spid="35"/>
                                        </p:tgtEl>
                                        <p:attrNameLst>
                                          <p:attrName>ppt_x</p:attrName>
                                          <p:attrName>ppt_y</p:attrName>
                                        </p:attrNameLst>
                                      </p:cBhvr>
                                      <p:rCtr x="-4375" y="-2685"/>
                                    </p:animMotion>
                                  </p:childTnLst>
                                </p:cTn>
                              </p:par>
                              <p:par>
                                <p:cTn id="693" presetID="42" presetClass="path" presetSubtype="0" accel="50000" decel="50000" fill="hold" grpId="2" nodeType="withEffect">
                                  <p:stCondLst>
                                    <p:cond delay="0"/>
                                  </p:stCondLst>
                                  <p:childTnLst>
                                    <p:animMotion origin="layout" path="M 0 1.48148E-6 L -0.3099 -0.33889 " pathEditMode="relative" rAng="0" ptsTypes="AA">
                                      <p:cBhvr>
                                        <p:cTn id="694" dur="1000" fill="hold"/>
                                        <p:tgtEl>
                                          <p:spTgt spid="154"/>
                                        </p:tgtEl>
                                        <p:attrNameLst>
                                          <p:attrName>ppt_x</p:attrName>
                                          <p:attrName>ppt_y</p:attrName>
                                        </p:attrNameLst>
                                      </p:cBhvr>
                                      <p:rCtr x="-15503" y="-16944"/>
                                    </p:animMotion>
                                  </p:childTnLst>
                                </p:cTn>
                              </p:par>
                              <p:par>
                                <p:cTn id="695" presetID="42" presetClass="path" presetSubtype="0" accel="50000" decel="50000" fill="hold" nodeType="withEffect">
                                  <p:stCondLst>
                                    <p:cond delay="0"/>
                                  </p:stCondLst>
                                  <p:childTnLst>
                                    <p:animMotion origin="layout" path="M 8.33333E-7 3.7037E-6 L -0.30747 0.18889 " pathEditMode="relative" rAng="0" ptsTypes="AA">
                                      <p:cBhvr>
                                        <p:cTn id="696" dur="1000" fill="hold"/>
                                        <p:tgtEl>
                                          <p:spTgt spid="33"/>
                                        </p:tgtEl>
                                        <p:attrNameLst>
                                          <p:attrName>ppt_x</p:attrName>
                                          <p:attrName>ppt_y</p:attrName>
                                        </p:attrNameLst>
                                      </p:cBhvr>
                                      <p:rCtr x="-15382" y="9444"/>
                                    </p:animMotion>
                                  </p:childTnLst>
                                </p:cTn>
                              </p:par>
                              <p:par>
                                <p:cTn id="697" presetID="23" presetClass="exit" presetSubtype="32" fill="hold" grpId="3" nodeType="withEffect">
                                  <p:stCondLst>
                                    <p:cond delay="0"/>
                                  </p:stCondLst>
                                  <p:childTnLst>
                                    <p:anim calcmode="lin" valueType="num">
                                      <p:cBhvr>
                                        <p:cTn id="698" dur="1000"/>
                                        <p:tgtEl>
                                          <p:spTgt spid="154"/>
                                        </p:tgtEl>
                                        <p:attrNameLst>
                                          <p:attrName>ppt_w</p:attrName>
                                        </p:attrNameLst>
                                      </p:cBhvr>
                                      <p:tavLst>
                                        <p:tav tm="0">
                                          <p:val>
                                            <p:strVal val="ppt_w"/>
                                          </p:val>
                                        </p:tav>
                                        <p:tav tm="100000">
                                          <p:val>
                                            <p:fltVal val="0"/>
                                          </p:val>
                                        </p:tav>
                                      </p:tavLst>
                                    </p:anim>
                                    <p:anim calcmode="lin" valueType="num">
                                      <p:cBhvr>
                                        <p:cTn id="699" dur="1000"/>
                                        <p:tgtEl>
                                          <p:spTgt spid="154"/>
                                        </p:tgtEl>
                                        <p:attrNameLst>
                                          <p:attrName>ppt_h</p:attrName>
                                        </p:attrNameLst>
                                      </p:cBhvr>
                                      <p:tavLst>
                                        <p:tav tm="0">
                                          <p:val>
                                            <p:strVal val="ppt_h"/>
                                          </p:val>
                                        </p:tav>
                                        <p:tav tm="100000">
                                          <p:val>
                                            <p:fltVal val="0"/>
                                          </p:val>
                                        </p:tav>
                                      </p:tavLst>
                                    </p:anim>
                                    <p:set>
                                      <p:cBhvr>
                                        <p:cTn id="700" dur="1" fill="hold">
                                          <p:stCondLst>
                                            <p:cond delay="999"/>
                                          </p:stCondLst>
                                        </p:cTn>
                                        <p:tgtEl>
                                          <p:spTgt spid="154"/>
                                        </p:tgtEl>
                                        <p:attrNameLst>
                                          <p:attrName>style.visibility</p:attrName>
                                        </p:attrNameLst>
                                      </p:cBhvr>
                                      <p:to>
                                        <p:strVal val="hidden"/>
                                      </p:to>
                                    </p:set>
                                  </p:childTnLst>
                                </p:cTn>
                              </p:par>
                              <p:par>
                                <p:cTn id="701" presetID="23" presetClass="exit" presetSubtype="32" fill="hold" nodeType="withEffect">
                                  <p:stCondLst>
                                    <p:cond delay="0"/>
                                  </p:stCondLst>
                                  <p:childTnLst>
                                    <p:anim calcmode="lin" valueType="num">
                                      <p:cBhvr>
                                        <p:cTn id="702" dur="1000"/>
                                        <p:tgtEl>
                                          <p:spTgt spid="33"/>
                                        </p:tgtEl>
                                        <p:attrNameLst>
                                          <p:attrName>ppt_w</p:attrName>
                                        </p:attrNameLst>
                                      </p:cBhvr>
                                      <p:tavLst>
                                        <p:tav tm="0">
                                          <p:val>
                                            <p:strVal val="ppt_w"/>
                                          </p:val>
                                        </p:tav>
                                        <p:tav tm="100000">
                                          <p:val>
                                            <p:fltVal val="0"/>
                                          </p:val>
                                        </p:tav>
                                      </p:tavLst>
                                    </p:anim>
                                    <p:anim calcmode="lin" valueType="num">
                                      <p:cBhvr>
                                        <p:cTn id="703" dur="1000"/>
                                        <p:tgtEl>
                                          <p:spTgt spid="33"/>
                                        </p:tgtEl>
                                        <p:attrNameLst>
                                          <p:attrName>ppt_h</p:attrName>
                                        </p:attrNameLst>
                                      </p:cBhvr>
                                      <p:tavLst>
                                        <p:tav tm="0">
                                          <p:val>
                                            <p:strVal val="ppt_h"/>
                                          </p:val>
                                        </p:tav>
                                        <p:tav tm="100000">
                                          <p:val>
                                            <p:fltVal val="0"/>
                                          </p:val>
                                        </p:tav>
                                      </p:tavLst>
                                    </p:anim>
                                    <p:set>
                                      <p:cBhvr>
                                        <p:cTn id="704" dur="1" fill="hold">
                                          <p:stCondLst>
                                            <p:cond delay="999"/>
                                          </p:stCondLst>
                                        </p:cTn>
                                        <p:tgtEl>
                                          <p:spTgt spid="33"/>
                                        </p:tgtEl>
                                        <p:attrNameLst>
                                          <p:attrName>style.visibility</p:attrName>
                                        </p:attrNameLst>
                                      </p:cBhvr>
                                      <p:to>
                                        <p:strVal val="hidden"/>
                                      </p:to>
                                    </p:set>
                                  </p:childTnLst>
                                </p:cTn>
                              </p:par>
                            </p:childTnLst>
                          </p:cTn>
                        </p:par>
                        <p:par>
                          <p:cTn id="705" fill="hold">
                            <p:stCondLst>
                              <p:cond delay="1000"/>
                            </p:stCondLst>
                            <p:childTnLst>
                              <p:par>
                                <p:cTn id="706" presetID="12" presetClass="entr" presetSubtype="8" fill="hold" grpId="0" nodeType="afterEffect">
                                  <p:stCondLst>
                                    <p:cond delay="0"/>
                                  </p:stCondLst>
                                  <p:childTnLst>
                                    <p:set>
                                      <p:cBhvr>
                                        <p:cTn id="707" dur="1" fill="hold">
                                          <p:stCondLst>
                                            <p:cond delay="0"/>
                                          </p:stCondLst>
                                        </p:cTn>
                                        <p:tgtEl>
                                          <p:spTgt spid="121"/>
                                        </p:tgtEl>
                                        <p:attrNameLst>
                                          <p:attrName>style.visibility</p:attrName>
                                        </p:attrNameLst>
                                      </p:cBhvr>
                                      <p:to>
                                        <p:strVal val="visible"/>
                                      </p:to>
                                    </p:set>
                                    <p:anim calcmode="lin" valueType="num">
                                      <p:cBhvr additive="base">
                                        <p:cTn id="708" dur="500"/>
                                        <p:tgtEl>
                                          <p:spTgt spid="121"/>
                                        </p:tgtEl>
                                        <p:attrNameLst>
                                          <p:attrName>ppt_x</p:attrName>
                                        </p:attrNameLst>
                                      </p:cBhvr>
                                      <p:tavLst>
                                        <p:tav tm="0">
                                          <p:val>
                                            <p:strVal val="#ppt_x-#ppt_w*1.125000"/>
                                          </p:val>
                                        </p:tav>
                                        <p:tav tm="100000">
                                          <p:val>
                                            <p:strVal val="#ppt_x"/>
                                          </p:val>
                                        </p:tav>
                                      </p:tavLst>
                                    </p:anim>
                                    <p:animEffect transition="in" filter="wipe(right)">
                                      <p:cBhvr>
                                        <p:cTn id="709" dur="500"/>
                                        <p:tgtEl>
                                          <p:spTgt spid="121"/>
                                        </p:tgtEl>
                                      </p:cBhvr>
                                    </p:animEffect>
                                  </p:childTnLst>
                                </p:cTn>
                              </p:par>
                              <p:par>
                                <p:cTn id="710" presetID="23" presetClass="entr" presetSubtype="16" fill="hold" grpId="0" nodeType="withEffect">
                                  <p:stCondLst>
                                    <p:cond delay="500"/>
                                  </p:stCondLst>
                                  <p:childTnLst>
                                    <p:set>
                                      <p:cBhvr>
                                        <p:cTn id="711" dur="1" fill="hold">
                                          <p:stCondLst>
                                            <p:cond delay="0"/>
                                          </p:stCondLst>
                                        </p:cTn>
                                        <p:tgtEl>
                                          <p:spTgt spid="156"/>
                                        </p:tgtEl>
                                        <p:attrNameLst>
                                          <p:attrName>style.visibility</p:attrName>
                                        </p:attrNameLst>
                                      </p:cBhvr>
                                      <p:to>
                                        <p:strVal val="visible"/>
                                      </p:to>
                                    </p:set>
                                    <p:anim calcmode="lin" valueType="num">
                                      <p:cBhvr>
                                        <p:cTn id="712" dur="1000" fill="hold"/>
                                        <p:tgtEl>
                                          <p:spTgt spid="156"/>
                                        </p:tgtEl>
                                        <p:attrNameLst>
                                          <p:attrName>ppt_w</p:attrName>
                                        </p:attrNameLst>
                                      </p:cBhvr>
                                      <p:tavLst>
                                        <p:tav tm="0">
                                          <p:val>
                                            <p:fltVal val="0"/>
                                          </p:val>
                                        </p:tav>
                                        <p:tav tm="100000">
                                          <p:val>
                                            <p:strVal val="#ppt_w"/>
                                          </p:val>
                                        </p:tav>
                                      </p:tavLst>
                                    </p:anim>
                                    <p:anim calcmode="lin" valueType="num">
                                      <p:cBhvr>
                                        <p:cTn id="713" dur="1000" fill="hold"/>
                                        <p:tgtEl>
                                          <p:spTgt spid="156"/>
                                        </p:tgtEl>
                                        <p:attrNameLst>
                                          <p:attrName>ppt_h</p:attrName>
                                        </p:attrNameLst>
                                      </p:cBhvr>
                                      <p:tavLst>
                                        <p:tav tm="0">
                                          <p:val>
                                            <p:fltVal val="0"/>
                                          </p:val>
                                        </p:tav>
                                        <p:tav tm="100000">
                                          <p:val>
                                            <p:strVal val="#ppt_h"/>
                                          </p:val>
                                        </p:tav>
                                      </p:tavLst>
                                    </p:anim>
                                  </p:childTnLst>
                                </p:cTn>
                              </p:par>
                              <p:par>
                                <p:cTn id="714" presetID="42" presetClass="path" presetSubtype="0" accel="50000" decel="50000" fill="hold" grpId="1" nodeType="withEffect">
                                  <p:stCondLst>
                                    <p:cond delay="500"/>
                                  </p:stCondLst>
                                  <p:childTnLst>
                                    <p:animMotion origin="layout" path="M 1.11111E-6 -4.81481E-6 L -0.15972 -0.26944 " pathEditMode="relative" rAng="0" ptsTypes="AA">
                                      <p:cBhvr>
                                        <p:cTn id="715" dur="1000" spd="-100000" fill="hold"/>
                                        <p:tgtEl>
                                          <p:spTgt spid="156"/>
                                        </p:tgtEl>
                                        <p:attrNameLst>
                                          <p:attrName>ppt_x</p:attrName>
                                          <p:attrName>ppt_y</p:attrName>
                                        </p:attrNameLst>
                                      </p:cBhvr>
                                      <p:rCtr x="-8038" y="-13472"/>
                                    </p:animMotion>
                                  </p:childTnLst>
                                </p:cTn>
                              </p:par>
                              <p:par>
                                <p:cTn id="716" presetID="42" presetClass="path" presetSubtype="0" accel="50000" decel="50000" fill="hold" nodeType="withEffect">
                                  <p:stCondLst>
                                    <p:cond delay="500"/>
                                  </p:stCondLst>
                                  <p:childTnLst>
                                    <p:animMotion origin="layout" path="M 1.38889E-6 3.7037E-7 L -0.34809 -0.07454 " pathEditMode="relative" rAng="0" ptsTypes="AA">
                                      <p:cBhvr>
                                        <p:cTn id="717" dur="1000" spd="-100000" fill="hold"/>
                                        <p:tgtEl>
                                          <p:spTgt spid="14"/>
                                        </p:tgtEl>
                                        <p:attrNameLst>
                                          <p:attrName>ppt_x</p:attrName>
                                          <p:attrName>ppt_y</p:attrName>
                                        </p:attrNameLst>
                                      </p:cBhvr>
                                      <p:rCtr x="-17413" y="-3727"/>
                                    </p:animMotion>
                                  </p:childTnLst>
                                </p:cTn>
                              </p:par>
                              <p:par>
                                <p:cTn id="718" presetID="6" presetClass="emph" presetSubtype="0" fill="hold" nodeType="withEffect">
                                  <p:stCondLst>
                                    <p:cond delay="500"/>
                                  </p:stCondLst>
                                  <p:childTnLst>
                                    <p:animScale>
                                      <p:cBhvr>
                                        <p:cTn id="719" dur="1000" fill="hold"/>
                                        <p:tgtEl>
                                          <p:spTgt spid="14"/>
                                        </p:tgtEl>
                                      </p:cBhvr>
                                      <p:by x="200000" y="200000"/>
                                    </p:animScale>
                                  </p:childTnLst>
                                </p:cTn>
                              </p:par>
                            </p:childTnLst>
                          </p:cTn>
                        </p:par>
                        <p:par>
                          <p:cTn id="720" fill="hold">
                            <p:stCondLst>
                              <p:cond delay="2500"/>
                            </p:stCondLst>
                            <p:childTnLst>
                              <p:par>
                                <p:cTn id="721" presetID="9" presetClass="entr" presetSubtype="0" fill="hold" nodeType="afterEffect">
                                  <p:stCondLst>
                                    <p:cond delay="500"/>
                                  </p:stCondLst>
                                  <p:childTnLst>
                                    <p:set>
                                      <p:cBhvr>
                                        <p:cTn id="722" dur="1" fill="hold">
                                          <p:stCondLst>
                                            <p:cond delay="0"/>
                                          </p:stCondLst>
                                        </p:cTn>
                                        <p:tgtEl>
                                          <p:spTgt spid="39"/>
                                        </p:tgtEl>
                                        <p:attrNameLst>
                                          <p:attrName>style.visibility</p:attrName>
                                        </p:attrNameLst>
                                      </p:cBhvr>
                                      <p:to>
                                        <p:strVal val="visible"/>
                                      </p:to>
                                    </p:set>
                                    <p:animEffect transition="in" filter="dissolve">
                                      <p:cBhvr>
                                        <p:cTn id="723" dur="1250"/>
                                        <p:tgtEl>
                                          <p:spTgt spid="39"/>
                                        </p:tgtEl>
                                      </p:cBhvr>
                                    </p:animEffect>
                                  </p:childTnLst>
                                </p:cTn>
                              </p:par>
                            </p:childTnLst>
                          </p:cTn>
                        </p:par>
                        <p:par>
                          <p:cTn id="724" fill="hold">
                            <p:stCondLst>
                              <p:cond delay="4250"/>
                            </p:stCondLst>
                            <p:childTnLst>
                              <p:par>
                                <p:cTn id="725" presetID="1" presetClass="exit" presetSubtype="0" fill="hold" nodeType="afterEffect">
                                  <p:stCondLst>
                                    <p:cond delay="250"/>
                                  </p:stCondLst>
                                  <p:childTnLst>
                                    <p:set>
                                      <p:cBhvr>
                                        <p:cTn id="726" dur="1" fill="hold">
                                          <p:stCondLst>
                                            <p:cond delay="0"/>
                                          </p:stCondLst>
                                        </p:cTn>
                                        <p:tgtEl>
                                          <p:spTgt spid="14"/>
                                        </p:tgtEl>
                                        <p:attrNameLst>
                                          <p:attrName>style.visibility</p:attrName>
                                        </p:attrNameLst>
                                      </p:cBhvr>
                                      <p:to>
                                        <p:strVal val="hidden"/>
                                      </p:to>
                                    </p:set>
                                  </p:childTnLst>
                                </p:cTn>
                              </p:par>
                            </p:childTnLst>
                          </p:cTn>
                        </p:par>
                      </p:childTnLst>
                    </p:cTn>
                  </p:par>
                  <p:par>
                    <p:cTn id="727" fill="hold">
                      <p:stCondLst>
                        <p:cond delay="indefinite"/>
                      </p:stCondLst>
                      <p:childTnLst>
                        <p:par>
                          <p:cTn id="728" fill="hold">
                            <p:stCondLst>
                              <p:cond delay="0"/>
                            </p:stCondLst>
                            <p:childTnLst>
                              <p:par>
                                <p:cTn id="729" presetID="8" presetClass="emph" presetSubtype="0" fill="hold" grpId="1" nodeType="clickEffect">
                                  <p:stCondLst>
                                    <p:cond delay="0"/>
                                  </p:stCondLst>
                                  <p:childTnLst>
                                    <p:animRot by="-5400000">
                                      <p:cBhvr>
                                        <p:cTn id="730" dur="1000" fill="hold"/>
                                        <p:tgtEl>
                                          <p:spTgt spid="121"/>
                                        </p:tgtEl>
                                        <p:attrNameLst>
                                          <p:attrName>r</p:attrName>
                                        </p:attrNameLst>
                                      </p:cBhvr>
                                    </p:animRot>
                                  </p:childTnLst>
                                </p:cTn>
                              </p:par>
                              <p:par>
                                <p:cTn id="731" presetID="6" presetClass="emph" presetSubtype="0" fill="hold" grpId="2" nodeType="withEffect">
                                  <p:stCondLst>
                                    <p:cond delay="0"/>
                                  </p:stCondLst>
                                  <p:childTnLst>
                                    <p:animScale>
                                      <p:cBhvr>
                                        <p:cTn id="732" dur="1000" fill="hold"/>
                                        <p:tgtEl>
                                          <p:spTgt spid="121"/>
                                        </p:tgtEl>
                                      </p:cBhvr>
                                      <p:by x="30000" y="30000"/>
                                    </p:animScale>
                                  </p:childTnLst>
                                </p:cTn>
                              </p:par>
                              <p:par>
                                <p:cTn id="733" presetID="42" presetClass="path" presetSubtype="0" accel="50000" decel="50000" fill="hold" grpId="3" nodeType="withEffect">
                                  <p:stCondLst>
                                    <p:cond delay="0"/>
                                  </p:stCondLst>
                                  <p:childTnLst>
                                    <p:animMotion origin="layout" path="M 3.33333E-6 -3.7037E-7 L -0.12483 -0.05393 " pathEditMode="relative" rAng="0" ptsTypes="AA">
                                      <p:cBhvr>
                                        <p:cTn id="734" dur="1000" fill="hold"/>
                                        <p:tgtEl>
                                          <p:spTgt spid="121"/>
                                        </p:tgtEl>
                                        <p:attrNameLst>
                                          <p:attrName>ppt_x</p:attrName>
                                          <p:attrName>ppt_y</p:attrName>
                                        </p:attrNameLst>
                                      </p:cBhvr>
                                      <p:rCtr x="-6250" y="-2708"/>
                                    </p:animMotion>
                                  </p:childTnLst>
                                </p:cTn>
                              </p:par>
                              <p:par>
                                <p:cTn id="735" presetID="6" presetClass="emph" presetSubtype="0" fill="hold" nodeType="withEffect">
                                  <p:stCondLst>
                                    <p:cond delay="0"/>
                                  </p:stCondLst>
                                  <p:childTnLst>
                                    <p:animScale>
                                      <p:cBhvr>
                                        <p:cTn id="736" dur="1000" fill="hold"/>
                                        <p:tgtEl>
                                          <p:spTgt spid="39"/>
                                        </p:tgtEl>
                                      </p:cBhvr>
                                      <p:by x="50000" y="50000"/>
                                    </p:animScale>
                                  </p:childTnLst>
                                </p:cTn>
                              </p:par>
                              <p:par>
                                <p:cTn id="737" presetID="42" presetClass="path" presetSubtype="0" accel="50000" decel="50000" fill="hold" nodeType="withEffect">
                                  <p:stCondLst>
                                    <p:cond delay="0"/>
                                  </p:stCondLst>
                                  <p:childTnLst>
                                    <p:animMotion origin="layout" path="M 1.38889E-6 3.7037E-7 L -0.34653 -0.07454 " pathEditMode="relative" rAng="0" ptsTypes="AA">
                                      <p:cBhvr>
                                        <p:cTn id="738" dur="1000" fill="hold"/>
                                        <p:tgtEl>
                                          <p:spTgt spid="39"/>
                                        </p:tgtEl>
                                        <p:attrNameLst>
                                          <p:attrName>ppt_x</p:attrName>
                                          <p:attrName>ppt_y</p:attrName>
                                        </p:attrNameLst>
                                      </p:cBhvr>
                                      <p:rCtr x="-17326" y="-3727"/>
                                    </p:animMotion>
                                  </p:childTnLst>
                                </p:cTn>
                              </p:par>
                              <p:par>
                                <p:cTn id="739" presetID="42" presetClass="path" presetSubtype="0" accel="50000" decel="50000" fill="hold" grpId="2" nodeType="withEffect">
                                  <p:stCondLst>
                                    <p:cond delay="0"/>
                                  </p:stCondLst>
                                  <p:childTnLst>
                                    <p:animMotion origin="layout" path="M 1.11111E-6 -4.81481E-6 L -0.30504 -0.32314 " pathEditMode="relative" rAng="0" ptsTypes="AA">
                                      <p:cBhvr>
                                        <p:cTn id="740" dur="1000" fill="hold"/>
                                        <p:tgtEl>
                                          <p:spTgt spid="156"/>
                                        </p:tgtEl>
                                        <p:attrNameLst>
                                          <p:attrName>ppt_x</p:attrName>
                                          <p:attrName>ppt_y</p:attrName>
                                        </p:attrNameLst>
                                      </p:cBhvr>
                                      <p:rCtr x="-15260" y="-16157"/>
                                    </p:animMotion>
                                  </p:childTnLst>
                                </p:cTn>
                              </p:par>
                              <p:par>
                                <p:cTn id="741" presetID="23" presetClass="exit" presetSubtype="32" fill="hold" grpId="3" nodeType="withEffect">
                                  <p:stCondLst>
                                    <p:cond delay="0"/>
                                  </p:stCondLst>
                                  <p:childTnLst>
                                    <p:anim calcmode="lin" valueType="num">
                                      <p:cBhvr>
                                        <p:cTn id="742" dur="1000"/>
                                        <p:tgtEl>
                                          <p:spTgt spid="156"/>
                                        </p:tgtEl>
                                        <p:attrNameLst>
                                          <p:attrName>ppt_w</p:attrName>
                                        </p:attrNameLst>
                                      </p:cBhvr>
                                      <p:tavLst>
                                        <p:tav tm="0">
                                          <p:val>
                                            <p:strVal val="ppt_w"/>
                                          </p:val>
                                        </p:tav>
                                        <p:tav tm="100000">
                                          <p:val>
                                            <p:fltVal val="0"/>
                                          </p:val>
                                        </p:tav>
                                      </p:tavLst>
                                    </p:anim>
                                    <p:anim calcmode="lin" valueType="num">
                                      <p:cBhvr>
                                        <p:cTn id="743" dur="1000"/>
                                        <p:tgtEl>
                                          <p:spTgt spid="156"/>
                                        </p:tgtEl>
                                        <p:attrNameLst>
                                          <p:attrName>ppt_h</p:attrName>
                                        </p:attrNameLst>
                                      </p:cBhvr>
                                      <p:tavLst>
                                        <p:tav tm="0">
                                          <p:val>
                                            <p:strVal val="ppt_h"/>
                                          </p:val>
                                        </p:tav>
                                        <p:tav tm="100000">
                                          <p:val>
                                            <p:fltVal val="0"/>
                                          </p:val>
                                        </p:tav>
                                      </p:tavLst>
                                    </p:anim>
                                    <p:set>
                                      <p:cBhvr>
                                        <p:cTn id="744" dur="1" fill="hold">
                                          <p:stCondLst>
                                            <p:cond delay="999"/>
                                          </p:stCondLst>
                                        </p:cTn>
                                        <p:tgtEl>
                                          <p:spTgt spid="156"/>
                                        </p:tgtEl>
                                        <p:attrNameLst>
                                          <p:attrName>style.visibility</p:attrName>
                                        </p:attrNameLst>
                                      </p:cBhvr>
                                      <p:to>
                                        <p:strVal val="hidden"/>
                                      </p:to>
                                    </p:set>
                                  </p:childTnLst>
                                </p:cTn>
                              </p:par>
                            </p:childTnLst>
                          </p:cTn>
                        </p:par>
                        <p:par>
                          <p:cTn id="745" fill="hold">
                            <p:stCondLst>
                              <p:cond delay="1000"/>
                            </p:stCondLst>
                            <p:childTnLst>
                              <p:par>
                                <p:cTn id="746" presetID="12" presetClass="entr" presetSubtype="8" fill="hold" grpId="0" nodeType="afterEffect">
                                  <p:stCondLst>
                                    <p:cond delay="0"/>
                                  </p:stCondLst>
                                  <p:childTnLst>
                                    <p:set>
                                      <p:cBhvr>
                                        <p:cTn id="747" dur="1" fill="hold">
                                          <p:stCondLst>
                                            <p:cond delay="0"/>
                                          </p:stCondLst>
                                        </p:cTn>
                                        <p:tgtEl>
                                          <p:spTgt spid="41"/>
                                        </p:tgtEl>
                                        <p:attrNameLst>
                                          <p:attrName>style.visibility</p:attrName>
                                        </p:attrNameLst>
                                      </p:cBhvr>
                                      <p:to>
                                        <p:strVal val="visible"/>
                                      </p:to>
                                    </p:set>
                                    <p:anim calcmode="lin" valueType="num">
                                      <p:cBhvr additive="base">
                                        <p:cTn id="748" dur="500"/>
                                        <p:tgtEl>
                                          <p:spTgt spid="41"/>
                                        </p:tgtEl>
                                        <p:attrNameLst>
                                          <p:attrName>ppt_x</p:attrName>
                                        </p:attrNameLst>
                                      </p:cBhvr>
                                      <p:tavLst>
                                        <p:tav tm="0">
                                          <p:val>
                                            <p:strVal val="#ppt_x-#ppt_w*1.125000"/>
                                          </p:val>
                                        </p:tav>
                                        <p:tav tm="100000">
                                          <p:val>
                                            <p:strVal val="#ppt_x"/>
                                          </p:val>
                                        </p:tav>
                                      </p:tavLst>
                                    </p:anim>
                                    <p:animEffect transition="in" filter="wipe(right)">
                                      <p:cBhvr>
                                        <p:cTn id="749" dur="500"/>
                                        <p:tgtEl>
                                          <p:spTgt spid="41"/>
                                        </p:tgtEl>
                                      </p:cBhvr>
                                    </p:animEffect>
                                  </p:childTnLst>
                                </p:cTn>
                              </p:par>
                              <p:par>
                                <p:cTn id="750" presetID="23" presetClass="entr" presetSubtype="16" fill="hold" nodeType="withEffect">
                                  <p:stCondLst>
                                    <p:cond delay="500"/>
                                  </p:stCondLst>
                                  <p:childTnLst>
                                    <p:set>
                                      <p:cBhvr>
                                        <p:cTn id="751" dur="1" fill="hold">
                                          <p:stCondLst>
                                            <p:cond delay="0"/>
                                          </p:stCondLst>
                                        </p:cTn>
                                        <p:tgtEl>
                                          <p:spTgt spid="40"/>
                                        </p:tgtEl>
                                        <p:attrNameLst>
                                          <p:attrName>style.visibility</p:attrName>
                                        </p:attrNameLst>
                                      </p:cBhvr>
                                      <p:to>
                                        <p:strVal val="visible"/>
                                      </p:to>
                                    </p:set>
                                    <p:anim calcmode="lin" valueType="num">
                                      <p:cBhvr>
                                        <p:cTn id="752" dur="1000" fill="hold"/>
                                        <p:tgtEl>
                                          <p:spTgt spid="40"/>
                                        </p:tgtEl>
                                        <p:attrNameLst>
                                          <p:attrName>ppt_w</p:attrName>
                                        </p:attrNameLst>
                                      </p:cBhvr>
                                      <p:tavLst>
                                        <p:tav tm="0">
                                          <p:val>
                                            <p:fltVal val="0"/>
                                          </p:val>
                                        </p:tav>
                                        <p:tav tm="100000">
                                          <p:val>
                                            <p:strVal val="#ppt_w"/>
                                          </p:val>
                                        </p:tav>
                                      </p:tavLst>
                                    </p:anim>
                                    <p:anim calcmode="lin" valueType="num">
                                      <p:cBhvr>
                                        <p:cTn id="753" dur="1000" fill="hold"/>
                                        <p:tgtEl>
                                          <p:spTgt spid="40"/>
                                        </p:tgtEl>
                                        <p:attrNameLst>
                                          <p:attrName>ppt_h</p:attrName>
                                        </p:attrNameLst>
                                      </p:cBhvr>
                                      <p:tavLst>
                                        <p:tav tm="0">
                                          <p:val>
                                            <p:fltVal val="0"/>
                                          </p:val>
                                        </p:tav>
                                        <p:tav tm="100000">
                                          <p:val>
                                            <p:strVal val="#ppt_h"/>
                                          </p:val>
                                        </p:tav>
                                      </p:tavLst>
                                    </p:anim>
                                  </p:childTnLst>
                                </p:cTn>
                              </p:par>
                              <p:par>
                                <p:cTn id="754" presetID="23" presetClass="entr" presetSubtype="16" fill="hold" grpId="0" nodeType="withEffect">
                                  <p:stCondLst>
                                    <p:cond delay="500"/>
                                  </p:stCondLst>
                                  <p:childTnLst>
                                    <p:set>
                                      <p:cBhvr>
                                        <p:cTn id="755" dur="1" fill="hold">
                                          <p:stCondLst>
                                            <p:cond delay="0"/>
                                          </p:stCondLst>
                                        </p:cTn>
                                        <p:tgtEl>
                                          <p:spTgt spid="42"/>
                                        </p:tgtEl>
                                        <p:attrNameLst>
                                          <p:attrName>style.visibility</p:attrName>
                                        </p:attrNameLst>
                                      </p:cBhvr>
                                      <p:to>
                                        <p:strVal val="visible"/>
                                      </p:to>
                                    </p:set>
                                    <p:anim calcmode="lin" valueType="num">
                                      <p:cBhvr>
                                        <p:cTn id="756" dur="1000" fill="hold"/>
                                        <p:tgtEl>
                                          <p:spTgt spid="42"/>
                                        </p:tgtEl>
                                        <p:attrNameLst>
                                          <p:attrName>ppt_w</p:attrName>
                                        </p:attrNameLst>
                                      </p:cBhvr>
                                      <p:tavLst>
                                        <p:tav tm="0">
                                          <p:val>
                                            <p:fltVal val="0"/>
                                          </p:val>
                                        </p:tav>
                                        <p:tav tm="100000">
                                          <p:val>
                                            <p:strVal val="#ppt_w"/>
                                          </p:val>
                                        </p:tav>
                                      </p:tavLst>
                                    </p:anim>
                                    <p:anim calcmode="lin" valueType="num">
                                      <p:cBhvr>
                                        <p:cTn id="757" dur="1000" fill="hold"/>
                                        <p:tgtEl>
                                          <p:spTgt spid="42"/>
                                        </p:tgtEl>
                                        <p:attrNameLst>
                                          <p:attrName>ppt_h</p:attrName>
                                        </p:attrNameLst>
                                      </p:cBhvr>
                                      <p:tavLst>
                                        <p:tav tm="0">
                                          <p:val>
                                            <p:fltVal val="0"/>
                                          </p:val>
                                        </p:tav>
                                        <p:tav tm="100000">
                                          <p:val>
                                            <p:strVal val="#ppt_h"/>
                                          </p:val>
                                        </p:tav>
                                      </p:tavLst>
                                    </p:anim>
                                  </p:childTnLst>
                                </p:cTn>
                              </p:par>
                              <p:par>
                                <p:cTn id="758" presetID="42" presetClass="path" presetSubtype="0" accel="50000" decel="50000" fill="hold" grpId="1" nodeType="withEffect">
                                  <p:stCondLst>
                                    <p:cond delay="500"/>
                                  </p:stCondLst>
                                  <p:childTnLst>
                                    <p:animMotion origin="layout" path="M 0 7.40741E-7 L -0.16181 -0.27569 " pathEditMode="relative" rAng="0" ptsTypes="AA">
                                      <p:cBhvr>
                                        <p:cTn id="759" dur="1000" spd="-100000" fill="hold"/>
                                        <p:tgtEl>
                                          <p:spTgt spid="42"/>
                                        </p:tgtEl>
                                        <p:attrNameLst>
                                          <p:attrName>ppt_x</p:attrName>
                                          <p:attrName>ppt_y</p:attrName>
                                        </p:attrNameLst>
                                      </p:cBhvr>
                                      <p:rCtr x="-8038" y="-13819"/>
                                    </p:animMotion>
                                  </p:childTnLst>
                                </p:cTn>
                              </p:par>
                              <p:par>
                                <p:cTn id="760" presetID="42" presetClass="path" presetSubtype="0" accel="50000" decel="50000" fill="hold" nodeType="withEffect">
                                  <p:stCondLst>
                                    <p:cond delay="500"/>
                                  </p:stCondLst>
                                  <p:childTnLst>
                                    <p:animMotion origin="layout" path="M 2.77778E-7 3.7037E-6 L -0.16997 0.26227 " pathEditMode="relative" rAng="0" ptsTypes="AA">
                                      <p:cBhvr>
                                        <p:cTn id="761" dur="1000" spd="-100000" fill="hold"/>
                                        <p:tgtEl>
                                          <p:spTgt spid="40"/>
                                        </p:tgtEl>
                                        <p:attrNameLst>
                                          <p:attrName>ppt_x</p:attrName>
                                          <p:attrName>ppt_y</p:attrName>
                                        </p:attrNameLst>
                                      </p:cBhvr>
                                      <p:rCtr x="-8507" y="13079"/>
                                    </p:animMotion>
                                  </p:childTnLst>
                                </p:cTn>
                              </p:par>
                            </p:childTnLst>
                          </p:cTn>
                        </p:par>
                      </p:childTnLst>
                    </p:cTn>
                  </p:par>
                  <p:par>
                    <p:cTn id="762" fill="hold">
                      <p:stCondLst>
                        <p:cond delay="indefinite"/>
                      </p:stCondLst>
                      <p:childTnLst>
                        <p:par>
                          <p:cTn id="763" fill="hold">
                            <p:stCondLst>
                              <p:cond delay="0"/>
                            </p:stCondLst>
                            <p:childTnLst>
                              <p:par>
                                <p:cTn id="764" presetID="23" presetClass="entr" presetSubtype="16" fill="hold" grpId="0" nodeType="clickEffect">
                                  <p:stCondLst>
                                    <p:cond delay="1000"/>
                                  </p:stCondLst>
                                  <p:childTnLst>
                                    <p:set>
                                      <p:cBhvr>
                                        <p:cTn id="765" dur="1" fill="hold">
                                          <p:stCondLst>
                                            <p:cond delay="0"/>
                                          </p:stCondLst>
                                        </p:cTn>
                                        <p:tgtEl>
                                          <p:spTgt spid="158"/>
                                        </p:tgtEl>
                                        <p:attrNameLst>
                                          <p:attrName>style.visibility</p:attrName>
                                        </p:attrNameLst>
                                      </p:cBhvr>
                                      <p:to>
                                        <p:strVal val="visible"/>
                                      </p:to>
                                    </p:set>
                                    <p:anim calcmode="lin" valueType="num">
                                      <p:cBhvr>
                                        <p:cTn id="766" dur="1000" fill="hold"/>
                                        <p:tgtEl>
                                          <p:spTgt spid="158"/>
                                        </p:tgtEl>
                                        <p:attrNameLst>
                                          <p:attrName>ppt_w</p:attrName>
                                        </p:attrNameLst>
                                      </p:cBhvr>
                                      <p:tavLst>
                                        <p:tav tm="0">
                                          <p:val>
                                            <p:fltVal val="0"/>
                                          </p:val>
                                        </p:tav>
                                        <p:tav tm="100000">
                                          <p:val>
                                            <p:strVal val="#ppt_w"/>
                                          </p:val>
                                        </p:tav>
                                      </p:tavLst>
                                    </p:anim>
                                    <p:anim calcmode="lin" valueType="num">
                                      <p:cBhvr>
                                        <p:cTn id="767" dur="1000" fill="hold"/>
                                        <p:tgtEl>
                                          <p:spTgt spid="158"/>
                                        </p:tgtEl>
                                        <p:attrNameLst>
                                          <p:attrName>ppt_h</p:attrName>
                                        </p:attrNameLst>
                                      </p:cBhvr>
                                      <p:tavLst>
                                        <p:tav tm="0">
                                          <p:val>
                                            <p:fltVal val="0"/>
                                          </p:val>
                                        </p:tav>
                                        <p:tav tm="100000">
                                          <p:val>
                                            <p:strVal val="#ppt_h"/>
                                          </p:val>
                                        </p:tav>
                                      </p:tavLst>
                                    </p:anim>
                                  </p:childTnLst>
                                </p:cTn>
                              </p:par>
                              <p:par>
                                <p:cTn id="768" presetID="42" presetClass="path" presetSubtype="0" accel="50000" decel="50000" fill="hold" grpId="1" nodeType="withEffect">
                                  <p:stCondLst>
                                    <p:cond delay="1000"/>
                                  </p:stCondLst>
                                  <p:childTnLst>
                                    <p:animMotion origin="layout" path="M -1.11111E-6 -3.7037E-6 L -0.1618 -0.27569 " pathEditMode="relative" rAng="0" ptsTypes="AA">
                                      <p:cBhvr>
                                        <p:cTn id="769" dur="1000" spd="-100000" fill="hold"/>
                                        <p:tgtEl>
                                          <p:spTgt spid="158"/>
                                        </p:tgtEl>
                                        <p:attrNameLst>
                                          <p:attrName>ppt_x</p:attrName>
                                          <p:attrName>ppt_y</p:attrName>
                                        </p:attrNameLst>
                                      </p:cBhvr>
                                      <p:rCtr x="-8090" y="-13796"/>
                                    </p:animMotion>
                                  </p:childTnLst>
                                </p:cTn>
                              </p:par>
                              <p:par>
                                <p:cTn id="770" presetID="6" presetClass="emph" presetSubtype="0" fill="hold" nodeType="withEffect">
                                  <p:stCondLst>
                                    <p:cond delay="1000"/>
                                  </p:stCondLst>
                                  <p:childTnLst>
                                    <p:animScale>
                                      <p:cBhvr>
                                        <p:cTn id="771" dur="1000" fill="hold"/>
                                        <p:tgtEl>
                                          <p:spTgt spid="39"/>
                                        </p:tgtEl>
                                      </p:cBhvr>
                                      <p:by x="200000" y="200000"/>
                                    </p:animScale>
                                  </p:childTnLst>
                                </p:cTn>
                              </p:par>
                              <p:par>
                                <p:cTn id="772" presetID="42" presetClass="path" presetSubtype="0" accel="50000" decel="50000" fill="hold" nodeType="withEffect">
                                  <p:stCondLst>
                                    <p:cond delay="1000"/>
                                  </p:stCondLst>
                                  <p:childTnLst>
                                    <p:animMotion origin="layout" path="M 1.38889E-6 3.7037E-7 L -0.34583 -0.07454 " pathEditMode="relative" rAng="0" ptsTypes="AA">
                                      <p:cBhvr>
                                        <p:cTn id="773" dur="1000" spd="-100000" fill="hold"/>
                                        <p:tgtEl>
                                          <p:spTgt spid="39"/>
                                        </p:tgtEl>
                                        <p:attrNameLst>
                                          <p:attrName>ppt_x</p:attrName>
                                          <p:attrName>ppt_y</p:attrName>
                                        </p:attrNameLst>
                                      </p:cBhvr>
                                      <p:rCtr x="-17292" y="-3727"/>
                                    </p:animMotion>
                                  </p:childTnLst>
                                </p:cTn>
                              </p:par>
                              <p:par>
                                <p:cTn id="774" presetID="6" presetClass="emph" presetSubtype="0" fill="hold" nodeType="withEffect">
                                  <p:stCondLst>
                                    <p:cond delay="0"/>
                                  </p:stCondLst>
                                  <p:childTnLst>
                                    <p:animScale>
                                      <p:cBhvr>
                                        <p:cTn id="775" dur="1000" fill="hold"/>
                                        <p:tgtEl>
                                          <p:spTgt spid="40"/>
                                        </p:tgtEl>
                                      </p:cBhvr>
                                      <p:by x="15000" y="15000"/>
                                    </p:animScale>
                                  </p:childTnLst>
                                </p:cTn>
                              </p:par>
                              <p:par>
                                <p:cTn id="776" presetID="42" presetClass="path" presetSubtype="0" accel="50000" decel="50000" fill="hold" nodeType="withEffect">
                                  <p:stCondLst>
                                    <p:cond delay="0"/>
                                  </p:stCondLst>
                                  <p:childTnLst>
                                    <p:animMotion origin="layout" path="M 2.77778E-7 3.7037E-6 L -0.2816 0.07037 " pathEditMode="relative" rAng="0" ptsTypes="AA">
                                      <p:cBhvr>
                                        <p:cTn id="777" dur="1000" fill="hold"/>
                                        <p:tgtEl>
                                          <p:spTgt spid="40"/>
                                        </p:tgtEl>
                                        <p:attrNameLst>
                                          <p:attrName>ppt_x</p:attrName>
                                          <p:attrName>ppt_y</p:attrName>
                                        </p:attrNameLst>
                                      </p:cBhvr>
                                      <p:rCtr x="-14080" y="3519"/>
                                    </p:animMotion>
                                  </p:childTnLst>
                                </p:cTn>
                              </p:par>
                              <p:par>
                                <p:cTn id="778" presetID="42" presetClass="path" presetSubtype="0" accel="50000" decel="50000" fill="hold" grpId="2" nodeType="withEffect">
                                  <p:stCondLst>
                                    <p:cond delay="0"/>
                                  </p:stCondLst>
                                  <p:childTnLst>
                                    <p:animMotion origin="layout" path="M 0 7.40741E-7 L -0.26962 -0.46759 " pathEditMode="relative" rAng="0" ptsTypes="AA">
                                      <p:cBhvr>
                                        <p:cTn id="779" dur="1000" fill="hold"/>
                                        <p:tgtEl>
                                          <p:spTgt spid="42"/>
                                        </p:tgtEl>
                                        <p:attrNameLst>
                                          <p:attrName>ppt_x</p:attrName>
                                          <p:attrName>ppt_y</p:attrName>
                                        </p:attrNameLst>
                                      </p:cBhvr>
                                      <p:rCtr x="-13490" y="-23380"/>
                                    </p:animMotion>
                                  </p:childTnLst>
                                </p:cTn>
                              </p:par>
                              <p:par>
                                <p:cTn id="780" presetID="23" presetClass="exit" presetSubtype="32" fill="hold" grpId="3" nodeType="withEffect">
                                  <p:stCondLst>
                                    <p:cond delay="0"/>
                                  </p:stCondLst>
                                  <p:childTnLst>
                                    <p:anim calcmode="lin" valueType="num">
                                      <p:cBhvr>
                                        <p:cTn id="781" dur="1000"/>
                                        <p:tgtEl>
                                          <p:spTgt spid="42"/>
                                        </p:tgtEl>
                                        <p:attrNameLst>
                                          <p:attrName>ppt_w</p:attrName>
                                        </p:attrNameLst>
                                      </p:cBhvr>
                                      <p:tavLst>
                                        <p:tav tm="0">
                                          <p:val>
                                            <p:strVal val="ppt_w"/>
                                          </p:val>
                                        </p:tav>
                                        <p:tav tm="100000">
                                          <p:val>
                                            <p:fltVal val="0"/>
                                          </p:val>
                                        </p:tav>
                                      </p:tavLst>
                                    </p:anim>
                                    <p:anim calcmode="lin" valueType="num">
                                      <p:cBhvr>
                                        <p:cTn id="782" dur="1000"/>
                                        <p:tgtEl>
                                          <p:spTgt spid="42"/>
                                        </p:tgtEl>
                                        <p:attrNameLst>
                                          <p:attrName>ppt_h</p:attrName>
                                        </p:attrNameLst>
                                      </p:cBhvr>
                                      <p:tavLst>
                                        <p:tav tm="0">
                                          <p:val>
                                            <p:strVal val="ppt_h"/>
                                          </p:val>
                                        </p:tav>
                                        <p:tav tm="100000">
                                          <p:val>
                                            <p:fltVal val="0"/>
                                          </p:val>
                                        </p:tav>
                                      </p:tavLst>
                                    </p:anim>
                                    <p:set>
                                      <p:cBhvr>
                                        <p:cTn id="783" dur="1" fill="hold">
                                          <p:stCondLst>
                                            <p:cond delay="999"/>
                                          </p:stCondLst>
                                        </p:cTn>
                                        <p:tgtEl>
                                          <p:spTgt spid="42"/>
                                        </p:tgtEl>
                                        <p:attrNameLst>
                                          <p:attrName>style.visibility</p:attrName>
                                        </p:attrNameLst>
                                      </p:cBhvr>
                                      <p:to>
                                        <p:strVal val="hidden"/>
                                      </p:to>
                                    </p:set>
                                  </p:childTnLst>
                                </p:cTn>
                              </p:par>
                            </p:childTnLst>
                          </p:cTn>
                        </p:par>
                        <p:par>
                          <p:cTn id="784" fill="hold">
                            <p:stCondLst>
                              <p:cond delay="2000"/>
                            </p:stCondLst>
                            <p:childTnLst>
                              <p:par>
                                <p:cTn id="785" presetID="9" presetClass="entr" presetSubtype="0" fill="hold" nodeType="afterEffect">
                                  <p:stCondLst>
                                    <p:cond delay="0"/>
                                  </p:stCondLst>
                                  <p:childTnLst>
                                    <p:set>
                                      <p:cBhvr>
                                        <p:cTn id="786" dur="1" fill="hold">
                                          <p:stCondLst>
                                            <p:cond delay="0"/>
                                          </p:stCondLst>
                                        </p:cTn>
                                        <p:tgtEl>
                                          <p:spTgt spid="67"/>
                                        </p:tgtEl>
                                        <p:attrNameLst>
                                          <p:attrName>style.visibility</p:attrName>
                                        </p:attrNameLst>
                                      </p:cBhvr>
                                      <p:to>
                                        <p:strVal val="visible"/>
                                      </p:to>
                                    </p:set>
                                    <p:animEffect transition="in" filter="dissolve">
                                      <p:cBhvr>
                                        <p:cTn id="787" dur="1250"/>
                                        <p:tgtEl>
                                          <p:spTgt spid="67"/>
                                        </p:tgtEl>
                                      </p:cBhvr>
                                    </p:animEffect>
                                  </p:childTnLst>
                                </p:cTn>
                              </p:par>
                            </p:childTnLst>
                          </p:cTn>
                        </p:par>
                        <p:par>
                          <p:cTn id="788" fill="hold">
                            <p:stCondLst>
                              <p:cond delay="3250"/>
                            </p:stCondLst>
                            <p:childTnLst>
                              <p:par>
                                <p:cTn id="789" presetID="1" presetClass="exit" presetSubtype="0" fill="hold" nodeType="afterEffect">
                                  <p:stCondLst>
                                    <p:cond delay="0"/>
                                  </p:stCondLst>
                                  <p:childTnLst>
                                    <p:set>
                                      <p:cBhvr>
                                        <p:cTn id="790" dur="1" fill="hold">
                                          <p:stCondLst>
                                            <p:cond delay="0"/>
                                          </p:stCondLst>
                                        </p:cTn>
                                        <p:tgtEl>
                                          <p:spTgt spid="39"/>
                                        </p:tgtEl>
                                        <p:attrNameLst>
                                          <p:attrName>style.visibility</p:attrName>
                                        </p:attrNameLst>
                                      </p:cBhvr>
                                      <p:to>
                                        <p:strVal val="hidden"/>
                                      </p:to>
                                    </p:set>
                                  </p:childTnLst>
                                </p:cTn>
                              </p:par>
                            </p:childTnLst>
                          </p:cTn>
                        </p:par>
                      </p:childTnLst>
                    </p:cTn>
                  </p:par>
                  <p:par>
                    <p:cTn id="791" fill="hold">
                      <p:stCondLst>
                        <p:cond delay="indefinite"/>
                      </p:stCondLst>
                      <p:childTnLst>
                        <p:par>
                          <p:cTn id="792" fill="hold">
                            <p:stCondLst>
                              <p:cond delay="0"/>
                            </p:stCondLst>
                            <p:childTnLst>
                              <p:par>
                                <p:cTn id="793" presetID="8" presetClass="emph" presetSubtype="0" fill="hold" grpId="1" nodeType="clickEffect">
                                  <p:stCondLst>
                                    <p:cond delay="0"/>
                                  </p:stCondLst>
                                  <p:childTnLst>
                                    <p:animRot by="-5400000">
                                      <p:cBhvr>
                                        <p:cTn id="794" dur="1000" fill="hold"/>
                                        <p:tgtEl>
                                          <p:spTgt spid="41"/>
                                        </p:tgtEl>
                                        <p:attrNameLst>
                                          <p:attrName>r</p:attrName>
                                        </p:attrNameLst>
                                      </p:cBhvr>
                                    </p:animRot>
                                  </p:childTnLst>
                                </p:cTn>
                              </p:par>
                              <p:par>
                                <p:cTn id="795" presetID="6" presetClass="emph" presetSubtype="0" fill="hold" grpId="2" nodeType="withEffect">
                                  <p:stCondLst>
                                    <p:cond delay="0"/>
                                  </p:stCondLst>
                                  <p:childTnLst>
                                    <p:animScale>
                                      <p:cBhvr>
                                        <p:cTn id="796" dur="1000" fill="hold"/>
                                        <p:tgtEl>
                                          <p:spTgt spid="41"/>
                                        </p:tgtEl>
                                      </p:cBhvr>
                                      <p:by x="30000" y="30000"/>
                                    </p:animScale>
                                  </p:childTnLst>
                                </p:cTn>
                              </p:par>
                              <p:par>
                                <p:cTn id="797" presetID="42" presetClass="path" presetSubtype="0" accel="50000" decel="50000" fill="hold" grpId="2" nodeType="withEffect">
                                  <p:stCondLst>
                                    <p:cond delay="0"/>
                                  </p:stCondLst>
                                  <p:childTnLst>
                                    <p:animMotion origin="layout" path="M -1.11111E-6 -3.7037E-6 L -0.27986 -0.33009 " pathEditMode="relative" rAng="0" ptsTypes="AA">
                                      <p:cBhvr>
                                        <p:cTn id="798" dur="1000" fill="hold"/>
                                        <p:tgtEl>
                                          <p:spTgt spid="158"/>
                                        </p:tgtEl>
                                        <p:attrNameLst>
                                          <p:attrName>ppt_x</p:attrName>
                                          <p:attrName>ppt_y</p:attrName>
                                        </p:attrNameLst>
                                      </p:cBhvr>
                                      <p:rCtr x="-13993" y="-16505"/>
                                    </p:animMotion>
                                  </p:childTnLst>
                                </p:cTn>
                              </p:par>
                              <p:par>
                                <p:cTn id="799" presetID="42" presetClass="path" presetSubtype="0" accel="50000" decel="50000" fill="hold" grpId="3" nodeType="withEffect">
                                  <p:stCondLst>
                                    <p:cond delay="0"/>
                                  </p:stCondLst>
                                  <p:childTnLst>
                                    <p:animMotion origin="layout" path="M 4.44444E-6 3.7037E-6 L -0.10382 -0.05556 " pathEditMode="relative" rAng="0" ptsTypes="AA">
                                      <p:cBhvr>
                                        <p:cTn id="800" dur="1000" fill="hold"/>
                                        <p:tgtEl>
                                          <p:spTgt spid="41"/>
                                        </p:tgtEl>
                                        <p:attrNameLst>
                                          <p:attrName>ppt_x</p:attrName>
                                          <p:attrName>ppt_y</p:attrName>
                                        </p:attrNameLst>
                                      </p:cBhvr>
                                      <p:rCtr x="-5191" y="-2778"/>
                                    </p:animMotion>
                                  </p:childTnLst>
                                </p:cTn>
                              </p:par>
                              <p:par>
                                <p:cTn id="801" presetID="23" presetClass="exit" presetSubtype="32" fill="hold" grpId="3" nodeType="withEffect">
                                  <p:stCondLst>
                                    <p:cond delay="0"/>
                                  </p:stCondLst>
                                  <p:childTnLst>
                                    <p:anim calcmode="lin" valueType="num">
                                      <p:cBhvr>
                                        <p:cTn id="802" dur="1000"/>
                                        <p:tgtEl>
                                          <p:spTgt spid="158"/>
                                        </p:tgtEl>
                                        <p:attrNameLst>
                                          <p:attrName>ppt_w</p:attrName>
                                        </p:attrNameLst>
                                      </p:cBhvr>
                                      <p:tavLst>
                                        <p:tav tm="0">
                                          <p:val>
                                            <p:strVal val="ppt_w"/>
                                          </p:val>
                                        </p:tav>
                                        <p:tav tm="100000">
                                          <p:val>
                                            <p:fltVal val="0"/>
                                          </p:val>
                                        </p:tav>
                                      </p:tavLst>
                                    </p:anim>
                                    <p:anim calcmode="lin" valueType="num">
                                      <p:cBhvr>
                                        <p:cTn id="803" dur="1000"/>
                                        <p:tgtEl>
                                          <p:spTgt spid="158"/>
                                        </p:tgtEl>
                                        <p:attrNameLst>
                                          <p:attrName>ppt_h</p:attrName>
                                        </p:attrNameLst>
                                      </p:cBhvr>
                                      <p:tavLst>
                                        <p:tav tm="0">
                                          <p:val>
                                            <p:strVal val="ppt_h"/>
                                          </p:val>
                                        </p:tav>
                                        <p:tav tm="100000">
                                          <p:val>
                                            <p:fltVal val="0"/>
                                          </p:val>
                                        </p:tav>
                                      </p:tavLst>
                                    </p:anim>
                                    <p:set>
                                      <p:cBhvr>
                                        <p:cTn id="804" dur="1" fill="hold">
                                          <p:stCondLst>
                                            <p:cond delay="999"/>
                                          </p:stCondLst>
                                        </p:cTn>
                                        <p:tgtEl>
                                          <p:spTgt spid="158"/>
                                        </p:tgtEl>
                                        <p:attrNameLst>
                                          <p:attrName>style.visibility</p:attrName>
                                        </p:attrNameLst>
                                      </p:cBhvr>
                                      <p:to>
                                        <p:strVal val="hidden"/>
                                      </p:to>
                                    </p:set>
                                  </p:childTnLst>
                                </p:cTn>
                              </p:par>
                            </p:childTnLst>
                          </p:cTn>
                        </p:par>
                        <p:par>
                          <p:cTn id="805" fill="hold">
                            <p:stCondLst>
                              <p:cond delay="1000"/>
                            </p:stCondLst>
                            <p:childTnLst>
                              <p:par>
                                <p:cTn id="806" presetID="12" presetClass="entr" presetSubtype="8" fill="hold" grpId="0" nodeType="afterEffect">
                                  <p:stCondLst>
                                    <p:cond delay="0"/>
                                  </p:stCondLst>
                                  <p:childTnLst>
                                    <p:set>
                                      <p:cBhvr>
                                        <p:cTn id="807" dur="1" fill="hold">
                                          <p:stCondLst>
                                            <p:cond delay="0"/>
                                          </p:stCondLst>
                                        </p:cTn>
                                        <p:tgtEl>
                                          <p:spTgt spid="123"/>
                                        </p:tgtEl>
                                        <p:attrNameLst>
                                          <p:attrName>style.visibility</p:attrName>
                                        </p:attrNameLst>
                                      </p:cBhvr>
                                      <p:to>
                                        <p:strVal val="visible"/>
                                      </p:to>
                                    </p:set>
                                    <p:anim calcmode="lin" valueType="num">
                                      <p:cBhvr additive="base">
                                        <p:cTn id="808" dur="500"/>
                                        <p:tgtEl>
                                          <p:spTgt spid="123"/>
                                        </p:tgtEl>
                                        <p:attrNameLst>
                                          <p:attrName>ppt_x</p:attrName>
                                        </p:attrNameLst>
                                      </p:cBhvr>
                                      <p:tavLst>
                                        <p:tav tm="0">
                                          <p:val>
                                            <p:strVal val="#ppt_x-#ppt_w*1.125000"/>
                                          </p:val>
                                        </p:tav>
                                        <p:tav tm="100000">
                                          <p:val>
                                            <p:strVal val="#ppt_x"/>
                                          </p:val>
                                        </p:tav>
                                      </p:tavLst>
                                    </p:anim>
                                    <p:animEffect transition="in" filter="wipe(right)">
                                      <p:cBhvr>
                                        <p:cTn id="809" dur="500"/>
                                        <p:tgtEl>
                                          <p:spTgt spid="123"/>
                                        </p:tgtEl>
                                      </p:cBhvr>
                                    </p:animEffect>
                                  </p:childTnLst>
                                </p:cTn>
                              </p:par>
                              <p:par>
                                <p:cTn id="810" presetID="23" presetClass="entr" presetSubtype="16" fill="hold" grpId="0" nodeType="withEffect">
                                  <p:stCondLst>
                                    <p:cond delay="500"/>
                                  </p:stCondLst>
                                  <p:childTnLst>
                                    <p:set>
                                      <p:cBhvr>
                                        <p:cTn id="811" dur="1" fill="hold">
                                          <p:stCondLst>
                                            <p:cond delay="0"/>
                                          </p:stCondLst>
                                        </p:cTn>
                                        <p:tgtEl>
                                          <p:spTgt spid="161"/>
                                        </p:tgtEl>
                                        <p:attrNameLst>
                                          <p:attrName>style.visibility</p:attrName>
                                        </p:attrNameLst>
                                      </p:cBhvr>
                                      <p:to>
                                        <p:strVal val="visible"/>
                                      </p:to>
                                    </p:set>
                                    <p:anim calcmode="lin" valueType="num">
                                      <p:cBhvr>
                                        <p:cTn id="812" dur="1000" fill="hold"/>
                                        <p:tgtEl>
                                          <p:spTgt spid="161"/>
                                        </p:tgtEl>
                                        <p:attrNameLst>
                                          <p:attrName>ppt_w</p:attrName>
                                        </p:attrNameLst>
                                      </p:cBhvr>
                                      <p:tavLst>
                                        <p:tav tm="0">
                                          <p:val>
                                            <p:fltVal val="0"/>
                                          </p:val>
                                        </p:tav>
                                        <p:tav tm="100000">
                                          <p:val>
                                            <p:strVal val="#ppt_w"/>
                                          </p:val>
                                        </p:tav>
                                      </p:tavLst>
                                    </p:anim>
                                    <p:anim calcmode="lin" valueType="num">
                                      <p:cBhvr>
                                        <p:cTn id="813" dur="1000" fill="hold"/>
                                        <p:tgtEl>
                                          <p:spTgt spid="161"/>
                                        </p:tgtEl>
                                        <p:attrNameLst>
                                          <p:attrName>ppt_h</p:attrName>
                                        </p:attrNameLst>
                                      </p:cBhvr>
                                      <p:tavLst>
                                        <p:tav tm="0">
                                          <p:val>
                                            <p:fltVal val="0"/>
                                          </p:val>
                                        </p:tav>
                                        <p:tav tm="100000">
                                          <p:val>
                                            <p:strVal val="#ppt_h"/>
                                          </p:val>
                                        </p:tav>
                                      </p:tavLst>
                                    </p:anim>
                                  </p:childTnLst>
                                </p:cTn>
                              </p:par>
                              <p:par>
                                <p:cTn id="814" presetID="42" presetClass="path" presetSubtype="0" accel="50000" decel="50000" fill="hold" grpId="1" nodeType="withEffect">
                                  <p:stCondLst>
                                    <p:cond delay="500"/>
                                  </p:stCondLst>
                                  <p:childTnLst>
                                    <p:animMotion origin="layout" path="M 5E-6 -4.07407E-6 L -0.16579 -0.25301 " pathEditMode="relative" rAng="0" ptsTypes="AA">
                                      <p:cBhvr>
                                        <p:cTn id="815" dur="1000" spd="-100000" fill="hold"/>
                                        <p:tgtEl>
                                          <p:spTgt spid="161"/>
                                        </p:tgtEl>
                                        <p:attrNameLst>
                                          <p:attrName>ppt_x</p:attrName>
                                          <p:attrName>ppt_y</p:attrName>
                                        </p:attrNameLst>
                                      </p:cBhvr>
                                      <p:rCtr x="-8229" y="-12685"/>
                                    </p:animMotion>
                                  </p:childTnLst>
                                </p:cTn>
                              </p:par>
                              <p:par>
                                <p:cTn id="816" presetID="9" presetClass="entr" presetSubtype="0" fill="hold" nodeType="withEffect">
                                  <p:stCondLst>
                                    <p:cond delay="2000"/>
                                  </p:stCondLst>
                                  <p:childTnLst>
                                    <p:set>
                                      <p:cBhvr>
                                        <p:cTn id="817" dur="1" fill="hold">
                                          <p:stCondLst>
                                            <p:cond delay="0"/>
                                          </p:stCondLst>
                                        </p:cTn>
                                        <p:tgtEl>
                                          <p:spTgt spid="94"/>
                                        </p:tgtEl>
                                        <p:attrNameLst>
                                          <p:attrName>style.visibility</p:attrName>
                                        </p:attrNameLst>
                                      </p:cBhvr>
                                      <p:to>
                                        <p:strVal val="visible"/>
                                      </p:to>
                                    </p:set>
                                    <p:animEffect transition="in" filter="dissolve">
                                      <p:cBhvr>
                                        <p:cTn id="818" dur="1250"/>
                                        <p:tgtEl>
                                          <p:spTgt spid="94"/>
                                        </p:tgtEl>
                                      </p:cBhvr>
                                    </p:animEffect>
                                  </p:childTnLst>
                                </p:cTn>
                              </p:par>
                            </p:childTnLst>
                          </p:cTn>
                        </p:par>
                        <p:par>
                          <p:cTn id="819" fill="hold">
                            <p:stCondLst>
                              <p:cond delay="4250"/>
                            </p:stCondLst>
                            <p:childTnLst>
                              <p:par>
                                <p:cTn id="820" presetID="1" presetClass="exit" presetSubtype="0" fill="hold" nodeType="afterEffect">
                                  <p:stCondLst>
                                    <p:cond delay="0"/>
                                  </p:stCondLst>
                                  <p:childTnLst>
                                    <p:set>
                                      <p:cBhvr>
                                        <p:cTn id="821" dur="1" fill="hold">
                                          <p:stCondLst>
                                            <p:cond delay="0"/>
                                          </p:stCondLst>
                                        </p:cTn>
                                        <p:tgtEl>
                                          <p:spTgt spid="67"/>
                                        </p:tgtEl>
                                        <p:attrNameLst>
                                          <p:attrName>style.visibility</p:attrName>
                                        </p:attrNameLst>
                                      </p:cBhvr>
                                      <p:to>
                                        <p:strVal val="hidden"/>
                                      </p:to>
                                    </p:set>
                                  </p:childTnLst>
                                </p:cTn>
                              </p:par>
                            </p:childTnLst>
                          </p:cTn>
                        </p:par>
                      </p:childTnLst>
                    </p:cTn>
                  </p:par>
                  <p:par>
                    <p:cTn id="822" fill="hold">
                      <p:stCondLst>
                        <p:cond delay="indefinite"/>
                      </p:stCondLst>
                      <p:childTnLst>
                        <p:par>
                          <p:cTn id="823" fill="hold">
                            <p:stCondLst>
                              <p:cond delay="0"/>
                            </p:stCondLst>
                            <p:childTnLst>
                              <p:par>
                                <p:cTn id="824" presetID="42" presetClass="path" presetSubtype="0" accel="50000" decel="50000" fill="hold" grpId="2" nodeType="clickEffect">
                                  <p:stCondLst>
                                    <p:cond delay="0"/>
                                  </p:stCondLst>
                                  <p:childTnLst>
                                    <p:animMotion origin="layout" path="M 5E-6 -4.07407E-6 L -0.1658 -0.25301 " pathEditMode="relative" rAng="0" ptsTypes="AA">
                                      <p:cBhvr>
                                        <p:cTn id="825" dur="1000" fill="hold"/>
                                        <p:tgtEl>
                                          <p:spTgt spid="161"/>
                                        </p:tgtEl>
                                        <p:attrNameLst>
                                          <p:attrName>ppt_x</p:attrName>
                                          <p:attrName>ppt_y</p:attrName>
                                        </p:attrNameLst>
                                      </p:cBhvr>
                                      <p:rCtr x="-8038" y="-12685"/>
                                    </p:animMotion>
                                  </p:childTnLst>
                                </p:cTn>
                              </p:par>
                              <p:par>
                                <p:cTn id="826" presetID="23" presetClass="exit" presetSubtype="32" fill="hold" grpId="3" nodeType="withEffect">
                                  <p:stCondLst>
                                    <p:cond delay="0"/>
                                  </p:stCondLst>
                                  <p:childTnLst>
                                    <p:anim calcmode="lin" valueType="num">
                                      <p:cBhvr>
                                        <p:cTn id="827" dur="1000"/>
                                        <p:tgtEl>
                                          <p:spTgt spid="161"/>
                                        </p:tgtEl>
                                        <p:attrNameLst>
                                          <p:attrName>ppt_w</p:attrName>
                                        </p:attrNameLst>
                                      </p:cBhvr>
                                      <p:tavLst>
                                        <p:tav tm="0">
                                          <p:val>
                                            <p:strVal val="ppt_w"/>
                                          </p:val>
                                        </p:tav>
                                        <p:tav tm="100000">
                                          <p:val>
                                            <p:fltVal val="0"/>
                                          </p:val>
                                        </p:tav>
                                      </p:tavLst>
                                    </p:anim>
                                    <p:anim calcmode="lin" valueType="num">
                                      <p:cBhvr>
                                        <p:cTn id="828" dur="1000"/>
                                        <p:tgtEl>
                                          <p:spTgt spid="161"/>
                                        </p:tgtEl>
                                        <p:attrNameLst>
                                          <p:attrName>ppt_h</p:attrName>
                                        </p:attrNameLst>
                                      </p:cBhvr>
                                      <p:tavLst>
                                        <p:tav tm="0">
                                          <p:val>
                                            <p:strVal val="ppt_h"/>
                                          </p:val>
                                        </p:tav>
                                        <p:tav tm="100000">
                                          <p:val>
                                            <p:fltVal val="0"/>
                                          </p:val>
                                        </p:tav>
                                      </p:tavLst>
                                    </p:anim>
                                    <p:set>
                                      <p:cBhvr>
                                        <p:cTn id="829" dur="1" fill="hold">
                                          <p:stCondLst>
                                            <p:cond delay="999"/>
                                          </p:stCondLst>
                                        </p:cTn>
                                        <p:tgtEl>
                                          <p:spTgt spid="161"/>
                                        </p:tgtEl>
                                        <p:attrNameLst>
                                          <p:attrName>style.visibility</p:attrName>
                                        </p:attrNameLst>
                                      </p:cBhvr>
                                      <p:to>
                                        <p:strVal val="hidden"/>
                                      </p:to>
                                    </p:set>
                                  </p:childTnLst>
                                </p:cTn>
                              </p:par>
                              <p:par>
                                <p:cTn id="830" presetID="22" presetClass="entr" presetSubtype="8" fill="hold" grpId="0" nodeType="withEffect">
                                  <p:stCondLst>
                                    <p:cond delay="750"/>
                                  </p:stCondLst>
                                  <p:childTnLst>
                                    <p:set>
                                      <p:cBhvr>
                                        <p:cTn id="831" dur="1" fill="hold">
                                          <p:stCondLst>
                                            <p:cond delay="0"/>
                                          </p:stCondLst>
                                        </p:cTn>
                                        <p:tgtEl>
                                          <p:spTgt spid="127"/>
                                        </p:tgtEl>
                                        <p:attrNameLst>
                                          <p:attrName>style.visibility</p:attrName>
                                        </p:attrNameLst>
                                      </p:cBhvr>
                                      <p:to>
                                        <p:strVal val="visible"/>
                                      </p:to>
                                    </p:set>
                                    <p:animEffect transition="in" filter="wipe(left)">
                                      <p:cBhvr>
                                        <p:cTn id="832" dur="750"/>
                                        <p:tgtEl>
                                          <p:spTgt spid="127"/>
                                        </p:tgtEl>
                                      </p:cBhvr>
                                    </p:animEffect>
                                  </p:childTnLst>
                                </p:cTn>
                              </p:par>
                              <p:par>
                                <p:cTn id="833" presetID="22" presetClass="exit" presetSubtype="8" fill="hold" grpId="1" nodeType="withEffect">
                                  <p:stCondLst>
                                    <p:cond delay="780"/>
                                  </p:stCondLst>
                                  <p:childTnLst>
                                    <p:animEffect transition="out" filter="wipe(left)">
                                      <p:cBhvr>
                                        <p:cTn id="834" dur="740"/>
                                        <p:tgtEl>
                                          <p:spTgt spid="123"/>
                                        </p:tgtEl>
                                      </p:cBhvr>
                                    </p:animEffect>
                                    <p:set>
                                      <p:cBhvr>
                                        <p:cTn id="835" dur="1" fill="hold">
                                          <p:stCondLst>
                                            <p:cond delay="739"/>
                                          </p:stCondLst>
                                        </p:cTn>
                                        <p:tgtEl>
                                          <p:spTgt spid="123"/>
                                        </p:tgtEl>
                                        <p:attrNameLst>
                                          <p:attrName>style.visibility</p:attrName>
                                        </p:attrNameLst>
                                      </p:cBhvr>
                                      <p:to>
                                        <p:strVal val="hidden"/>
                                      </p:to>
                                    </p:set>
                                  </p:childTnLst>
                                </p:cTn>
                              </p:par>
                              <p:par>
                                <p:cTn id="836" presetID="23" presetClass="entr" presetSubtype="16" fill="hold" grpId="0" nodeType="withEffect">
                                  <p:stCondLst>
                                    <p:cond delay="1500"/>
                                  </p:stCondLst>
                                  <p:childTnLst>
                                    <p:set>
                                      <p:cBhvr>
                                        <p:cTn id="837" dur="1" fill="hold">
                                          <p:stCondLst>
                                            <p:cond delay="0"/>
                                          </p:stCondLst>
                                        </p:cTn>
                                        <p:tgtEl>
                                          <p:spTgt spid="167"/>
                                        </p:tgtEl>
                                        <p:attrNameLst>
                                          <p:attrName>style.visibility</p:attrName>
                                        </p:attrNameLst>
                                      </p:cBhvr>
                                      <p:to>
                                        <p:strVal val="visible"/>
                                      </p:to>
                                    </p:set>
                                    <p:anim calcmode="lin" valueType="num">
                                      <p:cBhvr>
                                        <p:cTn id="838" dur="1000" fill="hold"/>
                                        <p:tgtEl>
                                          <p:spTgt spid="167"/>
                                        </p:tgtEl>
                                        <p:attrNameLst>
                                          <p:attrName>ppt_w</p:attrName>
                                        </p:attrNameLst>
                                      </p:cBhvr>
                                      <p:tavLst>
                                        <p:tav tm="0">
                                          <p:val>
                                            <p:fltVal val="0"/>
                                          </p:val>
                                        </p:tav>
                                        <p:tav tm="100000">
                                          <p:val>
                                            <p:strVal val="#ppt_w"/>
                                          </p:val>
                                        </p:tav>
                                      </p:tavLst>
                                    </p:anim>
                                    <p:anim calcmode="lin" valueType="num">
                                      <p:cBhvr>
                                        <p:cTn id="839" dur="1000" fill="hold"/>
                                        <p:tgtEl>
                                          <p:spTgt spid="167"/>
                                        </p:tgtEl>
                                        <p:attrNameLst>
                                          <p:attrName>ppt_h</p:attrName>
                                        </p:attrNameLst>
                                      </p:cBhvr>
                                      <p:tavLst>
                                        <p:tav tm="0">
                                          <p:val>
                                            <p:fltVal val="0"/>
                                          </p:val>
                                        </p:tav>
                                        <p:tav tm="100000">
                                          <p:val>
                                            <p:strVal val="#ppt_h"/>
                                          </p:val>
                                        </p:tav>
                                      </p:tavLst>
                                    </p:anim>
                                  </p:childTnLst>
                                </p:cTn>
                              </p:par>
                              <p:par>
                                <p:cTn id="840" presetID="42" presetClass="path" presetSubtype="0" accel="50000" decel="50000" fill="hold" grpId="1" nodeType="withEffect">
                                  <p:stCondLst>
                                    <p:cond delay="1500"/>
                                  </p:stCondLst>
                                  <p:childTnLst>
                                    <p:animMotion origin="layout" path="M 0 -4.07407E-6 L -0.16267 -0.25301 " pathEditMode="relative" rAng="0" ptsTypes="AA">
                                      <p:cBhvr>
                                        <p:cTn id="841" dur="1000" spd="-100000" fill="hold"/>
                                        <p:tgtEl>
                                          <p:spTgt spid="167"/>
                                        </p:tgtEl>
                                        <p:attrNameLst>
                                          <p:attrName>ppt_x</p:attrName>
                                          <p:attrName>ppt_y</p:attrName>
                                        </p:attrNameLst>
                                      </p:cBhvr>
                                      <p:rCtr x="-8038" y="-12685"/>
                                    </p:animMotion>
                                  </p:childTnLst>
                                </p:cTn>
                              </p:par>
                            </p:childTnLst>
                          </p:cTn>
                        </p:par>
                        <p:par>
                          <p:cTn id="842" fill="hold">
                            <p:stCondLst>
                              <p:cond delay="2500"/>
                            </p:stCondLst>
                            <p:childTnLst>
                              <p:par>
                                <p:cTn id="843" presetID="9" presetClass="entr" presetSubtype="0" fill="hold" nodeType="afterEffect">
                                  <p:stCondLst>
                                    <p:cond delay="500"/>
                                  </p:stCondLst>
                                  <p:childTnLst>
                                    <p:set>
                                      <p:cBhvr>
                                        <p:cTn id="844" dur="1" fill="hold">
                                          <p:stCondLst>
                                            <p:cond delay="0"/>
                                          </p:stCondLst>
                                        </p:cTn>
                                        <p:tgtEl>
                                          <p:spTgt spid="98"/>
                                        </p:tgtEl>
                                        <p:attrNameLst>
                                          <p:attrName>style.visibility</p:attrName>
                                        </p:attrNameLst>
                                      </p:cBhvr>
                                      <p:to>
                                        <p:strVal val="visible"/>
                                      </p:to>
                                    </p:set>
                                    <p:animEffect transition="in" filter="dissolve">
                                      <p:cBhvr>
                                        <p:cTn id="845" dur="1250"/>
                                        <p:tgtEl>
                                          <p:spTgt spid="98"/>
                                        </p:tgtEl>
                                      </p:cBhvr>
                                    </p:animEffect>
                                  </p:childTnLst>
                                </p:cTn>
                              </p:par>
                            </p:childTnLst>
                          </p:cTn>
                        </p:par>
                        <p:par>
                          <p:cTn id="846" fill="hold">
                            <p:stCondLst>
                              <p:cond delay="4250"/>
                            </p:stCondLst>
                            <p:childTnLst>
                              <p:par>
                                <p:cTn id="847" presetID="1" presetClass="exit" presetSubtype="0" fill="hold" nodeType="afterEffect">
                                  <p:stCondLst>
                                    <p:cond delay="0"/>
                                  </p:stCondLst>
                                  <p:childTnLst>
                                    <p:set>
                                      <p:cBhvr>
                                        <p:cTn id="848" dur="1" fill="hold">
                                          <p:stCondLst>
                                            <p:cond delay="0"/>
                                          </p:stCondLst>
                                        </p:cTn>
                                        <p:tgtEl>
                                          <p:spTgt spid="94"/>
                                        </p:tgtEl>
                                        <p:attrNameLst>
                                          <p:attrName>style.visibility</p:attrName>
                                        </p:attrNameLst>
                                      </p:cBhvr>
                                      <p:to>
                                        <p:strVal val="hidden"/>
                                      </p:to>
                                    </p:set>
                                  </p:childTnLst>
                                </p:cTn>
                              </p:par>
                            </p:childTnLst>
                          </p:cTn>
                        </p:par>
                      </p:childTnLst>
                    </p:cTn>
                  </p:par>
                  <p:par>
                    <p:cTn id="849" fill="hold">
                      <p:stCondLst>
                        <p:cond delay="indefinite"/>
                      </p:stCondLst>
                      <p:childTnLst>
                        <p:par>
                          <p:cTn id="850" fill="hold">
                            <p:stCondLst>
                              <p:cond delay="0"/>
                            </p:stCondLst>
                            <p:childTnLst>
                              <p:par>
                                <p:cTn id="851" presetID="42" presetClass="path" presetSubtype="0" accel="50000" decel="50000" fill="hold" grpId="2" nodeType="clickEffect">
                                  <p:stCondLst>
                                    <p:cond delay="0"/>
                                  </p:stCondLst>
                                  <p:childTnLst>
                                    <p:animMotion origin="layout" path="M 0 -4.07407E-6 L -0.19427 -0.25208 " pathEditMode="relative" rAng="0" ptsTypes="AA">
                                      <p:cBhvr>
                                        <p:cTn id="852" dur="1000" fill="hold"/>
                                        <p:tgtEl>
                                          <p:spTgt spid="167"/>
                                        </p:tgtEl>
                                        <p:attrNameLst>
                                          <p:attrName>ppt_x</p:attrName>
                                          <p:attrName>ppt_y</p:attrName>
                                        </p:attrNameLst>
                                      </p:cBhvr>
                                      <p:rCtr x="-9722" y="-12616"/>
                                    </p:animMotion>
                                  </p:childTnLst>
                                </p:cTn>
                              </p:par>
                              <p:par>
                                <p:cTn id="853" presetID="23" presetClass="exit" presetSubtype="32" fill="hold" grpId="3" nodeType="withEffect">
                                  <p:stCondLst>
                                    <p:cond delay="0"/>
                                  </p:stCondLst>
                                  <p:childTnLst>
                                    <p:anim calcmode="lin" valueType="num">
                                      <p:cBhvr>
                                        <p:cTn id="854" dur="1000"/>
                                        <p:tgtEl>
                                          <p:spTgt spid="167"/>
                                        </p:tgtEl>
                                        <p:attrNameLst>
                                          <p:attrName>ppt_w</p:attrName>
                                        </p:attrNameLst>
                                      </p:cBhvr>
                                      <p:tavLst>
                                        <p:tav tm="0">
                                          <p:val>
                                            <p:strVal val="ppt_w"/>
                                          </p:val>
                                        </p:tav>
                                        <p:tav tm="100000">
                                          <p:val>
                                            <p:fltVal val="0"/>
                                          </p:val>
                                        </p:tav>
                                      </p:tavLst>
                                    </p:anim>
                                    <p:anim calcmode="lin" valueType="num">
                                      <p:cBhvr>
                                        <p:cTn id="855" dur="1000"/>
                                        <p:tgtEl>
                                          <p:spTgt spid="167"/>
                                        </p:tgtEl>
                                        <p:attrNameLst>
                                          <p:attrName>ppt_h</p:attrName>
                                        </p:attrNameLst>
                                      </p:cBhvr>
                                      <p:tavLst>
                                        <p:tav tm="0">
                                          <p:val>
                                            <p:strVal val="ppt_h"/>
                                          </p:val>
                                        </p:tav>
                                        <p:tav tm="100000">
                                          <p:val>
                                            <p:fltVal val="0"/>
                                          </p:val>
                                        </p:tav>
                                      </p:tavLst>
                                    </p:anim>
                                    <p:set>
                                      <p:cBhvr>
                                        <p:cTn id="856" dur="1" fill="hold">
                                          <p:stCondLst>
                                            <p:cond delay="999"/>
                                          </p:stCondLst>
                                        </p:cTn>
                                        <p:tgtEl>
                                          <p:spTgt spid="167"/>
                                        </p:tgtEl>
                                        <p:attrNameLst>
                                          <p:attrName>style.visibility</p:attrName>
                                        </p:attrNameLst>
                                      </p:cBhvr>
                                      <p:to>
                                        <p:strVal val="hidden"/>
                                      </p:to>
                                    </p:set>
                                  </p:childTnLst>
                                </p:cTn>
                              </p:par>
                              <p:par>
                                <p:cTn id="857" presetID="22" presetClass="entr" presetSubtype="8" fill="hold" grpId="0" nodeType="withEffect">
                                  <p:stCondLst>
                                    <p:cond delay="750"/>
                                  </p:stCondLst>
                                  <p:childTnLst>
                                    <p:set>
                                      <p:cBhvr>
                                        <p:cTn id="858" dur="1" fill="hold">
                                          <p:stCondLst>
                                            <p:cond delay="0"/>
                                          </p:stCondLst>
                                        </p:cTn>
                                        <p:tgtEl>
                                          <p:spTgt spid="130"/>
                                        </p:tgtEl>
                                        <p:attrNameLst>
                                          <p:attrName>style.visibility</p:attrName>
                                        </p:attrNameLst>
                                      </p:cBhvr>
                                      <p:to>
                                        <p:strVal val="visible"/>
                                      </p:to>
                                    </p:set>
                                    <p:animEffect transition="in" filter="wipe(left)">
                                      <p:cBhvr>
                                        <p:cTn id="859" dur="750"/>
                                        <p:tgtEl>
                                          <p:spTgt spid="130"/>
                                        </p:tgtEl>
                                      </p:cBhvr>
                                    </p:animEffect>
                                  </p:childTnLst>
                                </p:cTn>
                              </p:par>
                              <p:par>
                                <p:cTn id="860" presetID="22" presetClass="exit" presetSubtype="8" fill="hold" grpId="1" nodeType="withEffect">
                                  <p:stCondLst>
                                    <p:cond delay="780"/>
                                  </p:stCondLst>
                                  <p:childTnLst>
                                    <p:animEffect transition="out" filter="wipe(left)">
                                      <p:cBhvr>
                                        <p:cTn id="861" dur="740"/>
                                        <p:tgtEl>
                                          <p:spTgt spid="127"/>
                                        </p:tgtEl>
                                      </p:cBhvr>
                                    </p:animEffect>
                                    <p:set>
                                      <p:cBhvr>
                                        <p:cTn id="862" dur="1" fill="hold">
                                          <p:stCondLst>
                                            <p:cond delay="739"/>
                                          </p:stCondLst>
                                        </p:cTn>
                                        <p:tgtEl>
                                          <p:spTgt spid="127"/>
                                        </p:tgtEl>
                                        <p:attrNameLst>
                                          <p:attrName>style.visibility</p:attrName>
                                        </p:attrNameLst>
                                      </p:cBhvr>
                                      <p:to>
                                        <p:strVal val="hidden"/>
                                      </p:to>
                                    </p:set>
                                  </p:childTnLst>
                                </p:cTn>
                              </p:par>
                              <p:par>
                                <p:cTn id="863" presetID="23" presetClass="entr" presetSubtype="16" fill="hold" grpId="0" nodeType="withEffect">
                                  <p:stCondLst>
                                    <p:cond delay="1500"/>
                                  </p:stCondLst>
                                  <p:childTnLst>
                                    <p:set>
                                      <p:cBhvr>
                                        <p:cTn id="864" dur="1" fill="hold">
                                          <p:stCondLst>
                                            <p:cond delay="0"/>
                                          </p:stCondLst>
                                        </p:cTn>
                                        <p:tgtEl>
                                          <p:spTgt spid="168"/>
                                        </p:tgtEl>
                                        <p:attrNameLst>
                                          <p:attrName>style.visibility</p:attrName>
                                        </p:attrNameLst>
                                      </p:cBhvr>
                                      <p:to>
                                        <p:strVal val="visible"/>
                                      </p:to>
                                    </p:set>
                                    <p:anim calcmode="lin" valueType="num">
                                      <p:cBhvr>
                                        <p:cTn id="865" dur="1000" fill="hold"/>
                                        <p:tgtEl>
                                          <p:spTgt spid="168"/>
                                        </p:tgtEl>
                                        <p:attrNameLst>
                                          <p:attrName>ppt_w</p:attrName>
                                        </p:attrNameLst>
                                      </p:cBhvr>
                                      <p:tavLst>
                                        <p:tav tm="0">
                                          <p:val>
                                            <p:fltVal val="0"/>
                                          </p:val>
                                        </p:tav>
                                        <p:tav tm="100000">
                                          <p:val>
                                            <p:strVal val="#ppt_w"/>
                                          </p:val>
                                        </p:tav>
                                      </p:tavLst>
                                    </p:anim>
                                    <p:anim calcmode="lin" valueType="num">
                                      <p:cBhvr>
                                        <p:cTn id="866" dur="1000" fill="hold"/>
                                        <p:tgtEl>
                                          <p:spTgt spid="168"/>
                                        </p:tgtEl>
                                        <p:attrNameLst>
                                          <p:attrName>ppt_h</p:attrName>
                                        </p:attrNameLst>
                                      </p:cBhvr>
                                      <p:tavLst>
                                        <p:tav tm="0">
                                          <p:val>
                                            <p:fltVal val="0"/>
                                          </p:val>
                                        </p:tav>
                                        <p:tav tm="100000">
                                          <p:val>
                                            <p:strVal val="#ppt_h"/>
                                          </p:val>
                                        </p:tav>
                                      </p:tavLst>
                                    </p:anim>
                                  </p:childTnLst>
                                </p:cTn>
                              </p:par>
                              <p:par>
                                <p:cTn id="867" presetID="42" presetClass="path" presetSubtype="0" accel="50000" decel="50000" fill="hold" grpId="1" nodeType="withEffect">
                                  <p:stCondLst>
                                    <p:cond delay="1500"/>
                                  </p:stCondLst>
                                  <p:childTnLst>
                                    <p:animMotion origin="layout" path="M 2.77778E-7 -4.07407E-6 L -0.16181 -0.27569 " pathEditMode="relative" rAng="0" ptsTypes="AA">
                                      <p:cBhvr>
                                        <p:cTn id="868" dur="1000" spd="-100000" fill="hold"/>
                                        <p:tgtEl>
                                          <p:spTgt spid="168"/>
                                        </p:tgtEl>
                                        <p:attrNameLst>
                                          <p:attrName>ppt_x</p:attrName>
                                          <p:attrName>ppt_y</p:attrName>
                                        </p:attrNameLst>
                                      </p:cBhvr>
                                      <p:rCtr x="-8090" y="-13796"/>
                                    </p:animMotion>
                                  </p:childTnLst>
                                </p:cTn>
                              </p:par>
                              <p:par>
                                <p:cTn id="869" presetID="9" presetClass="entr" presetSubtype="0" fill="hold" nodeType="withEffect">
                                  <p:stCondLst>
                                    <p:cond delay="3000"/>
                                  </p:stCondLst>
                                  <p:childTnLst>
                                    <p:set>
                                      <p:cBhvr>
                                        <p:cTn id="870" dur="1" fill="hold">
                                          <p:stCondLst>
                                            <p:cond delay="0"/>
                                          </p:stCondLst>
                                        </p:cTn>
                                        <p:tgtEl>
                                          <p:spTgt spid="169"/>
                                        </p:tgtEl>
                                        <p:attrNameLst>
                                          <p:attrName>style.visibility</p:attrName>
                                        </p:attrNameLst>
                                      </p:cBhvr>
                                      <p:to>
                                        <p:strVal val="visible"/>
                                      </p:to>
                                    </p:set>
                                    <p:animEffect transition="in" filter="dissolve">
                                      <p:cBhvr>
                                        <p:cTn id="871" dur="1250"/>
                                        <p:tgtEl>
                                          <p:spTgt spid="169"/>
                                        </p:tgtEl>
                                      </p:cBhvr>
                                    </p:animEffect>
                                  </p:childTnLst>
                                </p:cTn>
                              </p:par>
                            </p:childTnLst>
                          </p:cTn>
                        </p:par>
                        <p:par>
                          <p:cTn id="872" fill="hold">
                            <p:stCondLst>
                              <p:cond delay="4250"/>
                            </p:stCondLst>
                            <p:childTnLst>
                              <p:par>
                                <p:cTn id="873" presetID="1" presetClass="exit" presetSubtype="0" fill="hold" nodeType="afterEffect">
                                  <p:stCondLst>
                                    <p:cond delay="0"/>
                                  </p:stCondLst>
                                  <p:childTnLst>
                                    <p:set>
                                      <p:cBhvr>
                                        <p:cTn id="874" dur="1" fill="hold">
                                          <p:stCondLst>
                                            <p:cond delay="0"/>
                                          </p:stCondLst>
                                        </p:cTn>
                                        <p:tgtEl>
                                          <p:spTgt spid="98"/>
                                        </p:tgtEl>
                                        <p:attrNameLst>
                                          <p:attrName>style.visibility</p:attrName>
                                        </p:attrNameLst>
                                      </p:cBhvr>
                                      <p:to>
                                        <p:strVal val="hidden"/>
                                      </p:to>
                                    </p:set>
                                  </p:childTnLst>
                                </p:cTn>
                              </p:par>
                            </p:childTnLst>
                          </p:cTn>
                        </p:par>
                      </p:childTnLst>
                    </p:cTn>
                  </p:par>
                  <p:par>
                    <p:cTn id="875" fill="hold">
                      <p:stCondLst>
                        <p:cond delay="indefinite"/>
                      </p:stCondLst>
                      <p:childTnLst>
                        <p:par>
                          <p:cTn id="876" fill="hold">
                            <p:stCondLst>
                              <p:cond delay="0"/>
                            </p:stCondLst>
                            <p:childTnLst>
                              <p:par>
                                <p:cTn id="877" presetID="8" presetClass="emph" presetSubtype="0" fill="hold" grpId="1" nodeType="clickEffect">
                                  <p:stCondLst>
                                    <p:cond delay="0"/>
                                  </p:stCondLst>
                                  <p:childTnLst>
                                    <p:animRot by="-5400000">
                                      <p:cBhvr>
                                        <p:cTn id="878" dur="1000" fill="hold"/>
                                        <p:tgtEl>
                                          <p:spTgt spid="130"/>
                                        </p:tgtEl>
                                        <p:attrNameLst>
                                          <p:attrName>r</p:attrName>
                                        </p:attrNameLst>
                                      </p:cBhvr>
                                    </p:animRot>
                                  </p:childTnLst>
                                </p:cTn>
                              </p:par>
                              <p:par>
                                <p:cTn id="879" presetID="6" presetClass="emph" presetSubtype="0" fill="hold" grpId="2" nodeType="withEffect">
                                  <p:stCondLst>
                                    <p:cond delay="0"/>
                                  </p:stCondLst>
                                  <p:childTnLst>
                                    <p:animScale>
                                      <p:cBhvr>
                                        <p:cTn id="880" dur="1000" fill="hold"/>
                                        <p:tgtEl>
                                          <p:spTgt spid="130"/>
                                        </p:tgtEl>
                                      </p:cBhvr>
                                      <p:by x="30000" y="30000"/>
                                    </p:animScale>
                                  </p:childTnLst>
                                </p:cTn>
                              </p:par>
                              <p:par>
                                <p:cTn id="881" presetID="6" presetClass="emph" presetSubtype="0" fill="hold" nodeType="withEffect">
                                  <p:stCondLst>
                                    <p:cond delay="0"/>
                                  </p:stCondLst>
                                  <p:childTnLst>
                                    <p:animScale>
                                      <p:cBhvr>
                                        <p:cTn id="882" dur="1000" fill="hold"/>
                                        <p:tgtEl>
                                          <p:spTgt spid="169"/>
                                        </p:tgtEl>
                                      </p:cBhvr>
                                      <p:by x="50000" y="50000"/>
                                    </p:animScale>
                                  </p:childTnLst>
                                </p:cTn>
                              </p:par>
                              <p:par>
                                <p:cTn id="883" presetID="42" presetClass="path" presetSubtype="0" accel="50000" decel="50000" fill="hold" nodeType="withEffect">
                                  <p:stCondLst>
                                    <p:cond delay="0"/>
                                  </p:stCondLst>
                                  <p:childTnLst>
                                    <p:animMotion origin="layout" path="M -1.38889E-6 3.7037E-7 L -0.34097 -0.08079 " pathEditMode="relative" rAng="0" ptsTypes="AA">
                                      <p:cBhvr>
                                        <p:cTn id="884" dur="1000" fill="hold"/>
                                        <p:tgtEl>
                                          <p:spTgt spid="169"/>
                                        </p:tgtEl>
                                        <p:attrNameLst>
                                          <p:attrName>ppt_x</p:attrName>
                                          <p:attrName>ppt_y</p:attrName>
                                        </p:attrNameLst>
                                      </p:cBhvr>
                                      <p:rCtr x="-17049" y="-4051"/>
                                    </p:animMotion>
                                  </p:childTnLst>
                                </p:cTn>
                              </p:par>
                              <p:par>
                                <p:cTn id="885" presetID="42" presetClass="path" presetSubtype="0" accel="50000" decel="50000" fill="hold" grpId="2" nodeType="withEffect">
                                  <p:stCondLst>
                                    <p:cond delay="0"/>
                                  </p:stCondLst>
                                  <p:childTnLst>
                                    <p:animMotion origin="layout" path="M 2.77778E-7 -4.07407E-6 L -0.25399 -0.30671 " pathEditMode="relative" rAng="0" ptsTypes="AA">
                                      <p:cBhvr>
                                        <p:cTn id="886" dur="1000" fill="hold"/>
                                        <p:tgtEl>
                                          <p:spTgt spid="168"/>
                                        </p:tgtEl>
                                        <p:attrNameLst>
                                          <p:attrName>ppt_x</p:attrName>
                                          <p:attrName>ppt_y</p:attrName>
                                        </p:attrNameLst>
                                      </p:cBhvr>
                                      <p:rCtr x="-12708" y="-15347"/>
                                    </p:animMotion>
                                  </p:childTnLst>
                                </p:cTn>
                              </p:par>
                              <p:par>
                                <p:cTn id="887" presetID="42" presetClass="path" presetSubtype="0" accel="50000" decel="50000" fill="hold" grpId="3" nodeType="withEffect">
                                  <p:stCondLst>
                                    <p:cond delay="0"/>
                                  </p:stCondLst>
                                  <p:childTnLst>
                                    <p:animMotion origin="layout" path="M 3.61111E-6 -3.33333E-6 L -0.0842 -0.05602 " pathEditMode="relative" rAng="0" ptsTypes="AA">
                                      <p:cBhvr>
                                        <p:cTn id="888" dur="1000" fill="hold"/>
                                        <p:tgtEl>
                                          <p:spTgt spid="130"/>
                                        </p:tgtEl>
                                        <p:attrNameLst>
                                          <p:attrName>ppt_x</p:attrName>
                                          <p:attrName>ppt_y</p:attrName>
                                        </p:attrNameLst>
                                      </p:cBhvr>
                                      <p:rCtr x="-4219" y="-2801"/>
                                    </p:animMotion>
                                  </p:childTnLst>
                                </p:cTn>
                              </p:par>
                              <p:par>
                                <p:cTn id="889" presetID="23" presetClass="exit" presetSubtype="32" fill="hold" grpId="3" nodeType="withEffect">
                                  <p:stCondLst>
                                    <p:cond delay="0"/>
                                  </p:stCondLst>
                                  <p:childTnLst>
                                    <p:anim calcmode="lin" valueType="num">
                                      <p:cBhvr>
                                        <p:cTn id="890" dur="1000"/>
                                        <p:tgtEl>
                                          <p:spTgt spid="168"/>
                                        </p:tgtEl>
                                        <p:attrNameLst>
                                          <p:attrName>ppt_w</p:attrName>
                                        </p:attrNameLst>
                                      </p:cBhvr>
                                      <p:tavLst>
                                        <p:tav tm="0">
                                          <p:val>
                                            <p:strVal val="ppt_w"/>
                                          </p:val>
                                        </p:tav>
                                        <p:tav tm="100000">
                                          <p:val>
                                            <p:fltVal val="0"/>
                                          </p:val>
                                        </p:tav>
                                      </p:tavLst>
                                    </p:anim>
                                    <p:anim calcmode="lin" valueType="num">
                                      <p:cBhvr>
                                        <p:cTn id="891" dur="1000"/>
                                        <p:tgtEl>
                                          <p:spTgt spid="168"/>
                                        </p:tgtEl>
                                        <p:attrNameLst>
                                          <p:attrName>ppt_h</p:attrName>
                                        </p:attrNameLst>
                                      </p:cBhvr>
                                      <p:tavLst>
                                        <p:tav tm="0">
                                          <p:val>
                                            <p:strVal val="ppt_h"/>
                                          </p:val>
                                        </p:tav>
                                        <p:tav tm="100000">
                                          <p:val>
                                            <p:fltVal val="0"/>
                                          </p:val>
                                        </p:tav>
                                      </p:tavLst>
                                    </p:anim>
                                    <p:set>
                                      <p:cBhvr>
                                        <p:cTn id="892" dur="1" fill="hold">
                                          <p:stCondLst>
                                            <p:cond delay="999"/>
                                          </p:stCondLst>
                                        </p:cTn>
                                        <p:tgtEl>
                                          <p:spTgt spid="168"/>
                                        </p:tgtEl>
                                        <p:attrNameLst>
                                          <p:attrName>style.visibility</p:attrName>
                                        </p:attrNameLst>
                                      </p:cBhvr>
                                      <p:to>
                                        <p:strVal val="hidden"/>
                                      </p:to>
                                    </p:set>
                                  </p:childTnLst>
                                </p:cTn>
                              </p:par>
                            </p:childTnLst>
                          </p:cTn>
                        </p:par>
                        <p:par>
                          <p:cTn id="893" fill="hold">
                            <p:stCondLst>
                              <p:cond delay="1000"/>
                            </p:stCondLst>
                            <p:childTnLst>
                              <p:par>
                                <p:cTn id="894" presetID="12" presetClass="entr" presetSubtype="8" fill="hold" grpId="0" nodeType="afterEffect">
                                  <p:stCondLst>
                                    <p:cond delay="0"/>
                                  </p:stCondLst>
                                  <p:childTnLst>
                                    <p:set>
                                      <p:cBhvr>
                                        <p:cTn id="895" dur="1" fill="hold">
                                          <p:stCondLst>
                                            <p:cond delay="0"/>
                                          </p:stCondLst>
                                        </p:cTn>
                                        <p:tgtEl>
                                          <p:spTgt spid="43"/>
                                        </p:tgtEl>
                                        <p:attrNameLst>
                                          <p:attrName>style.visibility</p:attrName>
                                        </p:attrNameLst>
                                      </p:cBhvr>
                                      <p:to>
                                        <p:strVal val="visible"/>
                                      </p:to>
                                    </p:set>
                                    <p:anim calcmode="lin" valueType="num">
                                      <p:cBhvr additive="base">
                                        <p:cTn id="896" dur="500"/>
                                        <p:tgtEl>
                                          <p:spTgt spid="43"/>
                                        </p:tgtEl>
                                        <p:attrNameLst>
                                          <p:attrName>ppt_x</p:attrName>
                                        </p:attrNameLst>
                                      </p:cBhvr>
                                      <p:tavLst>
                                        <p:tav tm="0">
                                          <p:val>
                                            <p:strVal val="#ppt_x-#ppt_w*1.125000"/>
                                          </p:val>
                                        </p:tav>
                                        <p:tav tm="100000">
                                          <p:val>
                                            <p:strVal val="#ppt_x"/>
                                          </p:val>
                                        </p:tav>
                                      </p:tavLst>
                                    </p:anim>
                                    <p:animEffect transition="in" filter="wipe(right)">
                                      <p:cBhvr>
                                        <p:cTn id="897" dur="500"/>
                                        <p:tgtEl>
                                          <p:spTgt spid="43"/>
                                        </p:tgtEl>
                                      </p:cBhvr>
                                    </p:animEffect>
                                  </p:childTnLst>
                                </p:cTn>
                              </p:par>
                              <p:par>
                                <p:cTn id="898" presetID="23" presetClass="entr" presetSubtype="16" fill="hold" grpId="0" nodeType="withEffect">
                                  <p:stCondLst>
                                    <p:cond delay="500"/>
                                  </p:stCondLst>
                                  <p:childTnLst>
                                    <p:set>
                                      <p:cBhvr>
                                        <p:cTn id="899" dur="1" fill="hold">
                                          <p:stCondLst>
                                            <p:cond delay="0"/>
                                          </p:stCondLst>
                                        </p:cTn>
                                        <p:tgtEl>
                                          <p:spTgt spid="177"/>
                                        </p:tgtEl>
                                        <p:attrNameLst>
                                          <p:attrName>style.visibility</p:attrName>
                                        </p:attrNameLst>
                                      </p:cBhvr>
                                      <p:to>
                                        <p:strVal val="visible"/>
                                      </p:to>
                                    </p:set>
                                    <p:anim calcmode="lin" valueType="num">
                                      <p:cBhvr>
                                        <p:cTn id="900" dur="1000" fill="hold"/>
                                        <p:tgtEl>
                                          <p:spTgt spid="177"/>
                                        </p:tgtEl>
                                        <p:attrNameLst>
                                          <p:attrName>ppt_w</p:attrName>
                                        </p:attrNameLst>
                                      </p:cBhvr>
                                      <p:tavLst>
                                        <p:tav tm="0">
                                          <p:val>
                                            <p:fltVal val="0"/>
                                          </p:val>
                                        </p:tav>
                                        <p:tav tm="100000">
                                          <p:val>
                                            <p:strVal val="#ppt_w"/>
                                          </p:val>
                                        </p:tav>
                                      </p:tavLst>
                                    </p:anim>
                                    <p:anim calcmode="lin" valueType="num">
                                      <p:cBhvr>
                                        <p:cTn id="901" dur="1000" fill="hold"/>
                                        <p:tgtEl>
                                          <p:spTgt spid="177"/>
                                        </p:tgtEl>
                                        <p:attrNameLst>
                                          <p:attrName>ppt_h</p:attrName>
                                        </p:attrNameLst>
                                      </p:cBhvr>
                                      <p:tavLst>
                                        <p:tav tm="0">
                                          <p:val>
                                            <p:fltVal val="0"/>
                                          </p:val>
                                        </p:tav>
                                        <p:tav tm="100000">
                                          <p:val>
                                            <p:strVal val="#ppt_h"/>
                                          </p:val>
                                        </p:tav>
                                      </p:tavLst>
                                    </p:anim>
                                  </p:childTnLst>
                                </p:cTn>
                              </p:par>
                              <p:par>
                                <p:cTn id="902" presetID="23" presetClass="entr" presetSubtype="16" fill="hold" nodeType="withEffect">
                                  <p:stCondLst>
                                    <p:cond delay="500"/>
                                  </p:stCondLst>
                                  <p:childTnLst>
                                    <p:set>
                                      <p:cBhvr>
                                        <p:cTn id="903" dur="1" fill="hold">
                                          <p:stCondLst>
                                            <p:cond delay="0"/>
                                          </p:stCondLst>
                                        </p:cTn>
                                        <p:tgtEl>
                                          <p:spTgt spid="22"/>
                                        </p:tgtEl>
                                        <p:attrNameLst>
                                          <p:attrName>style.visibility</p:attrName>
                                        </p:attrNameLst>
                                      </p:cBhvr>
                                      <p:to>
                                        <p:strVal val="visible"/>
                                      </p:to>
                                    </p:set>
                                    <p:anim calcmode="lin" valueType="num">
                                      <p:cBhvr>
                                        <p:cTn id="904" dur="1000" fill="hold"/>
                                        <p:tgtEl>
                                          <p:spTgt spid="22"/>
                                        </p:tgtEl>
                                        <p:attrNameLst>
                                          <p:attrName>ppt_w</p:attrName>
                                        </p:attrNameLst>
                                      </p:cBhvr>
                                      <p:tavLst>
                                        <p:tav tm="0">
                                          <p:val>
                                            <p:fltVal val="0"/>
                                          </p:val>
                                        </p:tav>
                                        <p:tav tm="100000">
                                          <p:val>
                                            <p:strVal val="#ppt_w"/>
                                          </p:val>
                                        </p:tav>
                                      </p:tavLst>
                                    </p:anim>
                                    <p:anim calcmode="lin" valueType="num">
                                      <p:cBhvr>
                                        <p:cTn id="905" dur="1000" fill="hold"/>
                                        <p:tgtEl>
                                          <p:spTgt spid="22"/>
                                        </p:tgtEl>
                                        <p:attrNameLst>
                                          <p:attrName>ppt_h</p:attrName>
                                        </p:attrNameLst>
                                      </p:cBhvr>
                                      <p:tavLst>
                                        <p:tav tm="0">
                                          <p:val>
                                            <p:fltVal val="0"/>
                                          </p:val>
                                        </p:tav>
                                        <p:tav tm="100000">
                                          <p:val>
                                            <p:strVal val="#ppt_h"/>
                                          </p:val>
                                        </p:tav>
                                      </p:tavLst>
                                    </p:anim>
                                  </p:childTnLst>
                                </p:cTn>
                              </p:par>
                              <p:par>
                                <p:cTn id="906" presetID="42" presetClass="path" presetSubtype="0" accel="50000" decel="50000" fill="hold" nodeType="withEffect">
                                  <p:stCondLst>
                                    <p:cond delay="500"/>
                                  </p:stCondLst>
                                  <p:childTnLst>
                                    <p:animMotion origin="layout" path="M -1.38889E-6 -3.7037E-7 L -0.14774 0.25717 " pathEditMode="relative" rAng="0" ptsTypes="AA">
                                      <p:cBhvr>
                                        <p:cTn id="907" dur="1000" spd="-100000" fill="hold"/>
                                        <p:tgtEl>
                                          <p:spTgt spid="22"/>
                                        </p:tgtEl>
                                        <p:attrNameLst>
                                          <p:attrName>ppt_x</p:attrName>
                                          <p:attrName>ppt_y</p:attrName>
                                        </p:attrNameLst>
                                      </p:cBhvr>
                                      <p:rCtr x="-7500" y="12199"/>
                                    </p:animMotion>
                                  </p:childTnLst>
                                </p:cTn>
                              </p:par>
                              <p:par>
                                <p:cTn id="908" presetID="42" presetClass="path" presetSubtype="0" accel="50000" decel="50000" fill="hold" grpId="1" nodeType="withEffect">
                                  <p:stCondLst>
                                    <p:cond delay="500"/>
                                  </p:stCondLst>
                                  <p:childTnLst>
                                    <p:animMotion origin="layout" path="M 5E-6 3.7037E-7 L -0.14792 -0.27708 " pathEditMode="relative" rAng="0" ptsTypes="AA">
                                      <p:cBhvr>
                                        <p:cTn id="909" dur="1000" spd="-100000" fill="hold"/>
                                        <p:tgtEl>
                                          <p:spTgt spid="177"/>
                                        </p:tgtEl>
                                        <p:attrNameLst>
                                          <p:attrName>ppt_x</p:attrName>
                                          <p:attrName>ppt_y</p:attrName>
                                        </p:attrNameLst>
                                      </p:cBhvr>
                                      <p:rCtr x="-7396" y="-13912"/>
                                    </p:animMotion>
                                  </p:childTnLst>
                                </p:cTn>
                              </p:par>
                            </p:childTnLst>
                          </p:cTn>
                        </p:par>
                      </p:childTnLst>
                    </p:cTn>
                  </p:par>
                  <p:par>
                    <p:cTn id="910" fill="hold">
                      <p:stCondLst>
                        <p:cond delay="indefinite"/>
                      </p:stCondLst>
                      <p:childTnLst>
                        <p:par>
                          <p:cTn id="911" fill="hold">
                            <p:stCondLst>
                              <p:cond delay="0"/>
                            </p:stCondLst>
                            <p:childTnLst>
                              <p:par>
                                <p:cTn id="912" presetID="42" presetClass="path" presetSubtype="0" accel="50000" decel="50000" fill="hold" nodeType="clickEffect">
                                  <p:stCondLst>
                                    <p:cond delay="0"/>
                                  </p:stCondLst>
                                  <p:childTnLst>
                                    <p:animMotion origin="layout" path="M -1.38889E-6 -3.7037E-7 L -0.14774 0.25718 " pathEditMode="relative" rAng="0" ptsTypes="AA">
                                      <p:cBhvr>
                                        <p:cTn id="913" dur="1000" fill="hold"/>
                                        <p:tgtEl>
                                          <p:spTgt spid="22"/>
                                        </p:tgtEl>
                                        <p:attrNameLst>
                                          <p:attrName>ppt_x</p:attrName>
                                          <p:attrName>ppt_y</p:attrName>
                                        </p:attrNameLst>
                                      </p:cBhvr>
                                      <p:rCtr x="-7205" y="13102"/>
                                    </p:animMotion>
                                  </p:childTnLst>
                                </p:cTn>
                              </p:par>
                              <p:par>
                                <p:cTn id="914" presetID="42" presetClass="path" presetSubtype="0" accel="50000" decel="50000" fill="hold" grpId="2" nodeType="withEffect">
                                  <p:stCondLst>
                                    <p:cond delay="0"/>
                                  </p:stCondLst>
                                  <p:childTnLst>
                                    <p:animMotion origin="layout" path="M 5E-6 3.7037E-7 L -0.14792 -0.27708 " pathEditMode="relative" rAng="0" ptsTypes="AA">
                                      <p:cBhvr>
                                        <p:cTn id="915" dur="1000" fill="hold"/>
                                        <p:tgtEl>
                                          <p:spTgt spid="177"/>
                                        </p:tgtEl>
                                        <p:attrNameLst>
                                          <p:attrName>ppt_x</p:attrName>
                                          <p:attrName>ppt_y</p:attrName>
                                        </p:attrNameLst>
                                      </p:cBhvr>
                                      <p:rCtr x="-7396" y="-13611"/>
                                    </p:animMotion>
                                  </p:childTnLst>
                                </p:cTn>
                              </p:par>
                              <p:par>
                                <p:cTn id="916" presetID="23" presetClass="exit" presetSubtype="32" fill="hold" grpId="3" nodeType="withEffect">
                                  <p:stCondLst>
                                    <p:cond delay="0"/>
                                  </p:stCondLst>
                                  <p:childTnLst>
                                    <p:anim calcmode="lin" valueType="num">
                                      <p:cBhvr>
                                        <p:cTn id="917" dur="1000"/>
                                        <p:tgtEl>
                                          <p:spTgt spid="177"/>
                                        </p:tgtEl>
                                        <p:attrNameLst>
                                          <p:attrName>ppt_w</p:attrName>
                                        </p:attrNameLst>
                                      </p:cBhvr>
                                      <p:tavLst>
                                        <p:tav tm="0">
                                          <p:val>
                                            <p:strVal val="ppt_w"/>
                                          </p:val>
                                        </p:tav>
                                        <p:tav tm="100000">
                                          <p:val>
                                            <p:fltVal val="0"/>
                                          </p:val>
                                        </p:tav>
                                      </p:tavLst>
                                    </p:anim>
                                    <p:anim calcmode="lin" valueType="num">
                                      <p:cBhvr>
                                        <p:cTn id="918" dur="1000"/>
                                        <p:tgtEl>
                                          <p:spTgt spid="177"/>
                                        </p:tgtEl>
                                        <p:attrNameLst>
                                          <p:attrName>ppt_h</p:attrName>
                                        </p:attrNameLst>
                                      </p:cBhvr>
                                      <p:tavLst>
                                        <p:tav tm="0">
                                          <p:val>
                                            <p:strVal val="ppt_h"/>
                                          </p:val>
                                        </p:tav>
                                        <p:tav tm="100000">
                                          <p:val>
                                            <p:fltVal val="0"/>
                                          </p:val>
                                        </p:tav>
                                      </p:tavLst>
                                    </p:anim>
                                    <p:set>
                                      <p:cBhvr>
                                        <p:cTn id="919" dur="1" fill="hold">
                                          <p:stCondLst>
                                            <p:cond delay="999"/>
                                          </p:stCondLst>
                                        </p:cTn>
                                        <p:tgtEl>
                                          <p:spTgt spid="177"/>
                                        </p:tgtEl>
                                        <p:attrNameLst>
                                          <p:attrName>style.visibility</p:attrName>
                                        </p:attrNameLst>
                                      </p:cBhvr>
                                      <p:to>
                                        <p:strVal val="hidden"/>
                                      </p:to>
                                    </p:set>
                                  </p:childTnLst>
                                </p:cTn>
                              </p:par>
                              <p:par>
                                <p:cTn id="920" presetID="23" presetClass="exit" presetSubtype="32" fill="hold" nodeType="withEffect">
                                  <p:stCondLst>
                                    <p:cond delay="0"/>
                                  </p:stCondLst>
                                  <p:childTnLst>
                                    <p:anim calcmode="lin" valueType="num">
                                      <p:cBhvr>
                                        <p:cTn id="921" dur="1000"/>
                                        <p:tgtEl>
                                          <p:spTgt spid="22"/>
                                        </p:tgtEl>
                                        <p:attrNameLst>
                                          <p:attrName>ppt_w</p:attrName>
                                        </p:attrNameLst>
                                      </p:cBhvr>
                                      <p:tavLst>
                                        <p:tav tm="0">
                                          <p:val>
                                            <p:strVal val="ppt_w"/>
                                          </p:val>
                                        </p:tav>
                                        <p:tav tm="100000">
                                          <p:val>
                                            <p:fltVal val="0"/>
                                          </p:val>
                                        </p:tav>
                                      </p:tavLst>
                                    </p:anim>
                                    <p:anim calcmode="lin" valueType="num">
                                      <p:cBhvr>
                                        <p:cTn id="922" dur="1000"/>
                                        <p:tgtEl>
                                          <p:spTgt spid="22"/>
                                        </p:tgtEl>
                                        <p:attrNameLst>
                                          <p:attrName>ppt_h</p:attrName>
                                        </p:attrNameLst>
                                      </p:cBhvr>
                                      <p:tavLst>
                                        <p:tav tm="0">
                                          <p:val>
                                            <p:strVal val="ppt_h"/>
                                          </p:val>
                                        </p:tav>
                                        <p:tav tm="100000">
                                          <p:val>
                                            <p:fltVal val="0"/>
                                          </p:val>
                                        </p:tav>
                                      </p:tavLst>
                                    </p:anim>
                                    <p:set>
                                      <p:cBhvr>
                                        <p:cTn id="923" dur="1" fill="hold">
                                          <p:stCondLst>
                                            <p:cond delay="999"/>
                                          </p:stCondLst>
                                        </p:cTn>
                                        <p:tgtEl>
                                          <p:spTgt spid="22"/>
                                        </p:tgtEl>
                                        <p:attrNameLst>
                                          <p:attrName>style.visibility</p:attrName>
                                        </p:attrNameLst>
                                      </p:cBhvr>
                                      <p:to>
                                        <p:strVal val="hidden"/>
                                      </p:to>
                                    </p:set>
                                  </p:childTnLst>
                                </p:cTn>
                              </p:par>
                            </p:childTnLst>
                          </p:cTn>
                        </p:par>
                        <p:par>
                          <p:cTn id="924" fill="hold">
                            <p:stCondLst>
                              <p:cond delay="1000"/>
                            </p:stCondLst>
                            <p:childTnLst>
                              <p:par>
                                <p:cTn id="925" presetID="23" presetClass="entr" presetSubtype="16" fill="hold" nodeType="afterEffect">
                                  <p:stCondLst>
                                    <p:cond delay="0"/>
                                  </p:stCondLst>
                                  <p:childTnLst>
                                    <p:set>
                                      <p:cBhvr>
                                        <p:cTn id="926" dur="1" fill="hold">
                                          <p:stCondLst>
                                            <p:cond delay="0"/>
                                          </p:stCondLst>
                                        </p:cTn>
                                        <p:tgtEl>
                                          <p:spTgt spid="48"/>
                                        </p:tgtEl>
                                        <p:attrNameLst>
                                          <p:attrName>style.visibility</p:attrName>
                                        </p:attrNameLst>
                                      </p:cBhvr>
                                      <p:to>
                                        <p:strVal val="visible"/>
                                      </p:to>
                                    </p:set>
                                    <p:anim calcmode="lin" valueType="num">
                                      <p:cBhvr>
                                        <p:cTn id="927" dur="1000" fill="hold"/>
                                        <p:tgtEl>
                                          <p:spTgt spid="48"/>
                                        </p:tgtEl>
                                        <p:attrNameLst>
                                          <p:attrName>ppt_w</p:attrName>
                                        </p:attrNameLst>
                                      </p:cBhvr>
                                      <p:tavLst>
                                        <p:tav tm="0">
                                          <p:val>
                                            <p:fltVal val="0"/>
                                          </p:val>
                                        </p:tav>
                                        <p:tav tm="100000">
                                          <p:val>
                                            <p:strVal val="#ppt_w"/>
                                          </p:val>
                                        </p:tav>
                                      </p:tavLst>
                                    </p:anim>
                                    <p:anim calcmode="lin" valueType="num">
                                      <p:cBhvr>
                                        <p:cTn id="928" dur="1000" fill="hold"/>
                                        <p:tgtEl>
                                          <p:spTgt spid="48"/>
                                        </p:tgtEl>
                                        <p:attrNameLst>
                                          <p:attrName>ppt_h</p:attrName>
                                        </p:attrNameLst>
                                      </p:cBhvr>
                                      <p:tavLst>
                                        <p:tav tm="0">
                                          <p:val>
                                            <p:fltVal val="0"/>
                                          </p:val>
                                        </p:tav>
                                        <p:tav tm="100000">
                                          <p:val>
                                            <p:strVal val="#ppt_h"/>
                                          </p:val>
                                        </p:tav>
                                      </p:tavLst>
                                    </p:anim>
                                  </p:childTnLst>
                                </p:cTn>
                              </p:par>
                              <p:par>
                                <p:cTn id="929" presetID="23" presetClass="entr" presetSubtype="16" fill="hold" grpId="0" nodeType="withEffect">
                                  <p:stCondLst>
                                    <p:cond delay="0"/>
                                  </p:stCondLst>
                                  <p:childTnLst>
                                    <p:set>
                                      <p:cBhvr>
                                        <p:cTn id="930" dur="1" fill="hold">
                                          <p:stCondLst>
                                            <p:cond delay="0"/>
                                          </p:stCondLst>
                                        </p:cTn>
                                        <p:tgtEl>
                                          <p:spTgt spid="44"/>
                                        </p:tgtEl>
                                        <p:attrNameLst>
                                          <p:attrName>style.visibility</p:attrName>
                                        </p:attrNameLst>
                                      </p:cBhvr>
                                      <p:to>
                                        <p:strVal val="visible"/>
                                      </p:to>
                                    </p:set>
                                    <p:anim calcmode="lin" valueType="num">
                                      <p:cBhvr>
                                        <p:cTn id="931" dur="1000" fill="hold"/>
                                        <p:tgtEl>
                                          <p:spTgt spid="44"/>
                                        </p:tgtEl>
                                        <p:attrNameLst>
                                          <p:attrName>ppt_w</p:attrName>
                                        </p:attrNameLst>
                                      </p:cBhvr>
                                      <p:tavLst>
                                        <p:tav tm="0">
                                          <p:val>
                                            <p:fltVal val="0"/>
                                          </p:val>
                                        </p:tav>
                                        <p:tav tm="100000">
                                          <p:val>
                                            <p:strVal val="#ppt_w"/>
                                          </p:val>
                                        </p:tav>
                                      </p:tavLst>
                                    </p:anim>
                                    <p:anim calcmode="lin" valueType="num">
                                      <p:cBhvr>
                                        <p:cTn id="932" dur="1000" fill="hold"/>
                                        <p:tgtEl>
                                          <p:spTgt spid="44"/>
                                        </p:tgtEl>
                                        <p:attrNameLst>
                                          <p:attrName>ppt_h</p:attrName>
                                        </p:attrNameLst>
                                      </p:cBhvr>
                                      <p:tavLst>
                                        <p:tav tm="0">
                                          <p:val>
                                            <p:fltVal val="0"/>
                                          </p:val>
                                        </p:tav>
                                        <p:tav tm="100000">
                                          <p:val>
                                            <p:strVal val="#ppt_h"/>
                                          </p:val>
                                        </p:tav>
                                      </p:tavLst>
                                    </p:anim>
                                  </p:childTnLst>
                                </p:cTn>
                              </p:par>
                              <p:par>
                                <p:cTn id="933" presetID="42" presetClass="path" presetSubtype="0" accel="50000" decel="50000" fill="hold" grpId="1" nodeType="withEffect">
                                  <p:stCondLst>
                                    <p:cond delay="0"/>
                                  </p:stCondLst>
                                  <p:childTnLst>
                                    <p:animMotion origin="layout" path="M -2.22222E-6 3.33333E-6 L -0.14809 -0.24422 " pathEditMode="relative" rAng="0" ptsTypes="AA">
                                      <p:cBhvr>
                                        <p:cTn id="934" dur="1000" spd="-100000" fill="hold"/>
                                        <p:tgtEl>
                                          <p:spTgt spid="44"/>
                                        </p:tgtEl>
                                        <p:attrNameLst>
                                          <p:attrName>ppt_x</p:attrName>
                                          <p:attrName>ppt_y</p:attrName>
                                        </p:attrNameLst>
                                      </p:cBhvr>
                                      <p:rCtr x="-7413" y="-12222"/>
                                    </p:animMotion>
                                  </p:childTnLst>
                                </p:cTn>
                              </p:par>
                              <p:par>
                                <p:cTn id="935" presetID="42" presetClass="path" presetSubtype="0" accel="50000" decel="50000" fill="hold" nodeType="withEffect">
                                  <p:stCondLst>
                                    <p:cond delay="0"/>
                                  </p:stCondLst>
                                  <p:childTnLst>
                                    <p:animMotion origin="layout" path="M 3.88889E-6 -1.48148E-6 L -0.20885 0.20833 " pathEditMode="relative" rAng="0" ptsTypes="AA">
                                      <p:cBhvr>
                                        <p:cTn id="936" dur="1000" spd="-100000" fill="hold"/>
                                        <p:tgtEl>
                                          <p:spTgt spid="48"/>
                                        </p:tgtEl>
                                        <p:attrNameLst>
                                          <p:attrName>ppt_x</p:attrName>
                                          <p:attrName>ppt_y</p:attrName>
                                        </p:attrNameLst>
                                      </p:cBhvr>
                                      <p:rCtr x="-10434" y="10394"/>
                                    </p:animMotion>
                                  </p:childTnLst>
                                </p:cTn>
                              </p:par>
                            </p:childTnLst>
                          </p:cTn>
                        </p:par>
                      </p:childTnLst>
                    </p:cTn>
                  </p:par>
                  <p:par>
                    <p:cTn id="937" fill="hold">
                      <p:stCondLst>
                        <p:cond delay="indefinite"/>
                      </p:stCondLst>
                      <p:childTnLst>
                        <p:par>
                          <p:cTn id="938" fill="hold">
                            <p:stCondLst>
                              <p:cond delay="0"/>
                            </p:stCondLst>
                            <p:childTnLst>
                              <p:par>
                                <p:cTn id="939" presetID="42" presetClass="path" presetSubtype="0" accel="50000" decel="50000" fill="hold" grpId="2" nodeType="clickEffect">
                                  <p:stCondLst>
                                    <p:cond delay="0"/>
                                  </p:stCondLst>
                                  <p:childTnLst>
                                    <p:animMotion origin="layout" path="M -2.22222E-6 3.33333E-6 L -0.14827 -0.28287 " pathEditMode="relative" rAng="0" ptsTypes="AA">
                                      <p:cBhvr>
                                        <p:cTn id="940" dur="1000" fill="hold"/>
                                        <p:tgtEl>
                                          <p:spTgt spid="44"/>
                                        </p:tgtEl>
                                        <p:attrNameLst>
                                          <p:attrName>ppt_x</p:attrName>
                                          <p:attrName>ppt_y</p:attrName>
                                        </p:attrNameLst>
                                      </p:cBhvr>
                                      <p:rCtr x="-7378" y="-14190"/>
                                    </p:animMotion>
                                  </p:childTnLst>
                                </p:cTn>
                              </p:par>
                              <p:par>
                                <p:cTn id="941" presetID="42" presetClass="path" presetSubtype="0" accel="50000" decel="50000" fill="hold" nodeType="withEffect">
                                  <p:stCondLst>
                                    <p:cond delay="0"/>
                                  </p:stCondLst>
                                  <p:childTnLst>
                                    <p:animMotion origin="layout" path="M 3.88889E-6 -1.48148E-6 L -0.20903 0.20857 " pathEditMode="relative" rAng="0" ptsTypes="AA">
                                      <p:cBhvr>
                                        <p:cTn id="942" dur="1000" fill="hold"/>
                                        <p:tgtEl>
                                          <p:spTgt spid="48"/>
                                        </p:tgtEl>
                                        <p:attrNameLst>
                                          <p:attrName>ppt_x</p:attrName>
                                          <p:attrName>ppt_y</p:attrName>
                                        </p:attrNameLst>
                                      </p:cBhvr>
                                      <p:rCtr x="-10417" y="10440"/>
                                    </p:animMotion>
                                  </p:childTnLst>
                                </p:cTn>
                              </p:par>
                              <p:par>
                                <p:cTn id="943" presetID="23" presetClass="exit" presetSubtype="32" fill="hold" grpId="3" nodeType="withEffect">
                                  <p:stCondLst>
                                    <p:cond delay="0"/>
                                  </p:stCondLst>
                                  <p:childTnLst>
                                    <p:anim calcmode="lin" valueType="num">
                                      <p:cBhvr>
                                        <p:cTn id="944" dur="1000"/>
                                        <p:tgtEl>
                                          <p:spTgt spid="44"/>
                                        </p:tgtEl>
                                        <p:attrNameLst>
                                          <p:attrName>ppt_w</p:attrName>
                                        </p:attrNameLst>
                                      </p:cBhvr>
                                      <p:tavLst>
                                        <p:tav tm="0">
                                          <p:val>
                                            <p:strVal val="ppt_w"/>
                                          </p:val>
                                        </p:tav>
                                        <p:tav tm="100000">
                                          <p:val>
                                            <p:fltVal val="0"/>
                                          </p:val>
                                        </p:tav>
                                      </p:tavLst>
                                    </p:anim>
                                    <p:anim calcmode="lin" valueType="num">
                                      <p:cBhvr>
                                        <p:cTn id="945" dur="1000"/>
                                        <p:tgtEl>
                                          <p:spTgt spid="44"/>
                                        </p:tgtEl>
                                        <p:attrNameLst>
                                          <p:attrName>ppt_h</p:attrName>
                                        </p:attrNameLst>
                                      </p:cBhvr>
                                      <p:tavLst>
                                        <p:tav tm="0">
                                          <p:val>
                                            <p:strVal val="ppt_h"/>
                                          </p:val>
                                        </p:tav>
                                        <p:tav tm="100000">
                                          <p:val>
                                            <p:fltVal val="0"/>
                                          </p:val>
                                        </p:tav>
                                      </p:tavLst>
                                    </p:anim>
                                    <p:set>
                                      <p:cBhvr>
                                        <p:cTn id="946" dur="1" fill="hold">
                                          <p:stCondLst>
                                            <p:cond delay="999"/>
                                          </p:stCondLst>
                                        </p:cTn>
                                        <p:tgtEl>
                                          <p:spTgt spid="44"/>
                                        </p:tgtEl>
                                        <p:attrNameLst>
                                          <p:attrName>style.visibility</p:attrName>
                                        </p:attrNameLst>
                                      </p:cBhvr>
                                      <p:to>
                                        <p:strVal val="hidden"/>
                                      </p:to>
                                    </p:set>
                                  </p:childTnLst>
                                </p:cTn>
                              </p:par>
                              <p:par>
                                <p:cTn id="947" presetID="23" presetClass="exit" presetSubtype="32" fill="hold" nodeType="withEffect">
                                  <p:stCondLst>
                                    <p:cond delay="0"/>
                                  </p:stCondLst>
                                  <p:childTnLst>
                                    <p:anim calcmode="lin" valueType="num">
                                      <p:cBhvr>
                                        <p:cTn id="948" dur="1000"/>
                                        <p:tgtEl>
                                          <p:spTgt spid="48"/>
                                        </p:tgtEl>
                                        <p:attrNameLst>
                                          <p:attrName>ppt_w</p:attrName>
                                        </p:attrNameLst>
                                      </p:cBhvr>
                                      <p:tavLst>
                                        <p:tav tm="0">
                                          <p:val>
                                            <p:strVal val="ppt_w"/>
                                          </p:val>
                                        </p:tav>
                                        <p:tav tm="100000">
                                          <p:val>
                                            <p:fltVal val="0"/>
                                          </p:val>
                                        </p:tav>
                                      </p:tavLst>
                                    </p:anim>
                                    <p:anim calcmode="lin" valueType="num">
                                      <p:cBhvr>
                                        <p:cTn id="949" dur="1000"/>
                                        <p:tgtEl>
                                          <p:spTgt spid="48"/>
                                        </p:tgtEl>
                                        <p:attrNameLst>
                                          <p:attrName>ppt_h</p:attrName>
                                        </p:attrNameLst>
                                      </p:cBhvr>
                                      <p:tavLst>
                                        <p:tav tm="0">
                                          <p:val>
                                            <p:strVal val="ppt_h"/>
                                          </p:val>
                                        </p:tav>
                                        <p:tav tm="100000">
                                          <p:val>
                                            <p:fltVal val="0"/>
                                          </p:val>
                                        </p:tav>
                                      </p:tavLst>
                                    </p:anim>
                                    <p:set>
                                      <p:cBhvr>
                                        <p:cTn id="950" dur="1" fill="hold">
                                          <p:stCondLst>
                                            <p:cond delay="999"/>
                                          </p:stCondLst>
                                        </p:cTn>
                                        <p:tgtEl>
                                          <p:spTgt spid="48"/>
                                        </p:tgtEl>
                                        <p:attrNameLst>
                                          <p:attrName>style.visibility</p:attrName>
                                        </p:attrNameLst>
                                      </p:cBhvr>
                                      <p:to>
                                        <p:strVal val="hidden"/>
                                      </p:to>
                                    </p:set>
                                  </p:childTnLst>
                                </p:cTn>
                              </p:par>
                              <p:par>
                                <p:cTn id="951" presetID="6" presetClass="emph" presetSubtype="0" fill="hold" nodeType="withEffect">
                                  <p:stCondLst>
                                    <p:cond delay="0"/>
                                  </p:stCondLst>
                                  <p:childTnLst>
                                    <p:animScale>
                                      <p:cBhvr>
                                        <p:cTn id="952" dur="1000" fill="hold"/>
                                        <p:tgtEl>
                                          <p:spTgt spid="169"/>
                                        </p:tgtEl>
                                      </p:cBhvr>
                                      <p:by x="200000" y="200000"/>
                                    </p:animScale>
                                  </p:childTnLst>
                                </p:cTn>
                              </p:par>
                              <p:par>
                                <p:cTn id="953" presetID="42" presetClass="path" presetSubtype="0" accel="50000" decel="50000" fill="hold" nodeType="withEffect">
                                  <p:stCondLst>
                                    <p:cond delay="0"/>
                                  </p:stCondLst>
                                  <p:childTnLst>
                                    <p:animMotion origin="layout" path="M 0.04827 0.00046 L -0.34062 -0.07963 " pathEditMode="relative" rAng="0" ptsTypes="AA">
                                      <p:cBhvr>
                                        <p:cTn id="954" dur="1000" spd="-100000" fill="hold"/>
                                        <p:tgtEl>
                                          <p:spTgt spid="169"/>
                                        </p:tgtEl>
                                        <p:attrNameLst>
                                          <p:attrName>ppt_x</p:attrName>
                                          <p:attrName>ppt_y</p:attrName>
                                        </p:attrNameLst>
                                      </p:cBhvr>
                                      <p:rCtr x="-19444" y="-4005"/>
                                    </p:animMotion>
                                  </p:childTnLst>
                                </p:cTn>
                              </p:par>
                            </p:childTnLst>
                          </p:cTn>
                        </p:par>
                        <p:par>
                          <p:cTn id="955" fill="hold">
                            <p:stCondLst>
                              <p:cond delay="1000"/>
                            </p:stCondLst>
                            <p:childTnLst>
                              <p:par>
                                <p:cTn id="956" presetID="23" presetClass="entr" presetSubtype="16" fill="hold" grpId="0" nodeType="afterEffect">
                                  <p:stCondLst>
                                    <p:cond delay="0"/>
                                  </p:stCondLst>
                                  <p:childTnLst>
                                    <p:set>
                                      <p:cBhvr>
                                        <p:cTn id="957" dur="1" fill="hold">
                                          <p:stCondLst>
                                            <p:cond delay="0"/>
                                          </p:stCondLst>
                                        </p:cTn>
                                        <p:tgtEl>
                                          <p:spTgt spid="178"/>
                                        </p:tgtEl>
                                        <p:attrNameLst>
                                          <p:attrName>style.visibility</p:attrName>
                                        </p:attrNameLst>
                                      </p:cBhvr>
                                      <p:to>
                                        <p:strVal val="visible"/>
                                      </p:to>
                                    </p:set>
                                    <p:anim calcmode="lin" valueType="num">
                                      <p:cBhvr>
                                        <p:cTn id="958" dur="1000" fill="hold"/>
                                        <p:tgtEl>
                                          <p:spTgt spid="178"/>
                                        </p:tgtEl>
                                        <p:attrNameLst>
                                          <p:attrName>ppt_w</p:attrName>
                                        </p:attrNameLst>
                                      </p:cBhvr>
                                      <p:tavLst>
                                        <p:tav tm="0">
                                          <p:val>
                                            <p:fltVal val="0"/>
                                          </p:val>
                                        </p:tav>
                                        <p:tav tm="100000">
                                          <p:val>
                                            <p:strVal val="#ppt_w"/>
                                          </p:val>
                                        </p:tav>
                                      </p:tavLst>
                                    </p:anim>
                                    <p:anim calcmode="lin" valueType="num">
                                      <p:cBhvr>
                                        <p:cTn id="959" dur="1000" fill="hold"/>
                                        <p:tgtEl>
                                          <p:spTgt spid="178"/>
                                        </p:tgtEl>
                                        <p:attrNameLst>
                                          <p:attrName>ppt_h</p:attrName>
                                        </p:attrNameLst>
                                      </p:cBhvr>
                                      <p:tavLst>
                                        <p:tav tm="0">
                                          <p:val>
                                            <p:fltVal val="0"/>
                                          </p:val>
                                        </p:tav>
                                        <p:tav tm="100000">
                                          <p:val>
                                            <p:strVal val="#ppt_h"/>
                                          </p:val>
                                        </p:tav>
                                      </p:tavLst>
                                    </p:anim>
                                  </p:childTnLst>
                                </p:cTn>
                              </p:par>
                              <p:par>
                                <p:cTn id="960" presetID="42" presetClass="path" presetSubtype="0" accel="50000" decel="50000" fill="hold" grpId="1" nodeType="withEffect">
                                  <p:stCondLst>
                                    <p:cond delay="0"/>
                                  </p:stCondLst>
                                  <p:childTnLst>
                                    <p:animMotion origin="layout" path="M -3.33333E-6 3.33333E-6 L -0.21563 -0.28287 " pathEditMode="relative" rAng="0" ptsTypes="AA">
                                      <p:cBhvr>
                                        <p:cTn id="961" dur="1000" spd="-100000" fill="hold"/>
                                        <p:tgtEl>
                                          <p:spTgt spid="178"/>
                                        </p:tgtEl>
                                        <p:attrNameLst>
                                          <p:attrName>ppt_x</p:attrName>
                                          <p:attrName>ppt_y</p:attrName>
                                        </p:attrNameLst>
                                      </p:cBhvr>
                                      <p:rCtr x="-10747" y="-14190"/>
                                    </p:animMotion>
                                  </p:childTnLst>
                                </p:cTn>
                              </p:par>
                            </p:childTnLst>
                          </p:cTn>
                        </p:par>
                        <p:par>
                          <p:cTn id="962" fill="hold">
                            <p:stCondLst>
                              <p:cond delay="2000"/>
                            </p:stCondLst>
                            <p:childTnLst>
                              <p:par>
                                <p:cTn id="963" presetID="9" presetClass="entr" presetSubtype="0" fill="hold" nodeType="afterEffect">
                                  <p:stCondLst>
                                    <p:cond delay="500"/>
                                  </p:stCondLst>
                                  <p:childTnLst>
                                    <p:set>
                                      <p:cBhvr>
                                        <p:cTn id="964" dur="1" fill="hold">
                                          <p:stCondLst>
                                            <p:cond delay="0"/>
                                          </p:stCondLst>
                                        </p:cTn>
                                        <p:tgtEl>
                                          <p:spTgt spid="46"/>
                                        </p:tgtEl>
                                        <p:attrNameLst>
                                          <p:attrName>style.visibility</p:attrName>
                                        </p:attrNameLst>
                                      </p:cBhvr>
                                      <p:to>
                                        <p:strVal val="visible"/>
                                      </p:to>
                                    </p:set>
                                    <p:animEffect transition="in" filter="dissolve">
                                      <p:cBhvr>
                                        <p:cTn id="965" dur="1250"/>
                                        <p:tgtEl>
                                          <p:spTgt spid="46"/>
                                        </p:tgtEl>
                                      </p:cBhvr>
                                    </p:animEffect>
                                  </p:childTnLst>
                                </p:cTn>
                              </p:par>
                            </p:childTnLst>
                          </p:cTn>
                        </p:par>
                        <p:par>
                          <p:cTn id="966" fill="hold">
                            <p:stCondLst>
                              <p:cond delay="3750"/>
                            </p:stCondLst>
                            <p:childTnLst>
                              <p:par>
                                <p:cTn id="967" presetID="1" presetClass="exit" presetSubtype="0" fill="hold" nodeType="afterEffect">
                                  <p:stCondLst>
                                    <p:cond delay="0"/>
                                  </p:stCondLst>
                                  <p:childTnLst>
                                    <p:set>
                                      <p:cBhvr>
                                        <p:cTn id="968" dur="1" fill="hold">
                                          <p:stCondLst>
                                            <p:cond delay="0"/>
                                          </p:stCondLst>
                                        </p:cTn>
                                        <p:tgtEl>
                                          <p:spTgt spid="169"/>
                                        </p:tgtEl>
                                        <p:attrNameLst>
                                          <p:attrName>style.visibility</p:attrName>
                                        </p:attrNameLst>
                                      </p:cBhvr>
                                      <p:to>
                                        <p:strVal val="hidden"/>
                                      </p:to>
                                    </p:set>
                                  </p:childTnLst>
                                </p:cTn>
                              </p:par>
                            </p:childTnLst>
                          </p:cTn>
                        </p:par>
                      </p:childTnLst>
                    </p:cTn>
                  </p:par>
                  <p:par>
                    <p:cTn id="969" fill="hold">
                      <p:stCondLst>
                        <p:cond delay="indefinite"/>
                      </p:stCondLst>
                      <p:childTnLst>
                        <p:par>
                          <p:cTn id="970" fill="hold">
                            <p:stCondLst>
                              <p:cond delay="0"/>
                            </p:stCondLst>
                            <p:childTnLst>
                              <p:par>
                                <p:cTn id="971" presetID="8" presetClass="emph" presetSubtype="0" fill="hold" grpId="1" nodeType="clickEffect">
                                  <p:stCondLst>
                                    <p:cond delay="0"/>
                                  </p:stCondLst>
                                  <p:childTnLst>
                                    <p:animRot by="-5400000">
                                      <p:cBhvr>
                                        <p:cTn id="972" dur="1000" fill="hold"/>
                                        <p:tgtEl>
                                          <p:spTgt spid="43"/>
                                        </p:tgtEl>
                                        <p:attrNameLst>
                                          <p:attrName>r</p:attrName>
                                        </p:attrNameLst>
                                      </p:cBhvr>
                                    </p:animRot>
                                  </p:childTnLst>
                                </p:cTn>
                              </p:par>
                              <p:par>
                                <p:cTn id="973" presetID="6" presetClass="emph" presetSubtype="0" fill="hold" grpId="2" nodeType="withEffect">
                                  <p:stCondLst>
                                    <p:cond delay="0"/>
                                  </p:stCondLst>
                                  <p:childTnLst>
                                    <p:animScale>
                                      <p:cBhvr>
                                        <p:cTn id="974" dur="1000" fill="hold"/>
                                        <p:tgtEl>
                                          <p:spTgt spid="43"/>
                                        </p:tgtEl>
                                      </p:cBhvr>
                                      <p:by x="30000" y="30000"/>
                                    </p:animScale>
                                  </p:childTnLst>
                                </p:cTn>
                              </p:par>
                              <p:par>
                                <p:cTn id="975" presetID="42" presetClass="path" presetSubtype="0" accel="50000" decel="50000" fill="hold" grpId="2" nodeType="withEffect">
                                  <p:stCondLst>
                                    <p:cond delay="0"/>
                                  </p:stCondLst>
                                  <p:childTnLst>
                                    <p:animMotion origin="layout" path="M -3.33333E-6 3.33333E-6 L -0.296 -0.33889 " pathEditMode="relative" rAng="0" ptsTypes="AA">
                                      <p:cBhvr>
                                        <p:cTn id="976" dur="1000" fill="hold"/>
                                        <p:tgtEl>
                                          <p:spTgt spid="178"/>
                                        </p:tgtEl>
                                        <p:attrNameLst>
                                          <p:attrName>ppt_x</p:attrName>
                                          <p:attrName>ppt_y</p:attrName>
                                        </p:attrNameLst>
                                      </p:cBhvr>
                                      <p:rCtr x="-14809" y="-16944"/>
                                    </p:animMotion>
                                  </p:childTnLst>
                                </p:cTn>
                              </p:par>
                              <p:par>
                                <p:cTn id="977" presetID="42" presetClass="path" presetSubtype="0" accel="50000" decel="50000" fill="hold" grpId="3" nodeType="withEffect">
                                  <p:stCondLst>
                                    <p:cond delay="0"/>
                                  </p:stCondLst>
                                  <p:childTnLst>
                                    <p:animMotion origin="layout" path="M 1.66667E-6 3.7037E-6 L -0.08021 -0.05695 " pathEditMode="relative" rAng="0" ptsTypes="AA">
                                      <p:cBhvr>
                                        <p:cTn id="978" dur="1000" fill="hold"/>
                                        <p:tgtEl>
                                          <p:spTgt spid="43"/>
                                        </p:tgtEl>
                                        <p:attrNameLst>
                                          <p:attrName>ppt_x</p:attrName>
                                          <p:attrName>ppt_y</p:attrName>
                                        </p:attrNameLst>
                                      </p:cBhvr>
                                      <p:rCtr x="-4010" y="-2847"/>
                                    </p:animMotion>
                                  </p:childTnLst>
                                </p:cTn>
                              </p:par>
                              <p:par>
                                <p:cTn id="979" presetID="23" presetClass="exit" presetSubtype="32" fill="hold" grpId="3" nodeType="withEffect">
                                  <p:stCondLst>
                                    <p:cond delay="0"/>
                                  </p:stCondLst>
                                  <p:childTnLst>
                                    <p:anim calcmode="lin" valueType="num">
                                      <p:cBhvr>
                                        <p:cTn id="980" dur="1000"/>
                                        <p:tgtEl>
                                          <p:spTgt spid="178"/>
                                        </p:tgtEl>
                                        <p:attrNameLst>
                                          <p:attrName>ppt_w</p:attrName>
                                        </p:attrNameLst>
                                      </p:cBhvr>
                                      <p:tavLst>
                                        <p:tav tm="0">
                                          <p:val>
                                            <p:strVal val="ppt_w"/>
                                          </p:val>
                                        </p:tav>
                                        <p:tav tm="100000">
                                          <p:val>
                                            <p:fltVal val="0"/>
                                          </p:val>
                                        </p:tav>
                                      </p:tavLst>
                                    </p:anim>
                                    <p:anim calcmode="lin" valueType="num">
                                      <p:cBhvr>
                                        <p:cTn id="981" dur="1000"/>
                                        <p:tgtEl>
                                          <p:spTgt spid="178"/>
                                        </p:tgtEl>
                                        <p:attrNameLst>
                                          <p:attrName>ppt_h</p:attrName>
                                        </p:attrNameLst>
                                      </p:cBhvr>
                                      <p:tavLst>
                                        <p:tav tm="0">
                                          <p:val>
                                            <p:strVal val="ppt_h"/>
                                          </p:val>
                                        </p:tav>
                                        <p:tav tm="100000">
                                          <p:val>
                                            <p:fltVal val="0"/>
                                          </p:val>
                                        </p:tav>
                                      </p:tavLst>
                                    </p:anim>
                                    <p:set>
                                      <p:cBhvr>
                                        <p:cTn id="982" dur="1" fill="hold">
                                          <p:stCondLst>
                                            <p:cond delay="999"/>
                                          </p:stCondLst>
                                        </p:cTn>
                                        <p:tgtEl>
                                          <p:spTgt spid="178"/>
                                        </p:tgtEl>
                                        <p:attrNameLst>
                                          <p:attrName>style.visibility</p:attrName>
                                        </p:attrNameLst>
                                      </p:cBhvr>
                                      <p:to>
                                        <p:strVal val="hidden"/>
                                      </p:to>
                                    </p:set>
                                  </p:childTnLst>
                                </p:cTn>
                              </p:par>
                            </p:childTnLst>
                          </p:cTn>
                        </p:par>
                        <p:par>
                          <p:cTn id="983" fill="hold">
                            <p:stCondLst>
                              <p:cond delay="1000"/>
                            </p:stCondLst>
                            <p:childTnLst>
                              <p:par>
                                <p:cTn id="984" presetID="12" presetClass="entr" presetSubtype="8" fill="hold" grpId="0" nodeType="afterEffect">
                                  <p:stCondLst>
                                    <p:cond delay="0"/>
                                  </p:stCondLst>
                                  <p:childTnLst>
                                    <p:set>
                                      <p:cBhvr>
                                        <p:cTn id="985" dur="1" fill="hold">
                                          <p:stCondLst>
                                            <p:cond delay="0"/>
                                          </p:stCondLst>
                                        </p:cTn>
                                        <p:tgtEl>
                                          <p:spTgt spid="134"/>
                                        </p:tgtEl>
                                        <p:attrNameLst>
                                          <p:attrName>style.visibility</p:attrName>
                                        </p:attrNameLst>
                                      </p:cBhvr>
                                      <p:to>
                                        <p:strVal val="visible"/>
                                      </p:to>
                                    </p:set>
                                    <p:anim calcmode="lin" valueType="num">
                                      <p:cBhvr additive="base">
                                        <p:cTn id="986" dur="500"/>
                                        <p:tgtEl>
                                          <p:spTgt spid="134"/>
                                        </p:tgtEl>
                                        <p:attrNameLst>
                                          <p:attrName>ppt_x</p:attrName>
                                        </p:attrNameLst>
                                      </p:cBhvr>
                                      <p:tavLst>
                                        <p:tav tm="0">
                                          <p:val>
                                            <p:strVal val="#ppt_x-#ppt_w*1.125000"/>
                                          </p:val>
                                        </p:tav>
                                        <p:tav tm="100000">
                                          <p:val>
                                            <p:strVal val="#ppt_x"/>
                                          </p:val>
                                        </p:tav>
                                      </p:tavLst>
                                    </p:anim>
                                    <p:animEffect transition="in" filter="wipe(right)">
                                      <p:cBhvr>
                                        <p:cTn id="987" dur="500"/>
                                        <p:tgtEl>
                                          <p:spTgt spid="134"/>
                                        </p:tgtEl>
                                      </p:cBhvr>
                                    </p:animEffect>
                                  </p:childTnLst>
                                </p:cTn>
                              </p:par>
                              <p:par>
                                <p:cTn id="988" presetID="23" presetClass="entr" presetSubtype="16" fill="hold" grpId="0" nodeType="withEffect">
                                  <p:stCondLst>
                                    <p:cond delay="500"/>
                                  </p:stCondLst>
                                  <p:childTnLst>
                                    <p:set>
                                      <p:cBhvr>
                                        <p:cTn id="989" dur="1" fill="hold">
                                          <p:stCondLst>
                                            <p:cond delay="0"/>
                                          </p:stCondLst>
                                        </p:cTn>
                                        <p:tgtEl>
                                          <p:spTgt spid="179"/>
                                        </p:tgtEl>
                                        <p:attrNameLst>
                                          <p:attrName>style.visibility</p:attrName>
                                        </p:attrNameLst>
                                      </p:cBhvr>
                                      <p:to>
                                        <p:strVal val="visible"/>
                                      </p:to>
                                    </p:set>
                                    <p:anim calcmode="lin" valueType="num">
                                      <p:cBhvr>
                                        <p:cTn id="990" dur="1000" fill="hold"/>
                                        <p:tgtEl>
                                          <p:spTgt spid="179"/>
                                        </p:tgtEl>
                                        <p:attrNameLst>
                                          <p:attrName>ppt_w</p:attrName>
                                        </p:attrNameLst>
                                      </p:cBhvr>
                                      <p:tavLst>
                                        <p:tav tm="0">
                                          <p:val>
                                            <p:fltVal val="0"/>
                                          </p:val>
                                        </p:tav>
                                        <p:tav tm="100000">
                                          <p:val>
                                            <p:strVal val="#ppt_w"/>
                                          </p:val>
                                        </p:tav>
                                      </p:tavLst>
                                    </p:anim>
                                    <p:anim calcmode="lin" valueType="num">
                                      <p:cBhvr>
                                        <p:cTn id="991" dur="1000" fill="hold"/>
                                        <p:tgtEl>
                                          <p:spTgt spid="179"/>
                                        </p:tgtEl>
                                        <p:attrNameLst>
                                          <p:attrName>ppt_h</p:attrName>
                                        </p:attrNameLst>
                                      </p:cBhvr>
                                      <p:tavLst>
                                        <p:tav tm="0">
                                          <p:val>
                                            <p:fltVal val="0"/>
                                          </p:val>
                                        </p:tav>
                                        <p:tav tm="100000">
                                          <p:val>
                                            <p:strVal val="#ppt_h"/>
                                          </p:val>
                                        </p:tav>
                                      </p:tavLst>
                                    </p:anim>
                                  </p:childTnLst>
                                </p:cTn>
                              </p:par>
                              <p:par>
                                <p:cTn id="992" presetID="42" presetClass="path" presetSubtype="0" accel="50000" decel="50000" fill="hold" grpId="1" nodeType="withEffect">
                                  <p:stCondLst>
                                    <p:cond delay="500"/>
                                  </p:stCondLst>
                                  <p:childTnLst>
                                    <p:animMotion origin="layout" path="M 3.88889E-6 3.7037E-7 L -0.13333 -0.27593 " pathEditMode="relative" rAng="0" ptsTypes="AA">
                                      <p:cBhvr>
                                        <p:cTn id="993" dur="1000" spd="-100000" fill="hold"/>
                                        <p:tgtEl>
                                          <p:spTgt spid="179"/>
                                        </p:tgtEl>
                                        <p:attrNameLst>
                                          <p:attrName>ppt_x</p:attrName>
                                          <p:attrName>ppt_y</p:attrName>
                                        </p:attrNameLst>
                                      </p:cBhvr>
                                      <p:rCtr x="-6684" y="-13912"/>
                                    </p:animMotion>
                                  </p:childTnLst>
                                </p:cTn>
                              </p:par>
                            </p:childTnLst>
                          </p:cTn>
                        </p:par>
                        <p:par>
                          <p:cTn id="994" fill="hold">
                            <p:stCondLst>
                              <p:cond delay="2500"/>
                            </p:stCondLst>
                            <p:childTnLst>
                              <p:par>
                                <p:cTn id="995" presetID="9" presetClass="entr" presetSubtype="0" fill="hold" nodeType="afterEffect">
                                  <p:stCondLst>
                                    <p:cond delay="500"/>
                                  </p:stCondLst>
                                  <p:childTnLst>
                                    <p:set>
                                      <p:cBhvr>
                                        <p:cTn id="996" dur="1" fill="hold">
                                          <p:stCondLst>
                                            <p:cond delay="0"/>
                                          </p:stCondLst>
                                        </p:cTn>
                                        <p:tgtEl>
                                          <p:spTgt spid="105"/>
                                        </p:tgtEl>
                                        <p:attrNameLst>
                                          <p:attrName>style.visibility</p:attrName>
                                        </p:attrNameLst>
                                      </p:cBhvr>
                                      <p:to>
                                        <p:strVal val="visible"/>
                                      </p:to>
                                    </p:set>
                                    <p:animEffect transition="in" filter="dissolve">
                                      <p:cBhvr>
                                        <p:cTn id="997" dur="1250"/>
                                        <p:tgtEl>
                                          <p:spTgt spid="105"/>
                                        </p:tgtEl>
                                      </p:cBhvr>
                                    </p:animEffect>
                                  </p:childTnLst>
                                </p:cTn>
                              </p:par>
                            </p:childTnLst>
                          </p:cTn>
                        </p:par>
                        <p:par>
                          <p:cTn id="998" fill="hold">
                            <p:stCondLst>
                              <p:cond delay="4250"/>
                            </p:stCondLst>
                            <p:childTnLst>
                              <p:par>
                                <p:cTn id="999" presetID="1" presetClass="exit" presetSubtype="0" fill="hold" nodeType="afterEffect">
                                  <p:stCondLst>
                                    <p:cond delay="0"/>
                                  </p:stCondLst>
                                  <p:childTnLst>
                                    <p:set>
                                      <p:cBhvr>
                                        <p:cTn id="1000" dur="1" fill="hold">
                                          <p:stCondLst>
                                            <p:cond delay="0"/>
                                          </p:stCondLst>
                                        </p:cTn>
                                        <p:tgtEl>
                                          <p:spTgt spid="46"/>
                                        </p:tgtEl>
                                        <p:attrNameLst>
                                          <p:attrName>style.visibility</p:attrName>
                                        </p:attrNameLst>
                                      </p:cBhvr>
                                      <p:to>
                                        <p:strVal val="hidden"/>
                                      </p:to>
                                    </p:set>
                                  </p:childTnLst>
                                </p:cTn>
                              </p:par>
                            </p:childTnLst>
                          </p:cTn>
                        </p:par>
                      </p:childTnLst>
                    </p:cTn>
                  </p:par>
                  <p:par>
                    <p:cTn id="1001" fill="hold">
                      <p:stCondLst>
                        <p:cond delay="indefinite"/>
                      </p:stCondLst>
                      <p:childTnLst>
                        <p:par>
                          <p:cTn id="1002" fill="hold">
                            <p:stCondLst>
                              <p:cond delay="0"/>
                            </p:stCondLst>
                            <p:childTnLst>
                              <p:par>
                                <p:cTn id="1003" presetID="8" presetClass="emph" presetSubtype="0" fill="hold" grpId="1" nodeType="clickEffect">
                                  <p:stCondLst>
                                    <p:cond delay="0"/>
                                  </p:stCondLst>
                                  <p:childTnLst>
                                    <p:animRot by="-5400000">
                                      <p:cBhvr>
                                        <p:cTn id="1004" dur="1000" fill="hold"/>
                                        <p:tgtEl>
                                          <p:spTgt spid="134"/>
                                        </p:tgtEl>
                                        <p:attrNameLst>
                                          <p:attrName>r</p:attrName>
                                        </p:attrNameLst>
                                      </p:cBhvr>
                                    </p:animRot>
                                  </p:childTnLst>
                                </p:cTn>
                              </p:par>
                              <p:par>
                                <p:cTn id="1005" presetID="6" presetClass="emph" presetSubtype="0" fill="hold" grpId="2" nodeType="withEffect">
                                  <p:stCondLst>
                                    <p:cond delay="0"/>
                                  </p:stCondLst>
                                  <p:childTnLst>
                                    <p:animScale>
                                      <p:cBhvr>
                                        <p:cTn id="1006" dur="1000" fill="hold"/>
                                        <p:tgtEl>
                                          <p:spTgt spid="134"/>
                                        </p:tgtEl>
                                      </p:cBhvr>
                                      <p:by x="30000" y="30000"/>
                                    </p:animScale>
                                  </p:childTnLst>
                                </p:cTn>
                              </p:par>
                              <p:par>
                                <p:cTn id="1007" presetID="42" presetClass="path" presetSubtype="0" accel="50000" decel="50000" fill="hold" grpId="2" nodeType="withEffect">
                                  <p:stCondLst>
                                    <p:cond delay="0"/>
                                  </p:stCondLst>
                                  <p:childTnLst>
                                    <p:animMotion origin="layout" path="M 3.88889E-6 3.7037E-7 L -0.26789 -0.33426 " pathEditMode="relative" rAng="0" ptsTypes="AA">
                                      <p:cBhvr>
                                        <p:cTn id="1008" dur="1000" fill="hold"/>
                                        <p:tgtEl>
                                          <p:spTgt spid="179"/>
                                        </p:tgtEl>
                                        <p:attrNameLst>
                                          <p:attrName>ppt_x</p:attrName>
                                          <p:attrName>ppt_y</p:attrName>
                                        </p:attrNameLst>
                                      </p:cBhvr>
                                      <p:rCtr x="-13403" y="-16713"/>
                                    </p:animMotion>
                                  </p:childTnLst>
                                </p:cTn>
                              </p:par>
                              <p:par>
                                <p:cTn id="1009" presetID="42" presetClass="path" presetSubtype="0" accel="50000" decel="50000" fill="hold" grpId="3" nodeType="withEffect">
                                  <p:stCondLst>
                                    <p:cond delay="0"/>
                                  </p:stCondLst>
                                  <p:childTnLst>
                                    <p:animMotion origin="layout" path="M -2.77778E-6 -3.7037E-6 L -0.13507 -0.05833 " pathEditMode="relative" rAng="0" ptsTypes="AA">
                                      <p:cBhvr>
                                        <p:cTn id="1010" dur="1000" fill="hold"/>
                                        <p:tgtEl>
                                          <p:spTgt spid="134"/>
                                        </p:tgtEl>
                                        <p:attrNameLst>
                                          <p:attrName>ppt_x</p:attrName>
                                          <p:attrName>ppt_y</p:attrName>
                                        </p:attrNameLst>
                                      </p:cBhvr>
                                      <p:rCtr x="-6753" y="-2917"/>
                                    </p:animMotion>
                                  </p:childTnLst>
                                </p:cTn>
                              </p:par>
                              <p:par>
                                <p:cTn id="1011" presetID="42" presetClass="path" presetSubtype="0" accel="50000" decel="50000" fill="hold" nodeType="withEffect">
                                  <p:stCondLst>
                                    <p:cond delay="0"/>
                                  </p:stCondLst>
                                  <p:childTnLst>
                                    <p:animMotion origin="layout" path="M 1.11111E-6 -1.11111E-6 L -0.3816 -0.08842 " pathEditMode="relative" rAng="0" ptsTypes="AA">
                                      <p:cBhvr>
                                        <p:cTn id="1012" dur="1000" fill="hold"/>
                                        <p:tgtEl>
                                          <p:spTgt spid="105"/>
                                        </p:tgtEl>
                                        <p:attrNameLst>
                                          <p:attrName>ppt_x</p:attrName>
                                          <p:attrName>ppt_y</p:attrName>
                                        </p:attrNameLst>
                                      </p:cBhvr>
                                      <p:rCtr x="-19080" y="-4421"/>
                                    </p:animMotion>
                                  </p:childTnLst>
                                </p:cTn>
                              </p:par>
                              <p:par>
                                <p:cTn id="1013" presetID="6" presetClass="emph" presetSubtype="0" fill="hold" nodeType="withEffect">
                                  <p:stCondLst>
                                    <p:cond delay="0"/>
                                  </p:stCondLst>
                                  <p:childTnLst>
                                    <p:animScale>
                                      <p:cBhvr>
                                        <p:cTn id="1014" dur="1000" fill="hold"/>
                                        <p:tgtEl>
                                          <p:spTgt spid="105"/>
                                        </p:tgtEl>
                                      </p:cBhvr>
                                      <p:by x="50000" y="50000"/>
                                    </p:animScale>
                                  </p:childTnLst>
                                </p:cTn>
                              </p:par>
                              <p:par>
                                <p:cTn id="1015" presetID="23" presetClass="exit" presetSubtype="32" fill="hold" grpId="3" nodeType="withEffect">
                                  <p:stCondLst>
                                    <p:cond delay="0"/>
                                  </p:stCondLst>
                                  <p:childTnLst>
                                    <p:anim calcmode="lin" valueType="num">
                                      <p:cBhvr>
                                        <p:cTn id="1016" dur="1000"/>
                                        <p:tgtEl>
                                          <p:spTgt spid="179"/>
                                        </p:tgtEl>
                                        <p:attrNameLst>
                                          <p:attrName>ppt_w</p:attrName>
                                        </p:attrNameLst>
                                      </p:cBhvr>
                                      <p:tavLst>
                                        <p:tav tm="0">
                                          <p:val>
                                            <p:strVal val="ppt_w"/>
                                          </p:val>
                                        </p:tav>
                                        <p:tav tm="100000">
                                          <p:val>
                                            <p:fltVal val="0"/>
                                          </p:val>
                                        </p:tav>
                                      </p:tavLst>
                                    </p:anim>
                                    <p:anim calcmode="lin" valueType="num">
                                      <p:cBhvr>
                                        <p:cTn id="1017" dur="1000"/>
                                        <p:tgtEl>
                                          <p:spTgt spid="179"/>
                                        </p:tgtEl>
                                        <p:attrNameLst>
                                          <p:attrName>ppt_h</p:attrName>
                                        </p:attrNameLst>
                                      </p:cBhvr>
                                      <p:tavLst>
                                        <p:tav tm="0">
                                          <p:val>
                                            <p:strVal val="ppt_h"/>
                                          </p:val>
                                        </p:tav>
                                        <p:tav tm="100000">
                                          <p:val>
                                            <p:fltVal val="0"/>
                                          </p:val>
                                        </p:tav>
                                      </p:tavLst>
                                    </p:anim>
                                    <p:set>
                                      <p:cBhvr>
                                        <p:cTn id="1018" dur="1" fill="hold">
                                          <p:stCondLst>
                                            <p:cond delay="999"/>
                                          </p:stCondLst>
                                        </p:cTn>
                                        <p:tgtEl>
                                          <p:spTgt spid="179"/>
                                        </p:tgtEl>
                                        <p:attrNameLst>
                                          <p:attrName>style.visibility</p:attrName>
                                        </p:attrNameLst>
                                      </p:cBhvr>
                                      <p:to>
                                        <p:strVal val="hidden"/>
                                      </p:to>
                                    </p:set>
                                  </p:childTnLst>
                                </p:cTn>
                              </p:par>
                            </p:childTnLst>
                          </p:cTn>
                        </p:par>
                        <p:par>
                          <p:cTn id="1019" fill="hold">
                            <p:stCondLst>
                              <p:cond delay="1000"/>
                            </p:stCondLst>
                            <p:childTnLst>
                              <p:par>
                                <p:cTn id="1020" presetID="12" presetClass="entr" presetSubtype="8" fill="hold" grpId="0" nodeType="afterEffect">
                                  <p:stCondLst>
                                    <p:cond delay="0"/>
                                  </p:stCondLst>
                                  <p:childTnLst>
                                    <p:set>
                                      <p:cBhvr>
                                        <p:cTn id="1021" dur="1" fill="hold">
                                          <p:stCondLst>
                                            <p:cond delay="0"/>
                                          </p:stCondLst>
                                        </p:cTn>
                                        <p:tgtEl>
                                          <p:spTgt spid="49"/>
                                        </p:tgtEl>
                                        <p:attrNameLst>
                                          <p:attrName>style.visibility</p:attrName>
                                        </p:attrNameLst>
                                      </p:cBhvr>
                                      <p:to>
                                        <p:strVal val="visible"/>
                                      </p:to>
                                    </p:set>
                                    <p:anim calcmode="lin" valueType="num">
                                      <p:cBhvr additive="base">
                                        <p:cTn id="1022" dur="500"/>
                                        <p:tgtEl>
                                          <p:spTgt spid="49"/>
                                        </p:tgtEl>
                                        <p:attrNameLst>
                                          <p:attrName>ppt_x</p:attrName>
                                        </p:attrNameLst>
                                      </p:cBhvr>
                                      <p:tavLst>
                                        <p:tav tm="0">
                                          <p:val>
                                            <p:strVal val="#ppt_x-#ppt_w*1.125000"/>
                                          </p:val>
                                        </p:tav>
                                        <p:tav tm="100000">
                                          <p:val>
                                            <p:strVal val="#ppt_x"/>
                                          </p:val>
                                        </p:tav>
                                      </p:tavLst>
                                    </p:anim>
                                    <p:animEffect transition="in" filter="wipe(right)">
                                      <p:cBhvr>
                                        <p:cTn id="1023" dur="500"/>
                                        <p:tgtEl>
                                          <p:spTgt spid="49"/>
                                        </p:tgtEl>
                                      </p:cBhvr>
                                    </p:animEffect>
                                  </p:childTnLst>
                                </p:cTn>
                              </p:par>
                              <p:par>
                                <p:cTn id="1024" presetID="23" presetClass="entr" presetSubtype="16" fill="hold" grpId="0" nodeType="withEffect">
                                  <p:stCondLst>
                                    <p:cond delay="500"/>
                                  </p:stCondLst>
                                  <p:childTnLst>
                                    <p:set>
                                      <p:cBhvr>
                                        <p:cTn id="1025" dur="1" fill="hold">
                                          <p:stCondLst>
                                            <p:cond delay="0"/>
                                          </p:stCondLst>
                                        </p:cTn>
                                        <p:tgtEl>
                                          <p:spTgt spid="66"/>
                                        </p:tgtEl>
                                        <p:attrNameLst>
                                          <p:attrName>style.visibility</p:attrName>
                                        </p:attrNameLst>
                                      </p:cBhvr>
                                      <p:to>
                                        <p:strVal val="visible"/>
                                      </p:to>
                                    </p:set>
                                    <p:anim calcmode="lin" valueType="num">
                                      <p:cBhvr>
                                        <p:cTn id="1026" dur="1000" fill="hold"/>
                                        <p:tgtEl>
                                          <p:spTgt spid="66"/>
                                        </p:tgtEl>
                                        <p:attrNameLst>
                                          <p:attrName>ppt_w</p:attrName>
                                        </p:attrNameLst>
                                      </p:cBhvr>
                                      <p:tavLst>
                                        <p:tav tm="0">
                                          <p:val>
                                            <p:fltVal val="0"/>
                                          </p:val>
                                        </p:tav>
                                        <p:tav tm="100000">
                                          <p:val>
                                            <p:strVal val="#ppt_w"/>
                                          </p:val>
                                        </p:tav>
                                      </p:tavLst>
                                    </p:anim>
                                    <p:anim calcmode="lin" valueType="num">
                                      <p:cBhvr>
                                        <p:cTn id="1027" dur="1000" fill="hold"/>
                                        <p:tgtEl>
                                          <p:spTgt spid="66"/>
                                        </p:tgtEl>
                                        <p:attrNameLst>
                                          <p:attrName>ppt_h</p:attrName>
                                        </p:attrNameLst>
                                      </p:cBhvr>
                                      <p:tavLst>
                                        <p:tav tm="0">
                                          <p:val>
                                            <p:fltVal val="0"/>
                                          </p:val>
                                        </p:tav>
                                        <p:tav tm="100000">
                                          <p:val>
                                            <p:strVal val="#ppt_h"/>
                                          </p:val>
                                        </p:tav>
                                      </p:tavLst>
                                    </p:anim>
                                  </p:childTnLst>
                                </p:cTn>
                              </p:par>
                              <p:par>
                                <p:cTn id="1028" presetID="23" presetClass="entr" presetSubtype="16" fill="hold" nodeType="withEffect">
                                  <p:stCondLst>
                                    <p:cond delay="500"/>
                                  </p:stCondLst>
                                  <p:childTnLst>
                                    <p:set>
                                      <p:cBhvr>
                                        <p:cTn id="1029" dur="1" fill="hold">
                                          <p:stCondLst>
                                            <p:cond delay="0"/>
                                          </p:stCondLst>
                                        </p:cTn>
                                        <p:tgtEl>
                                          <p:spTgt spid="68"/>
                                        </p:tgtEl>
                                        <p:attrNameLst>
                                          <p:attrName>style.visibility</p:attrName>
                                        </p:attrNameLst>
                                      </p:cBhvr>
                                      <p:to>
                                        <p:strVal val="visible"/>
                                      </p:to>
                                    </p:set>
                                    <p:anim calcmode="lin" valueType="num">
                                      <p:cBhvr>
                                        <p:cTn id="1030" dur="1000" fill="hold"/>
                                        <p:tgtEl>
                                          <p:spTgt spid="68"/>
                                        </p:tgtEl>
                                        <p:attrNameLst>
                                          <p:attrName>ppt_w</p:attrName>
                                        </p:attrNameLst>
                                      </p:cBhvr>
                                      <p:tavLst>
                                        <p:tav tm="0">
                                          <p:val>
                                            <p:fltVal val="0"/>
                                          </p:val>
                                        </p:tav>
                                        <p:tav tm="100000">
                                          <p:val>
                                            <p:strVal val="#ppt_w"/>
                                          </p:val>
                                        </p:tav>
                                      </p:tavLst>
                                    </p:anim>
                                    <p:anim calcmode="lin" valueType="num">
                                      <p:cBhvr>
                                        <p:cTn id="1031" dur="1000" fill="hold"/>
                                        <p:tgtEl>
                                          <p:spTgt spid="68"/>
                                        </p:tgtEl>
                                        <p:attrNameLst>
                                          <p:attrName>ppt_h</p:attrName>
                                        </p:attrNameLst>
                                      </p:cBhvr>
                                      <p:tavLst>
                                        <p:tav tm="0">
                                          <p:val>
                                            <p:fltVal val="0"/>
                                          </p:val>
                                        </p:tav>
                                        <p:tav tm="100000">
                                          <p:val>
                                            <p:strVal val="#ppt_h"/>
                                          </p:val>
                                        </p:tav>
                                      </p:tavLst>
                                    </p:anim>
                                  </p:childTnLst>
                                </p:cTn>
                              </p:par>
                              <p:par>
                                <p:cTn id="1032" presetID="42" presetClass="path" presetSubtype="0" accel="50000" decel="50000" fill="hold" nodeType="withEffect">
                                  <p:stCondLst>
                                    <p:cond delay="500"/>
                                  </p:stCondLst>
                                  <p:childTnLst>
                                    <p:animMotion origin="layout" path="M 1.11111E-6 4.81481E-6 L -0.08073 0.26829 " pathEditMode="relative" rAng="0" ptsTypes="AA">
                                      <p:cBhvr>
                                        <p:cTn id="1033" dur="1000" spd="-100000" fill="hold"/>
                                        <p:tgtEl>
                                          <p:spTgt spid="68"/>
                                        </p:tgtEl>
                                        <p:attrNameLst>
                                          <p:attrName>ppt_x</p:attrName>
                                          <p:attrName>ppt_y</p:attrName>
                                        </p:attrNameLst>
                                      </p:cBhvr>
                                      <p:rCtr x="-3802" y="13310"/>
                                    </p:animMotion>
                                  </p:childTnLst>
                                </p:cTn>
                              </p:par>
                              <p:par>
                                <p:cTn id="1034" presetID="42" presetClass="path" presetSubtype="0" accel="50000" decel="50000" fill="hold" grpId="1" nodeType="withEffect">
                                  <p:stCondLst>
                                    <p:cond delay="500"/>
                                  </p:stCondLst>
                                  <p:childTnLst>
                                    <p:animMotion origin="layout" path="M 1.11111E-6 0 L -0.09323 -0.26528 " pathEditMode="relative" rAng="0" ptsTypes="AA">
                                      <p:cBhvr>
                                        <p:cTn id="1035" dur="1000" spd="-100000" fill="hold"/>
                                        <p:tgtEl>
                                          <p:spTgt spid="66"/>
                                        </p:tgtEl>
                                        <p:attrNameLst>
                                          <p:attrName>ppt_x</p:attrName>
                                          <p:attrName>ppt_y</p:attrName>
                                        </p:attrNameLst>
                                      </p:cBhvr>
                                      <p:rCtr x="-4653" y="-13380"/>
                                    </p:animMotion>
                                  </p:childTnLst>
                                </p:cTn>
                              </p:par>
                            </p:childTnLst>
                          </p:cTn>
                        </p:par>
                      </p:childTnLst>
                    </p:cTn>
                  </p:par>
                  <p:par>
                    <p:cTn id="1036" fill="hold">
                      <p:stCondLst>
                        <p:cond delay="indefinite"/>
                      </p:stCondLst>
                      <p:childTnLst>
                        <p:par>
                          <p:cTn id="1037" fill="hold">
                            <p:stCondLst>
                              <p:cond delay="0"/>
                            </p:stCondLst>
                            <p:childTnLst>
                              <p:par>
                                <p:cTn id="1038" presetID="8" presetClass="emph" presetSubtype="0" fill="hold" grpId="1" nodeType="clickEffect">
                                  <p:stCondLst>
                                    <p:cond delay="0"/>
                                  </p:stCondLst>
                                  <p:childTnLst>
                                    <p:animRot by="-5400000">
                                      <p:cBhvr>
                                        <p:cTn id="1039" dur="1000" fill="hold"/>
                                        <p:tgtEl>
                                          <p:spTgt spid="49"/>
                                        </p:tgtEl>
                                        <p:attrNameLst>
                                          <p:attrName>r</p:attrName>
                                        </p:attrNameLst>
                                      </p:cBhvr>
                                    </p:animRot>
                                  </p:childTnLst>
                                </p:cTn>
                              </p:par>
                              <p:par>
                                <p:cTn id="1040" presetID="6" presetClass="emph" presetSubtype="0" fill="hold" nodeType="withEffect">
                                  <p:stCondLst>
                                    <p:cond delay="0"/>
                                  </p:stCondLst>
                                  <p:childTnLst>
                                    <p:animScale>
                                      <p:cBhvr>
                                        <p:cTn id="1041" dur="1000" fill="hold"/>
                                        <p:tgtEl>
                                          <p:spTgt spid="68"/>
                                        </p:tgtEl>
                                      </p:cBhvr>
                                      <p:by x="15000" y="15000"/>
                                    </p:animScale>
                                  </p:childTnLst>
                                </p:cTn>
                              </p:par>
                              <p:par>
                                <p:cTn id="1042" presetID="6" presetClass="emph" presetSubtype="0" fill="hold" grpId="2" nodeType="withEffect">
                                  <p:stCondLst>
                                    <p:cond delay="0"/>
                                  </p:stCondLst>
                                  <p:childTnLst>
                                    <p:animScale>
                                      <p:cBhvr>
                                        <p:cTn id="1043" dur="1000" fill="hold"/>
                                        <p:tgtEl>
                                          <p:spTgt spid="49"/>
                                        </p:tgtEl>
                                      </p:cBhvr>
                                      <p:by x="30000" y="30000"/>
                                    </p:animScale>
                                  </p:childTnLst>
                                </p:cTn>
                              </p:par>
                              <p:par>
                                <p:cTn id="1044" presetID="42" presetClass="path" presetSubtype="0" accel="50000" decel="50000" fill="hold" grpId="2" nodeType="withEffect">
                                  <p:stCondLst>
                                    <p:cond delay="0"/>
                                  </p:stCondLst>
                                  <p:childTnLst>
                                    <p:animMotion origin="layout" path="M 1.11111E-6 0 L -0.20295 -0.32361 " pathEditMode="relative" rAng="0" ptsTypes="AA">
                                      <p:cBhvr>
                                        <p:cTn id="1045" dur="1000" fill="hold"/>
                                        <p:tgtEl>
                                          <p:spTgt spid="66"/>
                                        </p:tgtEl>
                                        <p:attrNameLst>
                                          <p:attrName>ppt_x</p:attrName>
                                          <p:attrName>ppt_y</p:attrName>
                                        </p:attrNameLst>
                                      </p:cBhvr>
                                      <p:rCtr x="-10156" y="-16181"/>
                                    </p:animMotion>
                                  </p:childTnLst>
                                </p:cTn>
                              </p:par>
                              <p:par>
                                <p:cTn id="1046" presetID="42" presetClass="path" presetSubtype="0" accel="50000" decel="50000" fill="hold" nodeType="withEffect">
                                  <p:stCondLst>
                                    <p:cond delay="0"/>
                                  </p:stCondLst>
                                  <p:childTnLst>
                                    <p:animMotion origin="layout" path="M 1.11111E-6 4.81481E-6 L -0.19497 0.14282 " pathEditMode="relative" rAng="0" ptsTypes="AA">
                                      <p:cBhvr>
                                        <p:cTn id="1047" dur="1000" fill="hold"/>
                                        <p:tgtEl>
                                          <p:spTgt spid="68"/>
                                        </p:tgtEl>
                                        <p:attrNameLst>
                                          <p:attrName>ppt_x</p:attrName>
                                          <p:attrName>ppt_y</p:attrName>
                                        </p:attrNameLst>
                                      </p:cBhvr>
                                      <p:rCtr x="-9757" y="7130"/>
                                    </p:animMotion>
                                  </p:childTnLst>
                                </p:cTn>
                              </p:par>
                              <p:par>
                                <p:cTn id="1048" presetID="42" presetClass="path" presetSubtype="0" accel="50000" decel="50000" fill="hold" grpId="3" nodeType="withEffect">
                                  <p:stCondLst>
                                    <p:cond delay="0"/>
                                  </p:stCondLst>
                                  <p:childTnLst>
                                    <p:animMotion origin="layout" path="M 2.77778E-7 -2.22222E-6 L -0.11076 -0.05833 " pathEditMode="relative" rAng="0" ptsTypes="AA">
                                      <p:cBhvr>
                                        <p:cTn id="1049" dur="1000" fill="hold"/>
                                        <p:tgtEl>
                                          <p:spTgt spid="49"/>
                                        </p:tgtEl>
                                        <p:attrNameLst>
                                          <p:attrName>ppt_x</p:attrName>
                                          <p:attrName>ppt_y</p:attrName>
                                        </p:attrNameLst>
                                      </p:cBhvr>
                                      <p:rCtr x="-5538" y="-2917"/>
                                    </p:animMotion>
                                  </p:childTnLst>
                                </p:cTn>
                              </p:par>
                              <p:par>
                                <p:cTn id="1050" presetID="23" presetClass="exit" presetSubtype="32" fill="hold" grpId="3" nodeType="withEffect">
                                  <p:stCondLst>
                                    <p:cond delay="0"/>
                                  </p:stCondLst>
                                  <p:childTnLst>
                                    <p:anim calcmode="lin" valueType="num">
                                      <p:cBhvr>
                                        <p:cTn id="1051" dur="1000"/>
                                        <p:tgtEl>
                                          <p:spTgt spid="66"/>
                                        </p:tgtEl>
                                        <p:attrNameLst>
                                          <p:attrName>ppt_w</p:attrName>
                                        </p:attrNameLst>
                                      </p:cBhvr>
                                      <p:tavLst>
                                        <p:tav tm="0">
                                          <p:val>
                                            <p:strVal val="ppt_w"/>
                                          </p:val>
                                        </p:tav>
                                        <p:tav tm="100000">
                                          <p:val>
                                            <p:fltVal val="0"/>
                                          </p:val>
                                        </p:tav>
                                      </p:tavLst>
                                    </p:anim>
                                    <p:anim calcmode="lin" valueType="num">
                                      <p:cBhvr>
                                        <p:cTn id="1052" dur="1000"/>
                                        <p:tgtEl>
                                          <p:spTgt spid="66"/>
                                        </p:tgtEl>
                                        <p:attrNameLst>
                                          <p:attrName>ppt_h</p:attrName>
                                        </p:attrNameLst>
                                      </p:cBhvr>
                                      <p:tavLst>
                                        <p:tav tm="0">
                                          <p:val>
                                            <p:strVal val="ppt_h"/>
                                          </p:val>
                                        </p:tav>
                                        <p:tav tm="100000">
                                          <p:val>
                                            <p:fltVal val="0"/>
                                          </p:val>
                                        </p:tav>
                                      </p:tavLst>
                                    </p:anim>
                                    <p:set>
                                      <p:cBhvr>
                                        <p:cTn id="1053" dur="1" fill="hold">
                                          <p:stCondLst>
                                            <p:cond delay="999"/>
                                          </p:stCondLst>
                                        </p:cTn>
                                        <p:tgtEl>
                                          <p:spTgt spid="66"/>
                                        </p:tgtEl>
                                        <p:attrNameLst>
                                          <p:attrName>style.visibility</p:attrName>
                                        </p:attrNameLst>
                                      </p:cBhvr>
                                      <p:to>
                                        <p:strVal val="hidden"/>
                                      </p:to>
                                    </p:set>
                                  </p:childTnLst>
                                </p:cTn>
                              </p:par>
                            </p:childTnLst>
                          </p:cTn>
                        </p:par>
                        <p:par>
                          <p:cTn id="1054" fill="hold">
                            <p:stCondLst>
                              <p:cond delay="1000"/>
                            </p:stCondLst>
                            <p:childTnLst>
                              <p:par>
                                <p:cTn id="1055" presetID="12" presetClass="entr" presetSubtype="8" fill="hold" grpId="0" nodeType="afterEffect">
                                  <p:stCondLst>
                                    <p:cond delay="0"/>
                                  </p:stCondLst>
                                  <p:childTnLst>
                                    <p:set>
                                      <p:cBhvr>
                                        <p:cTn id="1056" dur="1" fill="hold">
                                          <p:stCondLst>
                                            <p:cond delay="0"/>
                                          </p:stCondLst>
                                        </p:cTn>
                                        <p:tgtEl>
                                          <p:spTgt spid="171"/>
                                        </p:tgtEl>
                                        <p:attrNameLst>
                                          <p:attrName>style.visibility</p:attrName>
                                        </p:attrNameLst>
                                      </p:cBhvr>
                                      <p:to>
                                        <p:strVal val="visible"/>
                                      </p:to>
                                    </p:set>
                                    <p:anim calcmode="lin" valueType="num">
                                      <p:cBhvr additive="base">
                                        <p:cTn id="1057" dur="500"/>
                                        <p:tgtEl>
                                          <p:spTgt spid="171"/>
                                        </p:tgtEl>
                                        <p:attrNameLst>
                                          <p:attrName>ppt_x</p:attrName>
                                        </p:attrNameLst>
                                      </p:cBhvr>
                                      <p:tavLst>
                                        <p:tav tm="0">
                                          <p:val>
                                            <p:strVal val="#ppt_x-#ppt_w*1.125000"/>
                                          </p:val>
                                        </p:tav>
                                        <p:tav tm="100000">
                                          <p:val>
                                            <p:strVal val="#ppt_x"/>
                                          </p:val>
                                        </p:tav>
                                      </p:tavLst>
                                    </p:anim>
                                    <p:animEffect transition="in" filter="wipe(right)">
                                      <p:cBhvr>
                                        <p:cTn id="1058" dur="500"/>
                                        <p:tgtEl>
                                          <p:spTgt spid="171"/>
                                        </p:tgtEl>
                                      </p:cBhvr>
                                    </p:animEffect>
                                  </p:childTnLst>
                                </p:cTn>
                              </p:par>
                              <p:par>
                                <p:cTn id="1059" presetID="23" presetClass="entr" presetSubtype="16" fill="hold" grpId="0" nodeType="withEffect">
                                  <p:stCondLst>
                                    <p:cond delay="500"/>
                                  </p:stCondLst>
                                  <p:childTnLst>
                                    <p:set>
                                      <p:cBhvr>
                                        <p:cTn id="1060" dur="1" fill="hold">
                                          <p:stCondLst>
                                            <p:cond delay="0"/>
                                          </p:stCondLst>
                                        </p:cTn>
                                        <p:tgtEl>
                                          <p:spTgt spid="180"/>
                                        </p:tgtEl>
                                        <p:attrNameLst>
                                          <p:attrName>style.visibility</p:attrName>
                                        </p:attrNameLst>
                                      </p:cBhvr>
                                      <p:to>
                                        <p:strVal val="visible"/>
                                      </p:to>
                                    </p:set>
                                    <p:anim calcmode="lin" valueType="num">
                                      <p:cBhvr>
                                        <p:cTn id="1061" dur="1000" fill="hold"/>
                                        <p:tgtEl>
                                          <p:spTgt spid="180"/>
                                        </p:tgtEl>
                                        <p:attrNameLst>
                                          <p:attrName>ppt_w</p:attrName>
                                        </p:attrNameLst>
                                      </p:cBhvr>
                                      <p:tavLst>
                                        <p:tav tm="0">
                                          <p:val>
                                            <p:fltVal val="0"/>
                                          </p:val>
                                        </p:tav>
                                        <p:tav tm="100000">
                                          <p:val>
                                            <p:strVal val="#ppt_w"/>
                                          </p:val>
                                        </p:tav>
                                      </p:tavLst>
                                    </p:anim>
                                    <p:anim calcmode="lin" valueType="num">
                                      <p:cBhvr>
                                        <p:cTn id="1062" dur="1000" fill="hold"/>
                                        <p:tgtEl>
                                          <p:spTgt spid="180"/>
                                        </p:tgtEl>
                                        <p:attrNameLst>
                                          <p:attrName>ppt_h</p:attrName>
                                        </p:attrNameLst>
                                      </p:cBhvr>
                                      <p:tavLst>
                                        <p:tav tm="0">
                                          <p:val>
                                            <p:fltVal val="0"/>
                                          </p:val>
                                        </p:tav>
                                        <p:tav tm="100000">
                                          <p:val>
                                            <p:strVal val="#ppt_h"/>
                                          </p:val>
                                        </p:tav>
                                      </p:tavLst>
                                    </p:anim>
                                  </p:childTnLst>
                                </p:cTn>
                              </p:par>
                              <p:par>
                                <p:cTn id="1063" presetID="23" presetClass="entr" presetSubtype="16" fill="hold" nodeType="withEffect">
                                  <p:stCondLst>
                                    <p:cond delay="500"/>
                                  </p:stCondLst>
                                  <p:childTnLst>
                                    <p:set>
                                      <p:cBhvr>
                                        <p:cTn id="1064" dur="1" fill="hold">
                                          <p:stCondLst>
                                            <p:cond delay="0"/>
                                          </p:stCondLst>
                                        </p:cTn>
                                        <p:tgtEl>
                                          <p:spTgt spid="184"/>
                                        </p:tgtEl>
                                        <p:attrNameLst>
                                          <p:attrName>style.visibility</p:attrName>
                                        </p:attrNameLst>
                                      </p:cBhvr>
                                      <p:to>
                                        <p:strVal val="visible"/>
                                      </p:to>
                                    </p:set>
                                    <p:anim calcmode="lin" valueType="num">
                                      <p:cBhvr>
                                        <p:cTn id="1065" dur="1000" fill="hold"/>
                                        <p:tgtEl>
                                          <p:spTgt spid="184"/>
                                        </p:tgtEl>
                                        <p:attrNameLst>
                                          <p:attrName>ppt_w</p:attrName>
                                        </p:attrNameLst>
                                      </p:cBhvr>
                                      <p:tavLst>
                                        <p:tav tm="0">
                                          <p:val>
                                            <p:fltVal val="0"/>
                                          </p:val>
                                        </p:tav>
                                        <p:tav tm="100000">
                                          <p:val>
                                            <p:strVal val="#ppt_w"/>
                                          </p:val>
                                        </p:tav>
                                      </p:tavLst>
                                    </p:anim>
                                    <p:anim calcmode="lin" valueType="num">
                                      <p:cBhvr>
                                        <p:cTn id="1066" dur="1000" fill="hold"/>
                                        <p:tgtEl>
                                          <p:spTgt spid="184"/>
                                        </p:tgtEl>
                                        <p:attrNameLst>
                                          <p:attrName>ppt_h</p:attrName>
                                        </p:attrNameLst>
                                      </p:cBhvr>
                                      <p:tavLst>
                                        <p:tav tm="0">
                                          <p:val>
                                            <p:fltVal val="0"/>
                                          </p:val>
                                        </p:tav>
                                        <p:tav tm="100000">
                                          <p:val>
                                            <p:strVal val="#ppt_h"/>
                                          </p:val>
                                        </p:tav>
                                      </p:tavLst>
                                    </p:anim>
                                  </p:childTnLst>
                                </p:cTn>
                              </p:par>
                              <p:par>
                                <p:cTn id="1067" presetID="42" presetClass="path" presetSubtype="0" accel="50000" decel="50000" fill="hold" nodeType="withEffect">
                                  <p:stCondLst>
                                    <p:cond delay="500"/>
                                  </p:stCondLst>
                                  <p:childTnLst>
                                    <p:animMotion origin="layout" path="M -4.16667E-6 4.81481E-6 L -0.24254 0.25023 " pathEditMode="relative" rAng="0" ptsTypes="AA">
                                      <p:cBhvr>
                                        <p:cTn id="1068" dur="1000" spd="-100000" fill="hold"/>
                                        <p:tgtEl>
                                          <p:spTgt spid="184"/>
                                        </p:tgtEl>
                                        <p:attrNameLst>
                                          <p:attrName>ppt_x</p:attrName>
                                          <p:attrName>ppt_y</p:attrName>
                                        </p:attrNameLst>
                                      </p:cBhvr>
                                      <p:rCtr x="-11667" y="12384"/>
                                    </p:animMotion>
                                  </p:childTnLst>
                                </p:cTn>
                              </p:par>
                              <p:par>
                                <p:cTn id="1069" presetID="42" presetClass="path" presetSubtype="0" accel="50000" decel="50000" fill="hold" grpId="1" nodeType="withEffect">
                                  <p:stCondLst>
                                    <p:cond delay="500"/>
                                  </p:stCondLst>
                                  <p:childTnLst>
                                    <p:animMotion origin="layout" path="M -1.66667E-6 -3.7037E-6 L -0.08472 -0.27454 " pathEditMode="relative" rAng="0" ptsTypes="AA">
                                      <p:cBhvr>
                                        <p:cTn id="1070" dur="1000" spd="-100000" fill="hold"/>
                                        <p:tgtEl>
                                          <p:spTgt spid="180"/>
                                        </p:tgtEl>
                                        <p:attrNameLst>
                                          <p:attrName>ppt_x</p:attrName>
                                          <p:attrName>ppt_y</p:attrName>
                                        </p:attrNameLst>
                                      </p:cBhvr>
                                      <p:rCtr x="-3941" y="-13866"/>
                                    </p:animMotion>
                                  </p:childTnLst>
                                </p:cTn>
                              </p:par>
                            </p:childTnLst>
                          </p:cTn>
                        </p:par>
                      </p:childTnLst>
                    </p:cTn>
                  </p:par>
                  <p:par>
                    <p:cTn id="1071" fill="hold">
                      <p:stCondLst>
                        <p:cond delay="indefinite"/>
                      </p:stCondLst>
                      <p:childTnLst>
                        <p:par>
                          <p:cTn id="1072" fill="hold">
                            <p:stCondLst>
                              <p:cond delay="0"/>
                            </p:stCondLst>
                            <p:childTnLst>
                              <p:par>
                                <p:cTn id="1073" presetID="23" presetClass="entr" presetSubtype="16" fill="hold" nodeType="clickEffect">
                                  <p:stCondLst>
                                    <p:cond delay="0"/>
                                  </p:stCondLst>
                                  <p:childTnLst>
                                    <p:set>
                                      <p:cBhvr>
                                        <p:cTn id="1074" dur="1" fill="hold">
                                          <p:stCondLst>
                                            <p:cond delay="0"/>
                                          </p:stCondLst>
                                        </p:cTn>
                                        <p:tgtEl>
                                          <p:spTgt spid="182"/>
                                        </p:tgtEl>
                                        <p:attrNameLst>
                                          <p:attrName>style.visibility</p:attrName>
                                        </p:attrNameLst>
                                      </p:cBhvr>
                                      <p:to>
                                        <p:strVal val="visible"/>
                                      </p:to>
                                    </p:set>
                                    <p:anim calcmode="lin" valueType="num">
                                      <p:cBhvr>
                                        <p:cTn id="1075" dur="1000" fill="hold"/>
                                        <p:tgtEl>
                                          <p:spTgt spid="182"/>
                                        </p:tgtEl>
                                        <p:attrNameLst>
                                          <p:attrName>ppt_w</p:attrName>
                                        </p:attrNameLst>
                                      </p:cBhvr>
                                      <p:tavLst>
                                        <p:tav tm="0">
                                          <p:val>
                                            <p:fltVal val="0"/>
                                          </p:val>
                                        </p:tav>
                                        <p:tav tm="100000">
                                          <p:val>
                                            <p:strVal val="#ppt_w"/>
                                          </p:val>
                                        </p:tav>
                                      </p:tavLst>
                                    </p:anim>
                                    <p:anim calcmode="lin" valueType="num">
                                      <p:cBhvr>
                                        <p:cTn id="1076" dur="1000" fill="hold"/>
                                        <p:tgtEl>
                                          <p:spTgt spid="182"/>
                                        </p:tgtEl>
                                        <p:attrNameLst>
                                          <p:attrName>ppt_h</p:attrName>
                                        </p:attrNameLst>
                                      </p:cBhvr>
                                      <p:tavLst>
                                        <p:tav tm="0">
                                          <p:val>
                                            <p:fltVal val="0"/>
                                          </p:val>
                                        </p:tav>
                                        <p:tav tm="100000">
                                          <p:val>
                                            <p:strVal val="#ppt_h"/>
                                          </p:val>
                                        </p:tav>
                                      </p:tavLst>
                                    </p:anim>
                                  </p:childTnLst>
                                </p:cTn>
                              </p:par>
                            </p:childTnLst>
                          </p:cTn>
                        </p:par>
                      </p:childTnLst>
                    </p:cTn>
                  </p:par>
                  <p:par>
                    <p:cTn id="1077" fill="hold">
                      <p:stCondLst>
                        <p:cond delay="indefinite"/>
                      </p:stCondLst>
                      <p:childTnLst>
                        <p:par>
                          <p:cTn id="1078" fill="hold">
                            <p:stCondLst>
                              <p:cond delay="0"/>
                            </p:stCondLst>
                            <p:childTnLst>
                              <p:par>
                                <p:cTn id="1079" presetID="8" presetClass="emph" presetSubtype="0" fill="hold" grpId="1" nodeType="clickEffect">
                                  <p:stCondLst>
                                    <p:cond delay="0"/>
                                  </p:stCondLst>
                                  <p:childTnLst>
                                    <p:animRot by="-5400000">
                                      <p:cBhvr>
                                        <p:cTn id="1080" dur="1000" fill="hold"/>
                                        <p:tgtEl>
                                          <p:spTgt spid="171"/>
                                        </p:tgtEl>
                                        <p:attrNameLst>
                                          <p:attrName>r</p:attrName>
                                        </p:attrNameLst>
                                      </p:cBhvr>
                                    </p:animRot>
                                  </p:childTnLst>
                                </p:cTn>
                              </p:par>
                              <p:par>
                                <p:cTn id="1081" presetID="6" presetClass="emph" presetSubtype="0" fill="hold" grpId="2" nodeType="withEffect">
                                  <p:stCondLst>
                                    <p:cond delay="0"/>
                                  </p:stCondLst>
                                  <p:childTnLst>
                                    <p:animScale>
                                      <p:cBhvr>
                                        <p:cTn id="1082" dur="1000" fill="hold"/>
                                        <p:tgtEl>
                                          <p:spTgt spid="171"/>
                                        </p:tgtEl>
                                      </p:cBhvr>
                                      <p:by x="30000" y="30000"/>
                                    </p:animScale>
                                  </p:childTnLst>
                                </p:cTn>
                              </p:par>
                              <p:par>
                                <p:cTn id="1083" presetID="42" presetClass="path" presetSubtype="0" accel="50000" decel="50000" fill="hold" nodeType="withEffect">
                                  <p:stCondLst>
                                    <p:cond delay="0"/>
                                  </p:stCondLst>
                                  <p:childTnLst>
                                    <p:animMotion origin="layout" path="M -4.16667E-6 4.81481E-6 L -0.32274 0.19189 " pathEditMode="relative" rAng="0" ptsTypes="AA">
                                      <p:cBhvr>
                                        <p:cTn id="1084" dur="1000" fill="hold"/>
                                        <p:tgtEl>
                                          <p:spTgt spid="184"/>
                                        </p:tgtEl>
                                        <p:attrNameLst>
                                          <p:attrName>ppt_x</p:attrName>
                                          <p:attrName>ppt_y</p:attrName>
                                        </p:attrNameLst>
                                      </p:cBhvr>
                                      <p:rCtr x="-16146" y="9583"/>
                                    </p:animMotion>
                                  </p:childTnLst>
                                </p:cTn>
                              </p:par>
                              <p:par>
                                <p:cTn id="1085" presetID="42" presetClass="path" presetSubtype="0" accel="50000" decel="50000" fill="hold" grpId="3" nodeType="withEffect">
                                  <p:stCondLst>
                                    <p:cond delay="0"/>
                                  </p:stCondLst>
                                  <p:childTnLst>
                                    <p:animMotion origin="layout" path="M 5.55556E-7 3.33333E-6 L -0.08576 -0.0588 " pathEditMode="relative" rAng="0" ptsTypes="AA">
                                      <p:cBhvr>
                                        <p:cTn id="1086" dur="1000" fill="hold"/>
                                        <p:tgtEl>
                                          <p:spTgt spid="171"/>
                                        </p:tgtEl>
                                        <p:attrNameLst>
                                          <p:attrName>ppt_x</p:attrName>
                                          <p:attrName>ppt_y</p:attrName>
                                        </p:attrNameLst>
                                      </p:cBhvr>
                                      <p:rCtr x="-4288" y="-2940"/>
                                    </p:animMotion>
                                  </p:childTnLst>
                                </p:cTn>
                              </p:par>
                              <p:par>
                                <p:cTn id="1087" presetID="42" presetClass="path" presetSubtype="0" accel="50000" decel="50000" fill="hold" grpId="2" nodeType="withEffect">
                                  <p:stCondLst>
                                    <p:cond delay="0"/>
                                  </p:stCondLst>
                                  <p:childTnLst>
                                    <p:animMotion origin="layout" path="M 0.0033 0.00139 L -0.16441 -0.33287 " pathEditMode="relative" rAng="0" ptsTypes="AA">
                                      <p:cBhvr>
                                        <p:cTn id="1088" dur="1000" fill="hold"/>
                                        <p:tgtEl>
                                          <p:spTgt spid="180"/>
                                        </p:tgtEl>
                                        <p:attrNameLst>
                                          <p:attrName>ppt_x</p:attrName>
                                          <p:attrName>ppt_y</p:attrName>
                                        </p:attrNameLst>
                                      </p:cBhvr>
                                      <p:rCtr x="-8385" y="-16713"/>
                                    </p:animMotion>
                                  </p:childTnLst>
                                </p:cTn>
                              </p:par>
                              <p:par>
                                <p:cTn id="1089" presetID="23" presetClass="exit" presetSubtype="32" fill="hold" grpId="3" nodeType="withEffect">
                                  <p:stCondLst>
                                    <p:cond delay="0"/>
                                  </p:stCondLst>
                                  <p:childTnLst>
                                    <p:anim calcmode="lin" valueType="num">
                                      <p:cBhvr>
                                        <p:cTn id="1090" dur="1000"/>
                                        <p:tgtEl>
                                          <p:spTgt spid="180"/>
                                        </p:tgtEl>
                                        <p:attrNameLst>
                                          <p:attrName>ppt_w</p:attrName>
                                        </p:attrNameLst>
                                      </p:cBhvr>
                                      <p:tavLst>
                                        <p:tav tm="0">
                                          <p:val>
                                            <p:strVal val="ppt_w"/>
                                          </p:val>
                                        </p:tav>
                                        <p:tav tm="100000">
                                          <p:val>
                                            <p:fltVal val="0"/>
                                          </p:val>
                                        </p:tav>
                                      </p:tavLst>
                                    </p:anim>
                                    <p:anim calcmode="lin" valueType="num">
                                      <p:cBhvr>
                                        <p:cTn id="1091" dur="1000"/>
                                        <p:tgtEl>
                                          <p:spTgt spid="180"/>
                                        </p:tgtEl>
                                        <p:attrNameLst>
                                          <p:attrName>ppt_h</p:attrName>
                                        </p:attrNameLst>
                                      </p:cBhvr>
                                      <p:tavLst>
                                        <p:tav tm="0">
                                          <p:val>
                                            <p:strVal val="ppt_h"/>
                                          </p:val>
                                        </p:tav>
                                        <p:tav tm="100000">
                                          <p:val>
                                            <p:fltVal val="0"/>
                                          </p:val>
                                        </p:tav>
                                      </p:tavLst>
                                    </p:anim>
                                    <p:set>
                                      <p:cBhvr>
                                        <p:cTn id="1092" dur="1" fill="hold">
                                          <p:stCondLst>
                                            <p:cond delay="999"/>
                                          </p:stCondLst>
                                        </p:cTn>
                                        <p:tgtEl>
                                          <p:spTgt spid="180"/>
                                        </p:tgtEl>
                                        <p:attrNameLst>
                                          <p:attrName>style.visibility</p:attrName>
                                        </p:attrNameLst>
                                      </p:cBhvr>
                                      <p:to>
                                        <p:strVal val="hidden"/>
                                      </p:to>
                                    </p:set>
                                  </p:childTnLst>
                                </p:cTn>
                              </p:par>
                              <p:par>
                                <p:cTn id="1093" presetID="23" presetClass="exit" presetSubtype="32" fill="hold" nodeType="withEffect">
                                  <p:stCondLst>
                                    <p:cond delay="0"/>
                                  </p:stCondLst>
                                  <p:childTnLst>
                                    <p:anim calcmode="lin" valueType="num">
                                      <p:cBhvr>
                                        <p:cTn id="1094" dur="1000"/>
                                        <p:tgtEl>
                                          <p:spTgt spid="184"/>
                                        </p:tgtEl>
                                        <p:attrNameLst>
                                          <p:attrName>ppt_w</p:attrName>
                                        </p:attrNameLst>
                                      </p:cBhvr>
                                      <p:tavLst>
                                        <p:tav tm="0">
                                          <p:val>
                                            <p:strVal val="ppt_w"/>
                                          </p:val>
                                        </p:tav>
                                        <p:tav tm="100000">
                                          <p:val>
                                            <p:fltVal val="0"/>
                                          </p:val>
                                        </p:tav>
                                      </p:tavLst>
                                    </p:anim>
                                    <p:anim calcmode="lin" valueType="num">
                                      <p:cBhvr>
                                        <p:cTn id="1095" dur="1000"/>
                                        <p:tgtEl>
                                          <p:spTgt spid="184"/>
                                        </p:tgtEl>
                                        <p:attrNameLst>
                                          <p:attrName>ppt_h</p:attrName>
                                        </p:attrNameLst>
                                      </p:cBhvr>
                                      <p:tavLst>
                                        <p:tav tm="0">
                                          <p:val>
                                            <p:strVal val="ppt_h"/>
                                          </p:val>
                                        </p:tav>
                                        <p:tav tm="100000">
                                          <p:val>
                                            <p:fltVal val="0"/>
                                          </p:val>
                                        </p:tav>
                                      </p:tavLst>
                                    </p:anim>
                                    <p:set>
                                      <p:cBhvr>
                                        <p:cTn id="1096" dur="1" fill="hold">
                                          <p:stCondLst>
                                            <p:cond delay="999"/>
                                          </p:stCondLst>
                                        </p:cTn>
                                        <p:tgtEl>
                                          <p:spTgt spid="184"/>
                                        </p:tgtEl>
                                        <p:attrNameLst>
                                          <p:attrName>style.visibility</p:attrName>
                                        </p:attrNameLst>
                                      </p:cBhvr>
                                      <p:to>
                                        <p:strVal val="hidden"/>
                                      </p:to>
                                    </p:set>
                                  </p:childTnLst>
                                </p:cTn>
                              </p:par>
                              <p:par>
                                <p:cTn id="1097" presetID="6" presetClass="emph" presetSubtype="0" fill="hold" nodeType="withEffect">
                                  <p:stCondLst>
                                    <p:cond delay="0"/>
                                  </p:stCondLst>
                                  <p:childTnLst>
                                    <p:animScale>
                                      <p:cBhvr>
                                        <p:cTn id="1098" dur="1000" fill="hold"/>
                                        <p:tgtEl>
                                          <p:spTgt spid="182"/>
                                        </p:tgtEl>
                                      </p:cBhvr>
                                      <p:by x="50000" y="50000"/>
                                    </p:animScale>
                                  </p:childTnLst>
                                </p:cTn>
                              </p:par>
                              <p:par>
                                <p:cTn id="1099" presetID="42" presetClass="path" presetSubtype="0" accel="50000" decel="50000" fill="hold" nodeType="withEffect">
                                  <p:stCondLst>
                                    <p:cond delay="0"/>
                                  </p:stCondLst>
                                  <p:childTnLst>
                                    <p:animMotion origin="layout" path="M -5.55556E-7 -2.59259E-6 L -0.40608 -0.20023 " pathEditMode="relative" rAng="0" ptsTypes="AA">
                                      <p:cBhvr>
                                        <p:cTn id="1100" dur="1000" fill="hold"/>
                                        <p:tgtEl>
                                          <p:spTgt spid="182"/>
                                        </p:tgtEl>
                                        <p:attrNameLst>
                                          <p:attrName>ppt_x</p:attrName>
                                          <p:attrName>ppt_y</p:attrName>
                                        </p:attrNameLst>
                                      </p:cBhvr>
                                      <p:rCtr x="-20313" y="-10023"/>
                                    </p:animMotion>
                                  </p:childTnLst>
                                </p:cTn>
                              </p:par>
                            </p:childTnLst>
                          </p:cTn>
                        </p:par>
                        <p:par>
                          <p:cTn id="1101" fill="hold">
                            <p:stCondLst>
                              <p:cond delay="1000"/>
                            </p:stCondLst>
                            <p:childTnLst>
                              <p:par>
                                <p:cTn id="1102" presetID="0" presetClass="exit" presetSubtype="0" fill="hold" nodeType="afterEffect">
                                  <p:stCondLst>
                                    <p:cond delay="0"/>
                                  </p:stCondLst>
                                  <p:childTnLst>
                                    <p:set>
                                      <p:cBhvr>
                                        <p:cTn id="1103" dur="1" fill="hold">
                                          <p:stCondLst>
                                            <p:cond delay="999"/>
                                          </p:stCondLst>
                                        </p:cTn>
                                        <p:tgtEl>
                                          <p:spTgt spid="182"/>
                                        </p:tgtEl>
                                        <p:attrNameLst>
                                          <p:attrName>style.visibility</p:attrName>
                                        </p:attrNameLst>
                                      </p:cBhvr>
                                      <p:to>
                                        <p:strVal val="hidden"/>
                                      </p:to>
                                    </p:set>
                                    <p:animEffect transition="out" filter="dissolve">
                                      <p:cBhvr>
                                        <p:cTn id="1104" dur="1000">
                                          <p:stCondLst>
                                            <p:cond delay="0"/>
                                          </p:stCondLst>
                                        </p:cTn>
                                        <p:tgtEl>
                                          <p:spTgt spid="182"/>
                                        </p:tgtEl>
                                      </p:cBhvr>
                                    </p:animEffect>
                                    <p:anim to="" calcmode="lin" valueType="num">
                                      <p:cBhvr>
                                        <p:cTn id="1105" dur="1000" fill="hold">
                                          <p:stCondLst>
                                            <p:cond delay="0"/>
                                          </p:stCondLst>
                                        </p:cTn>
                                        <p:tgtEl>
                                          <p:spTgt spid="182"/>
                                        </p:tgtEl>
                                        <p:attrNameLst>
                                          <p:attrName>ppt_w</p:attrName>
                                        </p:attrNameLst>
                                      </p:cBhvr>
                                      <p:tavLst>
                                        <p:tav tm="0">
                                          <p:val>
                                            <p:strVal val="#ppt_w"/>
                                          </p:val>
                                        </p:tav>
                                        <p:tav tm="100000">
                                          <p:val>
                                            <p:strVal val="#ppt_w*4"/>
                                          </p:val>
                                        </p:tav>
                                      </p:tavLst>
                                    </p:anim>
                                    <p:anim to="" calcmode="lin" valueType="num">
                                      <p:cBhvr>
                                        <p:cTn id="1106" dur="1000" fill="hold">
                                          <p:stCondLst>
                                            <p:cond delay="0"/>
                                          </p:stCondLst>
                                        </p:cTn>
                                        <p:tgtEl>
                                          <p:spTgt spid="182"/>
                                        </p:tgtEl>
                                        <p:attrNameLst>
                                          <p:attrName>ppt_h</p:attrName>
                                        </p:attrNameLst>
                                      </p:cBhvr>
                                      <p:tavLst>
                                        <p:tav tm="0">
                                          <p:val>
                                            <p:strVal val="#ppt_h"/>
                                          </p:val>
                                        </p:tav>
                                        <p:tav tm="100000">
                                          <p:val>
                                            <p:strVal val="#ppt_h*4"/>
                                          </p:val>
                                        </p:tav>
                                      </p:tavLst>
                                    </p:anim>
                                  </p:childTnLst>
                                </p:cTn>
                              </p:par>
                            </p:childTnLst>
                          </p:cTn>
                        </p:par>
                        <p:par>
                          <p:cTn id="1107" fill="hold">
                            <p:stCondLst>
                              <p:cond delay="2000"/>
                            </p:stCondLst>
                            <p:childTnLst>
                              <p:par>
                                <p:cTn id="1108" presetID="12" presetClass="entr" presetSubtype="8" fill="hold" grpId="0" nodeType="afterEffect">
                                  <p:stCondLst>
                                    <p:cond delay="0"/>
                                  </p:stCondLst>
                                  <p:childTnLst>
                                    <p:set>
                                      <p:cBhvr>
                                        <p:cTn id="1109" dur="1" fill="hold">
                                          <p:stCondLst>
                                            <p:cond delay="0"/>
                                          </p:stCondLst>
                                        </p:cTn>
                                        <p:tgtEl>
                                          <p:spTgt spid="50"/>
                                        </p:tgtEl>
                                        <p:attrNameLst>
                                          <p:attrName>style.visibility</p:attrName>
                                        </p:attrNameLst>
                                      </p:cBhvr>
                                      <p:to>
                                        <p:strVal val="visible"/>
                                      </p:to>
                                    </p:set>
                                    <p:anim calcmode="lin" valueType="num">
                                      <p:cBhvr additive="base">
                                        <p:cTn id="1110" dur="500"/>
                                        <p:tgtEl>
                                          <p:spTgt spid="50"/>
                                        </p:tgtEl>
                                        <p:attrNameLst>
                                          <p:attrName>ppt_x</p:attrName>
                                        </p:attrNameLst>
                                      </p:cBhvr>
                                      <p:tavLst>
                                        <p:tav tm="0">
                                          <p:val>
                                            <p:strVal val="#ppt_x-#ppt_w*1.125000"/>
                                          </p:val>
                                        </p:tav>
                                        <p:tav tm="100000">
                                          <p:val>
                                            <p:strVal val="#ppt_x"/>
                                          </p:val>
                                        </p:tav>
                                      </p:tavLst>
                                    </p:anim>
                                    <p:animEffect transition="in" filter="wipe(right)">
                                      <p:cBhvr>
                                        <p:cTn id="1111" dur="500"/>
                                        <p:tgtEl>
                                          <p:spTgt spid="50"/>
                                        </p:tgtEl>
                                      </p:cBhvr>
                                    </p:animEffect>
                                  </p:childTnLst>
                                </p:cTn>
                              </p:par>
                              <p:par>
                                <p:cTn id="1112" presetID="23" presetClass="entr" presetSubtype="16" fill="hold" nodeType="withEffect">
                                  <p:stCondLst>
                                    <p:cond delay="500"/>
                                  </p:stCondLst>
                                  <p:childTnLst>
                                    <p:set>
                                      <p:cBhvr>
                                        <p:cTn id="1113" dur="1" fill="hold">
                                          <p:stCondLst>
                                            <p:cond delay="0"/>
                                          </p:stCondLst>
                                        </p:cTn>
                                        <p:tgtEl>
                                          <p:spTgt spid="71"/>
                                        </p:tgtEl>
                                        <p:attrNameLst>
                                          <p:attrName>style.visibility</p:attrName>
                                        </p:attrNameLst>
                                      </p:cBhvr>
                                      <p:to>
                                        <p:strVal val="visible"/>
                                      </p:to>
                                    </p:set>
                                    <p:anim calcmode="lin" valueType="num">
                                      <p:cBhvr>
                                        <p:cTn id="1114" dur="1000" fill="hold"/>
                                        <p:tgtEl>
                                          <p:spTgt spid="71"/>
                                        </p:tgtEl>
                                        <p:attrNameLst>
                                          <p:attrName>ppt_w</p:attrName>
                                        </p:attrNameLst>
                                      </p:cBhvr>
                                      <p:tavLst>
                                        <p:tav tm="0">
                                          <p:val>
                                            <p:fltVal val="0"/>
                                          </p:val>
                                        </p:tav>
                                        <p:tav tm="100000">
                                          <p:val>
                                            <p:strVal val="#ppt_w"/>
                                          </p:val>
                                        </p:tav>
                                      </p:tavLst>
                                    </p:anim>
                                    <p:anim calcmode="lin" valueType="num">
                                      <p:cBhvr>
                                        <p:cTn id="1115" dur="1000" fill="hold"/>
                                        <p:tgtEl>
                                          <p:spTgt spid="71"/>
                                        </p:tgtEl>
                                        <p:attrNameLst>
                                          <p:attrName>ppt_h</p:attrName>
                                        </p:attrNameLst>
                                      </p:cBhvr>
                                      <p:tavLst>
                                        <p:tav tm="0">
                                          <p:val>
                                            <p:fltVal val="0"/>
                                          </p:val>
                                        </p:tav>
                                        <p:tav tm="100000">
                                          <p:val>
                                            <p:strVal val="#ppt_h"/>
                                          </p:val>
                                        </p:tav>
                                      </p:tavLst>
                                    </p:anim>
                                  </p:childTnLst>
                                </p:cTn>
                              </p:par>
                              <p:par>
                                <p:cTn id="1116" presetID="23" presetClass="entr" presetSubtype="16" fill="hold" grpId="0" nodeType="withEffect">
                                  <p:stCondLst>
                                    <p:cond delay="500"/>
                                  </p:stCondLst>
                                  <p:childTnLst>
                                    <p:set>
                                      <p:cBhvr>
                                        <p:cTn id="1117" dur="1" fill="hold">
                                          <p:stCondLst>
                                            <p:cond delay="0"/>
                                          </p:stCondLst>
                                        </p:cTn>
                                        <p:tgtEl>
                                          <p:spTgt spid="69"/>
                                        </p:tgtEl>
                                        <p:attrNameLst>
                                          <p:attrName>style.visibility</p:attrName>
                                        </p:attrNameLst>
                                      </p:cBhvr>
                                      <p:to>
                                        <p:strVal val="visible"/>
                                      </p:to>
                                    </p:set>
                                    <p:anim calcmode="lin" valueType="num">
                                      <p:cBhvr>
                                        <p:cTn id="1118" dur="1000" fill="hold"/>
                                        <p:tgtEl>
                                          <p:spTgt spid="69"/>
                                        </p:tgtEl>
                                        <p:attrNameLst>
                                          <p:attrName>ppt_w</p:attrName>
                                        </p:attrNameLst>
                                      </p:cBhvr>
                                      <p:tavLst>
                                        <p:tav tm="0">
                                          <p:val>
                                            <p:fltVal val="0"/>
                                          </p:val>
                                        </p:tav>
                                        <p:tav tm="100000">
                                          <p:val>
                                            <p:strVal val="#ppt_w"/>
                                          </p:val>
                                        </p:tav>
                                      </p:tavLst>
                                    </p:anim>
                                    <p:anim calcmode="lin" valueType="num">
                                      <p:cBhvr>
                                        <p:cTn id="1119" dur="1000" fill="hold"/>
                                        <p:tgtEl>
                                          <p:spTgt spid="69"/>
                                        </p:tgtEl>
                                        <p:attrNameLst>
                                          <p:attrName>ppt_h</p:attrName>
                                        </p:attrNameLst>
                                      </p:cBhvr>
                                      <p:tavLst>
                                        <p:tav tm="0">
                                          <p:val>
                                            <p:fltVal val="0"/>
                                          </p:val>
                                        </p:tav>
                                        <p:tav tm="100000">
                                          <p:val>
                                            <p:strVal val="#ppt_h"/>
                                          </p:val>
                                        </p:tav>
                                      </p:tavLst>
                                    </p:anim>
                                  </p:childTnLst>
                                </p:cTn>
                              </p:par>
                              <p:par>
                                <p:cTn id="1120" presetID="42" presetClass="path" presetSubtype="0" accel="50000" decel="50000" fill="hold" grpId="1" nodeType="withEffect">
                                  <p:stCondLst>
                                    <p:cond delay="500"/>
                                  </p:stCondLst>
                                  <p:childTnLst>
                                    <p:animMotion origin="layout" path="M -3.61111E-6 2.96296E-6 L -0.08038 -0.27731 " pathEditMode="relative" rAng="0" ptsTypes="AA">
                                      <p:cBhvr>
                                        <p:cTn id="1121" dur="1000" spd="-100000" fill="hold"/>
                                        <p:tgtEl>
                                          <p:spTgt spid="69"/>
                                        </p:tgtEl>
                                        <p:attrNameLst>
                                          <p:attrName>ppt_x</p:attrName>
                                          <p:attrName>ppt_y</p:attrName>
                                        </p:attrNameLst>
                                      </p:cBhvr>
                                      <p:rCtr x="-4028" y="-13912"/>
                                    </p:animMotion>
                                  </p:childTnLst>
                                </p:cTn>
                              </p:par>
                              <p:par>
                                <p:cTn id="1122" presetID="42" presetClass="path" presetSubtype="0" accel="50000" decel="50000" fill="hold" nodeType="withEffect">
                                  <p:stCondLst>
                                    <p:cond delay="500"/>
                                  </p:stCondLst>
                                  <p:childTnLst>
                                    <p:animMotion origin="layout" path="M 1.11111E-6 -3.33333E-6 L -0.08159 0.27014 " pathEditMode="relative" rAng="0" ptsTypes="AA">
                                      <p:cBhvr>
                                        <p:cTn id="1123" dur="1000" spd="-100000" fill="hold"/>
                                        <p:tgtEl>
                                          <p:spTgt spid="71"/>
                                        </p:tgtEl>
                                        <p:attrNameLst>
                                          <p:attrName>ppt_x</p:attrName>
                                          <p:attrName>ppt_y</p:attrName>
                                        </p:attrNameLst>
                                      </p:cBhvr>
                                      <p:rCtr x="-4080" y="13403"/>
                                    </p:animMotion>
                                  </p:childTnLst>
                                </p:cTn>
                              </p:par>
                            </p:childTnLst>
                          </p:cTn>
                        </p:par>
                      </p:childTnLst>
                    </p:cTn>
                  </p:par>
                  <p:par>
                    <p:cTn id="1124" fill="hold">
                      <p:stCondLst>
                        <p:cond delay="indefinite"/>
                      </p:stCondLst>
                      <p:childTnLst>
                        <p:par>
                          <p:cTn id="1125" fill="hold">
                            <p:stCondLst>
                              <p:cond delay="0"/>
                            </p:stCondLst>
                            <p:childTnLst>
                              <p:par>
                                <p:cTn id="1126" presetID="8" presetClass="emph" presetSubtype="0" fill="hold" grpId="1" nodeType="clickEffect">
                                  <p:stCondLst>
                                    <p:cond delay="0"/>
                                  </p:stCondLst>
                                  <p:childTnLst>
                                    <p:animRot by="-5400000">
                                      <p:cBhvr>
                                        <p:cTn id="1127" dur="1000" fill="hold"/>
                                        <p:tgtEl>
                                          <p:spTgt spid="50"/>
                                        </p:tgtEl>
                                        <p:attrNameLst>
                                          <p:attrName>r</p:attrName>
                                        </p:attrNameLst>
                                      </p:cBhvr>
                                    </p:animRot>
                                  </p:childTnLst>
                                </p:cTn>
                              </p:par>
                              <p:par>
                                <p:cTn id="1128" presetID="6" presetClass="emph" presetSubtype="0" fill="hold" grpId="2" nodeType="withEffect">
                                  <p:stCondLst>
                                    <p:cond delay="0"/>
                                  </p:stCondLst>
                                  <p:childTnLst>
                                    <p:animScale>
                                      <p:cBhvr>
                                        <p:cTn id="1129" dur="1000" fill="hold"/>
                                        <p:tgtEl>
                                          <p:spTgt spid="50"/>
                                        </p:tgtEl>
                                      </p:cBhvr>
                                      <p:by x="30000" y="30000"/>
                                    </p:animScale>
                                  </p:childTnLst>
                                </p:cTn>
                              </p:par>
                              <p:par>
                                <p:cTn id="1130" presetID="6" presetClass="emph" presetSubtype="0" fill="hold" nodeType="withEffect">
                                  <p:stCondLst>
                                    <p:cond delay="0"/>
                                  </p:stCondLst>
                                  <p:childTnLst>
                                    <p:animScale>
                                      <p:cBhvr>
                                        <p:cTn id="1131" dur="1000" fill="hold"/>
                                        <p:tgtEl>
                                          <p:spTgt spid="71"/>
                                        </p:tgtEl>
                                      </p:cBhvr>
                                      <p:by x="15000" y="15000"/>
                                    </p:animScale>
                                  </p:childTnLst>
                                </p:cTn>
                              </p:par>
                              <p:par>
                                <p:cTn id="1132" presetID="42" presetClass="path" presetSubtype="0" accel="50000" decel="50000" fill="hold" grpId="2" nodeType="withEffect">
                                  <p:stCondLst>
                                    <p:cond delay="0"/>
                                  </p:stCondLst>
                                  <p:childTnLst>
                                    <p:animMotion origin="layout" path="M -3.61111E-6 2.96296E-6 L -0.15 -0.33565 " pathEditMode="relative" rAng="0" ptsTypes="AA">
                                      <p:cBhvr>
                                        <p:cTn id="1133" dur="1000" fill="hold"/>
                                        <p:tgtEl>
                                          <p:spTgt spid="69"/>
                                        </p:tgtEl>
                                        <p:attrNameLst>
                                          <p:attrName>ppt_x</p:attrName>
                                          <p:attrName>ppt_y</p:attrName>
                                        </p:attrNameLst>
                                      </p:cBhvr>
                                      <p:rCtr x="-7500" y="-16782"/>
                                    </p:animMotion>
                                  </p:childTnLst>
                                </p:cTn>
                              </p:par>
                              <p:par>
                                <p:cTn id="1134" presetID="42" presetClass="path" presetSubtype="0" accel="50000" decel="50000" fill="hold" nodeType="withEffect">
                                  <p:stCondLst>
                                    <p:cond delay="0"/>
                                  </p:stCondLst>
                                  <p:childTnLst>
                                    <p:animMotion origin="layout" path="M 1.11111E-6 -3.33333E-6 L -0.15486 0.05903 " pathEditMode="relative" rAng="0" ptsTypes="AA">
                                      <p:cBhvr>
                                        <p:cTn id="1135" dur="1000" fill="hold"/>
                                        <p:tgtEl>
                                          <p:spTgt spid="71"/>
                                        </p:tgtEl>
                                        <p:attrNameLst>
                                          <p:attrName>ppt_x</p:attrName>
                                          <p:attrName>ppt_y</p:attrName>
                                        </p:attrNameLst>
                                      </p:cBhvr>
                                      <p:rCtr x="-7743" y="2940"/>
                                    </p:animMotion>
                                  </p:childTnLst>
                                </p:cTn>
                              </p:par>
                              <p:par>
                                <p:cTn id="1136" presetID="42" presetClass="path" presetSubtype="0" accel="50000" decel="50000" fill="hold" grpId="3" nodeType="withEffect">
                                  <p:stCondLst>
                                    <p:cond delay="0"/>
                                  </p:stCondLst>
                                  <p:childTnLst>
                                    <p:animMotion origin="layout" path="M -1.66667E-6 -2.22222E-6 L -0.07014 -0.05833 " pathEditMode="relative" rAng="0" ptsTypes="AA">
                                      <p:cBhvr>
                                        <p:cTn id="1137" dur="1000" fill="hold"/>
                                        <p:tgtEl>
                                          <p:spTgt spid="50"/>
                                        </p:tgtEl>
                                        <p:attrNameLst>
                                          <p:attrName>ppt_x</p:attrName>
                                          <p:attrName>ppt_y</p:attrName>
                                        </p:attrNameLst>
                                      </p:cBhvr>
                                      <p:rCtr x="-3507" y="-2917"/>
                                    </p:animMotion>
                                  </p:childTnLst>
                                </p:cTn>
                              </p:par>
                              <p:par>
                                <p:cTn id="1138" presetID="23" presetClass="exit" presetSubtype="32" fill="hold" grpId="3" nodeType="withEffect">
                                  <p:stCondLst>
                                    <p:cond delay="0"/>
                                  </p:stCondLst>
                                  <p:childTnLst>
                                    <p:anim calcmode="lin" valueType="num">
                                      <p:cBhvr>
                                        <p:cTn id="1139" dur="1000"/>
                                        <p:tgtEl>
                                          <p:spTgt spid="69"/>
                                        </p:tgtEl>
                                        <p:attrNameLst>
                                          <p:attrName>ppt_w</p:attrName>
                                        </p:attrNameLst>
                                      </p:cBhvr>
                                      <p:tavLst>
                                        <p:tav tm="0">
                                          <p:val>
                                            <p:strVal val="ppt_w"/>
                                          </p:val>
                                        </p:tav>
                                        <p:tav tm="100000">
                                          <p:val>
                                            <p:fltVal val="0"/>
                                          </p:val>
                                        </p:tav>
                                      </p:tavLst>
                                    </p:anim>
                                    <p:anim calcmode="lin" valueType="num">
                                      <p:cBhvr>
                                        <p:cTn id="1140" dur="1000"/>
                                        <p:tgtEl>
                                          <p:spTgt spid="69"/>
                                        </p:tgtEl>
                                        <p:attrNameLst>
                                          <p:attrName>ppt_h</p:attrName>
                                        </p:attrNameLst>
                                      </p:cBhvr>
                                      <p:tavLst>
                                        <p:tav tm="0">
                                          <p:val>
                                            <p:strVal val="ppt_h"/>
                                          </p:val>
                                        </p:tav>
                                        <p:tav tm="100000">
                                          <p:val>
                                            <p:fltVal val="0"/>
                                          </p:val>
                                        </p:tav>
                                      </p:tavLst>
                                    </p:anim>
                                    <p:set>
                                      <p:cBhvr>
                                        <p:cTn id="1141" dur="1" fill="hold">
                                          <p:stCondLst>
                                            <p:cond delay="999"/>
                                          </p:stCondLst>
                                        </p:cTn>
                                        <p:tgtEl>
                                          <p:spTgt spid="69"/>
                                        </p:tgtEl>
                                        <p:attrNameLst>
                                          <p:attrName>style.visibility</p:attrName>
                                        </p:attrNameLst>
                                      </p:cBhvr>
                                      <p:to>
                                        <p:strVal val="hidden"/>
                                      </p:to>
                                    </p:set>
                                  </p:childTnLst>
                                </p:cTn>
                              </p:par>
                            </p:childTnLst>
                          </p:cTn>
                        </p:par>
                        <p:par>
                          <p:cTn id="1142" fill="hold">
                            <p:stCondLst>
                              <p:cond delay="1000"/>
                            </p:stCondLst>
                            <p:childTnLst>
                              <p:par>
                                <p:cTn id="1143" presetID="12" presetClass="entr" presetSubtype="8" fill="hold" grpId="0" nodeType="afterEffect">
                                  <p:stCondLst>
                                    <p:cond delay="0"/>
                                  </p:stCondLst>
                                  <p:childTnLst>
                                    <p:set>
                                      <p:cBhvr>
                                        <p:cTn id="1144" dur="1" fill="hold">
                                          <p:stCondLst>
                                            <p:cond delay="0"/>
                                          </p:stCondLst>
                                        </p:cTn>
                                        <p:tgtEl>
                                          <p:spTgt spid="52"/>
                                        </p:tgtEl>
                                        <p:attrNameLst>
                                          <p:attrName>style.visibility</p:attrName>
                                        </p:attrNameLst>
                                      </p:cBhvr>
                                      <p:to>
                                        <p:strVal val="visible"/>
                                      </p:to>
                                    </p:set>
                                    <p:anim calcmode="lin" valueType="num">
                                      <p:cBhvr additive="base">
                                        <p:cTn id="1145" dur="500"/>
                                        <p:tgtEl>
                                          <p:spTgt spid="52"/>
                                        </p:tgtEl>
                                        <p:attrNameLst>
                                          <p:attrName>ppt_x</p:attrName>
                                        </p:attrNameLst>
                                      </p:cBhvr>
                                      <p:tavLst>
                                        <p:tav tm="0">
                                          <p:val>
                                            <p:strVal val="#ppt_x-#ppt_w*1.125000"/>
                                          </p:val>
                                        </p:tav>
                                        <p:tav tm="100000">
                                          <p:val>
                                            <p:strVal val="#ppt_x"/>
                                          </p:val>
                                        </p:tav>
                                      </p:tavLst>
                                    </p:anim>
                                    <p:animEffect transition="in" filter="wipe(right)">
                                      <p:cBhvr>
                                        <p:cTn id="1146" dur="500"/>
                                        <p:tgtEl>
                                          <p:spTgt spid="52"/>
                                        </p:tgtEl>
                                      </p:cBhvr>
                                    </p:animEffect>
                                  </p:childTnLst>
                                </p:cTn>
                              </p:par>
                              <p:par>
                                <p:cTn id="1147" presetID="23" presetClass="entr" presetSubtype="16" fill="hold" grpId="0" nodeType="withEffect">
                                  <p:stCondLst>
                                    <p:cond delay="500"/>
                                  </p:stCondLst>
                                  <p:childTnLst>
                                    <p:set>
                                      <p:cBhvr>
                                        <p:cTn id="1148" dur="1" fill="hold">
                                          <p:stCondLst>
                                            <p:cond delay="0"/>
                                          </p:stCondLst>
                                        </p:cTn>
                                        <p:tgtEl>
                                          <p:spTgt spid="72"/>
                                        </p:tgtEl>
                                        <p:attrNameLst>
                                          <p:attrName>style.visibility</p:attrName>
                                        </p:attrNameLst>
                                      </p:cBhvr>
                                      <p:to>
                                        <p:strVal val="visible"/>
                                      </p:to>
                                    </p:set>
                                    <p:anim calcmode="lin" valueType="num">
                                      <p:cBhvr>
                                        <p:cTn id="1149" dur="1000" fill="hold"/>
                                        <p:tgtEl>
                                          <p:spTgt spid="72"/>
                                        </p:tgtEl>
                                        <p:attrNameLst>
                                          <p:attrName>ppt_w</p:attrName>
                                        </p:attrNameLst>
                                      </p:cBhvr>
                                      <p:tavLst>
                                        <p:tav tm="0">
                                          <p:val>
                                            <p:fltVal val="0"/>
                                          </p:val>
                                        </p:tav>
                                        <p:tav tm="100000">
                                          <p:val>
                                            <p:strVal val="#ppt_w"/>
                                          </p:val>
                                        </p:tav>
                                      </p:tavLst>
                                    </p:anim>
                                    <p:anim calcmode="lin" valueType="num">
                                      <p:cBhvr>
                                        <p:cTn id="1150" dur="1000" fill="hold"/>
                                        <p:tgtEl>
                                          <p:spTgt spid="72"/>
                                        </p:tgtEl>
                                        <p:attrNameLst>
                                          <p:attrName>ppt_h</p:attrName>
                                        </p:attrNameLst>
                                      </p:cBhvr>
                                      <p:tavLst>
                                        <p:tav tm="0">
                                          <p:val>
                                            <p:fltVal val="0"/>
                                          </p:val>
                                        </p:tav>
                                        <p:tav tm="100000">
                                          <p:val>
                                            <p:strVal val="#ppt_h"/>
                                          </p:val>
                                        </p:tav>
                                      </p:tavLst>
                                    </p:anim>
                                  </p:childTnLst>
                                </p:cTn>
                              </p:par>
                              <p:par>
                                <p:cTn id="1151" presetID="23" presetClass="entr" presetSubtype="16" fill="hold" nodeType="withEffect">
                                  <p:stCondLst>
                                    <p:cond delay="500"/>
                                  </p:stCondLst>
                                  <p:childTnLst>
                                    <p:set>
                                      <p:cBhvr>
                                        <p:cTn id="1152" dur="1" fill="hold">
                                          <p:stCondLst>
                                            <p:cond delay="0"/>
                                          </p:stCondLst>
                                        </p:cTn>
                                        <p:tgtEl>
                                          <p:spTgt spid="74"/>
                                        </p:tgtEl>
                                        <p:attrNameLst>
                                          <p:attrName>style.visibility</p:attrName>
                                        </p:attrNameLst>
                                      </p:cBhvr>
                                      <p:to>
                                        <p:strVal val="visible"/>
                                      </p:to>
                                    </p:set>
                                    <p:anim calcmode="lin" valueType="num">
                                      <p:cBhvr>
                                        <p:cTn id="1153" dur="1000" fill="hold"/>
                                        <p:tgtEl>
                                          <p:spTgt spid="74"/>
                                        </p:tgtEl>
                                        <p:attrNameLst>
                                          <p:attrName>ppt_w</p:attrName>
                                        </p:attrNameLst>
                                      </p:cBhvr>
                                      <p:tavLst>
                                        <p:tav tm="0">
                                          <p:val>
                                            <p:fltVal val="0"/>
                                          </p:val>
                                        </p:tav>
                                        <p:tav tm="100000">
                                          <p:val>
                                            <p:strVal val="#ppt_w"/>
                                          </p:val>
                                        </p:tav>
                                      </p:tavLst>
                                    </p:anim>
                                    <p:anim calcmode="lin" valueType="num">
                                      <p:cBhvr>
                                        <p:cTn id="1154" dur="1000" fill="hold"/>
                                        <p:tgtEl>
                                          <p:spTgt spid="74"/>
                                        </p:tgtEl>
                                        <p:attrNameLst>
                                          <p:attrName>ppt_h</p:attrName>
                                        </p:attrNameLst>
                                      </p:cBhvr>
                                      <p:tavLst>
                                        <p:tav tm="0">
                                          <p:val>
                                            <p:fltVal val="0"/>
                                          </p:val>
                                        </p:tav>
                                        <p:tav tm="100000">
                                          <p:val>
                                            <p:strVal val="#ppt_h"/>
                                          </p:val>
                                        </p:tav>
                                      </p:tavLst>
                                    </p:anim>
                                  </p:childTnLst>
                                </p:cTn>
                              </p:par>
                              <p:par>
                                <p:cTn id="1155" presetID="42" presetClass="path" presetSubtype="0" accel="50000" decel="50000" fill="hold" nodeType="withEffect">
                                  <p:stCondLst>
                                    <p:cond delay="500"/>
                                  </p:stCondLst>
                                  <p:childTnLst>
                                    <p:animMotion origin="layout" path="M -1.66667E-6 -4.44444E-6 L -0.17153 0.26944 " pathEditMode="relative" rAng="0" ptsTypes="AA">
                                      <p:cBhvr>
                                        <p:cTn id="1156" dur="1000" spd="-100000" fill="hold"/>
                                        <p:tgtEl>
                                          <p:spTgt spid="74"/>
                                        </p:tgtEl>
                                        <p:attrNameLst>
                                          <p:attrName>ppt_x</p:attrName>
                                          <p:attrName>ppt_y</p:attrName>
                                        </p:attrNameLst>
                                      </p:cBhvr>
                                      <p:rCtr x="-8524" y="13472"/>
                                    </p:animMotion>
                                  </p:childTnLst>
                                </p:cTn>
                              </p:par>
                              <p:par>
                                <p:cTn id="1157" presetID="42" presetClass="path" presetSubtype="0" accel="50000" decel="50000" fill="hold" grpId="1" nodeType="withEffect">
                                  <p:stCondLst>
                                    <p:cond delay="500"/>
                                  </p:stCondLst>
                                  <p:childTnLst>
                                    <p:animMotion origin="layout" path="M -4.72222E-6 2.96296E-6 L -0.0894 -0.27917 " pathEditMode="relative" rAng="0" ptsTypes="AA">
                                      <p:cBhvr>
                                        <p:cTn id="1158" dur="1000" spd="-100000" fill="hold"/>
                                        <p:tgtEl>
                                          <p:spTgt spid="72"/>
                                        </p:tgtEl>
                                        <p:attrNameLst>
                                          <p:attrName>ppt_x</p:attrName>
                                          <p:attrName>ppt_y</p:attrName>
                                        </p:attrNameLst>
                                      </p:cBhvr>
                                      <p:rCtr x="-4479" y="-13958"/>
                                    </p:animMotion>
                                  </p:childTnLst>
                                </p:cTn>
                              </p:par>
                            </p:childTnLst>
                          </p:cTn>
                        </p:par>
                      </p:childTnLst>
                    </p:cTn>
                  </p:par>
                  <p:par>
                    <p:cTn id="1159" fill="hold">
                      <p:stCondLst>
                        <p:cond delay="indefinite"/>
                      </p:stCondLst>
                      <p:childTnLst>
                        <p:par>
                          <p:cTn id="1160" fill="hold">
                            <p:stCondLst>
                              <p:cond delay="0"/>
                            </p:stCondLst>
                            <p:childTnLst>
                              <p:par>
                                <p:cTn id="1161" presetID="42" presetClass="path" presetSubtype="0" accel="50000" decel="50000" fill="hold" grpId="2" nodeType="clickEffect">
                                  <p:stCondLst>
                                    <p:cond delay="0"/>
                                  </p:stCondLst>
                                  <p:childTnLst>
                                    <p:animMotion origin="layout" path="M -4.72222E-6 2.96296E-6 L -0.08836 -0.2794 " pathEditMode="relative" rAng="0" ptsTypes="AA">
                                      <p:cBhvr>
                                        <p:cTn id="1162" dur="1000" fill="hold"/>
                                        <p:tgtEl>
                                          <p:spTgt spid="72"/>
                                        </p:tgtEl>
                                        <p:attrNameLst>
                                          <p:attrName>ppt_x</p:attrName>
                                          <p:attrName>ppt_y</p:attrName>
                                        </p:attrNameLst>
                                      </p:cBhvr>
                                      <p:rCtr x="-4427" y="-13981"/>
                                    </p:animMotion>
                                  </p:childTnLst>
                                </p:cTn>
                              </p:par>
                              <p:par>
                                <p:cTn id="1163" presetID="42" presetClass="path" presetSubtype="0" accel="50000" decel="50000" fill="hold" nodeType="withEffect">
                                  <p:stCondLst>
                                    <p:cond delay="0"/>
                                  </p:stCondLst>
                                  <p:childTnLst>
                                    <p:animMotion origin="layout" path="M -2.5E-6 1.11111E-6 L -0.17153 0.26945 " pathEditMode="relative" rAng="0" ptsTypes="AA">
                                      <p:cBhvr>
                                        <p:cTn id="1164" dur="1000" fill="hold"/>
                                        <p:tgtEl>
                                          <p:spTgt spid="74"/>
                                        </p:tgtEl>
                                        <p:attrNameLst>
                                          <p:attrName>ppt_x</p:attrName>
                                          <p:attrName>ppt_y</p:attrName>
                                        </p:attrNameLst>
                                      </p:cBhvr>
                                      <p:rCtr x="-8611" y="13426"/>
                                    </p:animMotion>
                                  </p:childTnLst>
                                </p:cTn>
                              </p:par>
                              <p:par>
                                <p:cTn id="1165" presetID="23" presetClass="exit" presetSubtype="32" fill="hold" grpId="3" nodeType="withEffect">
                                  <p:stCondLst>
                                    <p:cond delay="0"/>
                                  </p:stCondLst>
                                  <p:childTnLst>
                                    <p:anim calcmode="lin" valueType="num">
                                      <p:cBhvr>
                                        <p:cTn id="1166" dur="1000"/>
                                        <p:tgtEl>
                                          <p:spTgt spid="72"/>
                                        </p:tgtEl>
                                        <p:attrNameLst>
                                          <p:attrName>ppt_w</p:attrName>
                                        </p:attrNameLst>
                                      </p:cBhvr>
                                      <p:tavLst>
                                        <p:tav tm="0">
                                          <p:val>
                                            <p:strVal val="ppt_w"/>
                                          </p:val>
                                        </p:tav>
                                        <p:tav tm="100000">
                                          <p:val>
                                            <p:fltVal val="0"/>
                                          </p:val>
                                        </p:tav>
                                      </p:tavLst>
                                    </p:anim>
                                    <p:anim calcmode="lin" valueType="num">
                                      <p:cBhvr>
                                        <p:cTn id="1167" dur="1000"/>
                                        <p:tgtEl>
                                          <p:spTgt spid="72"/>
                                        </p:tgtEl>
                                        <p:attrNameLst>
                                          <p:attrName>ppt_h</p:attrName>
                                        </p:attrNameLst>
                                      </p:cBhvr>
                                      <p:tavLst>
                                        <p:tav tm="0">
                                          <p:val>
                                            <p:strVal val="ppt_h"/>
                                          </p:val>
                                        </p:tav>
                                        <p:tav tm="100000">
                                          <p:val>
                                            <p:fltVal val="0"/>
                                          </p:val>
                                        </p:tav>
                                      </p:tavLst>
                                    </p:anim>
                                    <p:set>
                                      <p:cBhvr>
                                        <p:cTn id="1168" dur="1" fill="hold">
                                          <p:stCondLst>
                                            <p:cond delay="999"/>
                                          </p:stCondLst>
                                        </p:cTn>
                                        <p:tgtEl>
                                          <p:spTgt spid="72"/>
                                        </p:tgtEl>
                                        <p:attrNameLst>
                                          <p:attrName>style.visibility</p:attrName>
                                        </p:attrNameLst>
                                      </p:cBhvr>
                                      <p:to>
                                        <p:strVal val="hidden"/>
                                      </p:to>
                                    </p:set>
                                  </p:childTnLst>
                                </p:cTn>
                              </p:par>
                              <p:par>
                                <p:cTn id="1169" presetID="23" presetClass="exit" presetSubtype="32" fill="hold" nodeType="withEffect">
                                  <p:stCondLst>
                                    <p:cond delay="0"/>
                                  </p:stCondLst>
                                  <p:childTnLst>
                                    <p:anim calcmode="lin" valueType="num">
                                      <p:cBhvr>
                                        <p:cTn id="1170" dur="1000"/>
                                        <p:tgtEl>
                                          <p:spTgt spid="74"/>
                                        </p:tgtEl>
                                        <p:attrNameLst>
                                          <p:attrName>ppt_w</p:attrName>
                                        </p:attrNameLst>
                                      </p:cBhvr>
                                      <p:tavLst>
                                        <p:tav tm="0">
                                          <p:val>
                                            <p:strVal val="ppt_w"/>
                                          </p:val>
                                        </p:tav>
                                        <p:tav tm="100000">
                                          <p:val>
                                            <p:fltVal val="0"/>
                                          </p:val>
                                        </p:tav>
                                      </p:tavLst>
                                    </p:anim>
                                    <p:anim calcmode="lin" valueType="num">
                                      <p:cBhvr>
                                        <p:cTn id="1171" dur="1000"/>
                                        <p:tgtEl>
                                          <p:spTgt spid="74"/>
                                        </p:tgtEl>
                                        <p:attrNameLst>
                                          <p:attrName>ppt_h</p:attrName>
                                        </p:attrNameLst>
                                      </p:cBhvr>
                                      <p:tavLst>
                                        <p:tav tm="0">
                                          <p:val>
                                            <p:strVal val="ppt_h"/>
                                          </p:val>
                                        </p:tav>
                                        <p:tav tm="100000">
                                          <p:val>
                                            <p:fltVal val="0"/>
                                          </p:val>
                                        </p:tav>
                                      </p:tavLst>
                                    </p:anim>
                                    <p:set>
                                      <p:cBhvr>
                                        <p:cTn id="1172" dur="1" fill="hold">
                                          <p:stCondLst>
                                            <p:cond delay="999"/>
                                          </p:stCondLst>
                                        </p:cTn>
                                        <p:tgtEl>
                                          <p:spTgt spid="74"/>
                                        </p:tgtEl>
                                        <p:attrNameLst>
                                          <p:attrName>style.visibility</p:attrName>
                                        </p:attrNameLst>
                                      </p:cBhvr>
                                      <p:to>
                                        <p:strVal val="hidden"/>
                                      </p:to>
                                    </p:set>
                                  </p:childTnLst>
                                </p:cTn>
                              </p:par>
                              <p:par>
                                <p:cTn id="1173" presetID="23" presetClass="entr" presetSubtype="16" fill="hold" nodeType="withEffect">
                                  <p:stCondLst>
                                    <p:cond delay="500"/>
                                  </p:stCondLst>
                                  <p:childTnLst>
                                    <p:set>
                                      <p:cBhvr>
                                        <p:cTn id="1174" dur="1" fill="hold">
                                          <p:stCondLst>
                                            <p:cond delay="0"/>
                                          </p:stCondLst>
                                        </p:cTn>
                                        <p:tgtEl>
                                          <p:spTgt spid="77"/>
                                        </p:tgtEl>
                                        <p:attrNameLst>
                                          <p:attrName>style.visibility</p:attrName>
                                        </p:attrNameLst>
                                      </p:cBhvr>
                                      <p:to>
                                        <p:strVal val="visible"/>
                                      </p:to>
                                    </p:set>
                                    <p:anim calcmode="lin" valueType="num">
                                      <p:cBhvr>
                                        <p:cTn id="1175" dur="1000" fill="hold"/>
                                        <p:tgtEl>
                                          <p:spTgt spid="77"/>
                                        </p:tgtEl>
                                        <p:attrNameLst>
                                          <p:attrName>ppt_w</p:attrName>
                                        </p:attrNameLst>
                                      </p:cBhvr>
                                      <p:tavLst>
                                        <p:tav tm="0">
                                          <p:val>
                                            <p:fltVal val="0"/>
                                          </p:val>
                                        </p:tav>
                                        <p:tav tm="100000">
                                          <p:val>
                                            <p:strVal val="#ppt_w"/>
                                          </p:val>
                                        </p:tav>
                                      </p:tavLst>
                                    </p:anim>
                                    <p:anim calcmode="lin" valueType="num">
                                      <p:cBhvr>
                                        <p:cTn id="1176" dur="1000" fill="hold"/>
                                        <p:tgtEl>
                                          <p:spTgt spid="77"/>
                                        </p:tgtEl>
                                        <p:attrNameLst>
                                          <p:attrName>ppt_h</p:attrName>
                                        </p:attrNameLst>
                                      </p:cBhvr>
                                      <p:tavLst>
                                        <p:tav tm="0">
                                          <p:val>
                                            <p:fltVal val="0"/>
                                          </p:val>
                                        </p:tav>
                                        <p:tav tm="100000">
                                          <p:val>
                                            <p:strVal val="#ppt_h"/>
                                          </p:val>
                                        </p:tav>
                                      </p:tavLst>
                                    </p:anim>
                                  </p:childTnLst>
                                </p:cTn>
                              </p:par>
                              <p:par>
                                <p:cTn id="1177" presetID="23" presetClass="entr" presetSubtype="16" fill="hold" grpId="0" nodeType="withEffect">
                                  <p:stCondLst>
                                    <p:cond delay="500"/>
                                  </p:stCondLst>
                                  <p:childTnLst>
                                    <p:set>
                                      <p:cBhvr>
                                        <p:cTn id="1178" dur="1" fill="hold">
                                          <p:stCondLst>
                                            <p:cond delay="0"/>
                                          </p:stCondLst>
                                        </p:cTn>
                                        <p:tgtEl>
                                          <p:spTgt spid="75"/>
                                        </p:tgtEl>
                                        <p:attrNameLst>
                                          <p:attrName>style.visibility</p:attrName>
                                        </p:attrNameLst>
                                      </p:cBhvr>
                                      <p:to>
                                        <p:strVal val="visible"/>
                                      </p:to>
                                    </p:set>
                                    <p:anim calcmode="lin" valueType="num">
                                      <p:cBhvr>
                                        <p:cTn id="1179" dur="1000" fill="hold"/>
                                        <p:tgtEl>
                                          <p:spTgt spid="75"/>
                                        </p:tgtEl>
                                        <p:attrNameLst>
                                          <p:attrName>ppt_w</p:attrName>
                                        </p:attrNameLst>
                                      </p:cBhvr>
                                      <p:tavLst>
                                        <p:tav tm="0">
                                          <p:val>
                                            <p:fltVal val="0"/>
                                          </p:val>
                                        </p:tav>
                                        <p:tav tm="100000">
                                          <p:val>
                                            <p:strVal val="#ppt_w"/>
                                          </p:val>
                                        </p:tav>
                                      </p:tavLst>
                                    </p:anim>
                                    <p:anim calcmode="lin" valueType="num">
                                      <p:cBhvr>
                                        <p:cTn id="1180" dur="1000" fill="hold"/>
                                        <p:tgtEl>
                                          <p:spTgt spid="75"/>
                                        </p:tgtEl>
                                        <p:attrNameLst>
                                          <p:attrName>ppt_h</p:attrName>
                                        </p:attrNameLst>
                                      </p:cBhvr>
                                      <p:tavLst>
                                        <p:tav tm="0">
                                          <p:val>
                                            <p:fltVal val="0"/>
                                          </p:val>
                                        </p:tav>
                                        <p:tav tm="100000">
                                          <p:val>
                                            <p:strVal val="#ppt_h"/>
                                          </p:val>
                                        </p:tav>
                                      </p:tavLst>
                                    </p:anim>
                                  </p:childTnLst>
                                </p:cTn>
                              </p:par>
                              <p:par>
                                <p:cTn id="1181" presetID="42" presetClass="path" presetSubtype="0" accel="50000" decel="50000" fill="hold" grpId="1" nodeType="withEffect">
                                  <p:stCondLst>
                                    <p:cond delay="500"/>
                                  </p:stCondLst>
                                  <p:childTnLst>
                                    <p:animMotion origin="layout" path="M -1.11111E-6 -4.44444E-6 L -0.03785 -0.28056 " pathEditMode="relative" rAng="0" ptsTypes="AA">
                                      <p:cBhvr>
                                        <p:cTn id="1182" dur="1000" spd="-100000" fill="hold"/>
                                        <p:tgtEl>
                                          <p:spTgt spid="75"/>
                                        </p:tgtEl>
                                        <p:attrNameLst>
                                          <p:attrName>ppt_x</p:attrName>
                                          <p:attrName>ppt_y</p:attrName>
                                        </p:attrNameLst>
                                      </p:cBhvr>
                                      <p:rCtr x="-1875" y="-14028"/>
                                    </p:animMotion>
                                  </p:childTnLst>
                                </p:cTn>
                              </p:par>
                              <p:par>
                                <p:cTn id="1183" presetID="42" presetClass="path" presetSubtype="0" accel="50000" decel="50000" fill="hold" nodeType="withEffect">
                                  <p:stCondLst>
                                    <p:cond delay="500"/>
                                  </p:stCondLst>
                                  <p:childTnLst>
                                    <p:animMotion origin="layout" path="M 1.11111E-6 -2.22222E-6 L -0.04722 0.26042 " pathEditMode="relative" rAng="0" ptsTypes="AA">
                                      <p:cBhvr>
                                        <p:cTn id="1184" dur="1000" spd="-100000" fill="hold"/>
                                        <p:tgtEl>
                                          <p:spTgt spid="77"/>
                                        </p:tgtEl>
                                        <p:attrNameLst>
                                          <p:attrName>ppt_x</p:attrName>
                                          <p:attrName>ppt_y</p:attrName>
                                        </p:attrNameLst>
                                      </p:cBhvr>
                                      <p:rCtr x="-2361" y="13009"/>
                                    </p:animMotion>
                                  </p:childTnLst>
                                </p:cTn>
                              </p:par>
                            </p:childTnLst>
                          </p:cTn>
                        </p:par>
                      </p:childTnLst>
                    </p:cTn>
                  </p:par>
                  <p:par>
                    <p:cTn id="1185" fill="hold">
                      <p:stCondLst>
                        <p:cond delay="indefinite"/>
                      </p:stCondLst>
                      <p:childTnLst>
                        <p:par>
                          <p:cTn id="1186" fill="hold">
                            <p:stCondLst>
                              <p:cond delay="0"/>
                            </p:stCondLst>
                            <p:childTnLst>
                              <p:par>
                                <p:cTn id="1187" presetID="6" presetClass="emph" presetSubtype="0" fill="hold" nodeType="clickEffect">
                                  <p:stCondLst>
                                    <p:cond delay="0"/>
                                  </p:stCondLst>
                                  <p:childTnLst>
                                    <p:animScale>
                                      <p:cBhvr>
                                        <p:cTn id="1188" dur="1000" fill="hold"/>
                                        <p:tgtEl>
                                          <p:spTgt spid="77"/>
                                        </p:tgtEl>
                                      </p:cBhvr>
                                      <p:by x="15000" y="15000"/>
                                    </p:animScale>
                                  </p:childTnLst>
                                </p:cTn>
                              </p:par>
                              <p:par>
                                <p:cTn id="1189" presetID="42" presetClass="path" presetSubtype="0" accel="50000" decel="50000" fill="hold" nodeType="withEffect">
                                  <p:stCondLst>
                                    <p:cond delay="0"/>
                                  </p:stCondLst>
                                  <p:childTnLst>
                                    <p:animMotion origin="layout" path="M 1.11111E-6 -2.22222E-6 L -0.13472 0.12431 " pathEditMode="relative" rAng="0" ptsTypes="AA">
                                      <p:cBhvr>
                                        <p:cTn id="1190" dur="1000" fill="hold"/>
                                        <p:tgtEl>
                                          <p:spTgt spid="77"/>
                                        </p:tgtEl>
                                        <p:attrNameLst>
                                          <p:attrName>ppt_x</p:attrName>
                                          <p:attrName>ppt_y</p:attrName>
                                        </p:attrNameLst>
                                      </p:cBhvr>
                                      <p:rCtr x="-6736" y="6204"/>
                                    </p:animMotion>
                                  </p:childTnLst>
                                </p:cTn>
                              </p:par>
                              <p:par>
                                <p:cTn id="1191" presetID="42" presetClass="path" presetSubtype="0" accel="50000" decel="50000" fill="hold" grpId="2" nodeType="withEffect">
                                  <p:stCondLst>
                                    <p:cond delay="0"/>
                                  </p:stCondLst>
                                  <p:childTnLst>
                                    <p:animMotion origin="layout" path="M 0.00139 -4.44444E-6 L -0.03785 -0.28056 " pathEditMode="relative" rAng="0" ptsTypes="AA">
                                      <p:cBhvr>
                                        <p:cTn id="1192" dur="1000" fill="hold"/>
                                        <p:tgtEl>
                                          <p:spTgt spid="75"/>
                                        </p:tgtEl>
                                        <p:attrNameLst>
                                          <p:attrName>ppt_x</p:attrName>
                                          <p:attrName>ppt_y</p:attrName>
                                        </p:attrNameLst>
                                      </p:cBhvr>
                                      <p:rCtr x="-1927" y="-14028"/>
                                    </p:animMotion>
                                  </p:childTnLst>
                                </p:cTn>
                              </p:par>
                              <p:par>
                                <p:cTn id="1193" presetID="23" presetClass="exit" presetSubtype="32" fill="hold" grpId="3" nodeType="withEffect">
                                  <p:stCondLst>
                                    <p:cond delay="0"/>
                                  </p:stCondLst>
                                  <p:childTnLst>
                                    <p:anim calcmode="lin" valueType="num">
                                      <p:cBhvr>
                                        <p:cTn id="1194" dur="1000"/>
                                        <p:tgtEl>
                                          <p:spTgt spid="75"/>
                                        </p:tgtEl>
                                        <p:attrNameLst>
                                          <p:attrName>ppt_w</p:attrName>
                                        </p:attrNameLst>
                                      </p:cBhvr>
                                      <p:tavLst>
                                        <p:tav tm="0">
                                          <p:val>
                                            <p:strVal val="ppt_w"/>
                                          </p:val>
                                        </p:tav>
                                        <p:tav tm="100000">
                                          <p:val>
                                            <p:fltVal val="0"/>
                                          </p:val>
                                        </p:tav>
                                      </p:tavLst>
                                    </p:anim>
                                    <p:anim calcmode="lin" valueType="num">
                                      <p:cBhvr>
                                        <p:cTn id="1195" dur="1000"/>
                                        <p:tgtEl>
                                          <p:spTgt spid="75"/>
                                        </p:tgtEl>
                                        <p:attrNameLst>
                                          <p:attrName>ppt_h</p:attrName>
                                        </p:attrNameLst>
                                      </p:cBhvr>
                                      <p:tavLst>
                                        <p:tav tm="0">
                                          <p:val>
                                            <p:strVal val="ppt_h"/>
                                          </p:val>
                                        </p:tav>
                                        <p:tav tm="100000">
                                          <p:val>
                                            <p:fltVal val="0"/>
                                          </p:val>
                                        </p:tav>
                                      </p:tavLst>
                                    </p:anim>
                                    <p:set>
                                      <p:cBhvr>
                                        <p:cTn id="1196" dur="1" fill="hold">
                                          <p:stCondLst>
                                            <p:cond delay="999"/>
                                          </p:stCondLst>
                                        </p:cTn>
                                        <p:tgtEl>
                                          <p:spTgt spid="75"/>
                                        </p:tgtEl>
                                        <p:attrNameLst>
                                          <p:attrName>style.visibility</p:attrName>
                                        </p:attrNameLst>
                                      </p:cBhvr>
                                      <p:to>
                                        <p:strVal val="hidden"/>
                                      </p:to>
                                    </p:set>
                                  </p:childTnLst>
                                </p:cTn>
                              </p:par>
                              <p:par>
                                <p:cTn id="1197" presetID="23" presetClass="entr" presetSubtype="16" fill="hold" grpId="0" nodeType="withEffect">
                                  <p:stCondLst>
                                    <p:cond delay="1000"/>
                                  </p:stCondLst>
                                  <p:childTnLst>
                                    <p:set>
                                      <p:cBhvr>
                                        <p:cTn id="1198" dur="1" fill="hold">
                                          <p:stCondLst>
                                            <p:cond delay="0"/>
                                          </p:stCondLst>
                                        </p:cTn>
                                        <p:tgtEl>
                                          <p:spTgt spid="185"/>
                                        </p:tgtEl>
                                        <p:attrNameLst>
                                          <p:attrName>style.visibility</p:attrName>
                                        </p:attrNameLst>
                                      </p:cBhvr>
                                      <p:to>
                                        <p:strVal val="visible"/>
                                      </p:to>
                                    </p:set>
                                    <p:anim calcmode="lin" valueType="num">
                                      <p:cBhvr>
                                        <p:cTn id="1199" dur="1000" fill="hold"/>
                                        <p:tgtEl>
                                          <p:spTgt spid="185"/>
                                        </p:tgtEl>
                                        <p:attrNameLst>
                                          <p:attrName>ppt_w</p:attrName>
                                        </p:attrNameLst>
                                      </p:cBhvr>
                                      <p:tavLst>
                                        <p:tav tm="0">
                                          <p:val>
                                            <p:fltVal val="0"/>
                                          </p:val>
                                        </p:tav>
                                        <p:tav tm="100000">
                                          <p:val>
                                            <p:strVal val="#ppt_w"/>
                                          </p:val>
                                        </p:tav>
                                      </p:tavLst>
                                    </p:anim>
                                    <p:anim calcmode="lin" valueType="num">
                                      <p:cBhvr>
                                        <p:cTn id="1200" dur="1000" fill="hold"/>
                                        <p:tgtEl>
                                          <p:spTgt spid="185"/>
                                        </p:tgtEl>
                                        <p:attrNameLst>
                                          <p:attrName>ppt_h</p:attrName>
                                        </p:attrNameLst>
                                      </p:cBhvr>
                                      <p:tavLst>
                                        <p:tav tm="0">
                                          <p:val>
                                            <p:fltVal val="0"/>
                                          </p:val>
                                        </p:tav>
                                        <p:tav tm="100000">
                                          <p:val>
                                            <p:strVal val="#ppt_h"/>
                                          </p:val>
                                        </p:tav>
                                      </p:tavLst>
                                    </p:anim>
                                  </p:childTnLst>
                                </p:cTn>
                              </p:par>
                              <p:par>
                                <p:cTn id="1201" presetID="42" presetClass="path" presetSubtype="0" accel="50000" decel="50000" fill="hold" grpId="1" nodeType="withEffect">
                                  <p:stCondLst>
                                    <p:cond delay="1000"/>
                                  </p:stCondLst>
                                  <p:childTnLst>
                                    <p:animMotion origin="layout" path="M 4.16667E-6 -4.44444E-6 L -0.04775 -0.27825 " pathEditMode="relative" rAng="0" ptsTypes="AA">
                                      <p:cBhvr>
                                        <p:cTn id="1202" dur="1000" spd="-100000" fill="hold"/>
                                        <p:tgtEl>
                                          <p:spTgt spid="185"/>
                                        </p:tgtEl>
                                        <p:attrNameLst>
                                          <p:attrName>ppt_x</p:attrName>
                                          <p:attrName>ppt_y</p:attrName>
                                        </p:attrNameLst>
                                      </p:cBhvr>
                                      <p:rCtr x="-2656" y="-13981"/>
                                    </p:animMotion>
                                  </p:childTnLst>
                                </p:cTn>
                              </p:par>
                              <p:par>
                                <p:cTn id="1203" presetID="42" presetClass="path" presetSubtype="0" accel="50000" decel="50000" fill="hold" nodeType="withEffect">
                                  <p:stCondLst>
                                    <p:cond delay="1000"/>
                                  </p:stCondLst>
                                  <p:childTnLst>
                                    <p:animMotion origin="layout" path="M 0.20486 0.00556 L -0.38142 -0.08704 " pathEditMode="relative" rAng="0" ptsTypes="AA">
                                      <p:cBhvr>
                                        <p:cTn id="1204" dur="1000" spd="-100000" fill="hold"/>
                                        <p:tgtEl>
                                          <p:spTgt spid="105"/>
                                        </p:tgtEl>
                                        <p:attrNameLst>
                                          <p:attrName>ppt_x</p:attrName>
                                          <p:attrName>ppt_y</p:attrName>
                                        </p:attrNameLst>
                                      </p:cBhvr>
                                      <p:rCtr x="-29323" y="-4630"/>
                                    </p:animMotion>
                                  </p:childTnLst>
                                </p:cTn>
                              </p:par>
                              <p:par>
                                <p:cTn id="1205" presetID="6" presetClass="emph" presetSubtype="0" fill="hold" nodeType="withEffect">
                                  <p:stCondLst>
                                    <p:cond delay="1000"/>
                                  </p:stCondLst>
                                  <p:childTnLst>
                                    <p:animScale>
                                      <p:cBhvr>
                                        <p:cTn id="1206" dur="1000" fill="hold"/>
                                        <p:tgtEl>
                                          <p:spTgt spid="105"/>
                                        </p:tgtEl>
                                      </p:cBhvr>
                                      <p:by x="200000" y="200000"/>
                                    </p:animScale>
                                  </p:childTnLst>
                                </p:cTn>
                              </p:par>
                            </p:childTnLst>
                          </p:cTn>
                        </p:par>
                      </p:childTnLst>
                    </p:cTn>
                  </p:par>
                  <p:par>
                    <p:cTn id="1207" fill="hold">
                      <p:stCondLst>
                        <p:cond delay="indefinite"/>
                      </p:stCondLst>
                      <p:childTnLst>
                        <p:par>
                          <p:cTn id="1208" fill="hold">
                            <p:stCondLst>
                              <p:cond delay="0"/>
                            </p:stCondLst>
                            <p:childTnLst>
                              <p:par>
                                <p:cTn id="1209" presetID="9" presetClass="entr" presetSubtype="0" fill="hold" nodeType="clickEffect">
                                  <p:stCondLst>
                                    <p:cond delay="0"/>
                                  </p:stCondLst>
                                  <p:childTnLst>
                                    <p:set>
                                      <p:cBhvr>
                                        <p:cTn id="1210" dur="1" fill="hold">
                                          <p:stCondLst>
                                            <p:cond delay="0"/>
                                          </p:stCondLst>
                                        </p:cTn>
                                        <p:tgtEl>
                                          <p:spTgt spid="187"/>
                                        </p:tgtEl>
                                        <p:attrNameLst>
                                          <p:attrName>style.visibility</p:attrName>
                                        </p:attrNameLst>
                                      </p:cBhvr>
                                      <p:to>
                                        <p:strVal val="visible"/>
                                      </p:to>
                                    </p:set>
                                    <p:animEffect transition="in" filter="dissolve">
                                      <p:cBhvr>
                                        <p:cTn id="1211" dur="1250"/>
                                        <p:tgtEl>
                                          <p:spTgt spid="187"/>
                                        </p:tgtEl>
                                      </p:cBhvr>
                                    </p:animEffect>
                                  </p:childTnLst>
                                </p:cTn>
                              </p:par>
                            </p:childTnLst>
                          </p:cTn>
                        </p:par>
                        <p:par>
                          <p:cTn id="1212" fill="hold">
                            <p:stCondLst>
                              <p:cond delay="1250"/>
                            </p:stCondLst>
                            <p:childTnLst>
                              <p:par>
                                <p:cTn id="1213" presetID="1" presetClass="exit" presetSubtype="0" fill="hold" nodeType="afterEffect">
                                  <p:stCondLst>
                                    <p:cond delay="0"/>
                                  </p:stCondLst>
                                  <p:childTnLst>
                                    <p:set>
                                      <p:cBhvr>
                                        <p:cTn id="1214" dur="1" fill="hold">
                                          <p:stCondLst>
                                            <p:cond delay="0"/>
                                          </p:stCondLst>
                                        </p:cTn>
                                        <p:tgtEl>
                                          <p:spTgt spid="105"/>
                                        </p:tgtEl>
                                        <p:attrNameLst>
                                          <p:attrName>style.visibility</p:attrName>
                                        </p:attrNameLst>
                                      </p:cBhvr>
                                      <p:to>
                                        <p:strVal val="hidden"/>
                                      </p:to>
                                    </p:set>
                                  </p:childTnLst>
                                </p:cTn>
                              </p:par>
                            </p:childTnLst>
                          </p:cTn>
                        </p:par>
                      </p:childTnLst>
                    </p:cTn>
                  </p:par>
                  <p:par>
                    <p:cTn id="1215" fill="hold">
                      <p:stCondLst>
                        <p:cond delay="indefinite"/>
                      </p:stCondLst>
                      <p:childTnLst>
                        <p:par>
                          <p:cTn id="1216" fill="hold">
                            <p:stCondLst>
                              <p:cond delay="0"/>
                            </p:stCondLst>
                            <p:childTnLst>
                              <p:par>
                                <p:cTn id="1217" presetID="8" presetClass="emph" presetSubtype="0" fill="hold" grpId="1" nodeType="clickEffect">
                                  <p:stCondLst>
                                    <p:cond delay="0"/>
                                  </p:stCondLst>
                                  <p:childTnLst>
                                    <p:animRot by="-5400000">
                                      <p:cBhvr>
                                        <p:cTn id="1218" dur="1000" fill="hold"/>
                                        <p:tgtEl>
                                          <p:spTgt spid="52"/>
                                        </p:tgtEl>
                                        <p:attrNameLst>
                                          <p:attrName>r</p:attrName>
                                        </p:attrNameLst>
                                      </p:cBhvr>
                                    </p:animRot>
                                  </p:childTnLst>
                                </p:cTn>
                              </p:par>
                              <p:par>
                                <p:cTn id="1219" presetID="6" presetClass="emph" presetSubtype="0" fill="hold" grpId="2" nodeType="withEffect">
                                  <p:stCondLst>
                                    <p:cond delay="0"/>
                                  </p:stCondLst>
                                  <p:childTnLst>
                                    <p:animScale>
                                      <p:cBhvr>
                                        <p:cTn id="1220" dur="1000" fill="hold"/>
                                        <p:tgtEl>
                                          <p:spTgt spid="52"/>
                                        </p:tgtEl>
                                      </p:cBhvr>
                                      <p:by x="30000" y="30000"/>
                                    </p:animScale>
                                  </p:childTnLst>
                                </p:cTn>
                              </p:par>
                              <p:par>
                                <p:cTn id="1221" presetID="42" presetClass="path" presetSubtype="0" accel="50000" decel="50000" fill="hold" grpId="2" nodeType="withEffect">
                                  <p:stCondLst>
                                    <p:cond delay="0"/>
                                  </p:stCondLst>
                                  <p:childTnLst>
                                    <p:animMotion origin="layout" path="M 4.16667E-6 -4.44444E-6 L -0.14775 -0.33588 " pathEditMode="relative" rAng="0" ptsTypes="AA">
                                      <p:cBhvr>
                                        <p:cTn id="1222" dur="1000" fill="hold"/>
                                        <p:tgtEl>
                                          <p:spTgt spid="185"/>
                                        </p:tgtEl>
                                        <p:attrNameLst>
                                          <p:attrName>ppt_x</p:attrName>
                                          <p:attrName>ppt_y</p:attrName>
                                        </p:attrNameLst>
                                      </p:cBhvr>
                                      <p:rCtr x="-7396" y="-16806"/>
                                    </p:animMotion>
                                  </p:childTnLst>
                                </p:cTn>
                              </p:par>
                              <p:par>
                                <p:cTn id="1223" presetID="42" presetClass="path" presetSubtype="0" accel="50000" decel="50000" fill="hold" grpId="3" nodeType="withEffect">
                                  <p:stCondLst>
                                    <p:cond delay="0"/>
                                  </p:stCondLst>
                                  <p:childTnLst>
                                    <p:animMotion origin="layout" path="M -3.88889E-6 1.11111E-6 L -0.08489 -0.05625 " pathEditMode="relative" rAng="0" ptsTypes="AA">
                                      <p:cBhvr>
                                        <p:cTn id="1224" dur="1000" fill="hold"/>
                                        <p:tgtEl>
                                          <p:spTgt spid="52"/>
                                        </p:tgtEl>
                                        <p:attrNameLst>
                                          <p:attrName>ppt_x</p:attrName>
                                          <p:attrName>ppt_y</p:attrName>
                                        </p:attrNameLst>
                                      </p:cBhvr>
                                      <p:rCtr x="-4253" y="-2824"/>
                                    </p:animMotion>
                                  </p:childTnLst>
                                </p:cTn>
                              </p:par>
                              <p:par>
                                <p:cTn id="1225" presetID="23" presetClass="exit" presetSubtype="32" fill="hold" grpId="3" nodeType="withEffect">
                                  <p:stCondLst>
                                    <p:cond delay="0"/>
                                  </p:stCondLst>
                                  <p:childTnLst>
                                    <p:anim calcmode="lin" valueType="num">
                                      <p:cBhvr>
                                        <p:cTn id="1226" dur="1000"/>
                                        <p:tgtEl>
                                          <p:spTgt spid="185"/>
                                        </p:tgtEl>
                                        <p:attrNameLst>
                                          <p:attrName>ppt_w</p:attrName>
                                        </p:attrNameLst>
                                      </p:cBhvr>
                                      <p:tavLst>
                                        <p:tav tm="0">
                                          <p:val>
                                            <p:strVal val="ppt_w"/>
                                          </p:val>
                                        </p:tav>
                                        <p:tav tm="100000">
                                          <p:val>
                                            <p:fltVal val="0"/>
                                          </p:val>
                                        </p:tav>
                                      </p:tavLst>
                                    </p:anim>
                                    <p:anim calcmode="lin" valueType="num">
                                      <p:cBhvr>
                                        <p:cTn id="1227" dur="1000"/>
                                        <p:tgtEl>
                                          <p:spTgt spid="185"/>
                                        </p:tgtEl>
                                        <p:attrNameLst>
                                          <p:attrName>ppt_h</p:attrName>
                                        </p:attrNameLst>
                                      </p:cBhvr>
                                      <p:tavLst>
                                        <p:tav tm="0">
                                          <p:val>
                                            <p:strVal val="ppt_h"/>
                                          </p:val>
                                        </p:tav>
                                        <p:tav tm="100000">
                                          <p:val>
                                            <p:fltVal val="0"/>
                                          </p:val>
                                        </p:tav>
                                      </p:tavLst>
                                    </p:anim>
                                    <p:set>
                                      <p:cBhvr>
                                        <p:cTn id="1228" dur="1" fill="hold">
                                          <p:stCondLst>
                                            <p:cond delay="999"/>
                                          </p:stCondLst>
                                        </p:cTn>
                                        <p:tgtEl>
                                          <p:spTgt spid="185"/>
                                        </p:tgtEl>
                                        <p:attrNameLst>
                                          <p:attrName>style.visibility</p:attrName>
                                        </p:attrNameLst>
                                      </p:cBhvr>
                                      <p:to>
                                        <p:strVal val="hidden"/>
                                      </p:to>
                                    </p:set>
                                  </p:childTnLst>
                                </p:cTn>
                              </p:par>
                            </p:childTnLst>
                          </p:cTn>
                        </p:par>
                        <p:par>
                          <p:cTn id="1229" fill="hold">
                            <p:stCondLst>
                              <p:cond delay="1000"/>
                            </p:stCondLst>
                            <p:childTnLst>
                              <p:par>
                                <p:cTn id="1230" presetID="12" presetClass="entr" presetSubtype="8" fill="hold" grpId="0" nodeType="afterEffect">
                                  <p:stCondLst>
                                    <p:cond delay="0"/>
                                  </p:stCondLst>
                                  <p:childTnLst>
                                    <p:set>
                                      <p:cBhvr>
                                        <p:cTn id="1231" dur="1" fill="hold">
                                          <p:stCondLst>
                                            <p:cond delay="0"/>
                                          </p:stCondLst>
                                        </p:cTn>
                                        <p:tgtEl>
                                          <p:spTgt spid="136"/>
                                        </p:tgtEl>
                                        <p:attrNameLst>
                                          <p:attrName>style.visibility</p:attrName>
                                        </p:attrNameLst>
                                      </p:cBhvr>
                                      <p:to>
                                        <p:strVal val="visible"/>
                                      </p:to>
                                    </p:set>
                                    <p:anim calcmode="lin" valueType="num">
                                      <p:cBhvr additive="base">
                                        <p:cTn id="1232" dur="500"/>
                                        <p:tgtEl>
                                          <p:spTgt spid="136"/>
                                        </p:tgtEl>
                                        <p:attrNameLst>
                                          <p:attrName>ppt_x</p:attrName>
                                        </p:attrNameLst>
                                      </p:cBhvr>
                                      <p:tavLst>
                                        <p:tav tm="0">
                                          <p:val>
                                            <p:strVal val="#ppt_x-#ppt_w*1.125000"/>
                                          </p:val>
                                        </p:tav>
                                        <p:tav tm="100000">
                                          <p:val>
                                            <p:strVal val="#ppt_x"/>
                                          </p:val>
                                        </p:tav>
                                      </p:tavLst>
                                    </p:anim>
                                    <p:animEffect transition="in" filter="wipe(right)">
                                      <p:cBhvr>
                                        <p:cTn id="1233" dur="500"/>
                                        <p:tgtEl>
                                          <p:spTgt spid="136"/>
                                        </p:tgtEl>
                                      </p:cBhvr>
                                    </p:animEffect>
                                  </p:childTnLst>
                                </p:cTn>
                              </p:par>
                              <p:par>
                                <p:cTn id="1234" presetID="23" presetClass="entr" presetSubtype="16" fill="hold" grpId="0" nodeType="withEffect">
                                  <p:stCondLst>
                                    <p:cond delay="500"/>
                                  </p:stCondLst>
                                  <p:childTnLst>
                                    <p:set>
                                      <p:cBhvr>
                                        <p:cTn id="1235" dur="1" fill="hold">
                                          <p:stCondLst>
                                            <p:cond delay="0"/>
                                          </p:stCondLst>
                                        </p:cTn>
                                        <p:tgtEl>
                                          <p:spTgt spid="188"/>
                                        </p:tgtEl>
                                        <p:attrNameLst>
                                          <p:attrName>style.visibility</p:attrName>
                                        </p:attrNameLst>
                                      </p:cBhvr>
                                      <p:to>
                                        <p:strVal val="visible"/>
                                      </p:to>
                                    </p:set>
                                    <p:anim calcmode="lin" valueType="num">
                                      <p:cBhvr>
                                        <p:cTn id="1236" dur="1000" fill="hold"/>
                                        <p:tgtEl>
                                          <p:spTgt spid="188"/>
                                        </p:tgtEl>
                                        <p:attrNameLst>
                                          <p:attrName>ppt_w</p:attrName>
                                        </p:attrNameLst>
                                      </p:cBhvr>
                                      <p:tavLst>
                                        <p:tav tm="0">
                                          <p:val>
                                            <p:fltVal val="0"/>
                                          </p:val>
                                        </p:tav>
                                        <p:tav tm="100000">
                                          <p:val>
                                            <p:strVal val="#ppt_w"/>
                                          </p:val>
                                        </p:tav>
                                      </p:tavLst>
                                    </p:anim>
                                    <p:anim calcmode="lin" valueType="num">
                                      <p:cBhvr>
                                        <p:cTn id="1237" dur="1000" fill="hold"/>
                                        <p:tgtEl>
                                          <p:spTgt spid="188"/>
                                        </p:tgtEl>
                                        <p:attrNameLst>
                                          <p:attrName>ppt_h</p:attrName>
                                        </p:attrNameLst>
                                      </p:cBhvr>
                                      <p:tavLst>
                                        <p:tav tm="0">
                                          <p:val>
                                            <p:fltVal val="0"/>
                                          </p:val>
                                        </p:tav>
                                        <p:tav tm="100000">
                                          <p:val>
                                            <p:strVal val="#ppt_h"/>
                                          </p:val>
                                        </p:tav>
                                      </p:tavLst>
                                    </p:anim>
                                  </p:childTnLst>
                                </p:cTn>
                              </p:par>
                              <p:par>
                                <p:cTn id="1238" presetID="42" presetClass="path" presetSubtype="0" accel="50000" decel="50000" fill="hold" grpId="1" nodeType="withEffect">
                                  <p:stCondLst>
                                    <p:cond delay="500"/>
                                  </p:stCondLst>
                                  <p:childTnLst>
                                    <p:animMotion origin="layout" path="M -2.5E-6 3.33333E-6 L -0.01997 -0.30255 " pathEditMode="relative" rAng="0" ptsTypes="AA">
                                      <p:cBhvr>
                                        <p:cTn id="1239" dur="1000" spd="-100000" fill="hold"/>
                                        <p:tgtEl>
                                          <p:spTgt spid="188"/>
                                        </p:tgtEl>
                                        <p:attrNameLst>
                                          <p:attrName>ppt_x</p:attrName>
                                          <p:attrName>ppt_y</p:attrName>
                                        </p:attrNameLst>
                                      </p:cBhvr>
                                      <p:rCtr x="-990" y="-15139"/>
                                    </p:animMotion>
                                  </p:childTnLst>
                                </p:cTn>
                              </p:par>
                            </p:childTnLst>
                          </p:cTn>
                        </p:par>
                        <p:par>
                          <p:cTn id="1240" fill="hold">
                            <p:stCondLst>
                              <p:cond delay="2500"/>
                            </p:stCondLst>
                            <p:childTnLst>
                              <p:par>
                                <p:cTn id="1241" presetID="9" presetClass="entr" presetSubtype="0" fill="hold" nodeType="afterEffect">
                                  <p:stCondLst>
                                    <p:cond delay="500"/>
                                  </p:stCondLst>
                                  <p:childTnLst>
                                    <p:set>
                                      <p:cBhvr>
                                        <p:cTn id="1242" dur="1" fill="hold">
                                          <p:stCondLst>
                                            <p:cond delay="0"/>
                                          </p:stCondLst>
                                        </p:cTn>
                                        <p:tgtEl>
                                          <p:spTgt spid="190"/>
                                        </p:tgtEl>
                                        <p:attrNameLst>
                                          <p:attrName>style.visibility</p:attrName>
                                        </p:attrNameLst>
                                      </p:cBhvr>
                                      <p:to>
                                        <p:strVal val="visible"/>
                                      </p:to>
                                    </p:set>
                                    <p:animEffect transition="in" filter="dissolve">
                                      <p:cBhvr>
                                        <p:cTn id="1243" dur="1250"/>
                                        <p:tgtEl>
                                          <p:spTgt spid="190"/>
                                        </p:tgtEl>
                                      </p:cBhvr>
                                    </p:animEffect>
                                  </p:childTnLst>
                                </p:cTn>
                              </p:par>
                            </p:childTnLst>
                          </p:cTn>
                        </p:par>
                        <p:par>
                          <p:cTn id="1244" fill="hold">
                            <p:stCondLst>
                              <p:cond delay="4250"/>
                            </p:stCondLst>
                            <p:childTnLst>
                              <p:par>
                                <p:cTn id="1245" presetID="1" presetClass="exit" presetSubtype="0" fill="hold" nodeType="afterEffect">
                                  <p:stCondLst>
                                    <p:cond delay="0"/>
                                  </p:stCondLst>
                                  <p:childTnLst>
                                    <p:set>
                                      <p:cBhvr>
                                        <p:cTn id="1246" dur="1" fill="hold">
                                          <p:stCondLst>
                                            <p:cond delay="0"/>
                                          </p:stCondLst>
                                        </p:cTn>
                                        <p:tgtEl>
                                          <p:spTgt spid="187"/>
                                        </p:tgtEl>
                                        <p:attrNameLst>
                                          <p:attrName>style.visibility</p:attrName>
                                        </p:attrNameLst>
                                      </p:cBhvr>
                                      <p:to>
                                        <p:strVal val="hidden"/>
                                      </p:to>
                                    </p:set>
                                  </p:childTnLst>
                                </p:cTn>
                              </p:par>
                            </p:childTnLst>
                          </p:cTn>
                        </p:par>
                      </p:childTnLst>
                    </p:cTn>
                  </p:par>
                  <p:par>
                    <p:cTn id="1247" fill="hold">
                      <p:stCondLst>
                        <p:cond delay="indefinite"/>
                      </p:stCondLst>
                      <p:childTnLst>
                        <p:par>
                          <p:cTn id="1248" fill="hold">
                            <p:stCondLst>
                              <p:cond delay="0"/>
                            </p:stCondLst>
                            <p:childTnLst>
                              <p:par>
                                <p:cTn id="1249" presetID="8" presetClass="emph" presetSubtype="0" fill="hold" grpId="1" nodeType="clickEffect">
                                  <p:stCondLst>
                                    <p:cond delay="0"/>
                                  </p:stCondLst>
                                  <p:childTnLst>
                                    <p:animRot by="-5400000">
                                      <p:cBhvr>
                                        <p:cTn id="1250" dur="1000" fill="hold"/>
                                        <p:tgtEl>
                                          <p:spTgt spid="136"/>
                                        </p:tgtEl>
                                        <p:attrNameLst>
                                          <p:attrName>r</p:attrName>
                                        </p:attrNameLst>
                                      </p:cBhvr>
                                    </p:animRot>
                                  </p:childTnLst>
                                </p:cTn>
                              </p:par>
                              <p:par>
                                <p:cTn id="1251" presetID="6" presetClass="emph" presetSubtype="0" fill="hold" grpId="2" nodeType="withEffect">
                                  <p:stCondLst>
                                    <p:cond delay="0"/>
                                  </p:stCondLst>
                                  <p:childTnLst>
                                    <p:animScale>
                                      <p:cBhvr>
                                        <p:cTn id="1252" dur="1000" fill="hold"/>
                                        <p:tgtEl>
                                          <p:spTgt spid="136"/>
                                        </p:tgtEl>
                                      </p:cBhvr>
                                      <p:by x="30000" y="30000"/>
                                    </p:animScale>
                                  </p:childTnLst>
                                </p:cTn>
                              </p:par>
                              <p:par>
                                <p:cTn id="1253" presetID="42" presetClass="path" presetSubtype="0" accel="50000" decel="50000" fill="hold" grpId="2" nodeType="withEffect">
                                  <p:stCondLst>
                                    <p:cond delay="0"/>
                                  </p:stCondLst>
                                  <p:childTnLst>
                                    <p:animMotion origin="layout" path="M -2.5E-6 3.33333E-6 L -0.121 -0.35834 " pathEditMode="relative" rAng="0" ptsTypes="AA">
                                      <p:cBhvr>
                                        <p:cTn id="1254" dur="1000" fill="hold"/>
                                        <p:tgtEl>
                                          <p:spTgt spid="188"/>
                                        </p:tgtEl>
                                        <p:attrNameLst>
                                          <p:attrName>ppt_x</p:attrName>
                                          <p:attrName>ppt_y</p:attrName>
                                        </p:attrNameLst>
                                      </p:cBhvr>
                                      <p:rCtr x="-6059" y="-17917"/>
                                    </p:animMotion>
                                  </p:childTnLst>
                                </p:cTn>
                              </p:par>
                              <p:par>
                                <p:cTn id="1255" presetID="42" presetClass="path" presetSubtype="0" accel="50000" decel="50000" fill="hold" grpId="3" nodeType="withEffect">
                                  <p:stCondLst>
                                    <p:cond delay="0"/>
                                  </p:stCondLst>
                                  <p:childTnLst>
                                    <p:animMotion origin="layout" path="M 2.77778E-6 -3.7037E-7 L -0.07917 -0.05718 " pathEditMode="relative" rAng="0" ptsTypes="AA">
                                      <p:cBhvr>
                                        <p:cTn id="1256" dur="1000" fill="hold"/>
                                        <p:tgtEl>
                                          <p:spTgt spid="136"/>
                                        </p:tgtEl>
                                        <p:attrNameLst>
                                          <p:attrName>ppt_x</p:attrName>
                                          <p:attrName>ppt_y</p:attrName>
                                        </p:attrNameLst>
                                      </p:cBhvr>
                                      <p:rCtr x="-3958" y="-2870"/>
                                    </p:animMotion>
                                  </p:childTnLst>
                                </p:cTn>
                              </p:par>
                              <p:par>
                                <p:cTn id="1257" presetID="6" presetClass="emph" presetSubtype="0" fill="hold" nodeType="withEffect">
                                  <p:stCondLst>
                                    <p:cond delay="0"/>
                                  </p:stCondLst>
                                  <p:childTnLst>
                                    <p:animScale>
                                      <p:cBhvr>
                                        <p:cTn id="1258" dur="1000" fill="hold"/>
                                        <p:tgtEl>
                                          <p:spTgt spid="190"/>
                                        </p:tgtEl>
                                      </p:cBhvr>
                                      <p:by x="50000" y="50000"/>
                                    </p:animScale>
                                  </p:childTnLst>
                                </p:cTn>
                              </p:par>
                              <p:par>
                                <p:cTn id="1259" presetID="42" presetClass="path" presetSubtype="0" accel="50000" decel="50000" fill="hold" nodeType="withEffect">
                                  <p:stCondLst>
                                    <p:cond delay="0"/>
                                  </p:stCondLst>
                                  <p:childTnLst>
                                    <p:animMotion origin="layout" path="M -3.61111E-6 3.33333E-6 L -0.58628 -0.09491 " pathEditMode="relative" rAng="0" ptsTypes="AA">
                                      <p:cBhvr>
                                        <p:cTn id="1260" dur="1000" fill="hold"/>
                                        <p:tgtEl>
                                          <p:spTgt spid="190"/>
                                        </p:tgtEl>
                                        <p:attrNameLst>
                                          <p:attrName>ppt_x</p:attrName>
                                          <p:attrName>ppt_y</p:attrName>
                                        </p:attrNameLst>
                                      </p:cBhvr>
                                      <p:rCtr x="-29323" y="-4745"/>
                                    </p:animMotion>
                                  </p:childTnLst>
                                </p:cTn>
                              </p:par>
                              <p:par>
                                <p:cTn id="1261" presetID="23" presetClass="exit" presetSubtype="32" fill="hold" grpId="3" nodeType="withEffect">
                                  <p:stCondLst>
                                    <p:cond delay="0"/>
                                  </p:stCondLst>
                                  <p:childTnLst>
                                    <p:anim calcmode="lin" valueType="num">
                                      <p:cBhvr>
                                        <p:cTn id="1262" dur="1000"/>
                                        <p:tgtEl>
                                          <p:spTgt spid="188"/>
                                        </p:tgtEl>
                                        <p:attrNameLst>
                                          <p:attrName>ppt_w</p:attrName>
                                        </p:attrNameLst>
                                      </p:cBhvr>
                                      <p:tavLst>
                                        <p:tav tm="0">
                                          <p:val>
                                            <p:strVal val="ppt_w"/>
                                          </p:val>
                                        </p:tav>
                                        <p:tav tm="100000">
                                          <p:val>
                                            <p:fltVal val="0"/>
                                          </p:val>
                                        </p:tav>
                                      </p:tavLst>
                                    </p:anim>
                                    <p:anim calcmode="lin" valueType="num">
                                      <p:cBhvr>
                                        <p:cTn id="1263" dur="1000"/>
                                        <p:tgtEl>
                                          <p:spTgt spid="188"/>
                                        </p:tgtEl>
                                        <p:attrNameLst>
                                          <p:attrName>ppt_h</p:attrName>
                                        </p:attrNameLst>
                                      </p:cBhvr>
                                      <p:tavLst>
                                        <p:tav tm="0">
                                          <p:val>
                                            <p:strVal val="ppt_h"/>
                                          </p:val>
                                        </p:tav>
                                        <p:tav tm="100000">
                                          <p:val>
                                            <p:fltVal val="0"/>
                                          </p:val>
                                        </p:tav>
                                      </p:tavLst>
                                    </p:anim>
                                    <p:set>
                                      <p:cBhvr>
                                        <p:cTn id="1264" dur="1" fill="hold">
                                          <p:stCondLst>
                                            <p:cond delay="999"/>
                                          </p:stCondLst>
                                        </p:cTn>
                                        <p:tgtEl>
                                          <p:spTgt spid="188"/>
                                        </p:tgtEl>
                                        <p:attrNameLst>
                                          <p:attrName>style.visibility</p:attrName>
                                        </p:attrNameLst>
                                      </p:cBhvr>
                                      <p:to>
                                        <p:strVal val="hidden"/>
                                      </p:to>
                                    </p:set>
                                  </p:childTnLst>
                                </p:cTn>
                              </p:par>
                            </p:childTnLst>
                          </p:cTn>
                        </p:par>
                        <p:par>
                          <p:cTn id="1265" fill="hold">
                            <p:stCondLst>
                              <p:cond delay="1000"/>
                            </p:stCondLst>
                            <p:childTnLst>
                              <p:par>
                                <p:cTn id="1266" presetID="12" presetClass="entr" presetSubtype="8" fill="hold" grpId="0" nodeType="afterEffect">
                                  <p:stCondLst>
                                    <p:cond delay="0"/>
                                  </p:stCondLst>
                                  <p:childTnLst>
                                    <p:set>
                                      <p:cBhvr>
                                        <p:cTn id="1267" dur="1" fill="hold">
                                          <p:stCondLst>
                                            <p:cond delay="0"/>
                                          </p:stCondLst>
                                        </p:cTn>
                                        <p:tgtEl>
                                          <p:spTgt spid="53"/>
                                        </p:tgtEl>
                                        <p:attrNameLst>
                                          <p:attrName>style.visibility</p:attrName>
                                        </p:attrNameLst>
                                      </p:cBhvr>
                                      <p:to>
                                        <p:strVal val="visible"/>
                                      </p:to>
                                    </p:set>
                                    <p:anim calcmode="lin" valueType="num">
                                      <p:cBhvr additive="base">
                                        <p:cTn id="1268" dur="500"/>
                                        <p:tgtEl>
                                          <p:spTgt spid="53"/>
                                        </p:tgtEl>
                                        <p:attrNameLst>
                                          <p:attrName>ppt_x</p:attrName>
                                        </p:attrNameLst>
                                      </p:cBhvr>
                                      <p:tavLst>
                                        <p:tav tm="0">
                                          <p:val>
                                            <p:strVal val="#ppt_x-#ppt_w*1.125000"/>
                                          </p:val>
                                        </p:tav>
                                        <p:tav tm="100000">
                                          <p:val>
                                            <p:strVal val="#ppt_x"/>
                                          </p:val>
                                        </p:tav>
                                      </p:tavLst>
                                    </p:anim>
                                    <p:animEffect transition="in" filter="wipe(right)">
                                      <p:cBhvr>
                                        <p:cTn id="1269" dur="500"/>
                                        <p:tgtEl>
                                          <p:spTgt spid="53"/>
                                        </p:tgtEl>
                                      </p:cBhvr>
                                    </p:animEffect>
                                  </p:childTnLst>
                                </p:cTn>
                              </p:par>
                              <p:par>
                                <p:cTn id="1270" presetID="23" presetClass="entr" presetSubtype="16" fill="hold" grpId="0" nodeType="withEffect">
                                  <p:stCondLst>
                                    <p:cond delay="500"/>
                                  </p:stCondLst>
                                  <p:childTnLst>
                                    <p:set>
                                      <p:cBhvr>
                                        <p:cTn id="1271" dur="1" fill="hold">
                                          <p:stCondLst>
                                            <p:cond delay="0"/>
                                          </p:stCondLst>
                                        </p:cTn>
                                        <p:tgtEl>
                                          <p:spTgt spid="78"/>
                                        </p:tgtEl>
                                        <p:attrNameLst>
                                          <p:attrName>style.visibility</p:attrName>
                                        </p:attrNameLst>
                                      </p:cBhvr>
                                      <p:to>
                                        <p:strVal val="visible"/>
                                      </p:to>
                                    </p:set>
                                    <p:anim calcmode="lin" valueType="num">
                                      <p:cBhvr>
                                        <p:cTn id="1272" dur="1000" fill="hold"/>
                                        <p:tgtEl>
                                          <p:spTgt spid="78"/>
                                        </p:tgtEl>
                                        <p:attrNameLst>
                                          <p:attrName>ppt_w</p:attrName>
                                        </p:attrNameLst>
                                      </p:cBhvr>
                                      <p:tavLst>
                                        <p:tav tm="0">
                                          <p:val>
                                            <p:fltVal val="0"/>
                                          </p:val>
                                        </p:tav>
                                        <p:tav tm="100000">
                                          <p:val>
                                            <p:strVal val="#ppt_w"/>
                                          </p:val>
                                        </p:tav>
                                      </p:tavLst>
                                    </p:anim>
                                    <p:anim calcmode="lin" valueType="num">
                                      <p:cBhvr>
                                        <p:cTn id="1273" dur="1000" fill="hold"/>
                                        <p:tgtEl>
                                          <p:spTgt spid="78"/>
                                        </p:tgtEl>
                                        <p:attrNameLst>
                                          <p:attrName>ppt_h</p:attrName>
                                        </p:attrNameLst>
                                      </p:cBhvr>
                                      <p:tavLst>
                                        <p:tav tm="0">
                                          <p:val>
                                            <p:fltVal val="0"/>
                                          </p:val>
                                        </p:tav>
                                        <p:tav tm="100000">
                                          <p:val>
                                            <p:strVal val="#ppt_h"/>
                                          </p:val>
                                        </p:tav>
                                      </p:tavLst>
                                    </p:anim>
                                  </p:childTnLst>
                                </p:cTn>
                              </p:par>
                              <p:par>
                                <p:cTn id="1274" presetID="23" presetClass="entr" presetSubtype="16" fill="hold" nodeType="withEffect">
                                  <p:stCondLst>
                                    <p:cond delay="500"/>
                                  </p:stCondLst>
                                  <p:childTnLst>
                                    <p:set>
                                      <p:cBhvr>
                                        <p:cTn id="1275" dur="1" fill="hold">
                                          <p:stCondLst>
                                            <p:cond delay="0"/>
                                          </p:stCondLst>
                                        </p:cTn>
                                        <p:tgtEl>
                                          <p:spTgt spid="80"/>
                                        </p:tgtEl>
                                        <p:attrNameLst>
                                          <p:attrName>style.visibility</p:attrName>
                                        </p:attrNameLst>
                                      </p:cBhvr>
                                      <p:to>
                                        <p:strVal val="visible"/>
                                      </p:to>
                                    </p:set>
                                    <p:anim calcmode="lin" valueType="num">
                                      <p:cBhvr>
                                        <p:cTn id="1276" dur="1000" fill="hold"/>
                                        <p:tgtEl>
                                          <p:spTgt spid="80"/>
                                        </p:tgtEl>
                                        <p:attrNameLst>
                                          <p:attrName>ppt_w</p:attrName>
                                        </p:attrNameLst>
                                      </p:cBhvr>
                                      <p:tavLst>
                                        <p:tav tm="0">
                                          <p:val>
                                            <p:fltVal val="0"/>
                                          </p:val>
                                        </p:tav>
                                        <p:tav tm="100000">
                                          <p:val>
                                            <p:strVal val="#ppt_w"/>
                                          </p:val>
                                        </p:tav>
                                      </p:tavLst>
                                    </p:anim>
                                    <p:anim calcmode="lin" valueType="num">
                                      <p:cBhvr>
                                        <p:cTn id="1277" dur="1000" fill="hold"/>
                                        <p:tgtEl>
                                          <p:spTgt spid="80"/>
                                        </p:tgtEl>
                                        <p:attrNameLst>
                                          <p:attrName>ppt_h</p:attrName>
                                        </p:attrNameLst>
                                      </p:cBhvr>
                                      <p:tavLst>
                                        <p:tav tm="0">
                                          <p:val>
                                            <p:fltVal val="0"/>
                                          </p:val>
                                        </p:tav>
                                        <p:tav tm="100000">
                                          <p:val>
                                            <p:strVal val="#ppt_h"/>
                                          </p:val>
                                        </p:tav>
                                      </p:tavLst>
                                    </p:anim>
                                  </p:childTnLst>
                                </p:cTn>
                              </p:par>
                              <p:par>
                                <p:cTn id="1278" presetID="42" presetClass="path" presetSubtype="0" accel="50000" decel="50000" fill="hold" nodeType="withEffect">
                                  <p:stCondLst>
                                    <p:cond delay="500"/>
                                  </p:stCondLst>
                                  <p:childTnLst>
                                    <p:animMotion origin="layout" path="M -4.16667E-6 -3.7037E-7 L -0.07447 0.2618 " pathEditMode="relative" rAng="0" ptsTypes="AA">
                                      <p:cBhvr>
                                        <p:cTn id="1279" dur="1000" spd="-100000" fill="hold"/>
                                        <p:tgtEl>
                                          <p:spTgt spid="80"/>
                                        </p:tgtEl>
                                        <p:attrNameLst>
                                          <p:attrName>ppt_x</p:attrName>
                                          <p:attrName>ppt_y</p:attrName>
                                        </p:attrNameLst>
                                      </p:cBhvr>
                                      <p:rCtr x="-3733" y="12986"/>
                                    </p:animMotion>
                                  </p:childTnLst>
                                </p:cTn>
                              </p:par>
                              <p:par>
                                <p:cTn id="1280" presetID="42" presetClass="path" presetSubtype="0" accel="50000" decel="50000" fill="hold" grpId="1" nodeType="withEffect">
                                  <p:stCondLst>
                                    <p:cond delay="500"/>
                                  </p:stCondLst>
                                  <p:childTnLst>
                                    <p:animMotion origin="layout" path="M 0 -1.85185E-6 L -0.00938 -0.28217 " pathEditMode="relative" rAng="0" ptsTypes="AA">
                                      <p:cBhvr>
                                        <p:cTn id="1281" dur="1000" spd="-100000" fill="hold"/>
                                        <p:tgtEl>
                                          <p:spTgt spid="78"/>
                                        </p:tgtEl>
                                        <p:attrNameLst>
                                          <p:attrName>ppt_x</p:attrName>
                                          <p:attrName>ppt_y</p:attrName>
                                        </p:attrNameLst>
                                      </p:cBhvr>
                                      <p:rCtr x="-486" y="-14120"/>
                                    </p:animMotion>
                                  </p:childTnLst>
                                </p:cTn>
                              </p:par>
                            </p:childTnLst>
                          </p:cTn>
                        </p:par>
                      </p:childTnLst>
                    </p:cTn>
                  </p:par>
                  <p:par>
                    <p:cTn id="1282" fill="hold">
                      <p:stCondLst>
                        <p:cond delay="indefinite"/>
                      </p:stCondLst>
                      <p:childTnLst>
                        <p:par>
                          <p:cTn id="1283" fill="hold">
                            <p:stCondLst>
                              <p:cond delay="0"/>
                            </p:stCondLst>
                            <p:childTnLst>
                              <p:par>
                                <p:cTn id="1284" presetID="8" presetClass="emph" presetSubtype="0" fill="hold" grpId="1" nodeType="clickEffect">
                                  <p:stCondLst>
                                    <p:cond delay="0"/>
                                  </p:stCondLst>
                                  <p:childTnLst>
                                    <p:animRot by="-5400000">
                                      <p:cBhvr>
                                        <p:cTn id="1285" dur="1000" fill="hold"/>
                                        <p:tgtEl>
                                          <p:spTgt spid="53"/>
                                        </p:tgtEl>
                                        <p:attrNameLst>
                                          <p:attrName>r</p:attrName>
                                        </p:attrNameLst>
                                      </p:cBhvr>
                                    </p:animRot>
                                  </p:childTnLst>
                                </p:cTn>
                              </p:par>
                              <p:par>
                                <p:cTn id="1286" presetID="6" presetClass="emph" presetSubtype="0" fill="hold" grpId="2" nodeType="withEffect">
                                  <p:stCondLst>
                                    <p:cond delay="0"/>
                                  </p:stCondLst>
                                  <p:childTnLst>
                                    <p:animScale>
                                      <p:cBhvr>
                                        <p:cTn id="1287" dur="1000" fill="hold"/>
                                        <p:tgtEl>
                                          <p:spTgt spid="53"/>
                                        </p:tgtEl>
                                      </p:cBhvr>
                                      <p:by x="30000" y="30000"/>
                                    </p:animScale>
                                  </p:childTnLst>
                                </p:cTn>
                              </p:par>
                              <p:par>
                                <p:cTn id="1288" presetID="6" presetClass="emph" presetSubtype="0" fill="hold" nodeType="withEffect">
                                  <p:stCondLst>
                                    <p:cond delay="0"/>
                                  </p:stCondLst>
                                  <p:childTnLst>
                                    <p:animScale>
                                      <p:cBhvr>
                                        <p:cTn id="1289" dur="1000" fill="hold"/>
                                        <p:tgtEl>
                                          <p:spTgt spid="80"/>
                                        </p:tgtEl>
                                      </p:cBhvr>
                                      <p:by x="15000" y="15000"/>
                                    </p:animScale>
                                  </p:childTnLst>
                                </p:cTn>
                              </p:par>
                              <p:par>
                                <p:cTn id="1290" presetID="42" presetClass="path" presetSubtype="0" accel="50000" decel="50000" fill="hold" grpId="2" nodeType="withEffect">
                                  <p:stCondLst>
                                    <p:cond delay="0"/>
                                  </p:stCondLst>
                                  <p:childTnLst>
                                    <p:animMotion origin="layout" path="M 0 -1.85185E-6 L -0.08368 -0.33796 " pathEditMode="relative" rAng="0" ptsTypes="AA">
                                      <p:cBhvr>
                                        <p:cTn id="1291" dur="1000" fill="hold"/>
                                        <p:tgtEl>
                                          <p:spTgt spid="78"/>
                                        </p:tgtEl>
                                        <p:attrNameLst>
                                          <p:attrName>ppt_x</p:attrName>
                                          <p:attrName>ppt_y</p:attrName>
                                        </p:attrNameLst>
                                      </p:cBhvr>
                                      <p:rCtr x="-4184" y="-16898"/>
                                    </p:animMotion>
                                  </p:childTnLst>
                                </p:cTn>
                              </p:par>
                              <p:par>
                                <p:cTn id="1292" presetID="42" presetClass="path" presetSubtype="0" accel="50000" decel="50000" fill="hold" grpId="3" nodeType="withEffect">
                                  <p:stCondLst>
                                    <p:cond delay="0"/>
                                  </p:stCondLst>
                                  <p:childTnLst>
                                    <p:animMotion origin="layout" path="M 5E-6 4.07407E-6 L -0.07518 -0.05579 " pathEditMode="relative" rAng="0" ptsTypes="AA">
                                      <p:cBhvr>
                                        <p:cTn id="1293" dur="1000" fill="hold"/>
                                        <p:tgtEl>
                                          <p:spTgt spid="53"/>
                                        </p:tgtEl>
                                        <p:attrNameLst>
                                          <p:attrName>ppt_x</p:attrName>
                                          <p:attrName>ppt_y</p:attrName>
                                        </p:attrNameLst>
                                      </p:cBhvr>
                                      <p:rCtr x="-3767" y="-2801"/>
                                    </p:animMotion>
                                  </p:childTnLst>
                                </p:cTn>
                              </p:par>
                              <p:par>
                                <p:cTn id="1294" presetID="42" presetClass="path" presetSubtype="0" accel="50000" decel="50000" fill="hold" nodeType="withEffect">
                                  <p:stCondLst>
                                    <p:cond delay="0"/>
                                  </p:stCondLst>
                                  <p:childTnLst>
                                    <p:animMotion origin="layout" path="M -4.16667E-6 -3.7037E-7 L -0.15486 0.05694 " pathEditMode="relative" rAng="0" ptsTypes="AA">
                                      <p:cBhvr>
                                        <p:cTn id="1295" dur="1000" fill="hold"/>
                                        <p:tgtEl>
                                          <p:spTgt spid="80"/>
                                        </p:tgtEl>
                                        <p:attrNameLst>
                                          <p:attrName>ppt_x</p:attrName>
                                          <p:attrName>ppt_y</p:attrName>
                                        </p:attrNameLst>
                                      </p:cBhvr>
                                      <p:rCtr x="-7743" y="2847"/>
                                    </p:animMotion>
                                  </p:childTnLst>
                                </p:cTn>
                              </p:par>
                              <p:par>
                                <p:cTn id="1296" presetID="23" presetClass="exit" presetSubtype="32" fill="hold" grpId="3" nodeType="withEffect">
                                  <p:stCondLst>
                                    <p:cond delay="0"/>
                                  </p:stCondLst>
                                  <p:childTnLst>
                                    <p:anim calcmode="lin" valueType="num">
                                      <p:cBhvr>
                                        <p:cTn id="1297" dur="1000"/>
                                        <p:tgtEl>
                                          <p:spTgt spid="78"/>
                                        </p:tgtEl>
                                        <p:attrNameLst>
                                          <p:attrName>ppt_w</p:attrName>
                                        </p:attrNameLst>
                                      </p:cBhvr>
                                      <p:tavLst>
                                        <p:tav tm="0">
                                          <p:val>
                                            <p:strVal val="ppt_w"/>
                                          </p:val>
                                        </p:tav>
                                        <p:tav tm="100000">
                                          <p:val>
                                            <p:fltVal val="0"/>
                                          </p:val>
                                        </p:tav>
                                      </p:tavLst>
                                    </p:anim>
                                    <p:anim calcmode="lin" valueType="num">
                                      <p:cBhvr>
                                        <p:cTn id="1298" dur="1000"/>
                                        <p:tgtEl>
                                          <p:spTgt spid="78"/>
                                        </p:tgtEl>
                                        <p:attrNameLst>
                                          <p:attrName>ppt_h</p:attrName>
                                        </p:attrNameLst>
                                      </p:cBhvr>
                                      <p:tavLst>
                                        <p:tav tm="0">
                                          <p:val>
                                            <p:strVal val="ppt_h"/>
                                          </p:val>
                                        </p:tav>
                                        <p:tav tm="100000">
                                          <p:val>
                                            <p:fltVal val="0"/>
                                          </p:val>
                                        </p:tav>
                                      </p:tavLst>
                                    </p:anim>
                                    <p:set>
                                      <p:cBhvr>
                                        <p:cTn id="1299" dur="1" fill="hold">
                                          <p:stCondLst>
                                            <p:cond delay="999"/>
                                          </p:stCondLst>
                                        </p:cTn>
                                        <p:tgtEl>
                                          <p:spTgt spid="78"/>
                                        </p:tgtEl>
                                        <p:attrNameLst>
                                          <p:attrName>style.visibility</p:attrName>
                                        </p:attrNameLst>
                                      </p:cBhvr>
                                      <p:to>
                                        <p:strVal val="hidden"/>
                                      </p:to>
                                    </p:set>
                                  </p:childTnLst>
                                </p:cTn>
                              </p:par>
                            </p:childTnLst>
                          </p:cTn>
                        </p:par>
                        <p:par>
                          <p:cTn id="1300" fill="hold">
                            <p:stCondLst>
                              <p:cond delay="1000"/>
                            </p:stCondLst>
                            <p:childTnLst>
                              <p:par>
                                <p:cTn id="1301" presetID="12" presetClass="entr" presetSubtype="8" fill="hold" grpId="0" nodeType="afterEffect">
                                  <p:stCondLst>
                                    <p:cond delay="0"/>
                                  </p:stCondLst>
                                  <p:childTnLst>
                                    <p:set>
                                      <p:cBhvr>
                                        <p:cTn id="1302" dur="1" fill="hold">
                                          <p:stCondLst>
                                            <p:cond delay="0"/>
                                          </p:stCondLst>
                                        </p:cTn>
                                        <p:tgtEl>
                                          <p:spTgt spid="54"/>
                                        </p:tgtEl>
                                        <p:attrNameLst>
                                          <p:attrName>style.visibility</p:attrName>
                                        </p:attrNameLst>
                                      </p:cBhvr>
                                      <p:to>
                                        <p:strVal val="visible"/>
                                      </p:to>
                                    </p:set>
                                    <p:anim calcmode="lin" valueType="num">
                                      <p:cBhvr additive="base">
                                        <p:cTn id="1303" dur="500"/>
                                        <p:tgtEl>
                                          <p:spTgt spid="54"/>
                                        </p:tgtEl>
                                        <p:attrNameLst>
                                          <p:attrName>ppt_x</p:attrName>
                                        </p:attrNameLst>
                                      </p:cBhvr>
                                      <p:tavLst>
                                        <p:tav tm="0">
                                          <p:val>
                                            <p:strVal val="#ppt_x-#ppt_w*1.125000"/>
                                          </p:val>
                                        </p:tav>
                                        <p:tav tm="100000">
                                          <p:val>
                                            <p:strVal val="#ppt_x"/>
                                          </p:val>
                                        </p:tav>
                                      </p:tavLst>
                                    </p:anim>
                                    <p:animEffect transition="in" filter="wipe(right)">
                                      <p:cBhvr>
                                        <p:cTn id="1304" dur="500"/>
                                        <p:tgtEl>
                                          <p:spTgt spid="54"/>
                                        </p:tgtEl>
                                      </p:cBhvr>
                                    </p:animEffect>
                                  </p:childTnLst>
                                </p:cTn>
                              </p:par>
                              <p:par>
                                <p:cTn id="1305" presetID="23" presetClass="entr" presetSubtype="16" fill="hold" grpId="0" nodeType="withEffect">
                                  <p:stCondLst>
                                    <p:cond delay="500"/>
                                  </p:stCondLst>
                                  <p:childTnLst>
                                    <p:set>
                                      <p:cBhvr>
                                        <p:cTn id="1306" dur="1" fill="hold">
                                          <p:stCondLst>
                                            <p:cond delay="0"/>
                                          </p:stCondLst>
                                        </p:cTn>
                                        <p:tgtEl>
                                          <p:spTgt spid="83"/>
                                        </p:tgtEl>
                                        <p:attrNameLst>
                                          <p:attrName>style.visibility</p:attrName>
                                        </p:attrNameLst>
                                      </p:cBhvr>
                                      <p:to>
                                        <p:strVal val="visible"/>
                                      </p:to>
                                    </p:set>
                                    <p:anim calcmode="lin" valueType="num">
                                      <p:cBhvr>
                                        <p:cTn id="1307" dur="1000" fill="hold"/>
                                        <p:tgtEl>
                                          <p:spTgt spid="83"/>
                                        </p:tgtEl>
                                        <p:attrNameLst>
                                          <p:attrName>ppt_w</p:attrName>
                                        </p:attrNameLst>
                                      </p:cBhvr>
                                      <p:tavLst>
                                        <p:tav tm="0">
                                          <p:val>
                                            <p:fltVal val="0"/>
                                          </p:val>
                                        </p:tav>
                                        <p:tav tm="100000">
                                          <p:val>
                                            <p:strVal val="#ppt_w"/>
                                          </p:val>
                                        </p:tav>
                                      </p:tavLst>
                                    </p:anim>
                                    <p:anim calcmode="lin" valueType="num">
                                      <p:cBhvr>
                                        <p:cTn id="1308" dur="1000" fill="hold"/>
                                        <p:tgtEl>
                                          <p:spTgt spid="83"/>
                                        </p:tgtEl>
                                        <p:attrNameLst>
                                          <p:attrName>ppt_h</p:attrName>
                                        </p:attrNameLst>
                                      </p:cBhvr>
                                      <p:tavLst>
                                        <p:tav tm="0">
                                          <p:val>
                                            <p:fltVal val="0"/>
                                          </p:val>
                                        </p:tav>
                                        <p:tav tm="100000">
                                          <p:val>
                                            <p:strVal val="#ppt_h"/>
                                          </p:val>
                                        </p:tav>
                                      </p:tavLst>
                                    </p:anim>
                                  </p:childTnLst>
                                </p:cTn>
                              </p:par>
                              <p:par>
                                <p:cTn id="1309" presetID="23" presetClass="entr" presetSubtype="16" fill="hold" nodeType="withEffect">
                                  <p:stCondLst>
                                    <p:cond delay="500"/>
                                  </p:stCondLst>
                                  <p:childTnLst>
                                    <p:set>
                                      <p:cBhvr>
                                        <p:cTn id="1310" dur="1" fill="hold">
                                          <p:stCondLst>
                                            <p:cond delay="0"/>
                                          </p:stCondLst>
                                        </p:cTn>
                                        <p:tgtEl>
                                          <p:spTgt spid="82"/>
                                        </p:tgtEl>
                                        <p:attrNameLst>
                                          <p:attrName>style.visibility</p:attrName>
                                        </p:attrNameLst>
                                      </p:cBhvr>
                                      <p:to>
                                        <p:strVal val="visible"/>
                                      </p:to>
                                    </p:set>
                                    <p:anim calcmode="lin" valueType="num">
                                      <p:cBhvr>
                                        <p:cTn id="1311" dur="1000" fill="hold"/>
                                        <p:tgtEl>
                                          <p:spTgt spid="82"/>
                                        </p:tgtEl>
                                        <p:attrNameLst>
                                          <p:attrName>ppt_w</p:attrName>
                                        </p:attrNameLst>
                                      </p:cBhvr>
                                      <p:tavLst>
                                        <p:tav tm="0">
                                          <p:val>
                                            <p:fltVal val="0"/>
                                          </p:val>
                                        </p:tav>
                                        <p:tav tm="100000">
                                          <p:val>
                                            <p:strVal val="#ppt_w"/>
                                          </p:val>
                                        </p:tav>
                                      </p:tavLst>
                                    </p:anim>
                                    <p:anim calcmode="lin" valueType="num">
                                      <p:cBhvr>
                                        <p:cTn id="1312" dur="1000" fill="hold"/>
                                        <p:tgtEl>
                                          <p:spTgt spid="82"/>
                                        </p:tgtEl>
                                        <p:attrNameLst>
                                          <p:attrName>ppt_h</p:attrName>
                                        </p:attrNameLst>
                                      </p:cBhvr>
                                      <p:tavLst>
                                        <p:tav tm="0">
                                          <p:val>
                                            <p:fltVal val="0"/>
                                          </p:val>
                                        </p:tav>
                                        <p:tav tm="100000">
                                          <p:val>
                                            <p:strVal val="#ppt_h"/>
                                          </p:val>
                                        </p:tav>
                                      </p:tavLst>
                                    </p:anim>
                                  </p:childTnLst>
                                </p:cTn>
                              </p:par>
                              <p:par>
                                <p:cTn id="1313" presetID="42" presetClass="path" presetSubtype="0" accel="50000" decel="50000" fill="hold" nodeType="withEffect">
                                  <p:stCondLst>
                                    <p:cond delay="500"/>
                                  </p:stCondLst>
                                  <p:childTnLst>
                                    <p:animMotion origin="layout" path="M 8.33333E-7 2.96296E-6 L -0.05504 0.26343 " pathEditMode="relative" rAng="0" ptsTypes="AA">
                                      <p:cBhvr>
                                        <p:cTn id="1314" dur="1000" spd="-100000" fill="hold"/>
                                        <p:tgtEl>
                                          <p:spTgt spid="82"/>
                                        </p:tgtEl>
                                        <p:attrNameLst>
                                          <p:attrName>ppt_x</p:attrName>
                                          <p:attrName>ppt_y</p:attrName>
                                        </p:attrNameLst>
                                      </p:cBhvr>
                                      <p:rCtr x="-2743" y="13148"/>
                                    </p:animMotion>
                                  </p:childTnLst>
                                </p:cTn>
                              </p:par>
                              <p:par>
                                <p:cTn id="1315" presetID="42" presetClass="path" presetSubtype="0" accel="50000" decel="50000" fill="hold" grpId="1" nodeType="withEffect">
                                  <p:stCondLst>
                                    <p:cond delay="500"/>
                                  </p:stCondLst>
                                  <p:childTnLst>
                                    <p:animMotion origin="layout" path="M -4.44444E-6 2.22222E-6 L -1.08529E-16 -0.27732 " pathEditMode="relative" rAng="0" ptsTypes="AA">
                                      <p:cBhvr>
                                        <p:cTn id="1316" dur="1000" spd="-100000" fill="hold"/>
                                        <p:tgtEl>
                                          <p:spTgt spid="83"/>
                                        </p:tgtEl>
                                        <p:attrNameLst>
                                          <p:attrName>ppt_x</p:attrName>
                                          <p:attrName>ppt_y</p:attrName>
                                        </p:attrNameLst>
                                      </p:cBhvr>
                                      <p:rCtr x="-35" y="-13819"/>
                                    </p:animMotion>
                                  </p:childTnLst>
                                </p:cTn>
                              </p:par>
                            </p:childTnLst>
                          </p:cTn>
                        </p:par>
                      </p:childTnLst>
                    </p:cTn>
                  </p:par>
                  <p:par>
                    <p:cTn id="1317" fill="hold">
                      <p:stCondLst>
                        <p:cond delay="indefinite"/>
                      </p:stCondLst>
                      <p:childTnLst>
                        <p:par>
                          <p:cTn id="1318" fill="hold">
                            <p:stCondLst>
                              <p:cond delay="0"/>
                            </p:stCondLst>
                            <p:childTnLst>
                              <p:par>
                                <p:cTn id="1319" presetID="8" presetClass="emph" presetSubtype="0" fill="hold" grpId="1" nodeType="clickEffect">
                                  <p:stCondLst>
                                    <p:cond delay="0"/>
                                  </p:stCondLst>
                                  <p:childTnLst>
                                    <p:animRot by="-5400000">
                                      <p:cBhvr>
                                        <p:cTn id="1320" dur="1000" fill="hold"/>
                                        <p:tgtEl>
                                          <p:spTgt spid="54"/>
                                        </p:tgtEl>
                                        <p:attrNameLst>
                                          <p:attrName>r</p:attrName>
                                        </p:attrNameLst>
                                      </p:cBhvr>
                                    </p:animRot>
                                  </p:childTnLst>
                                </p:cTn>
                              </p:par>
                              <p:par>
                                <p:cTn id="1321" presetID="6" presetClass="emph" presetSubtype="0" fill="hold" grpId="2" nodeType="withEffect">
                                  <p:stCondLst>
                                    <p:cond delay="0"/>
                                  </p:stCondLst>
                                  <p:childTnLst>
                                    <p:animScale>
                                      <p:cBhvr>
                                        <p:cTn id="1322" dur="1000" fill="hold"/>
                                        <p:tgtEl>
                                          <p:spTgt spid="54"/>
                                        </p:tgtEl>
                                      </p:cBhvr>
                                      <p:by x="30000" y="30000"/>
                                    </p:animScale>
                                  </p:childTnLst>
                                </p:cTn>
                              </p:par>
                              <p:par>
                                <p:cTn id="1323" presetID="6" presetClass="emph" presetSubtype="0" fill="hold" nodeType="withEffect">
                                  <p:stCondLst>
                                    <p:cond delay="0"/>
                                  </p:stCondLst>
                                  <p:childTnLst>
                                    <p:animScale>
                                      <p:cBhvr>
                                        <p:cTn id="1324" dur="1000" fill="hold"/>
                                        <p:tgtEl>
                                          <p:spTgt spid="82"/>
                                        </p:tgtEl>
                                      </p:cBhvr>
                                      <p:by x="15000" y="15000"/>
                                    </p:animScale>
                                  </p:childTnLst>
                                </p:cTn>
                              </p:par>
                              <p:par>
                                <p:cTn id="1325" presetID="42" presetClass="path" presetSubtype="0" accel="50000" decel="50000" fill="hold" grpId="3" nodeType="withEffect">
                                  <p:stCondLst>
                                    <p:cond delay="0"/>
                                  </p:stCondLst>
                                  <p:childTnLst>
                                    <p:animMotion origin="layout" path="M -1.11022E-16 -2.96296E-6 L -0.07517 -0.05578 " pathEditMode="relative" rAng="0" ptsTypes="AA">
                                      <p:cBhvr>
                                        <p:cTn id="1326" dur="1000" fill="hold"/>
                                        <p:tgtEl>
                                          <p:spTgt spid="54"/>
                                        </p:tgtEl>
                                        <p:attrNameLst>
                                          <p:attrName>ppt_x</p:attrName>
                                          <p:attrName>ppt_y</p:attrName>
                                        </p:attrNameLst>
                                      </p:cBhvr>
                                      <p:rCtr x="-3767" y="-2801"/>
                                    </p:animMotion>
                                  </p:childTnLst>
                                </p:cTn>
                              </p:par>
                              <p:par>
                                <p:cTn id="1327" presetID="42" presetClass="path" presetSubtype="0" accel="50000" decel="50000" fill="hold" grpId="2" nodeType="withEffect">
                                  <p:stCondLst>
                                    <p:cond delay="0"/>
                                  </p:stCondLst>
                                  <p:childTnLst>
                                    <p:animMotion origin="layout" path="M -4.44444E-6 2.22222E-6 L -0.10972 -0.32917 " pathEditMode="relative" rAng="0" ptsTypes="AA">
                                      <p:cBhvr>
                                        <p:cTn id="1328" dur="1000" fill="hold"/>
                                        <p:tgtEl>
                                          <p:spTgt spid="83"/>
                                        </p:tgtEl>
                                        <p:attrNameLst>
                                          <p:attrName>ppt_x</p:attrName>
                                          <p:attrName>ppt_y</p:attrName>
                                        </p:attrNameLst>
                                      </p:cBhvr>
                                      <p:rCtr x="-5486" y="-16458"/>
                                    </p:animMotion>
                                  </p:childTnLst>
                                </p:cTn>
                              </p:par>
                              <p:par>
                                <p:cTn id="1329" presetID="42" presetClass="path" presetSubtype="0" accel="50000" decel="50000" fill="hold" nodeType="withEffect">
                                  <p:stCondLst>
                                    <p:cond delay="0"/>
                                  </p:stCondLst>
                                  <p:childTnLst>
                                    <p:animMotion origin="layout" path="M 8.33333E-7 2.96296E-6 L -0.13281 0.14953 " pathEditMode="relative" rAng="0" ptsTypes="AA">
                                      <p:cBhvr>
                                        <p:cTn id="1330" dur="1000" fill="hold"/>
                                        <p:tgtEl>
                                          <p:spTgt spid="82"/>
                                        </p:tgtEl>
                                        <p:attrNameLst>
                                          <p:attrName>ppt_x</p:attrName>
                                          <p:attrName>ppt_y</p:attrName>
                                        </p:attrNameLst>
                                      </p:cBhvr>
                                      <p:rCtr x="-6649" y="7477"/>
                                    </p:animMotion>
                                  </p:childTnLst>
                                </p:cTn>
                              </p:par>
                              <p:par>
                                <p:cTn id="1331" presetID="23" presetClass="exit" presetSubtype="32" fill="hold" grpId="3" nodeType="withEffect">
                                  <p:stCondLst>
                                    <p:cond delay="0"/>
                                  </p:stCondLst>
                                  <p:childTnLst>
                                    <p:anim calcmode="lin" valueType="num">
                                      <p:cBhvr>
                                        <p:cTn id="1332" dur="1000"/>
                                        <p:tgtEl>
                                          <p:spTgt spid="83"/>
                                        </p:tgtEl>
                                        <p:attrNameLst>
                                          <p:attrName>ppt_w</p:attrName>
                                        </p:attrNameLst>
                                      </p:cBhvr>
                                      <p:tavLst>
                                        <p:tav tm="0">
                                          <p:val>
                                            <p:strVal val="ppt_w"/>
                                          </p:val>
                                        </p:tav>
                                        <p:tav tm="100000">
                                          <p:val>
                                            <p:fltVal val="0"/>
                                          </p:val>
                                        </p:tav>
                                      </p:tavLst>
                                    </p:anim>
                                    <p:anim calcmode="lin" valueType="num">
                                      <p:cBhvr>
                                        <p:cTn id="1333" dur="1000"/>
                                        <p:tgtEl>
                                          <p:spTgt spid="83"/>
                                        </p:tgtEl>
                                        <p:attrNameLst>
                                          <p:attrName>ppt_h</p:attrName>
                                        </p:attrNameLst>
                                      </p:cBhvr>
                                      <p:tavLst>
                                        <p:tav tm="0">
                                          <p:val>
                                            <p:strVal val="ppt_h"/>
                                          </p:val>
                                        </p:tav>
                                        <p:tav tm="100000">
                                          <p:val>
                                            <p:fltVal val="0"/>
                                          </p:val>
                                        </p:tav>
                                      </p:tavLst>
                                    </p:anim>
                                    <p:set>
                                      <p:cBhvr>
                                        <p:cTn id="1334" dur="1" fill="hold">
                                          <p:stCondLst>
                                            <p:cond delay="999"/>
                                          </p:stCondLst>
                                        </p:cTn>
                                        <p:tgtEl>
                                          <p:spTgt spid="83"/>
                                        </p:tgtEl>
                                        <p:attrNameLst>
                                          <p:attrName>style.visibility</p:attrName>
                                        </p:attrNameLst>
                                      </p:cBhvr>
                                      <p:to>
                                        <p:strVal val="hidden"/>
                                      </p:to>
                                    </p:set>
                                  </p:childTnLst>
                                </p:cTn>
                              </p:par>
                            </p:childTnLst>
                          </p:cTn>
                        </p:par>
                        <p:par>
                          <p:cTn id="1335" fill="hold">
                            <p:stCondLst>
                              <p:cond delay="1000"/>
                            </p:stCondLst>
                            <p:childTnLst>
                              <p:par>
                                <p:cTn id="1336" presetID="12" presetClass="entr" presetSubtype="8" fill="hold" grpId="0" nodeType="afterEffect">
                                  <p:stCondLst>
                                    <p:cond delay="0"/>
                                  </p:stCondLst>
                                  <p:childTnLst>
                                    <p:set>
                                      <p:cBhvr>
                                        <p:cTn id="1337" dur="1" fill="hold">
                                          <p:stCondLst>
                                            <p:cond delay="0"/>
                                          </p:stCondLst>
                                        </p:cTn>
                                        <p:tgtEl>
                                          <p:spTgt spid="55"/>
                                        </p:tgtEl>
                                        <p:attrNameLst>
                                          <p:attrName>style.visibility</p:attrName>
                                        </p:attrNameLst>
                                      </p:cBhvr>
                                      <p:to>
                                        <p:strVal val="visible"/>
                                      </p:to>
                                    </p:set>
                                    <p:anim calcmode="lin" valueType="num">
                                      <p:cBhvr additive="base">
                                        <p:cTn id="1338" dur="500"/>
                                        <p:tgtEl>
                                          <p:spTgt spid="55"/>
                                        </p:tgtEl>
                                        <p:attrNameLst>
                                          <p:attrName>ppt_x</p:attrName>
                                        </p:attrNameLst>
                                      </p:cBhvr>
                                      <p:tavLst>
                                        <p:tav tm="0">
                                          <p:val>
                                            <p:strVal val="#ppt_x-#ppt_w*1.125000"/>
                                          </p:val>
                                        </p:tav>
                                        <p:tav tm="100000">
                                          <p:val>
                                            <p:strVal val="#ppt_x"/>
                                          </p:val>
                                        </p:tav>
                                      </p:tavLst>
                                    </p:anim>
                                    <p:animEffect transition="in" filter="wipe(right)">
                                      <p:cBhvr>
                                        <p:cTn id="1339" dur="500"/>
                                        <p:tgtEl>
                                          <p:spTgt spid="55"/>
                                        </p:tgtEl>
                                      </p:cBhvr>
                                    </p:animEffect>
                                  </p:childTnLst>
                                </p:cTn>
                              </p:par>
                              <p:par>
                                <p:cTn id="1340" presetID="23" presetClass="entr" presetSubtype="16" fill="hold" grpId="0" nodeType="withEffect">
                                  <p:stCondLst>
                                    <p:cond delay="500"/>
                                  </p:stCondLst>
                                  <p:childTnLst>
                                    <p:set>
                                      <p:cBhvr>
                                        <p:cTn id="1341" dur="1" fill="hold">
                                          <p:stCondLst>
                                            <p:cond delay="0"/>
                                          </p:stCondLst>
                                        </p:cTn>
                                        <p:tgtEl>
                                          <p:spTgt spid="84"/>
                                        </p:tgtEl>
                                        <p:attrNameLst>
                                          <p:attrName>style.visibility</p:attrName>
                                        </p:attrNameLst>
                                      </p:cBhvr>
                                      <p:to>
                                        <p:strVal val="visible"/>
                                      </p:to>
                                    </p:set>
                                    <p:anim calcmode="lin" valueType="num">
                                      <p:cBhvr>
                                        <p:cTn id="1342" dur="1000" fill="hold"/>
                                        <p:tgtEl>
                                          <p:spTgt spid="84"/>
                                        </p:tgtEl>
                                        <p:attrNameLst>
                                          <p:attrName>ppt_w</p:attrName>
                                        </p:attrNameLst>
                                      </p:cBhvr>
                                      <p:tavLst>
                                        <p:tav tm="0">
                                          <p:val>
                                            <p:fltVal val="0"/>
                                          </p:val>
                                        </p:tav>
                                        <p:tav tm="100000">
                                          <p:val>
                                            <p:strVal val="#ppt_w"/>
                                          </p:val>
                                        </p:tav>
                                      </p:tavLst>
                                    </p:anim>
                                    <p:anim calcmode="lin" valueType="num">
                                      <p:cBhvr>
                                        <p:cTn id="1343" dur="1000" fill="hold"/>
                                        <p:tgtEl>
                                          <p:spTgt spid="84"/>
                                        </p:tgtEl>
                                        <p:attrNameLst>
                                          <p:attrName>ppt_h</p:attrName>
                                        </p:attrNameLst>
                                      </p:cBhvr>
                                      <p:tavLst>
                                        <p:tav tm="0">
                                          <p:val>
                                            <p:fltVal val="0"/>
                                          </p:val>
                                        </p:tav>
                                        <p:tav tm="100000">
                                          <p:val>
                                            <p:strVal val="#ppt_h"/>
                                          </p:val>
                                        </p:tav>
                                      </p:tavLst>
                                    </p:anim>
                                  </p:childTnLst>
                                </p:cTn>
                              </p:par>
                              <p:par>
                                <p:cTn id="1344" presetID="23" presetClass="entr" presetSubtype="16" fill="hold" nodeType="withEffect">
                                  <p:stCondLst>
                                    <p:cond delay="500"/>
                                  </p:stCondLst>
                                  <p:childTnLst>
                                    <p:set>
                                      <p:cBhvr>
                                        <p:cTn id="1345" dur="1" fill="hold">
                                          <p:stCondLst>
                                            <p:cond delay="0"/>
                                          </p:stCondLst>
                                        </p:cTn>
                                        <p:tgtEl>
                                          <p:spTgt spid="86"/>
                                        </p:tgtEl>
                                        <p:attrNameLst>
                                          <p:attrName>style.visibility</p:attrName>
                                        </p:attrNameLst>
                                      </p:cBhvr>
                                      <p:to>
                                        <p:strVal val="visible"/>
                                      </p:to>
                                    </p:set>
                                    <p:anim calcmode="lin" valueType="num">
                                      <p:cBhvr>
                                        <p:cTn id="1346" dur="1000" fill="hold"/>
                                        <p:tgtEl>
                                          <p:spTgt spid="86"/>
                                        </p:tgtEl>
                                        <p:attrNameLst>
                                          <p:attrName>ppt_w</p:attrName>
                                        </p:attrNameLst>
                                      </p:cBhvr>
                                      <p:tavLst>
                                        <p:tav tm="0">
                                          <p:val>
                                            <p:fltVal val="0"/>
                                          </p:val>
                                        </p:tav>
                                        <p:tav tm="100000">
                                          <p:val>
                                            <p:strVal val="#ppt_w"/>
                                          </p:val>
                                        </p:tav>
                                      </p:tavLst>
                                    </p:anim>
                                    <p:anim calcmode="lin" valueType="num">
                                      <p:cBhvr>
                                        <p:cTn id="1347" dur="1000" fill="hold"/>
                                        <p:tgtEl>
                                          <p:spTgt spid="86"/>
                                        </p:tgtEl>
                                        <p:attrNameLst>
                                          <p:attrName>ppt_h</p:attrName>
                                        </p:attrNameLst>
                                      </p:cBhvr>
                                      <p:tavLst>
                                        <p:tav tm="0">
                                          <p:val>
                                            <p:fltVal val="0"/>
                                          </p:val>
                                        </p:tav>
                                        <p:tav tm="100000">
                                          <p:val>
                                            <p:strVal val="#ppt_h"/>
                                          </p:val>
                                        </p:tav>
                                      </p:tavLst>
                                    </p:anim>
                                  </p:childTnLst>
                                </p:cTn>
                              </p:par>
                              <p:par>
                                <p:cTn id="1348" presetID="42" presetClass="path" presetSubtype="0" accel="50000" decel="50000" fill="hold" nodeType="withEffect">
                                  <p:stCondLst>
                                    <p:cond delay="500"/>
                                  </p:stCondLst>
                                  <p:childTnLst>
                                    <p:animMotion origin="layout" path="M -4.72222E-6 4.81481E-6 L -0.0783 0.26528 " pathEditMode="relative" rAng="0" ptsTypes="AA">
                                      <p:cBhvr>
                                        <p:cTn id="1349" dur="1000" spd="-100000" fill="hold"/>
                                        <p:tgtEl>
                                          <p:spTgt spid="86"/>
                                        </p:tgtEl>
                                        <p:attrNameLst>
                                          <p:attrName>ppt_x</p:attrName>
                                          <p:attrName>ppt_y</p:attrName>
                                        </p:attrNameLst>
                                      </p:cBhvr>
                                      <p:rCtr x="-3872" y="13171"/>
                                    </p:animMotion>
                                  </p:childTnLst>
                                </p:cTn>
                              </p:par>
                              <p:par>
                                <p:cTn id="1350" presetID="42" presetClass="path" presetSubtype="0" accel="50000" decel="50000" fill="hold" grpId="1" nodeType="withEffect">
                                  <p:stCondLst>
                                    <p:cond delay="500"/>
                                  </p:stCondLst>
                                  <p:childTnLst>
                                    <p:animMotion origin="layout" path="M 0 -3.7037E-6 L 0.03299 -0.27199 " pathEditMode="relative" rAng="0" ptsTypes="AA">
                                      <p:cBhvr>
                                        <p:cTn id="1351" dur="1000" spd="-100000" fill="hold"/>
                                        <p:tgtEl>
                                          <p:spTgt spid="84"/>
                                        </p:tgtEl>
                                        <p:attrNameLst>
                                          <p:attrName>ppt_x</p:attrName>
                                          <p:attrName>ppt_y</p:attrName>
                                        </p:attrNameLst>
                                      </p:cBhvr>
                                      <p:rCtr x="1632" y="-13611"/>
                                    </p:animMotion>
                                  </p:childTnLst>
                                </p:cTn>
                              </p:par>
                            </p:childTnLst>
                          </p:cTn>
                        </p:par>
                      </p:childTnLst>
                    </p:cTn>
                  </p:par>
                  <p:par>
                    <p:cTn id="1352" fill="hold">
                      <p:stCondLst>
                        <p:cond delay="indefinite"/>
                      </p:stCondLst>
                      <p:childTnLst>
                        <p:par>
                          <p:cTn id="1353" fill="hold">
                            <p:stCondLst>
                              <p:cond delay="0"/>
                            </p:stCondLst>
                            <p:childTnLst>
                              <p:par>
                                <p:cTn id="1354" presetID="8" presetClass="emph" presetSubtype="0" fill="hold" grpId="1" nodeType="clickEffect">
                                  <p:stCondLst>
                                    <p:cond delay="0"/>
                                  </p:stCondLst>
                                  <p:childTnLst>
                                    <p:animRot by="-5400000">
                                      <p:cBhvr>
                                        <p:cTn id="1355" dur="1000" fill="hold"/>
                                        <p:tgtEl>
                                          <p:spTgt spid="55"/>
                                        </p:tgtEl>
                                        <p:attrNameLst>
                                          <p:attrName>r</p:attrName>
                                        </p:attrNameLst>
                                      </p:cBhvr>
                                    </p:animRot>
                                  </p:childTnLst>
                                </p:cTn>
                              </p:par>
                              <p:par>
                                <p:cTn id="1356" presetID="6" presetClass="emph" presetSubtype="0" fill="hold" grpId="2" nodeType="withEffect">
                                  <p:stCondLst>
                                    <p:cond delay="0"/>
                                  </p:stCondLst>
                                  <p:childTnLst>
                                    <p:animScale>
                                      <p:cBhvr>
                                        <p:cTn id="1357" dur="1000" fill="hold"/>
                                        <p:tgtEl>
                                          <p:spTgt spid="55"/>
                                        </p:tgtEl>
                                      </p:cBhvr>
                                      <p:by x="30000" y="30000"/>
                                    </p:animScale>
                                  </p:childTnLst>
                                </p:cTn>
                              </p:par>
                              <p:par>
                                <p:cTn id="1358" presetID="6" presetClass="emph" presetSubtype="0" fill="hold" nodeType="withEffect">
                                  <p:stCondLst>
                                    <p:cond delay="0"/>
                                  </p:stCondLst>
                                  <p:childTnLst>
                                    <p:animScale>
                                      <p:cBhvr>
                                        <p:cTn id="1359" dur="1000" fill="hold"/>
                                        <p:tgtEl>
                                          <p:spTgt spid="86"/>
                                        </p:tgtEl>
                                      </p:cBhvr>
                                      <p:by x="15000" y="15000"/>
                                    </p:animScale>
                                  </p:childTnLst>
                                </p:cTn>
                              </p:par>
                              <p:par>
                                <p:cTn id="1360" presetID="42" presetClass="path" presetSubtype="0" accel="50000" decel="50000" fill="hold" grpId="3" nodeType="withEffect">
                                  <p:stCondLst>
                                    <p:cond delay="0"/>
                                  </p:stCondLst>
                                  <p:childTnLst>
                                    <p:animMotion origin="layout" path="M 3.88889E-6 -2.96296E-6 L -0.07518 -0.05578 " pathEditMode="relative" rAng="0" ptsTypes="AA">
                                      <p:cBhvr>
                                        <p:cTn id="1361" dur="1000" fill="hold"/>
                                        <p:tgtEl>
                                          <p:spTgt spid="55"/>
                                        </p:tgtEl>
                                        <p:attrNameLst>
                                          <p:attrName>ppt_x</p:attrName>
                                          <p:attrName>ppt_y</p:attrName>
                                        </p:attrNameLst>
                                      </p:cBhvr>
                                      <p:rCtr x="-3767" y="-2801"/>
                                    </p:animMotion>
                                  </p:childTnLst>
                                </p:cTn>
                              </p:par>
                              <p:par>
                                <p:cTn id="1362" presetID="42" presetClass="path" presetSubtype="0" accel="50000" decel="50000" fill="hold" grpId="2" nodeType="withEffect">
                                  <p:stCondLst>
                                    <p:cond delay="0"/>
                                  </p:stCondLst>
                                  <p:childTnLst>
                                    <p:animMotion origin="layout" path="M 0 -3.7037E-6 L -0.04219 -0.32824 " pathEditMode="relative" rAng="0" ptsTypes="AA">
                                      <p:cBhvr>
                                        <p:cTn id="1363" dur="1000" fill="hold"/>
                                        <p:tgtEl>
                                          <p:spTgt spid="84"/>
                                        </p:tgtEl>
                                        <p:attrNameLst>
                                          <p:attrName>ppt_x</p:attrName>
                                          <p:attrName>ppt_y</p:attrName>
                                        </p:attrNameLst>
                                      </p:cBhvr>
                                      <p:rCtr x="-2118" y="-16412"/>
                                    </p:animMotion>
                                  </p:childTnLst>
                                </p:cTn>
                              </p:par>
                              <p:par>
                                <p:cTn id="1364" presetID="42" presetClass="path" presetSubtype="0" accel="50000" decel="50000" fill="hold" nodeType="withEffect">
                                  <p:stCondLst>
                                    <p:cond delay="0"/>
                                  </p:stCondLst>
                                  <p:childTnLst>
                                    <p:animMotion origin="layout" path="M -4.72222E-6 4.81481E-6 L -0.16059 -0.00325 " pathEditMode="relative" rAng="0" ptsTypes="AA">
                                      <p:cBhvr>
                                        <p:cTn id="1365" dur="1000" fill="hold"/>
                                        <p:tgtEl>
                                          <p:spTgt spid="86"/>
                                        </p:tgtEl>
                                        <p:attrNameLst>
                                          <p:attrName>ppt_x</p:attrName>
                                          <p:attrName>ppt_y</p:attrName>
                                        </p:attrNameLst>
                                      </p:cBhvr>
                                      <p:rCtr x="-8038" y="-162"/>
                                    </p:animMotion>
                                  </p:childTnLst>
                                </p:cTn>
                              </p:par>
                              <p:par>
                                <p:cTn id="1366" presetID="23" presetClass="exit" presetSubtype="32" fill="hold" grpId="3" nodeType="withEffect">
                                  <p:stCondLst>
                                    <p:cond delay="0"/>
                                  </p:stCondLst>
                                  <p:childTnLst>
                                    <p:anim calcmode="lin" valueType="num">
                                      <p:cBhvr>
                                        <p:cTn id="1367" dur="1000"/>
                                        <p:tgtEl>
                                          <p:spTgt spid="84"/>
                                        </p:tgtEl>
                                        <p:attrNameLst>
                                          <p:attrName>ppt_w</p:attrName>
                                        </p:attrNameLst>
                                      </p:cBhvr>
                                      <p:tavLst>
                                        <p:tav tm="0">
                                          <p:val>
                                            <p:strVal val="ppt_w"/>
                                          </p:val>
                                        </p:tav>
                                        <p:tav tm="100000">
                                          <p:val>
                                            <p:fltVal val="0"/>
                                          </p:val>
                                        </p:tav>
                                      </p:tavLst>
                                    </p:anim>
                                    <p:anim calcmode="lin" valueType="num">
                                      <p:cBhvr>
                                        <p:cTn id="1368" dur="1000"/>
                                        <p:tgtEl>
                                          <p:spTgt spid="84"/>
                                        </p:tgtEl>
                                        <p:attrNameLst>
                                          <p:attrName>ppt_h</p:attrName>
                                        </p:attrNameLst>
                                      </p:cBhvr>
                                      <p:tavLst>
                                        <p:tav tm="0">
                                          <p:val>
                                            <p:strVal val="ppt_h"/>
                                          </p:val>
                                        </p:tav>
                                        <p:tav tm="100000">
                                          <p:val>
                                            <p:fltVal val="0"/>
                                          </p:val>
                                        </p:tav>
                                      </p:tavLst>
                                    </p:anim>
                                    <p:set>
                                      <p:cBhvr>
                                        <p:cTn id="1369" dur="1" fill="hold">
                                          <p:stCondLst>
                                            <p:cond delay="999"/>
                                          </p:stCondLst>
                                        </p:cTn>
                                        <p:tgtEl>
                                          <p:spTgt spid="84"/>
                                        </p:tgtEl>
                                        <p:attrNameLst>
                                          <p:attrName>style.visibility</p:attrName>
                                        </p:attrNameLst>
                                      </p:cBhvr>
                                      <p:to>
                                        <p:strVal val="hidden"/>
                                      </p:to>
                                    </p:set>
                                  </p:childTnLst>
                                </p:cTn>
                              </p:par>
                            </p:childTnLst>
                          </p:cTn>
                        </p:par>
                        <p:par>
                          <p:cTn id="1370" fill="hold">
                            <p:stCondLst>
                              <p:cond delay="1000"/>
                            </p:stCondLst>
                            <p:childTnLst>
                              <p:par>
                                <p:cTn id="1371" presetID="12" presetClass="entr" presetSubtype="8" fill="hold" grpId="0" nodeType="afterEffect">
                                  <p:stCondLst>
                                    <p:cond delay="0"/>
                                  </p:stCondLst>
                                  <p:childTnLst>
                                    <p:set>
                                      <p:cBhvr>
                                        <p:cTn id="1372" dur="1" fill="hold">
                                          <p:stCondLst>
                                            <p:cond delay="0"/>
                                          </p:stCondLst>
                                        </p:cTn>
                                        <p:tgtEl>
                                          <p:spTgt spid="56"/>
                                        </p:tgtEl>
                                        <p:attrNameLst>
                                          <p:attrName>style.visibility</p:attrName>
                                        </p:attrNameLst>
                                      </p:cBhvr>
                                      <p:to>
                                        <p:strVal val="visible"/>
                                      </p:to>
                                    </p:set>
                                    <p:anim calcmode="lin" valueType="num">
                                      <p:cBhvr additive="base">
                                        <p:cTn id="1373" dur="500"/>
                                        <p:tgtEl>
                                          <p:spTgt spid="56"/>
                                        </p:tgtEl>
                                        <p:attrNameLst>
                                          <p:attrName>ppt_x</p:attrName>
                                        </p:attrNameLst>
                                      </p:cBhvr>
                                      <p:tavLst>
                                        <p:tav tm="0">
                                          <p:val>
                                            <p:strVal val="#ppt_x-#ppt_w*1.125000"/>
                                          </p:val>
                                        </p:tav>
                                        <p:tav tm="100000">
                                          <p:val>
                                            <p:strVal val="#ppt_x"/>
                                          </p:val>
                                        </p:tav>
                                      </p:tavLst>
                                    </p:anim>
                                    <p:animEffect transition="in" filter="wipe(right)">
                                      <p:cBhvr>
                                        <p:cTn id="1374" dur="500"/>
                                        <p:tgtEl>
                                          <p:spTgt spid="56"/>
                                        </p:tgtEl>
                                      </p:cBhvr>
                                    </p:animEffect>
                                  </p:childTnLst>
                                </p:cTn>
                              </p:par>
                              <p:par>
                                <p:cTn id="1375" presetID="42" presetClass="path" presetSubtype="0" accel="50000" decel="50000" fill="hold" nodeType="withEffect">
                                  <p:stCondLst>
                                    <p:cond delay="0"/>
                                  </p:stCondLst>
                                  <p:childTnLst>
                                    <p:animMotion origin="layout" path="M -3.61111E-6 3.33333E-6 L -0.58559 -0.09375 " pathEditMode="relative" rAng="0" ptsTypes="AA">
                                      <p:cBhvr>
                                        <p:cTn id="1376" dur="1000" spd="-100000" fill="hold"/>
                                        <p:tgtEl>
                                          <p:spTgt spid="190"/>
                                        </p:tgtEl>
                                        <p:attrNameLst>
                                          <p:attrName>ppt_x</p:attrName>
                                          <p:attrName>ppt_y</p:attrName>
                                        </p:attrNameLst>
                                      </p:cBhvr>
                                      <p:rCtr x="-29288" y="-4699"/>
                                    </p:animMotion>
                                  </p:childTnLst>
                                </p:cTn>
                              </p:par>
                              <p:par>
                                <p:cTn id="1377" presetID="6" presetClass="emph" presetSubtype="0" fill="hold" nodeType="withEffect">
                                  <p:stCondLst>
                                    <p:cond delay="0"/>
                                  </p:stCondLst>
                                  <p:childTnLst>
                                    <p:animScale>
                                      <p:cBhvr>
                                        <p:cTn id="1378" dur="1000" fill="hold"/>
                                        <p:tgtEl>
                                          <p:spTgt spid="190"/>
                                        </p:tgtEl>
                                      </p:cBhvr>
                                      <p:by x="200000" y="200000"/>
                                    </p:animScale>
                                  </p:childTnLst>
                                </p:cTn>
                              </p:par>
                              <p:par>
                                <p:cTn id="1379" presetID="23" presetClass="entr" presetSubtype="16" fill="hold" grpId="0" nodeType="withEffect">
                                  <p:stCondLst>
                                    <p:cond delay="500"/>
                                  </p:stCondLst>
                                  <p:childTnLst>
                                    <p:set>
                                      <p:cBhvr>
                                        <p:cTn id="1380" dur="1" fill="hold">
                                          <p:stCondLst>
                                            <p:cond delay="0"/>
                                          </p:stCondLst>
                                        </p:cTn>
                                        <p:tgtEl>
                                          <p:spTgt spid="193"/>
                                        </p:tgtEl>
                                        <p:attrNameLst>
                                          <p:attrName>style.visibility</p:attrName>
                                        </p:attrNameLst>
                                      </p:cBhvr>
                                      <p:to>
                                        <p:strVal val="visible"/>
                                      </p:to>
                                    </p:set>
                                    <p:anim calcmode="lin" valueType="num">
                                      <p:cBhvr>
                                        <p:cTn id="1381" dur="1000" fill="hold"/>
                                        <p:tgtEl>
                                          <p:spTgt spid="193"/>
                                        </p:tgtEl>
                                        <p:attrNameLst>
                                          <p:attrName>ppt_w</p:attrName>
                                        </p:attrNameLst>
                                      </p:cBhvr>
                                      <p:tavLst>
                                        <p:tav tm="0">
                                          <p:val>
                                            <p:fltVal val="0"/>
                                          </p:val>
                                        </p:tav>
                                        <p:tav tm="100000">
                                          <p:val>
                                            <p:strVal val="#ppt_w"/>
                                          </p:val>
                                        </p:tav>
                                      </p:tavLst>
                                    </p:anim>
                                    <p:anim calcmode="lin" valueType="num">
                                      <p:cBhvr>
                                        <p:cTn id="1382" dur="1000" fill="hold"/>
                                        <p:tgtEl>
                                          <p:spTgt spid="193"/>
                                        </p:tgtEl>
                                        <p:attrNameLst>
                                          <p:attrName>ppt_h</p:attrName>
                                        </p:attrNameLst>
                                      </p:cBhvr>
                                      <p:tavLst>
                                        <p:tav tm="0">
                                          <p:val>
                                            <p:fltVal val="0"/>
                                          </p:val>
                                        </p:tav>
                                        <p:tav tm="100000">
                                          <p:val>
                                            <p:strVal val="#ppt_h"/>
                                          </p:val>
                                        </p:tav>
                                      </p:tavLst>
                                    </p:anim>
                                  </p:childTnLst>
                                </p:cTn>
                              </p:par>
                              <p:par>
                                <p:cTn id="1383" presetID="42" presetClass="path" presetSubtype="0" accel="50000" decel="50000" fill="hold" grpId="1" nodeType="withEffect">
                                  <p:stCondLst>
                                    <p:cond delay="500"/>
                                  </p:stCondLst>
                                  <p:childTnLst>
                                    <p:animMotion origin="layout" path="M 0 -1.11111E-6 L 0.0533 -0.27917 " pathEditMode="relative" rAng="0" ptsTypes="AA">
                                      <p:cBhvr>
                                        <p:cTn id="1384" dur="1000" spd="-100000" fill="hold"/>
                                        <p:tgtEl>
                                          <p:spTgt spid="193"/>
                                        </p:tgtEl>
                                        <p:attrNameLst>
                                          <p:attrName>ppt_x</p:attrName>
                                          <p:attrName>ppt_y</p:attrName>
                                        </p:attrNameLst>
                                      </p:cBhvr>
                                      <p:rCtr x="2535" y="-13912"/>
                                    </p:animMotion>
                                  </p:childTnLst>
                                </p:cTn>
                              </p:par>
                            </p:childTnLst>
                          </p:cTn>
                        </p:par>
                        <p:par>
                          <p:cTn id="1385" fill="hold">
                            <p:stCondLst>
                              <p:cond delay="2500"/>
                            </p:stCondLst>
                            <p:childTnLst>
                              <p:par>
                                <p:cTn id="1386" presetID="9" presetClass="entr" presetSubtype="0" fill="hold" nodeType="afterEffect">
                                  <p:stCondLst>
                                    <p:cond delay="500"/>
                                  </p:stCondLst>
                                  <p:childTnLst>
                                    <p:set>
                                      <p:cBhvr>
                                        <p:cTn id="1387" dur="1" fill="hold">
                                          <p:stCondLst>
                                            <p:cond delay="0"/>
                                          </p:stCondLst>
                                        </p:cTn>
                                        <p:tgtEl>
                                          <p:spTgt spid="192"/>
                                        </p:tgtEl>
                                        <p:attrNameLst>
                                          <p:attrName>style.visibility</p:attrName>
                                        </p:attrNameLst>
                                      </p:cBhvr>
                                      <p:to>
                                        <p:strVal val="visible"/>
                                      </p:to>
                                    </p:set>
                                    <p:animEffect transition="in" filter="dissolve">
                                      <p:cBhvr>
                                        <p:cTn id="1388" dur="1250"/>
                                        <p:tgtEl>
                                          <p:spTgt spid="192"/>
                                        </p:tgtEl>
                                      </p:cBhvr>
                                    </p:animEffect>
                                  </p:childTnLst>
                                </p:cTn>
                              </p:par>
                            </p:childTnLst>
                          </p:cTn>
                        </p:par>
                        <p:par>
                          <p:cTn id="1389" fill="hold">
                            <p:stCondLst>
                              <p:cond delay="4250"/>
                            </p:stCondLst>
                            <p:childTnLst>
                              <p:par>
                                <p:cTn id="1390" presetID="1" presetClass="exit" presetSubtype="0" fill="hold" nodeType="afterEffect">
                                  <p:stCondLst>
                                    <p:cond delay="0"/>
                                  </p:stCondLst>
                                  <p:childTnLst>
                                    <p:set>
                                      <p:cBhvr>
                                        <p:cTn id="1391" dur="1" fill="hold">
                                          <p:stCondLst>
                                            <p:cond delay="0"/>
                                          </p:stCondLst>
                                        </p:cTn>
                                        <p:tgtEl>
                                          <p:spTgt spid="190"/>
                                        </p:tgtEl>
                                        <p:attrNameLst>
                                          <p:attrName>style.visibility</p:attrName>
                                        </p:attrNameLst>
                                      </p:cBhvr>
                                      <p:to>
                                        <p:strVal val="hidden"/>
                                      </p:to>
                                    </p:set>
                                  </p:childTnLst>
                                </p:cTn>
                              </p:par>
                            </p:childTnLst>
                          </p:cTn>
                        </p:par>
                      </p:childTnLst>
                    </p:cTn>
                  </p:par>
                  <p:par>
                    <p:cTn id="1392" fill="hold">
                      <p:stCondLst>
                        <p:cond delay="indefinite"/>
                      </p:stCondLst>
                      <p:childTnLst>
                        <p:par>
                          <p:cTn id="1393" fill="hold">
                            <p:stCondLst>
                              <p:cond delay="0"/>
                            </p:stCondLst>
                            <p:childTnLst>
                              <p:par>
                                <p:cTn id="1394" presetID="42" presetClass="path" presetSubtype="0" accel="50000" decel="50000" fill="hold" grpId="2" nodeType="clickEffect">
                                  <p:stCondLst>
                                    <p:cond delay="0"/>
                                  </p:stCondLst>
                                  <p:childTnLst>
                                    <p:animMotion origin="layout" path="M 0 -1.11111E-6 L 0.0533 -0.27917 " pathEditMode="relative" rAng="0" ptsTypes="AA">
                                      <p:cBhvr>
                                        <p:cTn id="1395" dur="1000" fill="hold"/>
                                        <p:tgtEl>
                                          <p:spTgt spid="193"/>
                                        </p:tgtEl>
                                        <p:attrNameLst>
                                          <p:attrName>ppt_x</p:attrName>
                                          <p:attrName>ppt_y</p:attrName>
                                        </p:attrNameLst>
                                      </p:cBhvr>
                                      <p:rCtr x="2778" y="-13912"/>
                                    </p:animMotion>
                                  </p:childTnLst>
                                </p:cTn>
                              </p:par>
                              <p:par>
                                <p:cTn id="1396" presetID="23" presetClass="exit" presetSubtype="32" fill="hold" grpId="3" nodeType="withEffect">
                                  <p:stCondLst>
                                    <p:cond delay="0"/>
                                  </p:stCondLst>
                                  <p:childTnLst>
                                    <p:anim calcmode="lin" valueType="num">
                                      <p:cBhvr>
                                        <p:cTn id="1397" dur="1000"/>
                                        <p:tgtEl>
                                          <p:spTgt spid="193"/>
                                        </p:tgtEl>
                                        <p:attrNameLst>
                                          <p:attrName>ppt_w</p:attrName>
                                        </p:attrNameLst>
                                      </p:cBhvr>
                                      <p:tavLst>
                                        <p:tav tm="0">
                                          <p:val>
                                            <p:strVal val="ppt_w"/>
                                          </p:val>
                                        </p:tav>
                                        <p:tav tm="100000">
                                          <p:val>
                                            <p:fltVal val="0"/>
                                          </p:val>
                                        </p:tav>
                                      </p:tavLst>
                                    </p:anim>
                                    <p:anim calcmode="lin" valueType="num">
                                      <p:cBhvr>
                                        <p:cTn id="1398" dur="1000"/>
                                        <p:tgtEl>
                                          <p:spTgt spid="193"/>
                                        </p:tgtEl>
                                        <p:attrNameLst>
                                          <p:attrName>ppt_h</p:attrName>
                                        </p:attrNameLst>
                                      </p:cBhvr>
                                      <p:tavLst>
                                        <p:tav tm="0">
                                          <p:val>
                                            <p:strVal val="ppt_h"/>
                                          </p:val>
                                        </p:tav>
                                        <p:tav tm="100000">
                                          <p:val>
                                            <p:fltVal val="0"/>
                                          </p:val>
                                        </p:tav>
                                      </p:tavLst>
                                    </p:anim>
                                    <p:set>
                                      <p:cBhvr>
                                        <p:cTn id="1399" dur="1" fill="hold">
                                          <p:stCondLst>
                                            <p:cond delay="999"/>
                                          </p:stCondLst>
                                        </p:cTn>
                                        <p:tgtEl>
                                          <p:spTgt spid="193"/>
                                        </p:tgtEl>
                                        <p:attrNameLst>
                                          <p:attrName>style.visibility</p:attrName>
                                        </p:attrNameLst>
                                      </p:cBhvr>
                                      <p:to>
                                        <p:strVal val="hidden"/>
                                      </p:to>
                                    </p:set>
                                  </p:childTnLst>
                                </p:cTn>
                              </p:par>
                            </p:childTnLst>
                          </p:cTn>
                        </p:par>
                        <p:par>
                          <p:cTn id="1400" fill="hold">
                            <p:stCondLst>
                              <p:cond delay="1000"/>
                            </p:stCondLst>
                            <p:childTnLst>
                              <p:par>
                                <p:cTn id="1401" presetID="23" presetClass="entr" presetSubtype="16" fill="hold" grpId="0" nodeType="afterEffect">
                                  <p:stCondLst>
                                    <p:cond delay="0"/>
                                  </p:stCondLst>
                                  <p:childTnLst>
                                    <p:set>
                                      <p:cBhvr>
                                        <p:cTn id="1402" dur="1" fill="hold">
                                          <p:stCondLst>
                                            <p:cond delay="0"/>
                                          </p:stCondLst>
                                        </p:cTn>
                                        <p:tgtEl>
                                          <p:spTgt spid="87"/>
                                        </p:tgtEl>
                                        <p:attrNameLst>
                                          <p:attrName>style.visibility</p:attrName>
                                        </p:attrNameLst>
                                      </p:cBhvr>
                                      <p:to>
                                        <p:strVal val="visible"/>
                                      </p:to>
                                    </p:set>
                                    <p:anim calcmode="lin" valueType="num">
                                      <p:cBhvr>
                                        <p:cTn id="1403" dur="1000" fill="hold"/>
                                        <p:tgtEl>
                                          <p:spTgt spid="87"/>
                                        </p:tgtEl>
                                        <p:attrNameLst>
                                          <p:attrName>ppt_w</p:attrName>
                                        </p:attrNameLst>
                                      </p:cBhvr>
                                      <p:tavLst>
                                        <p:tav tm="0">
                                          <p:val>
                                            <p:fltVal val="0"/>
                                          </p:val>
                                        </p:tav>
                                        <p:tav tm="100000">
                                          <p:val>
                                            <p:strVal val="#ppt_w"/>
                                          </p:val>
                                        </p:tav>
                                      </p:tavLst>
                                    </p:anim>
                                    <p:anim calcmode="lin" valueType="num">
                                      <p:cBhvr>
                                        <p:cTn id="1404" dur="1000" fill="hold"/>
                                        <p:tgtEl>
                                          <p:spTgt spid="87"/>
                                        </p:tgtEl>
                                        <p:attrNameLst>
                                          <p:attrName>ppt_h</p:attrName>
                                        </p:attrNameLst>
                                      </p:cBhvr>
                                      <p:tavLst>
                                        <p:tav tm="0">
                                          <p:val>
                                            <p:fltVal val="0"/>
                                          </p:val>
                                        </p:tav>
                                        <p:tav tm="100000">
                                          <p:val>
                                            <p:strVal val="#ppt_h"/>
                                          </p:val>
                                        </p:tav>
                                      </p:tavLst>
                                    </p:anim>
                                  </p:childTnLst>
                                </p:cTn>
                              </p:par>
                              <p:par>
                                <p:cTn id="1405" presetID="42" presetClass="path" presetSubtype="0" accel="50000" decel="50000" fill="hold" grpId="1" nodeType="withEffect">
                                  <p:stCondLst>
                                    <p:cond delay="0"/>
                                  </p:stCondLst>
                                  <p:childTnLst>
                                    <p:animMotion origin="layout" path="M 8.33333E-7 7.40741E-7 L 0.05382 -0.27107 " pathEditMode="relative" rAng="0" ptsTypes="AA">
                                      <p:cBhvr>
                                        <p:cTn id="1406" dur="1000" spd="-100000" fill="hold"/>
                                        <p:tgtEl>
                                          <p:spTgt spid="87"/>
                                        </p:tgtEl>
                                        <p:attrNameLst>
                                          <p:attrName>ppt_x</p:attrName>
                                          <p:attrName>ppt_y</p:attrName>
                                        </p:attrNameLst>
                                      </p:cBhvr>
                                      <p:rCtr x="2691" y="-13565"/>
                                    </p:animMotion>
                                  </p:childTnLst>
                                </p:cTn>
                              </p:par>
                            </p:childTnLst>
                          </p:cTn>
                        </p:par>
                        <p:par>
                          <p:cTn id="1407" fill="hold">
                            <p:stCondLst>
                              <p:cond delay="2000"/>
                            </p:stCondLst>
                            <p:childTnLst>
                              <p:par>
                                <p:cTn id="1408" presetID="9" presetClass="entr" presetSubtype="0" fill="hold" nodeType="afterEffect">
                                  <p:stCondLst>
                                    <p:cond delay="250"/>
                                  </p:stCondLst>
                                  <p:childTnLst>
                                    <p:set>
                                      <p:cBhvr>
                                        <p:cTn id="1409" dur="1" fill="hold">
                                          <p:stCondLst>
                                            <p:cond delay="0"/>
                                          </p:stCondLst>
                                        </p:cTn>
                                        <p:tgtEl>
                                          <p:spTgt spid="195"/>
                                        </p:tgtEl>
                                        <p:attrNameLst>
                                          <p:attrName>style.visibility</p:attrName>
                                        </p:attrNameLst>
                                      </p:cBhvr>
                                      <p:to>
                                        <p:strVal val="visible"/>
                                      </p:to>
                                    </p:set>
                                    <p:animEffect transition="in" filter="dissolve">
                                      <p:cBhvr>
                                        <p:cTn id="1410" dur="1250"/>
                                        <p:tgtEl>
                                          <p:spTgt spid="195"/>
                                        </p:tgtEl>
                                      </p:cBhvr>
                                    </p:animEffect>
                                  </p:childTnLst>
                                </p:cTn>
                              </p:par>
                            </p:childTnLst>
                          </p:cTn>
                        </p:par>
                        <p:par>
                          <p:cTn id="1411" fill="hold">
                            <p:stCondLst>
                              <p:cond delay="3500"/>
                            </p:stCondLst>
                            <p:childTnLst>
                              <p:par>
                                <p:cTn id="1412" presetID="1" presetClass="exit" presetSubtype="0" fill="hold" nodeType="afterEffect">
                                  <p:stCondLst>
                                    <p:cond delay="0"/>
                                  </p:stCondLst>
                                  <p:childTnLst>
                                    <p:set>
                                      <p:cBhvr>
                                        <p:cTn id="1413" dur="1" fill="hold">
                                          <p:stCondLst>
                                            <p:cond delay="0"/>
                                          </p:stCondLst>
                                        </p:cTn>
                                        <p:tgtEl>
                                          <p:spTgt spid="192"/>
                                        </p:tgtEl>
                                        <p:attrNameLst>
                                          <p:attrName>style.visibility</p:attrName>
                                        </p:attrNameLst>
                                      </p:cBhvr>
                                      <p:to>
                                        <p:strVal val="hidden"/>
                                      </p:to>
                                    </p:set>
                                  </p:childTnLst>
                                </p:cTn>
                              </p:par>
                            </p:childTnLst>
                          </p:cTn>
                        </p:par>
                      </p:childTnLst>
                    </p:cTn>
                  </p:par>
                  <p:par>
                    <p:cTn id="1414" fill="hold">
                      <p:stCondLst>
                        <p:cond delay="indefinite"/>
                      </p:stCondLst>
                      <p:childTnLst>
                        <p:par>
                          <p:cTn id="1415" fill="hold">
                            <p:stCondLst>
                              <p:cond delay="0"/>
                            </p:stCondLst>
                            <p:childTnLst>
                              <p:par>
                                <p:cTn id="1416" presetID="8" presetClass="emph" presetSubtype="0" fill="hold" grpId="1" nodeType="clickEffect">
                                  <p:stCondLst>
                                    <p:cond delay="0"/>
                                  </p:stCondLst>
                                  <p:childTnLst>
                                    <p:animRot by="-5400000">
                                      <p:cBhvr>
                                        <p:cTn id="1417" dur="1000" fill="hold"/>
                                        <p:tgtEl>
                                          <p:spTgt spid="56"/>
                                        </p:tgtEl>
                                        <p:attrNameLst>
                                          <p:attrName>r</p:attrName>
                                        </p:attrNameLst>
                                      </p:cBhvr>
                                    </p:animRot>
                                  </p:childTnLst>
                                </p:cTn>
                              </p:par>
                              <p:par>
                                <p:cTn id="1418" presetID="6" presetClass="emph" presetSubtype="0" fill="hold" grpId="2" nodeType="withEffect">
                                  <p:stCondLst>
                                    <p:cond delay="0"/>
                                  </p:stCondLst>
                                  <p:childTnLst>
                                    <p:animScale>
                                      <p:cBhvr>
                                        <p:cTn id="1419" dur="1000" fill="hold"/>
                                        <p:tgtEl>
                                          <p:spTgt spid="56"/>
                                        </p:tgtEl>
                                      </p:cBhvr>
                                      <p:by x="30000" y="30000"/>
                                    </p:animScale>
                                  </p:childTnLst>
                                </p:cTn>
                              </p:par>
                              <p:par>
                                <p:cTn id="1420" presetID="42" presetClass="path" presetSubtype="0" accel="50000" decel="50000" fill="hold" grpId="3" nodeType="withEffect">
                                  <p:stCondLst>
                                    <p:cond delay="0"/>
                                  </p:stCondLst>
                                  <p:childTnLst>
                                    <p:animMotion origin="layout" path="M 1.38889E-6 -4.44444E-6 L -0.07517 -0.05578 " pathEditMode="relative" rAng="0" ptsTypes="AA">
                                      <p:cBhvr>
                                        <p:cTn id="1421" dur="1000" fill="hold"/>
                                        <p:tgtEl>
                                          <p:spTgt spid="56"/>
                                        </p:tgtEl>
                                        <p:attrNameLst>
                                          <p:attrName>ppt_x</p:attrName>
                                          <p:attrName>ppt_y</p:attrName>
                                        </p:attrNameLst>
                                      </p:cBhvr>
                                      <p:rCtr x="-3767" y="-2801"/>
                                    </p:animMotion>
                                  </p:childTnLst>
                                </p:cTn>
                              </p:par>
                              <p:par>
                                <p:cTn id="1422" presetID="42" presetClass="path" presetSubtype="0" accel="50000" decel="50000" fill="hold" grpId="2" nodeType="withEffect">
                                  <p:stCondLst>
                                    <p:cond delay="0"/>
                                  </p:stCondLst>
                                  <p:childTnLst>
                                    <p:animMotion origin="layout" path="M 8.33333E-7 7.40741E-7 L -0.02969 -0.32407 " pathEditMode="relative" rAng="0" ptsTypes="AA">
                                      <p:cBhvr>
                                        <p:cTn id="1423" dur="1000" fill="hold"/>
                                        <p:tgtEl>
                                          <p:spTgt spid="87"/>
                                        </p:tgtEl>
                                        <p:attrNameLst>
                                          <p:attrName>ppt_x</p:attrName>
                                          <p:attrName>ppt_y</p:attrName>
                                        </p:attrNameLst>
                                      </p:cBhvr>
                                      <p:rCtr x="-1493" y="-16204"/>
                                    </p:animMotion>
                                  </p:childTnLst>
                                </p:cTn>
                              </p:par>
                              <p:par>
                                <p:cTn id="1424" presetID="23" presetClass="exit" presetSubtype="32" fill="hold" grpId="3" nodeType="withEffect">
                                  <p:stCondLst>
                                    <p:cond delay="0"/>
                                  </p:stCondLst>
                                  <p:childTnLst>
                                    <p:anim calcmode="lin" valueType="num">
                                      <p:cBhvr>
                                        <p:cTn id="1425" dur="1000"/>
                                        <p:tgtEl>
                                          <p:spTgt spid="87"/>
                                        </p:tgtEl>
                                        <p:attrNameLst>
                                          <p:attrName>ppt_w</p:attrName>
                                        </p:attrNameLst>
                                      </p:cBhvr>
                                      <p:tavLst>
                                        <p:tav tm="0">
                                          <p:val>
                                            <p:strVal val="ppt_w"/>
                                          </p:val>
                                        </p:tav>
                                        <p:tav tm="100000">
                                          <p:val>
                                            <p:fltVal val="0"/>
                                          </p:val>
                                        </p:tav>
                                      </p:tavLst>
                                    </p:anim>
                                    <p:anim calcmode="lin" valueType="num">
                                      <p:cBhvr>
                                        <p:cTn id="1426" dur="1000"/>
                                        <p:tgtEl>
                                          <p:spTgt spid="87"/>
                                        </p:tgtEl>
                                        <p:attrNameLst>
                                          <p:attrName>ppt_h</p:attrName>
                                        </p:attrNameLst>
                                      </p:cBhvr>
                                      <p:tavLst>
                                        <p:tav tm="0">
                                          <p:val>
                                            <p:strVal val="ppt_h"/>
                                          </p:val>
                                        </p:tav>
                                        <p:tav tm="100000">
                                          <p:val>
                                            <p:fltVal val="0"/>
                                          </p:val>
                                        </p:tav>
                                      </p:tavLst>
                                    </p:anim>
                                    <p:set>
                                      <p:cBhvr>
                                        <p:cTn id="1427" dur="1" fill="hold">
                                          <p:stCondLst>
                                            <p:cond delay="999"/>
                                          </p:stCondLst>
                                        </p:cTn>
                                        <p:tgtEl>
                                          <p:spTgt spid="87"/>
                                        </p:tgtEl>
                                        <p:attrNameLst>
                                          <p:attrName>style.visibility</p:attrName>
                                        </p:attrNameLst>
                                      </p:cBhvr>
                                      <p:to>
                                        <p:strVal val="hidden"/>
                                      </p:to>
                                    </p:set>
                                  </p:childTnLst>
                                </p:cTn>
                              </p:par>
                            </p:childTnLst>
                          </p:cTn>
                        </p:par>
                        <p:par>
                          <p:cTn id="1428" fill="hold">
                            <p:stCondLst>
                              <p:cond delay="1000"/>
                            </p:stCondLst>
                            <p:childTnLst>
                              <p:par>
                                <p:cTn id="1429" presetID="12" presetClass="entr" presetSubtype="8" fill="hold" grpId="0" nodeType="afterEffect">
                                  <p:stCondLst>
                                    <p:cond delay="0"/>
                                  </p:stCondLst>
                                  <p:childTnLst>
                                    <p:set>
                                      <p:cBhvr>
                                        <p:cTn id="1430" dur="1" fill="hold">
                                          <p:stCondLst>
                                            <p:cond delay="0"/>
                                          </p:stCondLst>
                                        </p:cTn>
                                        <p:tgtEl>
                                          <p:spTgt spid="57"/>
                                        </p:tgtEl>
                                        <p:attrNameLst>
                                          <p:attrName>style.visibility</p:attrName>
                                        </p:attrNameLst>
                                      </p:cBhvr>
                                      <p:to>
                                        <p:strVal val="visible"/>
                                      </p:to>
                                    </p:set>
                                    <p:anim calcmode="lin" valueType="num">
                                      <p:cBhvr additive="base">
                                        <p:cTn id="1431" dur="500"/>
                                        <p:tgtEl>
                                          <p:spTgt spid="57"/>
                                        </p:tgtEl>
                                        <p:attrNameLst>
                                          <p:attrName>ppt_x</p:attrName>
                                        </p:attrNameLst>
                                      </p:cBhvr>
                                      <p:tavLst>
                                        <p:tav tm="0">
                                          <p:val>
                                            <p:strVal val="#ppt_x-#ppt_w*1.125000"/>
                                          </p:val>
                                        </p:tav>
                                        <p:tav tm="100000">
                                          <p:val>
                                            <p:strVal val="#ppt_x"/>
                                          </p:val>
                                        </p:tav>
                                      </p:tavLst>
                                    </p:anim>
                                    <p:animEffect transition="in" filter="wipe(right)">
                                      <p:cBhvr>
                                        <p:cTn id="1432" dur="500"/>
                                        <p:tgtEl>
                                          <p:spTgt spid="57"/>
                                        </p:tgtEl>
                                      </p:cBhvr>
                                    </p:animEffect>
                                  </p:childTnLst>
                                </p:cTn>
                              </p:par>
                              <p:par>
                                <p:cTn id="1433" presetID="42" presetClass="path" presetSubtype="0" accel="50000" decel="50000" fill="hold" nodeType="withEffect">
                                  <p:stCondLst>
                                    <p:cond delay="0"/>
                                  </p:stCondLst>
                                  <p:childTnLst>
                                    <p:animMotion origin="layout" path="M -3.61111E-6 4.81481E-6 L -0.58541 -0.09561 " pathEditMode="relative" rAng="0" ptsTypes="AA">
                                      <p:cBhvr>
                                        <p:cTn id="1434" dur="1000" fill="hold"/>
                                        <p:tgtEl>
                                          <p:spTgt spid="195"/>
                                        </p:tgtEl>
                                        <p:attrNameLst>
                                          <p:attrName>ppt_x</p:attrName>
                                          <p:attrName>ppt_y</p:attrName>
                                        </p:attrNameLst>
                                      </p:cBhvr>
                                      <p:rCtr x="-29271" y="-4792"/>
                                    </p:animMotion>
                                  </p:childTnLst>
                                </p:cTn>
                              </p:par>
                              <p:par>
                                <p:cTn id="1435" presetID="6" presetClass="emph" presetSubtype="0" fill="hold" nodeType="withEffect">
                                  <p:stCondLst>
                                    <p:cond delay="0"/>
                                  </p:stCondLst>
                                  <p:childTnLst>
                                    <p:animScale>
                                      <p:cBhvr>
                                        <p:cTn id="1436" dur="1000" fill="hold"/>
                                        <p:tgtEl>
                                          <p:spTgt spid="195"/>
                                        </p:tgtEl>
                                      </p:cBhvr>
                                      <p:by x="50000" y="50000"/>
                                    </p:animScale>
                                  </p:childTnLst>
                                </p:cTn>
                              </p:par>
                              <p:par>
                                <p:cTn id="1437" presetID="23" presetClass="entr" presetSubtype="16" fill="hold" grpId="0" nodeType="withEffect">
                                  <p:stCondLst>
                                    <p:cond delay="500"/>
                                  </p:stCondLst>
                                  <p:childTnLst>
                                    <p:set>
                                      <p:cBhvr>
                                        <p:cTn id="1438" dur="1" fill="hold">
                                          <p:stCondLst>
                                            <p:cond delay="0"/>
                                          </p:stCondLst>
                                        </p:cTn>
                                        <p:tgtEl>
                                          <p:spTgt spid="90"/>
                                        </p:tgtEl>
                                        <p:attrNameLst>
                                          <p:attrName>style.visibility</p:attrName>
                                        </p:attrNameLst>
                                      </p:cBhvr>
                                      <p:to>
                                        <p:strVal val="visible"/>
                                      </p:to>
                                    </p:set>
                                    <p:anim calcmode="lin" valueType="num">
                                      <p:cBhvr>
                                        <p:cTn id="1439" dur="1000" fill="hold"/>
                                        <p:tgtEl>
                                          <p:spTgt spid="90"/>
                                        </p:tgtEl>
                                        <p:attrNameLst>
                                          <p:attrName>ppt_w</p:attrName>
                                        </p:attrNameLst>
                                      </p:cBhvr>
                                      <p:tavLst>
                                        <p:tav tm="0">
                                          <p:val>
                                            <p:fltVal val="0"/>
                                          </p:val>
                                        </p:tav>
                                        <p:tav tm="100000">
                                          <p:val>
                                            <p:strVal val="#ppt_w"/>
                                          </p:val>
                                        </p:tav>
                                      </p:tavLst>
                                    </p:anim>
                                    <p:anim calcmode="lin" valueType="num">
                                      <p:cBhvr>
                                        <p:cTn id="1440" dur="1000" fill="hold"/>
                                        <p:tgtEl>
                                          <p:spTgt spid="90"/>
                                        </p:tgtEl>
                                        <p:attrNameLst>
                                          <p:attrName>ppt_h</p:attrName>
                                        </p:attrNameLst>
                                      </p:cBhvr>
                                      <p:tavLst>
                                        <p:tav tm="0">
                                          <p:val>
                                            <p:fltVal val="0"/>
                                          </p:val>
                                        </p:tav>
                                        <p:tav tm="100000">
                                          <p:val>
                                            <p:strVal val="#ppt_h"/>
                                          </p:val>
                                        </p:tav>
                                      </p:tavLst>
                                    </p:anim>
                                  </p:childTnLst>
                                </p:cTn>
                              </p:par>
                              <p:par>
                                <p:cTn id="1441" presetID="23" presetClass="entr" presetSubtype="16" fill="hold" nodeType="withEffect">
                                  <p:stCondLst>
                                    <p:cond delay="500"/>
                                  </p:stCondLst>
                                  <p:childTnLst>
                                    <p:set>
                                      <p:cBhvr>
                                        <p:cTn id="1442" dur="1" fill="hold">
                                          <p:stCondLst>
                                            <p:cond delay="0"/>
                                          </p:stCondLst>
                                        </p:cTn>
                                        <p:tgtEl>
                                          <p:spTgt spid="92"/>
                                        </p:tgtEl>
                                        <p:attrNameLst>
                                          <p:attrName>style.visibility</p:attrName>
                                        </p:attrNameLst>
                                      </p:cBhvr>
                                      <p:to>
                                        <p:strVal val="visible"/>
                                      </p:to>
                                    </p:set>
                                    <p:anim calcmode="lin" valueType="num">
                                      <p:cBhvr>
                                        <p:cTn id="1443" dur="1000" fill="hold"/>
                                        <p:tgtEl>
                                          <p:spTgt spid="92"/>
                                        </p:tgtEl>
                                        <p:attrNameLst>
                                          <p:attrName>ppt_w</p:attrName>
                                        </p:attrNameLst>
                                      </p:cBhvr>
                                      <p:tavLst>
                                        <p:tav tm="0">
                                          <p:val>
                                            <p:fltVal val="0"/>
                                          </p:val>
                                        </p:tav>
                                        <p:tav tm="100000">
                                          <p:val>
                                            <p:strVal val="#ppt_w"/>
                                          </p:val>
                                        </p:tav>
                                      </p:tavLst>
                                    </p:anim>
                                    <p:anim calcmode="lin" valueType="num">
                                      <p:cBhvr>
                                        <p:cTn id="1444" dur="1000" fill="hold"/>
                                        <p:tgtEl>
                                          <p:spTgt spid="92"/>
                                        </p:tgtEl>
                                        <p:attrNameLst>
                                          <p:attrName>ppt_h</p:attrName>
                                        </p:attrNameLst>
                                      </p:cBhvr>
                                      <p:tavLst>
                                        <p:tav tm="0">
                                          <p:val>
                                            <p:fltVal val="0"/>
                                          </p:val>
                                        </p:tav>
                                        <p:tav tm="100000">
                                          <p:val>
                                            <p:strVal val="#ppt_h"/>
                                          </p:val>
                                        </p:tav>
                                      </p:tavLst>
                                    </p:anim>
                                  </p:childTnLst>
                                </p:cTn>
                              </p:par>
                              <p:par>
                                <p:cTn id="1445" presetID="42" presetClass="path" presetSubtype="0" accel="50000" decel="50000" fill="hold" grpId="1" nodeType="withEffect">
                                  <p:stCondLst>
                                    <p:cond delay="500"/>
                                  </p:stCondLst>
                                  <p:childTnLst>
                                    <p:animMotion origin="layout" path="M 0 2.96296E-6 L 0.07448 -0.27431 " pathEditMode="relative" rAng="0" ptsTypes="AA">
                                      <p:cBhvr>
                                        <p:cTn id="1446" dur="1000" spd="-100000" fill="hold"/>
                                        <p:tgtEl>
                                          <p:spTgt spid="90"/>
                                        </p:tgtEl>
                                        <p:attrNameLst>
                                          <p:attrName>ppt_x</p:attrName>
                                          <p:attrName>ppt_y</p:attrName>
                                        </p:attrNameLst>
                                      </p:cBhvr>
                                      <p:rCtr x="3715" y="-13704"/>
                                    </p:animMotion>
                                  </p:childTnLst>
                                </p:cTn>
                              </p:par>
                              <p:par>
                                <p:cTn id="1447" presetID="42" presetClass="path" presetSubtype="0" accel="50000" decel="50000" fill="hold" nodeType="withEffect">
                                  <p:stCondLst>
                                    <p:cond delay="500"/>
                                  </p:stCondLst>
                                  <p:childTnLst>
                                    <p:animMotion origin="layout" path="M 3.61111E-6 1.11111E-6 L -0.1566 0.24884 " pathEditMode="relative" rAng="0" ptsTypes="AA">
                                      <p:cBhvr>
                                        <p:cTn id="1448" dur="1000" spd="-100000" fill="hold"/>
                                        <p:tgtEl>
                                          <p:spTgt spid="92"/>
                                        </p:tgtEl>
                                        <p:attrNameLst>
                                          <p:attrName>ppt_x</p:attrName>
                                          <p:attrName>ppt_y</p:attrName>
                                        </p:attrNameLst>
                                      </p:cBhvr>
                                      <p:rCtr x="-7830" y="12384"/>
                                    </p:animMotion>
                                  </p:childTnLst>
                                </p:cTn>
                              </p:par>
                            </p:childTnLst>
                          </p:cTn>
                        </p:par>
                      </p:childTnLst>
                    </p:cTn>
                  </p:par>
                  <p:par>
                    <p:cTn id="1449" fill="hold">
                      <p:stCondLst>
                        <p:cond delay="indefinite"/>
                      </p:stCondLst>
                      <p:childTnLst>
                        <p:par>
                          <p:cTn id="1450" fill="hold">
                            <p:stCondLst>
                              <p:cond delay="0"/>
                            </p:stCondLst>
                            <p:childTnLst>
                              <p:par>
                                <p:cTn id="1451" presetID="42" presetClass="path" presetSubtype="0" accel="50000" decel="50000" fill="hold" nodeType="clickEffect">
                                  <p:stCondLst>
                                    <p:cond delay="0"/>
                                  </p:stCondLst>
                                  <p:childTnLst>
                                    <p:animMotion origin="layout" path="M 0.00086 1.11111E-6 L -0.15608 0.2493 " pathEditMode="relative" rAng="0" ptsTypes="AA">
                                      <p:cBhvr>
                                        <p:cTn id="1452" dur="1000" fill="hold"/>
                                        <p:tgtEl>
                                          <p:spTgt spid="92"/>
                                        </p:tgtEl>
                                        <p:attrNameLst>
                                          <p:attrName>ppt_x</p:attrName>
                                          <p:attrName>ppt_y</p:attrName>
                                        </p:attrNameLst>
                                      </p:cBhvr>
                                      <p:rCtr x="-7847" y="12454"/>
                                    </p:animMotion>
                                  </p:childTnLst>
                                </p:cTn>
                              </p:par>
                              <p:par>
                                <p:cTn id="1453" presetID="42" presetClass="path" presetSubtype="0" accel="50000" decel="50000" fill="hold" grpId="2" nodeType="withEffect">
                                  <p:stCondLst>
                                    <p:cond delay="0"/>
                                  </p:stCondLst>
                                  <p:childTnLst>
                                    <p:animMotion origin="layout" path="M 0 -0.00023 L 0.07447 -0.27431 " pathEditMode="relative" rAng="0" ptsTypes="AA">
                                      <p:cBhvr>
                                        <p:cTn id="1454" dur="1000" fill="hold"/>
                                        <p:tgtEl>
                                          <p:spTgt spid="90"/>
                                        </p:tgtEl>
                                        <p:attrNameLst>
                                          <p:attrName>ppt_x</p:attrName>
                                          <p:attrName>ppt_y</p:attrName>
                                        </p:attrNameLst>
                                      </p:cBhvr>
                                      <p:rCtr x="3681" y="-13681"/>
                                    </p:animMotion>
                                  </p:childTnLst>
                                </p:cTn>
                              </p:par>
                              <p:par>
                                <p:cTn id="1455" presetID="23" presetClass="exit" presetSubtype="32" fill="hold" grpId="3" nodeType="withEffect">
                                  <p:stCondLst>
                                    <p:cond delay="0"/>
                                  </p:stCondLst>
                                  <p:childTnLst>
                                    <p:anim calcmode="lin" valueType="num">
                                      <p:cBhvr>
                                        <p:cTn id="1456" dur="1000"/>
                                        <p:tgtEl>
                                          <p:spTgt spid="90"/>
                                        </p:tgtEl>
                                        <p:attrNameLst>
                                          <p:attrName>ppt_w</p:attrName>
                                        </p:attrNameLst>
                                      </p:cBhvr>
                                      <p:tavLst>
                                        <p:tav tm="0">
                                          <p:val>
                                            <p:strVal val="ppt_w"/>
                                          </p:val>
                                        </p:tav>
                                        <p:tav tm="100000">
                                          <p:val>
                                            <p:fltVal val="0"/>
                                          </p:val>
                                        </p:tav>
                                      </p:tavLst>
                                    </p:anim>
                                    <p:anim calcmode="lin" valueType="num">
                                      <p:cBhvr>
                                        <p:cTn id="1457" dur="1000"/>
                                        <p:tgtEl>
                                          <p:spTgt spid="90"/>
                                        </p:tgtEl>
                                        <p:attrNameLst>
                                          <p:attrName>ppt_h</p:attrName>
                                        </p:attrNameLst>
                                      </p:cBhvr>
                                      <p:tavLst>
                                        <p:tav tm="0">
                                          <p:val>
                                            <p:strVal val="ppt_h"/>
                                          </p:val>
                                        </p:tav>
                                        <p:tav tm="100000">
                                          <p:val>
                                            <p:fltVal val="0"/>
                                          </p:val>
                                        </p:tav>
                                      </p:tavLst>
                                    </p:anim>
                                    <p:set>
                                      <p:cBhvr>
                                        <p:cTn id="1458" dur="1" fill="hold">
                                          <p:stCondLst>
                                            <p:cond delay="999"/>
                                          </p:stCondLst>
                                        </p:cTn>
                                        <p:tgtEl>
                                          <p:spTgt spid="90"/>
                                        </p:tgtEl>
                                        <p:attrNameLst>
                                          <p:attrName>style.visibility</p:attrName>
                                        </p:attrNameLst>
                                      </p:cBhvr>
                                      <p:to>
                                        <p:strVal val="hidden"/>
                                      </p:to>
                                    </p:set>
                                  </p:childTnLst>
                                </p:cTn>
                              </p:par>
                              <p:par>
                                <p:cTn id="1459" presetID="23" presetClass="exit" presetSubtype="32" fill="hold" nodeType="withEffect">
                                  <p:stCondLst>
                                    <p:cond delay="0"/>
                                  </p:stCondLst>
                                  <p:childTnLst>
                                    <p:anim calcmode="lin" valueType="num">
                                      <p:cBhvr>
                                        <p:cTn id="1460" dur="1000"/>
                                        <p:tgtEl>
                                          <p:spTgt spid="92"/>
                                        </p:tgtEl>
                                        <p:attrNameLst>
                                          <p:attrName>ppt_w</p:attrName>
                                        </p:attrNameLst>
                                      </p:cBhvr>
                                      <p:tavLst>
                                        <p:tav tm="0">
                                          <p:val>
                                            <p:strVal val="ppt_w"/>
                                          </p:val>
                                        </p:tav>
                                        <p:tav tm="100000">
                                          <p:val>
                                            <p:fltVal val="0"/>
                                          </p:val>
                                        </p:tav>
                                      </p:tavLst>
                                    </p:anim>
                                    <p:anim calcmode="lin" valueType="num">
                                      <p:cBhvr>
                                        <p:cTn id="1461" dur="1000"/>
                                        <p:tgtEl>
                                          <p:spTgt spid="92"/>
                                        </p:tgtEl>
                                        <p:attrNameLst>
                                          <p:attrName>ppt_h</p:attrName>
                                        </p:attrNameLst>
                                      </p:cBhvr>
                                      <p:tavLst>
                                        <p:tav tm="0">
                                          <p:val>
                                            <p:strVal val="ppt_h"/>
                                          </p:val>
                                        </p:tav>
                                        <p:tav tm="100000">
                                          <p:val>
                                            <p:fltVal val="0"/>
                                          </p:val>
                                        </p:tav>
                                      </p:tavLst>
                                    </p:anim>
                                    <p:set>
                                      <p:cBhvr>
                                        <p:cTn id="1462" dur="1" fill="hold">
                                          <p:stCondLst>
                                            <p:cond delay="999"/>
                                          </p:stCondLst>
                                        </p:cTn>
                                        <p:tgtEl>
                                          <p:spTgt spid="92"/>
                                        </p:tgtEl>
                                        <p:attrNameLst>
                                          <p:attrName>style.visibility</p:attrName>
                                        </p:attrNameLst>
                                      </p:cBhvr>
                                      <p:to>
                                        <p:strVal val="hidden"/>
                                      </p:to>
                                    </p:set>
                                  </p:childTnLst>
                                </p:cTn>
                              </p:par>
                              <p:par>
                                <p:cTn id="1463" presetID="23" presetClass="entr" presetSubtype="16" fill="hold" grpId="0" nodeType="withEffect">
                                  <p:stCondLst>
                                    <p:cond delay="750"/>
                                  </p:stCondLst>
                                  <p:childTnLst>
                                    <p:set>
                                      <p:cBhvr>
                                        <p:cTn id="1464" dur="1" fill="hold">
                                          <p:stCondLst>
                                            <p:cond delay="0"/>
                                          </p:stCondLst>
                                        </p:cTn>
                                        <p:tgtEl>
                                          <p:spTgt spid="93"/>
                                        </p:tgtEl>
                                        <p:attrNameLst>
                                          <p:attrName>style.visibility</p:attrName>
                                        </p:attrNameLst>
                                      </p:cBhvr>
                                      <p:to>
                                        <p:strVal val="visible"/>
                                      </p:to>
                                    </p:set>
                                    <p:anim calcmode="lin" valueType="num">
                                      <p:cBhvr>
                                        <p:cTn id="1465" dur="1000" fill="hold"/>
                                        <p:tgtEl>
                                          <p:spTgt spid="93"/>
                                        </p:tgtEl>
                                        <p:attrNameLst>
                                          <p:attrName>ppt_w</p:attrName>
                                        </p:attrNameLst>
                                      </p:cBhvr>
                                      <p:tavLst>
                                        <p:tav tm="0">
                                          <p:val>
                                            <p:fltVal val="0"/>
                                          </p:val>
                                        </p:tav>
                                        <p:tav tm="100000">
                                          <p:val>
                                            <p:strVal val="#ppt_w"/>
                                          </p:val>
                                        </p:tav>
                                      </p:tavLst>
                                    </p:anim>
                                    <p:anim calcmode="lin" valueType="num">
                                      <p:cBhvr>
                                        <p:cTn id="1466" dur="1000" fill="hold"/>
                                        <p:tgtEl>
                                          <p:spTgt spid="93"/>
                                        </p:tgtEl>
                                        <p:attrNameLst>
                                          <p:attrName>ppt_h</p:attrName>
                                        </p:attrNameLst>
                                      </p:cBhvr>
                                      <p:tavLst>
                                        <p:tav tm="0">
                                          <p:val>
                                            <p:fltVal val="0"/>
                                          </p:val>
                                        </p:tav>
                                        <p:tav tm="100000">
                                          <p:val>
                                            <p:strVal val="#ppt_h"/>
                                          </p:val>
                                        </p:tav>
                                      </p:tavLst>
                                    </p:anim>
                                  </p:childTnLst>
                                </p:cTn>
                              </p:par>
                              <p:par>
                                <p:cTn id="1467" presetID="42" presetClass="path" presetSubtype="0" accel="50000" decel="50000" fill="hold" grpId="1" nodeType="withEffect">
                                  <p:stCondLst>
                                    <p:cond delay="750"/>
                                  </p:stCondLst>
                                  <p:childTnLst>
                                    <p:animMotion origin="layout" path="M 8.33333E-7 -2.96296E-6 L 0.075 -0.26273 " pathEditMode="relative" rAng="0" ptsTypes="AA">
                                      <p:cBhvr>
                                        <p:cTn id="1468" dur="1000" spd="-100000" fill="hold"/>
                                        <p:tgtEl>
                                          <p:spTgt spid="93"/>
                                        </p:tgtEl>
                                        <p:attrNameLst>
                                          <p:attrName>ppt_x</p:attrName>
                                          <p:attrName>ppt_y</p:attrName>
                                        </p:attrNameLst>
                                      </p:cBhvr>
                                      <p:rCtr x="3750" y="-13171"/>
                                    </p:animMotion>
                                  </p:childTnLst>
                                </p:cTn>
                              </p:par>
                              <p:par>
                                <p:cTn id="1469" presetID="6" presetClass="emph" presetSubtype="0" fill="hold" nodeType="withEffect">
                                  <p:stCondLst>
                                    <p:cond delay="500"/>
                                  </p:stCondLst>
                                  <p:childTnLst>
                                    <p:animScale>
                                      <p:cBhvr>
                                        <p:cTn id="1470" dur="1000" fill="hold"/>
                                        <p:tgtEl>
                                          <p:spTgt spid="195"/>
                                        </p:tgtEl>
                                      </p:cBhvr>
                                      <p:by x="200000" y="200000"/>
                                    </p:animScale>
                                  </p:childTnLst>
                                </p:cTn>
                              </p:par>
                              <p:par>
                                <p:cTn id="1471" presetID="42" presetClass="path" presetSubtype="0" accel="50000" decel="50000" fill="hold" nodeType="withEffect">
                                  <p:stCondLst>
                                    <p:cond delay="500"/>
                                  </p:stCondLst>
                                  <p:childTnLst>
                                    <p:animMotion origin="layout" path="M -3.61111E-6 4.81481E-6 L -0.58507 -0.09676 " pathEditMode="relative" rAng="0" ptsTypes="AA">
                                      <p:cBhvr>
                                        <p:cTn id="1472" dur="1000" spd="-100000" fill="hold"/>
                                        <p:tgtEl>
                                          <p:spTgt spid="195"/>
                                        </p:tgtEl>
                                        <p:attrNameLst>
                                          <p:attrName>ppt_x</p:attrName>
                                          <p:attrName>ppt_y</p:attrName>
                                        </p:attrNameLst>
                                      </p:cBhvr>
                                      <p:rCtr x="-29253" y="-4838"/>
                                    </p:animMotion>
                                  </p:childTnLst>
                                </p:cTn>
                              </p:par>
                              <p:par>
                                <p:cTn id="1473" presetID="9" presetClass="entr" presetSubtype="0" fill="hold" nodeType="withEffect">
                                  <p:stCondLst>
                                    <p:cond delay="2250"/>
                                  </p:stCondLst>
                                  <p:childTnLst>
                                    <p:set>
                                      <p:cBhvr>
                                        <p:cTn id="1474" dur="1" fill="hold">
                                          <p:stCondLst>
                                            <p:cond delay="0"/>
                                          </p:stCondLst>
                                        </p:cTn>
                                        <p:tgtEl>
                                          <p:spTgt spid="34"/>
                                        </p:tgtEl>
                                        <p:attrNameLst>
                                          <p:attrName>style.visibility</p:attrName>
                                        </p:attrNameLst>
                                      </p:cBhvr>
                                      <p:to>
                                        <p:strVal val="visible"/>
                                      </p:to>
                                    </p:set>
                                    <p:animEffect transition="in" filter="dissolve">
                                      <p:cBhvr>
                                        <p:cTn id="1475" dur="1250"/>
                                        <p:tgtEl>
                                          <p:spTgt spid="34"/>
                                        </p:tgtEl>
                                      </p:cBhvr>
                                    </p:animEffect>
                                  </p:childTnLst>
                                </p:cTn>
                              </p:par>
                            </p:childTnLst>
                          </p:cTn>
                        </p:par>
                        <p:par>
                          <p:cTn id="1476" fill="hold">
                            <p:stCondLst>
                              <p:cond delay="3500"/>
                            </p:stCondLst>
                            <p:childTnLst>
                              <p:par>
                                <p:cTn id="1477" presetID="1" presetClass="exit" presetSubtype="0" fill="hold" nodeType="afterEffect">
                                  <p:stCondLst>
                                    <p:cond delay="0"/>
                                  </p:stCondLst>
                                  <p:childTnLst>
                                    <p:set>
                                      <p:cBhvr>
                                        <p:cTn id="1478" dur="1" fill="hold">
                                          <p:stCondLst>
                                            <p:cond delay="999"/>
                                          </p:stCondLst>
                                        </p:cTn>
                                        <p:tgtEl>
                                          <p:spTgt spid="195"/>
                                        </p:tgtEl>
                                        <p:attrNameLst>
                                          <p:attrName>style.visibility</p:attrName>
                                        </p:attrNameLst>
                                      </p:cBhvr>
                                      <p:to>
                                        <p:strVal val="hidden"/>
                                      </p:to>
                                    </p:set>
                                  </p:childTnLst>
                                </p:cTn>
                              </p:par>
                            </p:childTnLst>
                          </p:cTn>
                        </p:par>
                      </p:childTnLst>
                    </p:cTn>
                  </p:par>
                  <p:par>
                    <p:cTn id="1479" fill="hold">
                      <p:stCondLst>
                        <p:cond delay="indefinite"/>
                      </p:stCondLst>
                      <p:childTnLst>
                        <p:par>
                          <p:cTn id="1480" fill="hold">
                            <p:stCondLst>
                              <p:cond delay="0"/>
                            </p:stCondLst>
                            <p:childTnLst>
                              <p:par>
                                <p:cTn id="1481" presetID="8" presetClass="emph" presetSubtype="0" fill="hold" grpId="1" nodeType="clickEffect">
                                  <p:stCondLst>
                                    <p:cond delay="0"/>
                                  </p:stCondLst>
                                  <p:childTnLst>
                                    <p:animRot by="-5400000">
                                      <p:cBhvr>
                                        <p:cTn id="1482" dur="1000" fill="hold"/>
                                        <p:tgtEl>
                                          <p:spTgt spid="57"/>
                                        </p:tgtEl>
                                        <p:attrNameLst>
                                          <p:attrName>r</p:attrName>
                                        </p:attrNameLst>
                                      </p:cBhvr>
                                    </p:animRot>
                                  </p:childTnLst>
                                </p:cTn>
                              </p:par>
                              <p:par>
                                <p:cTn id="1483" presetID="6" presetClass="emph" presetSubtype="0" fill="hold" grpId="2" nodeType="withEffect">
                                  <p:stCondLst>
                                    <p:cond delay="0"/>
                                  </p:stCondLst>
                                  <p:childTnLst>
                                    <p:animScale>
                                      <p:cBhvr>
                                        <p:cTn id="1484" dur="1000" fill="hold"/>
                                        <p:tgtEl>
                                          <p:spTgt spid="57"/>
                                        </p:tgtEl>
                                      </p:cBhvr>
                                      <p:by x="30000" y="30000"/>
                                    </p:animScale>
                                  </p:childTnLst>
                                </p:cTn>
                              </p:par>
                              <p:par>
                                <p:cTn id="1485" presetID="42" presetClass="path" presetSubtype="0" accel="50000" decel="50000" fill="hold" grpId="3" nodeType="withEffect">
                                  <p:stCondLst>
                                    <p:cond delay="0"/>
                                  </p:stCondLst>
                                  <p:childTnLst>
                                    <p:animMotion origin="layout" path="M 8.33333E-7 -1.48148E-6 L -0.07517 -0.05579 " pathEditMode="relative" rAng="0" ptsTypes="AA">
                                      <p:cBhvr>
                                        <p:cTn id="1486" dur="1000" fill="hold"/>
                                        <p:tgtEl>
                                          <p:spTgt spid="57"/>
                                        </p:tgtEl>
                                        <p:attrNameLst>
                                          <p:attrName>ppt_x</p:attrName>
                                          <p:attrName>ppt_y</p:attrName>
                                        </p:attrNameLst>
                                      </p:cBhvr>
                                      <p:rCtr x="-3767" y="-2801"/>
                                    </p:animMotion>
                                  </p:childTnLst>
                                </p:cTn>
                              </p:par>
                              <p:par>
                                <p:cTn id="1487" presetID="42" presetClass="path" presetSubtype="0" accel="50000" decel="50000" fill="hold" grpId="2" nodeType="withEffect">
                                  <p:stCondLst>
                                    <p:cond delay="0"/>
                                  </p:stCondLst>
                                  <p:childTnLst>
                                    <p:animMotion origin="layout" path="M 8.33333E-7 -2.96296E-6 L -0.00764 -0.31111 " pathEditMode="relative" rAng="0" ptsTypes="AA">
                                      <p:cBhvr>
                                        <p:cTn id="1488" dur="1000" fill="hold"/>
                                        <p:tgtEl>
                                          <p:spTgt spid="93"/>
                                        </p:tgtEl>
                                        <p:attrNameLst>
                                          <p:attrName>ppt_x</p:attrName>
                                          <p:attrName>ppt_y</p:attrName>
                                        </p:attrNameLst>
                                      </p:cBhvr>
                                      <p:rCtr x="-382" y="-15556"/>
                                    </p:animMotion>
                                  </p:childTnLst>
                                </p:cTn>
                              </p:par>
                              <p:par>
                                <p:cTn id="1489" presetID="6" presetClass="emph" presetSubtype="0" fill="hold" nodeType="withEffect">
                                  <p:stCondLst>
                                    <p:cond delay="0"/>
                                  </p:stCondLst>
                                  <p:childTnLst>
                                    <p:animScale>
                                      <p:cBhvr>
                                        <p:cTn id="1490" dur="1000" fill="hold"/>
                                        <p:tgtEl>
                                          <p:spTgt spid="34"/>
                                        </p:tgtEl>
                                      </p:cBhvr>
                                      <p:by x="50000" y="50000"/>
                                    </p:animScale>
                                  </p:childTnLst>
                                </p:cTn>
                              </p:par>
                              <p:par>
                                <p:cTn id="1491" presetID="42" presetClass="path" presetSubtype="0" accel="50000" decel="50000" fill="hold" nodeType="withEffect">
                                  <p:stCondLst>
                                    <p:cond delay="0"/>
                                  </p:stCondLst>
                                  <p:childTnLst>
                                    <p:animMotion origin="layout" path="M -3.61111E-6 4.81481E-6 L -0.58472 -0.09491 " pathEditMode="relative" rAng="0" ptsTypes="AA">
                                      <p:cBhvr>
                                        <p:cTn id="1492" dur="1000" fill="hold"/>
                                        <p:tgtEl>
                                          <p:spTgt spid="34"/>
                                        </p:tgtEl>
                                        <p:attrNameLst>
                                          <p:attrName>ppt_x</p:attrName>
                                          <p:attrName>ppt_y</p:attrName>
                                        </p:attrNameLst>
                                      </p:cBhvr>
                                      <p:rCtr x="-29236" y="-4745"/>
                                    </p:animMotion>
                                  </p:childTnLst>
                                </p:cTn>
                              </p:par>
                              <p:par>
                                <p:cTn id="1493" presetID="23" presetClass="exit" presetSubtype="32" fill="hold" grpId="3" nodeType="withEffect">
                                  <p:stCondLst>
                                    <p:cond delay="0"/>
                                  </p:stCondLst>
                                  <p:childTnLst>
                                    <p:anim calcmode="lin" valueType="num">
                                      <p:cBhvr>
                                        <p:cTn id="1494" dur="1000"/>
                                        <p:tgtEl>
                                          <p:spTgt spid="93"/>
                                        </p:tgtEl>
                                        <p:attrNameLst>
                                          <p:attrName>ppt_w</p:attrName>
                                        </p:attrNameLst>
                                      </p:cBhvr>
                                      <p:tavLst>
                                        <p:tav tm="0">
                                          <p:val>
                                            <p:strVal val="ppt_w"/>
                                          </p:val>
                                        </p:tav>
                                        <p:tav tm="100000">
                                          <p:val>
                                            <p:fltVal val="0"/>
                                          </p:val>
                                        </p:tav>
                                      </p:tavLst>
                                    </p:anim>
                                    <p:anim calcmode="lin" valueType="num">
                                      <p:cBhvr>
                                        <p:cTn id="1495" dur="1000"/>
                                        <p:tgtEl>
                                          <p:spTgt spid="93"/>
                                        </p:tgtEl>
                                        <p:attrNameLst>
                                          <p:attrName>ppt_h</p:attrName>
                                        </p:attrNameLst>
                                      </p:cBhvr>
                                      <p:tavLst>
                                        <p:tav tm="0">
                                          <p:val>
                                            <p:strVal val="ppt_h"/>
                                          </p:val>
                                        </p:tav>
                                        <p:tav tm="100000">
                                          <p:val>
                                            <p:fltVal val="0"/>
                                          </p:val>
                                        </p:tav>
                                      </p:tavLst>
                                    </p:anim>
                                    <p:set>
                                      <p:cBhvr>
                                        <p:cTn id="1496" dur="1" fill="hold">
                                          <p:stCondLst>
                                            <p:cond delay="999"/>
                                          </p:stCondLst>
                                        </p:cTn>
                                        <p:tgtEl>
                                          <p:spTgt spid="93"/>
                                        </p:tgtEl>
                                        <p:attrNameLst>
                                          <p:attrName>style.visibility</p:attrName>
                                        </p:attrNameLst>
                                      </p:cBhvr>
                                      <p:to>
                                        <p:strVal val="hidden"/>
                                      </p:to>
                                    </p:set>
                                  </p:childTnLst>
                                </p:cTn>
                              </p:par>
                            </p:childTnLst>
                          </p:cTn>
                        </p:par>
                        <p:par>
                          <p:cTn id="1497" fill="hold">
                            <p:stCondLst>
                              <p:cond delay="1000"/>
                            </p:stCondLst>
                            <p:childTnLst>
                              <p:par>
                                <p:cTn id="1498" presetID="12" presetClass="entr" presetSubtype="8" fill="hold" grpId="0" nodeType="afterEffect">
                                  <p:stCondLst>
                                    <p:cond delay="0"/>
                                  </p:stCondLst>
                                  <p:childTnLst>
                                    <p:set>
                                      <p:cBhvr>
                                        <p:cTn id="1499" dur="1" fill="hold">
                                          <p:stCondLst>
                                            <p:cond delay="0"/>
                                          </p:stCondLst>
                                        </p:cTn>
                                        <p:tgtEl>
                                          <p:spTgt spid="58"/>
                                        </p:tgtEl>
                                        <p:attrNameLst>
                                          <p:attrName>style.visibility</p:attrName>
                                        </p:attrNameLst>
                                      </p:cBhvr>
                                      <p:to>
                                        <p:strVal val="visible"/>
                                      </p:to>
                                    </p:set>
                                    <p:anim calcmode="lin" valueType="num">
                                      <p:cBhvr additive="base">
                                        <p:cTn id="1500" dur="500"/>
                                        <p:tgtEl>
                                          <p:spTgt spid="58"/>
                                        </p:tgtEl>
                                        <p:attrNameLst>
                                          <p:attrName>ppt_x</p:attrName>
                                        </p:attrNameLst>
                                      </p:cBhvr>
                                      <p:tavLst>
                                        <p:tav tm="0">
                                          <p:val>
                                            <p:strVal val="#ppt_x-#ppt_w*1.125000"/>
                                          </p:val>
                                        </p:tav>
                                        <p:tav tm="100000">
                                          <p:val>
                                            <p:strVal val="#ppt_x"/>
                                          </p:val>
                                        </p:tav>
                                      </p:tavLst>
                                    </p:anim>
                                    <p:animEffect transition="in" filter="wipe(right)">
                                      <p:cBhvr>
                                        <p:cTn id="1501" dur="500"/>
                                        <p:tgtEl>
                                          <p:spTgt spid="58"/>
                                        </p:tgtEl>
                                      </p:cBhvr>
                                    </p:animEffect>
                                  </p:childTnLst>
                                </p:cTn>
                              </p:par>
                              <p:par>
                                <p:cTn id="1502" presetID="23" presetClass="entr" presetSubtype="16" fill="hold" nodeType="withEffect">
                                  <p:stCondLst>
                                    <p:cond delay="500"/>
                                  </p:stCondLst>
                                  <p:childTnLst>
                                    <p:set>
                                      <p:cBhvr>
                                        <p:cTn id="1503" dur="1" fill="hold">
                                          <p:stCondLst>
                                            <p:cond delay="0"/>
                                          </p:stCondLst>
                                        </p:cTn>
                                        <p:tgtEl>
                                          <p:spTgt spid="99"/>
                                        </p:tgtEl>
                                        <p:attrNameLst>
                                          <p:attrName>style.visibility</p:attrName>
                                        </p:attrNameLst>
                                      </p:cBhvr>
                                      <p:to>
                                        <p:strVal val="visible"/>
                                      </p:to>
                                    </p:set>
                                    <p:anim calcmode="lin" valueType="num">
                                      <p:cBhvr>
                                        <p:cTn id="1504" dur="1000" fill="hold"/>
                                        <p:tgtEl>
                                          <p:spTgt spid="99"/>
                                        </p:tgtEl>
                                        <p:attrNameLst>
                                          <p:attrName>ppt_w</p:attrName>
                                        </p:attrNameLst>
                                      </p:cBhvr>
                                      <p:tavLst>
                                        <p:tav tm="0">
                                          <p:val>
                                            <p:fltVal val="0"/>
                                          </p:val>
                                        </p:tav>
                                        <p:tav tm="100000">
                                          <p:val>
                                            <p:strVal val="#ppt_w"/>
                                          </p:val>
                                        </p:tav>
                                      </p:tavLst>
                                    </p:anim>
                                    <p:anim calcmode="lin" valueType="num">
                                      <p:cBhvr>
                                        <p:cTn id="1505" dur="1000" fill="hold"/>
                                        <p:tgtEl>
                                          <p:spTgt spid="99"/>
                                        </p:tgtEl>
                                        <p:attrNameLst>
                                          <p:attrName>ppt_h</p:attrName>
                                        </p:attrNameLst>
                                      </p:cBhvr>
                                      <p:tavLst>
                                        <p:tav tm="0">
                                          <p:val>
                                            <p:fltVal val="0"/>
                                          </p:val>
                                        </p:tav>
                                        <p:tav tm="100000">
                                          <p:val>
                                            <p:strVal val="#ppt_h"/>
                                          </p:val>
                                        </p:tav>
                                      </p:tavLst>
                                    </p:anim>
                                  </p:childTnLst>
                                </p:cTn>
                              </p:par>
                              <p:par>
                                <p:cTn id="1506" presetID="23" presetClass="entr" presetSubtype="16" fill="hold" grpId="0" nodeType="withEffect">
                                  <p:stCondLst>
                                    <p:cond delay="500"/>
                                  </p:stCondLst>
                                  <p:childTnLst>
                                    <p:set>
                                      <p:cBhvr>
                                        <p:cTn id="1507" dur="1" fill="hold">
                                          <p:stCondLst>
                                            <p:cond delay="0"/>
                                          </p:stCondLst>
                                        </p:cTn>
                                        <p:tgtEl>
                                          <p:spTgt spid="96"/>
                                        </p:tgtEl>
                                        <p:attrNameLst>
                                          <p:attrName>style.visibility</p:attrName>
                                        </p:attrNameLst>
                                      </p:cBhvr>
                                      <p:to>
                                        <p:strVal val="visible"/>
                                      </p:to>
                                    </p:set>
                                    <p:anim calcmode="lin" valueType="num">
                                      <p:cBhvr>
                                        <p:cTn id="1508" dur="1000" fill="hold"/>
                                        <p:tgtEl>
                                          <p:spTgt spid="96"/>
                                        </p:tgtEl>
                                        <p:attrNameLst>
                                          <p:attrName>ppt_w</p:attrName>
                                        </p:attrNameLst>
                                      </p:cBhvr>
                                      <p:tavLst>
                                        <p:tav tm="0">
                                          <p:val>
                                            <p:fltVal val="0"/>
                                          </p:val>
                                        </p:tav>
                                        <p:tav tm="100000">
                                          <p:val>
                                            <p:strVal val="#ppt_w"/>
                                          </p:val>
                                        </p:tav>
                                      </p:tavLst>
                                    </p:anim>
                                    <p:anim calcmode="lin" valueType="num">
                                      <p:cBhvr>
                                        <p:cTn id="1509" dur="1000" fill="hold"/>
                                        <p:tgtEl>
                                          <p:spTgt spid="96"/>
                                        </p:tgtEl>
                                        <p:attrNameLst>
                                          <p:attrName>ppt_h</p:attrName>
                                        </p:attrNameLst>
                                      </p:cBhvr>
                                      <p:tavLst>
                                        <p:tav tm="0">
                                          <p:val>
                                            <p:fltVal val="0"/>
                                          </p:val>
                                        </p:tav>
                                        <p:tav tm="100000">
                                          <p:val>
                                            <p:strVal val="#ppt_h"/>
                                          </p:val>
                                        </p:tav>
                                      </p:tavLst>
                                    </p:anim>
                                  </p:childTnLst>
                                </p:cTn>
                              </p:par>
                              <p:par>
                                <p:cTn id="1510" presetID="42" presetClass="path" presetSubtype="0" accel="50000" decel="50000" fill="hold" grpId="1" nodeType="withEffect">
                                  <p:stCondLst>
                                    <p:cond delay="500"/>
                                  </p:stCondLst>
                                  <p:childTnLst>
                                    <p:animMotion origin="layout" path="M 3.33333E-6 -1.85185E-6 L 0.07968 -0.2882 " pathEditMode="relative" rAng="0" ptsTypes="AA">
                                      <p:cBhvr>
                                        <p:cTn id="1511" dur="1000" spd="-100000" fill="hold"/>
                                        <p:tgtEl>
                                          <p:spTgt spid="96"/>
                                        </p:tgtEl>
                                        <p:attrNameLst>
                                          <p:attrName>ppt_x</p:attrName>
                                          <p:attrName>ppt_y</p:attrName>
                                        </p:attrNameLst>
                                      </p:cBhvr>
                                      <p:rCtr x="3976" y="-14306"/>
                                    </p:animMotion>
                                  </p:childTnLst>
                                </p:cTn>
                              </p:par>
                              <p:par>
                                <p:cTn id="1512" presetID="42" presetClass="path" presetSubtype="0" accel="50000" decel="50000" fill="hold" nodeType="withEffect">
                                  <p:stCondLst>
                                    <p:cond delay="500"/>
                                  </p:stCondLst>
                                  <p:childTnLst>
                                    <p:animMotion origin="layout" path="M -2.5E-6 4.07407E-6 L -0.24896 0.20648 " pathEditMode="relative" rAng="0" ptsTypes="AA">
                                      <p:cBhvr>
                                        <p:cTn id="1513" dur="1000" spd="-100000" fill="hold"/>
                                        <p:tgtEl>
                                          <p:spTgt spid="99"/>
                                        </p:tgtEl>
                                        <p:attrNameLst>
                                          <p:attrName>ppt_x</p:attrName>
                                          <p:attrName>ppt_y</p:attrName>
                                        </p:attrNameLst>
                                      </p:cBhvr>
                                      <p:rCtr x="-12483" y="10301"/>
                                    </p:animMotion>
                                  </p:childTnLst>
                                </p:cTn>
                              </p:par>
                            </p:childTnLst>
                          </p:cTn>
                        </p:par>
                      </p:childTnLst>
                    </p:cTn>
                  </p:par>
                  <p:par>
                    <p:cTn id="1514" fill="hold">
                      <p:stCondLst>
                        <p:cond delay="indefinite"/>
                      </p:stCondLst>
                      <p:childTnLst>
                        <p:par>
                          <p:cTn id="1515" fill="hold">
                            <p:stCondLst>
                              <p:cond delay="0"/>
                            </p:stCondLst>
                            <p:childTnLst>
                              <p:par>
                                <p:cTn id="1516" presetID="23" presetClass="entr" presetSubtype="16" fill="hold" grpId="0" nodeType="clickEffect">
                                  <p:stCondLst>
                                    <p:cond delay="1000"/>
                                  </p:stCondLst>
                                  <p:childTnLst>
                                    <p:set>
                                      <p:cBhvr>
                                        <p:cTn id="1517" dur="1" fill="hold">
                                          <p:stCondLst>
                                            <p:cond delay="0"/>
                                          </p:stCondLst>
                                        </p:cTn>
                                        <p:tgtEl>
                                          <p:spTgt spid="100"/>
                                        </p:tgtEl>
                                        <p:attrNameLst>
                                          <p:attrName>style.visibility</p:attrName>
                                        </p:attrNameLst>
                                      </p:cBhvr>
                                      <p:to>
                                        <p:strVal val="visible"/>
                                      </p:to>
                                    </p:set>
                                    <p:anim calcmode="lin" valueType="num">
                                      <p:cBhvr>
                                        <p:cTn id="1518" dur="1000" fill="hold"/>
                                        <p:tgtEl>
                                          <p:spTgt spid="100"/>
                                        </p:tgtEl>
                                        <p:attrNameLst>
                                          <p:attrName>ppt_w</p:attrName>
                                        </p:attrNameLst>
                                      </p:cBhvr>
                                      <p:tavLst>
                                        <p:tav tm="0">
                                          <p:val>
                                            <p:fltVal val="0"/>
                                          </p:val>
                                        </p:tav>
                                        <p:tav tm="100000">
                                          <p:val>
                                            <p:strVal val="#ppt_w"/>
                                          </p:val>
                                        </p:tav>
                                      </p:tavLst>
                                    </p:anim>
                                    <p:anim calcmode="lin" valueType="num">
                                      <p:cBhvr>
                                        <p:cTn id="1519" dur="1000" fill="hold"/>
                                        <p:tgtEl>
                                          <p:spTgt spid="100"/>
                                        </p:tgtEl>
                                        <p:attrNameLst>
                                          <p:attrName>ppt_h</p:attrName>
                                        </p:attrNameLst>
                                      </p:cBhvr>
                                      <p:tavLst>
                                        <p:tav tm="0">
                                          <p:val>
                                            <p:fltVal val="0"/>
                                          </p:val>
                                        </p:tav>
                                        <p:tav tm="100000">
                                          <p:val>
                                            <p:strVal val="#ppt_h"/>
                                          </p:val>
                                        </p:tav>
                                      </p:tavLst>
                                    </p:anim>
                                  </p:childTnLst>
                                </p:cTn>
                              </p:par>
                              <p:par>
                                <p:cTn id="1520" presetID="42" presetClass="path" presetSubtype="0" accel="50000" decel="50000" fill="hold" grpId="1" nodeType="withEffect">
                                  <p:stCondLst>
                                    <p:cond delay="1000"/>
                                  </p:stCondLst>
                                  <p:childTnLst>
                                    <p:animMotion origin="layout" path="M -0.06354 0.03727 L 0.05208 -0.26968 " pathEditMode="relative" rAng="0" ptsTypes="AA">
                                      <p:cBhvr>
                                        <p:cTn id="1521" dur="1000" spd="-100000" fill="hold"/>
                                        <p:tgtEl>
                                          <p:spTgt spid="100"/>
                                        </p:tgtEl>
                                        <p:attrNameLst>
                                          <p:attrName>ppt_x</p:attrName>
                                          <p:attrName>ppt_y</p:attrName>
                                        </p:attrNameLst>
                                      </p:cBhvr>
                                      <p:rCtr x="5799" y="-15417"/>
                                    </p:animMotion>
                                  </p:childTnLst>
                                </p:cTn>
                              </p:par>
                              <p:par>
                                <p:cTn id="1522" presetID="42" presetClass="path" presetSubtype="0" accel="50000" decel="50000" fill="hold" grpId="2" nodeType="withEffect">
                                  <p:stCondLst>
                                    <p:cond delay="0"/>
                                  </p:stCondLst>
                                  <p:childTnLst>
                                    <p:animMotion origin="layout" path="M 3.33333E-6 -1.85185E-6 L 0.07969 -0.2882 " pathEditMode="relative" rAng="0" ptsTypes="AA">
                                      <p:cBhvr>
                                        <p:cTn id="1523" dur="1000" fill="hold"/>
                                        <p:tgtEl>
                                          <p:spTgt spid="96"/>
                                        </p:tgtEl>
                                        <p:attrNameLst>
                                          <p:attrName>ppt_x</p:attrName>
                                          <p:attrName>ppt_y</p:attrName>
                                        </p:attrNameLst>
                                      </p:cBhvr>
                                      <p:rCtr x="4010" y="-14444"/>
                                    </p:animMotion>
                                  </p:childTnLst>
                                </p:cTn>
                              </p:par>
                              <p:par>
                                <p:cTn id="1524" presetID="23" presetClass="exit" presetSubtype="32" fill="hold" grpId="3" nodeType="withEffect">
                                  <p:stCondLst>
                                    <p:cond delay="0"/>
                                  </p:stCondLst>
                                  <p:childTnLst>
                                    <p:anim calcmode="lin" valueType="num">
                                      <p:cBhvr>
                                        <p:cTn id="1525" dur="1000"/>
                                        <p:tgtEl>
                                          <p:spTgt spid="96"/>
                                        </p:tgtEl>
                                        <p:attrNameLst>
                                          <p:attrName>ppt_w</p:attrName>
                                        </p:attrNameLst>
                                      </p:cBhvr>
                                      <p:tavLst>
                                        <p:tav tm="0">
                                          <p:val>
                                            <p:strVal val="ppt_w"/>
                                          </p:val>
                                        </p:tav>
                                        <p:tav tm="100000">
                                          <p:val>
                                            <p:fltVal val="0"/>
                                          </p:val>
                                        </p:tav>
                                      </p:tavLst>
                                    </p:anim>
                                    <p:anim calcmode="lin" valueType="num">
                                      <p:cBhvr>
                                        <p:cTn id="1526" dur="1000"/>
                                        <p:tgtEl>
                                          <p:spTgt spid="96"/>
                                        </p:tgtEl>
                                        <p:attrNameLst>
                                          <p:attrName>ppt_h</p:attrName>
                                        </p:attrNameLst>
                                      </p:cBhvr>
                                      <p:tavLst>
                                        <p:tav tm="0">
                                          <p:val>
                                            <p:strVal val="ppt_h"/>
                                          </p:val>
                                        </p:tav>
                                        <p:tav tm="100000">
                                          <p:val>
                                            <p:fltVal val="0"/>
                                          </p:val>
                                        </p:tav>
                                      </p:tavLst>
                                    </p:anim>
                                    <p:set>
                                      <p:cBhvr>
                                        <p:cTn id="1527" dur="1" fill="hold">
                                          <p:stCondLst>
                                            <p:cond delay="999"/>
                                          </p:stCondLst>
                                        </p:cTn>
                                        <p:tgtEl>
                                          <p:spTgt spid="96"/>
                                        </p:tgtEl>
                                        <p:attrNameLst>
                                          <p:attrName>style.visibility</p:attrName>
                                        </p:attrNameLst>
                                      </p:cBhvr>
                                      <p:to>
                                        <p:strVal val="hidden"/>
                                      </p:to>
                                    </p:set>
                                  </p:childTnLst>
                                </p:cTn>
                              </p:par>
                            </p:childTnLst>
                          </p:cTn>
                        </p:par>
                      </p:childTnLst>
                    </p:cTn>
                  </p:par>
                  <p:par>
                    <p:cTn id="1528" fill="hold">
                      <p:stCondLst>
                        <p:cond delay="indefinite"/>
                      </p:stCondLst>
                      <p:childTnLst>
                        <p:par>
                          <p:cTn id="1529" fill="hold">
                            <p:stCondLst>
                              <p:cond delay="0"/>
                            </p:stCondLst>
                            <p:childTnLst>
                              <p:par>
                                <p:cTn id="1530" presetID="42" presetClass="path" presetSubtype="0" accel="50000" decel="50000" fill="hold" grpId="2" nodeType="clickEffect">
                                  <p:stCondLst>
                                    <p:cond delay="0"/>
                                  </p:stCondLst>
                                  <p:childTnLst>
                                    <p:animMotion origin="layout" path="M -0.0592 0.03982 L 0.05208 -0.26968 " pathEditMode="relative" rAng="0" ptsTypes="AA">
                                      <p:cBhvr>
                                        <p:cTn id="1531" dur="1000" fill="hold"/>
                                        <p:tgtEl>
                                          <p:spTgt spid="100"/>
                                        </p:tgtEl>
                                        <p:attrNameLst>
                                          <p:attrName>ppt_x</p:attrName>
                                          <p:attrName>ppt_y</p:attrName>
                                        </p:attrNameLst>
                                      </p:cBhvr>
                                      <p:rCtr x="5556" y="-15532"/>
                                    </p:animMotion>
                                  </p:childTnLst>
                                </p:cTn>
                              </p:par>
                              <p:par>
                                <p:cTn id="1532" presetID="23" presetClass="exit" presetSubtype="32" fill="hold" grpId="3" nodeType="withEffect">
                                  <p:stCondLst>
                                    <p:cond delay="0"/>
                                  </p:stCondLst>
                                  <p:childTnLst>
                                    <p:anim calcmode="lin" valueType="num">
                                      <p:cBhvr>
                                        <p:cTn id="1533" dur="1000"/>
                                        <p:tgtEl>
                                          <p:spTgt spid="100"/>
                                        </p:tgtEl>
                                        <p:attrNameLst>
                                          <p:attrName>ppt_w</p:attrName>
                                        </p:attrNameLst>
                                      </p:cBhvr>
                                      <p:tavLst>
                                        <p:tav tm="0">
                                          <p:val>
                                            <p:strVal val="ppt_w"/>
                                          </p:val>
                                        </p:tav>
                                        <p:tav tm="100000">
                                          <p:val>
                                            <p:fltVal val="0"/>
                                          </p:val>
                                        </p:tav>
                                      </p:tavLst>
                                    </p:anim>
                                    <p:anim calcmode="lin" valueType="num">
                                      <p:cBhvr>
                                        <p:cTn id="1534" dur="1000"/>
                                        <p:tgtEl>
                                          <p:spTgt spid="100"/>
                                        </p:tgtEl>
                                        <p:attrNameLst>
                                          <p:attrName>ppt_h</p:attrName>
                                        </p:attrNameLst>
                                      </p:cBhvr>
                                      <p:tavLst>
                                        <p:tav tm="0">
                                          <p:val>
                                            <p:strVal val="ppt_h"/>
                                          </p:val>
                                        </p:tav>
                                        <p:tav tm="100000">
                                          <p:val>
                                            <p:fltVal val="0"/>
                                          </p:val>
                                        </p:tav>
                                      </p:tavLst>
                                    </p:anim>
                                    <p:set>
                                      <p:cBhvr>
                                        <p:cTn id="1535" dur="1" fill="hold">
                                          <p:stCondLst>
                                            <p:cond delay="999"/>
                                          </p:stCondLst>
                                        </p:cTn>
                                        <p:tgtEl>
                                          <p:spTgt spid="100"/>
                                        </p:tgtEl>
                                        <p:attrNameLst>
                                          <p:attrName>style.visibility</p:attrName>
                                        </p:attrNameLst>
                                      </p:cBhvr>
                                      <p:to>
                                        <p:strVal val="hidden"/>
                                      </p:to>
                                    </p:set>
                                  </p:childTnLst>
                                </p:cTn>
                              </p:par>
                              <p:par>
                                <p:cTn id="1536" presetID="42" presetClass="path" presetSubtype="0" accel="50000" decel="50000" fill="hold" nodeType="withEffect">
                                  <p:stCondLst>
                                    <p:cond delay="0"/>
                                  </p:stCondLst>
                                  <p:childTnLst>
                                    <p:animMotion origin="layout" path="M -2.5E-6 4.07407E-6 L -0.24895 0.20648 " pathEditMode="relative" rAng="0" ptsTypes="AA">
                                      <p:cBhvr>
                                        <p:cTn id="1537" dur="1000" fill="hold"/>
                                        <p:tgtEl>
                                          <p:spTgt spid="99"/>
                                        </p:tgtEl>
                                        <p:attrNameLst>
                                          <p:attrName>ppt_x</p:attrName>
                                          <p:attrName>ppt_y</p:attrName>
                                        </p:attrNameLst>
                                      </p:cBhvr>
                                      <p:rCtr x="-12431" y="10417"/>
                                    </p:animMotion>
                                  </p:childTnLst>
                                </p:cTn>
                              </p:par>
                              <p:par>
                                <p:cTn id="1538" presetID="23" presetClass="exit" presetSubtype="32" fill="hold" nodeType="withEffect">
                                  <p:stCondLst>
                                    <p:cond delay="0"/>
                                  </p:stCondLst>
                                  <p:childTnLst>
                                    <p:anim calcmode="lin" valueType="num">
                                      <p:cBhvr>
                                        <p:cTn id="1539" dur="1000"/>
                                        <p:tgtEl>
                                          <p:spTgt spid="99"/>
                                        </p:tgtEl>
                                        <p:attrNameLst>
                                          <p:attrName>ppt_w</p:attrName>
                                        </p:attrNameLst>
                                      </p:cBhvr>
                                      <p:tavLst>
                                        <p:tav tm="0">
                                          <p:val>
                                            <p:strVal val="ppt_w"/>
                                          </p:val>
                                        </p:tav>
                                        <p:tav tm="100000">
                                          <p:val>
                                            <p:fltVal val="0"/>
                                          </p:val>
                                        </p:tav>
                                      </p:tavLst>
                                    </p:anim>
                                    <p:anim calcmode="lin" valueType="num">
                                      <p:cBhvr>
                                        <p:cTn id="1540" dur="1000"/>
                                        <p:tgtEl>
                                          <p:spTgt spid="99"/>
                                        </p:tgtEl>
                                        <p:attrNameLst>
                                          <p:attrName>ppt_h</p:attrName>
                                        </p:attrNameLst>
                                      </p:cBhvr>
                                      <p:tavLst>
                                        <p:tav tm="0">
                                          <p:val>
                                            <p:strVal val="ppt_h"/>
                                          </p:val>
                                        </p:tav>
                                        <p:tav tm="100000">
                                          <p:val>
                                            <p:fltVal val="0"/>
                                          </p:val>
                                        </p:tav>
                                      </p:tavLst>
                                    </p:anim>
                                    <p:set>
                                      <p:cBhvr>
                                        <p:cTn id="1541" dur="1" fill="hold">
                                          <p:stCondLst>
                                            <p:cond delay="999"/>
                                          </p:stCondLst>
                                        </p:cTn>
                                        <p:tgtEl>
                                          <p:spTgt spid="99"/>
                                        </p:tgtEl>
                                        <p:attrNameLst>
                                          <p:attrName>style.visibility</p:attrName>
                                        </p:attrNameLst>
                                      </p:cBhvr>
                                      <p:to>
                                        <p:strVal val="hidden"/>
                                      </p:to>
                                    </p:set>
                                  </p:childTnLst>
                                </p:cTn>
                              </p:par>
                              <p:par>
                                <p:cTn id="1542" presetID="6" presetClass="emph" presetSubtype="0" fill="hold" nodeType="withEffect">
                                  <p:stCondLst>
                                    <p:cond delay="0"/>
                                  </p:stCondLst>
                                  <p:childTnLst>
                                    <p:animScale>
                                      <p:cBhvr>
                                        <p:cTn id="1543" dur="1000" fill="hold"/>
                                        <p:tgtEl>
                                          <p:spTgt spid="34"/>
                                        </p:tgtEl>
                                      </p:cBhvr>
                                      <p:by x="200000" y="200000"/>
                                    </p:animScale>
                                  </p:childTnLst>
                                </p:cTn>
                              </p:par>
                              <p:par>
                                <p:cTn id="1544" presetID="42" presetClass="path" presetSubtype="0" accel="50000" decel="50000" fill="hold" nodeType="withEffect">
                                  <p:stCondLst>
                                    <p:cond delay="0"/>
                                  </p:stCondLst>
                                  <p:childTnLst>
                                    <p:animMotion origin="layout" path="M -3.61111E-6 4.81481E-6 L -0.58333 -0.09561 " pathEditMode="relative" rAng="0" ptsTypes="AA">
                                      <p:cBhvr>
                                        <p:cTn id="1545" dur="1000" spd="-100000" fill="hold"/>
                                        <p:tgtEl>
                                          <p:spTgt spid="34"/>
                                        </p:tgtEl>
                                        <p:attrNameLst>
                                          <p:attrName>ppt_x</p:attrName>
                                          <p:attrName>ppt_y</p:attrName>
                                        </p:attrNameLst>
                                      </p:cBhvr>
                                      <p:rCtr x="-29167" y="-4792"/>
                                    </p:animMotion>
                                  </p:childTnLst>
                                </p:cTn>
                              </p:par>
                              <p:par>
                                <p:cTn id="1546" presetID="23" presetClass="entr" presetSubtype="16" fill="hold" grpId="0" nodeType="withEffect">
                                  <p:stCondLst>
                                    <p:cond delay="750"/>
                                  </p:stCondLst>
                                  <p:childTnLst>
                                    <p:set>
                                      <p:cBhvr>
                                        <p:cTn id="1547" dur="1" fill="hold">
                                          <p:stCondLst>
                                            <p:cond delay="0"/>
                                          </p:stCondLst>
                                        </p:cTn>
                                        <p:tgtEl>
                                          <p:spTgt spid="186"/>
                                        </p:tgtEl>
                                        <p:attrNameLst>
                                          <p:attrName>style.visibility</p:attrName>
                                        </p:attrNameLst>
                                      </p:cBhvr>
                                      <p:to>
                                        <p:strVal val="visible"/>
                                      </p:to>
                                    </p:set>
                                    <p:anim calcmode="lin" valueType="num">
                                      <p:cBhvr>
                                        <p:cTn id="1548" dur="1000" fill="hold"/>
                                        <p:tgtEl>
                                          <p:spTgt spid="186"/>
                                        </p:tgtEl>
                                        <p:attrNameLst>
                                          <p:attrName>ppt_w</p:attrName>
                                        </p:attrNameLst>
                                      </p:cBhvr>
                                      <p:tavLst>
                                        <p:tav tm="0">
                                          <p:val>
                                            <p:fltVal val="0"/>
                                          </p:val>
                                        </p:tav>
                                        <p:tav tm="100000">
                                          <p:val>
                                            <p:strVal val="#ppt_w"/>
                                          </p:val>
                                        </p:tav>
                                      </p:tavLst>
                                    </p:anim>
                                    <p:anim calcmode="lin" valueType="num">
                                      <p:cBhvr>
                                        <p:cTn id="1549" dur="1000" fill="hold"/>
                                        <p:tgtEl>
                                          <p:spTgt spid="186"/>
                                        </p:tgtEl>
                                        <p:attrNameLst>
                                          <p:attrName>ppt_h</p:attrName>
                                        </p:attrNameLst>
                                      </p:cBhvr>
                                      <p:tavLst>
                                        <p:tav tm="0">
                                          <p:val>
                                            <p:fltVal val="0"/>
                                          </p:val>
                                        </p:tav>
                                        <p:tav tm="100000">
                                          <p:val>
                                            <p:strVal val="#ppt_h"/>
                                          </p:val>
                                        </p:tav>
                                      </p:tavLst>
                                    </p:anim>
                                  </p:childTnLst>
                                </p:cTn>
                              </p:par>
                              <p:par>
                                <p:cTn id="1550" presetID="42" presetClass="path" presetSubtype="0" accel="50000" decel="50000" fill="hold" grpId="1" nodeType="withEffect">
                                  <p:stCondLst>
                                    <p:cond delay="750"/>
                                  </p:stCondLst>
                                  <p:childTnLst>
                                    <p:animMotion origin="layout" path="M 0 -4.07407E-6 L 0.09636 -0.27292 " pathEditMode="relative" rAng="0" ptsTypes="AA">
                                      <p:cBhvr>
                                        <p:cTn id="1551" dur="1000" spd="-100000" fill="hold"/>
                                        <p:tgtEl>
                                          <p:spTgt spid="186"/>
                                        </p:tgtEl>
                                        <p:attrNameLst>
                                          <p:attrName>ppt_x</p:attrName>
                                          <p:attrName>ppt_y</p:attrName>
                                        </p:attrNameLst>
                                      </p:cBhvr>
                                      <p:rCtr x="4844" y="-13681"/>
                                    </p:animMotion>
                                  </p:childTnLst>
                                </p:cTn>
                              </p:par>
                            </p:childTnLst>
                          </p:cTn>
                        </p:par>
                        <p:par>
                          <p:cTn id="1552" fill="hold">
                            <p:stCondLst>
                              <p:cond delay="1750"/>
                            </p:stCondLst>
                            <p:childTnLst>
                              <p:par>
                                <p:cTn id="1553" presetID="9" presetClass="entr" presetSubtype="0" fill="hold" nodeType="afterEffect">
                                  <p:stCondLst>
                                    <p:cond delay="500"/>
                                  </p:stCondLst>
                                  <p:childTnLst>
                                    <p:set>
                                      <p:cBhvr>
                                        <p:cTn id="1554" dur="1" fill="hold">
                                          <p:stCondLst>
                                            <p:cond delay="0"/>
                                          </p:stCondLst>
                                        </p:cTn>
                                        <p:tgtEl>
                                          <p:spTgt spid="73"/>
                                        </p:tgtEl>
                                        <p:attrNameLst>
                                          <p:attrName>style.visibility</p:attrName>
                                        </p:attrNameLst>
                                      </p:cBhvr>
                                      <p:to>
                                        <p:strVal val="visible"/>
                                      </p:to>
                                    </p:set>
                                    <p:animEffect transition="in" filter="dissolve">
                                      <p:cBhvr>
                                        <p:cTn id="1555" dur="1250"/>
                                        <p:tgtEl>
                                          <p:spTgt spid="73"/>
                                        </p:tgtEl>
                                      </p:cBhvr>
                                    </p:animEffect>
                                  </p:childTnLst>
                                </p:cTn>
                              </p:par>
                            </p:childTnLst>
                          </p:cTn>
                        </p:par>
                        <p:par>
                          <p:cTn id="1556" fill="hold">
                            <p:stCondLst>
                              <p:cond delay="3500"/>
                            </p:stCondLst>
                            <p:childTnLst>
                              <p:par>
                                <p:cTn id="1557" presetID="1" presetClass="exit" presetSubtype="0" fill="hold" nodeType="afterEffect">
                                  <p:stCondLst>
                                    <p:cond delay="0"/>
                                  </p:stCondLst>
                                  <p:childTnLst>
                                    <p:set>
                                      <p:cBhvr>
                                        <p:cTn id="1558" dur="1" fill="hold">
                                          <p:stCondLst>
                                            <p:cond delay="0"/>
                                          </p:stCondLst>
                                        </p:cTn>
                                        <p:tgtEl>
                                          <p:spTgt spid="34"/>
                                        </p:tgtEl>
                                        <p:attrNameLst>
                                          <p:attrName>style.visibility</p:attrName>
                                        </p:attrNameLst>
                                      </p:cBhvr>
                                      <p:to>
                                        <p:strVal val="hidden"/>
                                      </p:to>
                                    </p:set>
                                  </p:childTnLst>
                                </p:cTn>
                              </p:par>
                            </p:childTnLst>
                          </p:cTn>
                        </p:par>
                      </p:childTnLst>
                    </p:cTn>
                  </p:par>
                  <p:par>
                    <p:cTn id="1559" fill="hold">
                      <p:stCondLst>
                        <p:cond delay="indefinite"/>
                      </p:stCondLst>
                      <p:childTnLst>
                        <p:par>
                          <p:cTn id="1560" fill="hold">
                            <p:stCondLst>
                              <p:cond delay="0"/>
                            </p:stCondLst>
                            <p:childTnLst>
                              <p:par>
                                <p:cTn id="1561" presetID="42" presetClass="path" presetSubtype="0" accel="50000" decel="50000" fill="hold" grpId="2" nodeType="clickEffect">
                                  <p:stCondLst>
                                    <p:cond delay="0"/>
                                  </p:stCondLst>
                                  <p:childTnLst>
                                    <p:animMotion origin="layout" path="M 0 -4.07407E-6 L 0.09636 -0.27292 " pathEditMode="relative" rAng="0" ptsTypes="AA">
                                      <p:cBhvr>
                                        <p:cTn id="1562" dur="1000" fill="hold"/>
                                        <p:tgtEl>
                                          <p:spTgt spid="186"/>
                                        </p:tgtEl>
                                        <p:attrNameLst>
                                          <p:attrName>ppt_x</p:attrName>
                                          <p:attrName>ppt_y</p:attrName>
                                        </p:attrNameLst>
                                      </p:cBhvr>
                                      <p:rCtr x="4844" y="-13681"/>
                                    </p:animMotion>
                                  </p:childTnLst>
                                </p:cTn>
                              </p:par>
                              <p:par>
                                <p:cTn id="1563" presetID="23" presetClass="exit" presetSubtype="32" fill="hold" grpId="3" nodeType="withEffect">
                                  <p:stCondLst>
                                    <p:cond delay="0"/>
                                  </p:stCondLst>
                                  <p:childTnLst>
                                    <p:anim calcmode="lin" valueType="num">
                                      <p:cBhvr>
                                        <p:cTn id="1564" dur="1000"/>
                                        <p:tgtEl>
                                          <p:spTgt spid="186"/>
                                        </p:tgtEl>
                                        <p:attrNameLst>
                                          <p:attrName>ppt_w</p:attrName>
                                        </p:attrNameLst>
                                      </p:cBhvr>
                                      <p:tavLst>
                                        <p:tav tm="0">
                                          <p:val>
                                            <p:strVal val="ppt_w"/>
                                          </p:val>
                                        </p:tav>
                                        <p:tav tm="100000">
                                          <p:val>
                                            <p:fltVal val="0"/>
                                          </p:val>
                                        </p:tav>
                                      </p:tavLst>
                                    </p:anim>
                                    <p:anim calcmode="lin" valueType="num">
                                      <p:cBhvr>
                                        <p:cTn id="1565" dur="1000"/>
                                        <p:tgtEl>
                                          <p:spTgt spid="186"/>
                                        </p:tgtEl>
                                        <p:attrNameLst>
                                          <p:attrName>ppt_h</p:attrName>
                                        </p:attrNameLst>
                                      </p:cBhvr>
                                      <p:tavLst>
                                        <p:tav tm="0">
                                          <p:val>
                                            <p:strVal val="ppt_h"/>
                                          </p:val>
                                        </p:tav>
                                        <p:tav tm="100000">
                                          <p:val>
                                            <p:fltVal val="0"/>
                                          </p:val>
                                        </p:tav>
                                      </p:tavLst>
                                    </p:anim>
                                    <p:set>
                                      <p:cBhvr>
                                        <p:cTn id="1566" dur="1" fill="hold">
                                          <p:stCondLst>
                                            <p:cond delay="999"/>
                                          </p:stCondLst>
                                        </p:cTn>
                                        <p:tgtEl>
                                          <p:spTgt spid="186"/>
                                        </p:tgtEl>
                                        <p:attrNameLst>
                                          <p:attrName>style.visibility</p:attrName>
                                        </p:attrNameLst>
                                      </p:cBhvr>
                                      <p:to>
                                        <p:strVal val="hidden"/>
                                      </p:to>
                                    </p:set>
                                  </p:childTnLst>
                                </p:cTn>
                              </p:par>
                              <p:par>
                                <p:cTn id="1567" presetID="6" presetClass="emph" presetSubtype="0" fill="hold" nodeType="withEffect">
                                  <p:stCondLst>
                                    <p:cond delay="0"/>
                                  </p:stCondLst>
                                  <p:childTnLst>
                                    <p:animScale>
                                      <p:cBhvr>
                                        <p:cTn id="1568" dur="1000" fill="hold"/>
                                        <p:tgtEl>
                                          <p:spTgt spid="73"/>
                                        </p:tgtEl>
                                      </p:cBhvr>
                                      <p:by x="60000" y="60000"/>
                                    </p:animScale>
                                  </p:childTnLst>
                                </p:cTn>
                              </p:par>
                              <p:par>
                                <p:cTn id="1569" presetID="42" presetClass="path" presetSubtype="0" accel="50000" decel="50000" fill="hold" nodeType="withEffect">
                                  <p:stCondLst>
                                    <p:cond delay="0"/>
                                  </p:stCondLst>
                                  <p:childTnLst>
                                    <p:animMotion origin="layout" path="M -3.61111E-6 1.85185E-6 L -0.59895 -0.09375 " pathEditMode="relative" rAng="0" ptsTypes="AA">
                                      <p:cBhvr>
                                        <p:cTn id="1570" dur="1000" fill="hold"/>
                                        <p:tgtEl>
                                          <p:spTgt spid="73"/>
                                        </p:tgtEl>
                                        <p:attrNameLst>
                                          <p:attrName>ppt_x</p:attrName>
                                          <p:attrName>ppt_y</p:attrName>
                                        </p:attrNameLst>
                                      </p:cBhvr>
                                      <p:rCtr x="-29948" y="-4699"/>
                                    </p:animMotion>
                                  </p:childTnLst>
                                </p:cTn>
                              </p:par>
                            </p:childTnLst>
                          </p:cTn>
                        </p:par>
                        <p:par>
                          <p:cTn id="1571" fill="hold">
                            <p:stCondLst>
                              <p:cond delay="1000"/>
                            </p:stCondLst>
                            <p:childTnLst>
                              <p:par>
                                <p:cTn id="1572" presetID="23" presetClass="entr" presetSubtype="16" fill="hold" nodeType="afterEffect">
                                  <p:stCondLst>
                                    <p:cond delay="0"/>
                                  </p:stCondLst>
                                  <p:childTnLst>
                                    <p:set>
                                      <p:cBhvr>
                                        <p:cTn id="1573" dur="1" fill="hold">
                                          <p:stCondLst>
                                            <p:cond delay="0"/>
                                          </p:stCondLst>
                                        </p:cTn>
                                        <p:tgtEl>
                                          <p:spTgt spid="103"/>
                                        </p:tgtEl>
                                        <p:attrNameLst>
                                          <p:attrName>style.visibility</p:attrName>
                                        </p:attrNameLst>
                                      </p:cBhvr>
                                      <p:to>
                                        <p:strVal val="visible"/>
                                      </p:to>
                                    </p:set>
                                    <p:anim calcmode="lin" valueType="num">
                                      <p:cBhvr>
                                        <p:cTn id="1574" dur="1000" fill="hold"/>
                                        <p:tgtEl>
                                          <p:spTgt spid="103"/>
                                        </p:tgtEl>
                                        <p:attrNameLst>
                                          <p:attrName>ppt_w</p:attrName>
                                        </p:attrNameLst>
                                      </p:cBhvr>
                                      <p:tavLst>
                                        <p:tav tm="0">
                                          <p:val>
                                            <p:fltVal val="0"/>
                                          </p:val>
                                        </p:tav>
                                        <p:tav tm="100000">
                                          <p:val>
                                            <p:strVal val="#ppt_w"/>
                                          </p:val>
                                        </p:tav>
                                      </p:tavLst>
                                    </p:anim>
                                    <p:anim calcmode="lin" valueType="num">
                                      <p:cBhvr>
                                        <p:cTn id="1575" dur="1000" fill="hold"/>
                                        <p:tgtEl>
                                          <p:spTgt spid="103"/>
                                        </p:tgtEl>
                                        <p:attrNameLst>
                                          <p:attrName>ppt_h</p:attrName>
                                        </p:attrNameLst>
                                      </p:cBhvr>
                                      <p:tavLst>
                                        <p:tav tm="0">
                                          <p:val>
                                            <p:fltVal val="0"/>
                                          </p:val>
                                        </p:tav>
                                        <p:tav tm="100000">
                                          <p:val>
                                            <p:strVal val="#ppt_h"/>
                                          </p:val>
                                        </p:tav>
                                      </p:tavLst>
                                    </p:anim>
                                  </p:childTnLst>
                                </p:cTn>
                              </p:par>
                              <p:par>
                                <p:cTn id="1576" presetID="23" presetClass="entr" presetSubtype="16" fill="hold" grpId="0" nodeType="withEffect">
                                  <p:stCondLst>
                                    <p:cond delay="0"/>
                                  </p:stCondLst>
                                  <p:childTnLst>
                                    <p:set>
                                      <p:cBhvr>
                                        <p:cTn id="1577" dur="1" fill="hold">
                                          <p:stCondLst>
                                            <p:cond delay="0"/>
                                          </p:stCondLst>
                                        </p:cTn>
                                        <p:tgtEl>
                                          <p:spTgt spid="101"/>
                                        </p:tgtEl>
                                        <p:attrNameLst>
                                          <p:attrName>style.visibility</p:attrName>
                                        </p:attrNameLst>
                                      </p:cBhvr>
                                      <p:to>
                                        <p:strVal val="visible"/>
                                      </p:to>
                                    </p:set>
                                    <p:anim calcmode="lin" valueType="num">
                                      <p:cBhvr>
                                        <p:cTn id="1578" dur="1000" fill="hold"/>
                                        <p:tgtEl>
                                          <p:spTgt spid="101"/>
                                        </p:tgtEl>
                                        <p:attrNameLst>
                                          <p:attrName>ppt_w</p:attrName>
                                        </p:attrNameLst>
                                      </p:cBhvr>
                                      <p:tavLst>
                                        <p:tav tm="0">
                                          <p:val>
                                            <p:fltVal val="0"/>
                                          </p:val>
                                        </p:tav>
                                        <p:tav tm="100000">
                                          <p:val>
                                            <p:strVal val="#ppt_w"/>
                                          </p:val>
                                        </p:tav>
                                      </p:tavLst>
                                    </p:anim>
                                    <p:anim calcmode="lin" valueType="num">
                                      <p:cBhvr>
                                        <p:cTn id="1579" dur="1000" fill="hold"/>
                                        <p:tgtEl>
                                          <p:spTgt spid="101"/>
                                        </p:tgtEl>
                                        <p:attrNameLst>
                                          <p:attrName>ppt_h</p:attrName>
                                        </p:attrNameLst>
                                      </p:cBhvr>
                                      <p:tavLst>
                                        <p:tav tm="0">
                                          <p:val>
                                            <p:fltVal val="0"/>
                                          </p:val>
                                        </p:tav>
                                        <p:tav tm="100000">
                                          <p:val>
                                            <p:strVal val="#ppt_h"/>
                                          </p:val>
                                        </p:tav>
                                      </p:tavLst>
                                    </p:anim>
                                  </p:childTnLst>
                                </p:cTn>
                              </p:par>
                              <p:par>
                                <p:cTn id="1580" presetID="42" presetClass="path" presetSubtype="0" accel="50000" decel="50000" fill="hold" grpId="1" nodeType="withEffect">
                                  <p:stCondLst>
                                    <p:cond delay="0"/>
                                  </p:stCondLst>
                                  <p:childTnLst>
                                    <p:animMotion origin="layout" path="M -1.38889E-6 3.7037E-7 L 0.08715 -0.25972 " pathEditMode="relative" rAng="0" ptsTypes="AA">
                                      <p:cBhvr>
                                        <p:cTn id="1581" dur="1000" spd="-100000" fill="hold"/>
                                        <p:tgtEl>
                                          <p:spTgt spid="101"/>
                                        </p:tgtEl>
                                        <p:attrNameLst>
                                          <p:attrName>ppt_x</p:attrName>
                                          <p:attrName>ppt_y</p:attrName>
                                        </p:attrNameLst>
                                      </p:cBhvr>
                                      <p:rCtr x="4323" y="-12894"/>
                                    </p:animMotion>
                                  </p:childTnLst>
                                </p:cTn>
                              </p:par>
                              <p:par>
                                <p:cTn id="1582" presetID="42" presetClass="path" presetSubtype="0" accel="50000" decel="50000" fill="hold" nodeType="withEffect">
                                  <p:stCondLst>
                                    <p:cond delay="0"/>
                                  </p:stCondLst>
                                  <p:childTnLst>
                                    <p:animMotion origin="layout" path="M -3.61111E-6 4.81481E-6 L -0.25382 0.26597 " pathEditMode="relative" rAng="0" ptsTypes="AA">
                                      <p:cBhvr>
                                        <p:cTn id="1583" dur="1000" spd="-100000" fill="hold"/>
                                        <p:tgtEl>
                                          <p:spTgt spid="103"/>
                                        </p:tgtEl>
                                        <p:attrNameLst>
                                          <p:attrName>ppt_x</p:attrName>
                                          <p:attrName>ppt_y</p:attrName>
                                        </p:attrNameLst>
                                      </p:cBhvr>
                                      <p:rCtr x="-12674" y="13264"/>
                                    </p:animMotion>
                                  </p:childTnLst>
                                </p:cTn>
                              </p:par>
                            </p:childTnLst>
                          </p:cTn>
                        </p:par>
                      </p:childTnLst>
                    </p:cTn>
                  </p:par>
                  <p:par>
                    <p:cTn id="1584" fill="hold">
                      <p:stCondLst>
                        <p:cond delay="indefinite"/>
                      </p:stCondLst>
                      <p:childTnLst>
                        <p:par>
                          <p:cTn id="1585" fill="hold">
                            <p:stCondLst>
                              <p:cond delay="0"/>
                            </p:stCondLst>
                            <p:childTnLst>
                              <p:par>
                                <p:cTn id="1586" presetID="8" presetClass="emph" presetSubtype="0" fill="hold" grpId="1" nodeType="clickEffect">
                                  <p:stCondLst>
                                    <p:cond delay="0"/>
                                  </p:stCondLst>
                                  <p:childTnLst>
                                    <p:animRot by="-5400000">
                                      <p:cBhvr>
                                        <p:cTn id="1587" dur="1000" fill="hold"/>
                                        <p:tgtEl>
                                          <p:spTgt spid="58"/>
                                        </p:tgtEl>
                                        <p:attrNameLst>
                                          <p:attrName>r</p:attrName>
                                        </p:attrNameLst>
                                      </p:cBhvr>
                                    </p:animRot>
                                  </p:childTnLst>
                                </p:cTn>
                              </p:par>
                              <p:par>
                                <p:cTn id="1588" presetID="6" presetClass="emph" presetSubtype="0" fill="hold" grpId="2" nodeType="withEffect">
                                  <p:stCondLst>
                                    <p:cond delay="0"/>
                                  </p:stCondLst>
                                  <p:childTnLst>
                                    <p:animScale>
                                      <p:cBhvr>
                                        <p:cTn id="1589" dur="1000" fill="hold"/>
                                        <p:tgtEl>
                                          <p:spTgt spid="58"/>
                                        </p:tgtEl>
                                      </p:cBhvr>
                                      <p:by x="30000" y="30000"/>
                                    </p:animScale>
                                  </p:childTnLst>
                                </p:cTn>
                              </p:par>
                              <p:par>
                                <p:cTn id="1590" presetID="6" presetClass="emph" presetSubtype="0" fill="hold" nodeType="withEffect">
                                  <p:stCondLst>
                                    <p:cond delay="0"/>
                                  </p:stCondLst>
                                  <p:childTnLst>
                                    <p:animScale>
                                      <p:cBhvr>
                                        <p:cTn id="1591" dur="1000" fill="hold"/>
                                        <p:tgtEl>
                                          <p:spTgt spid="103"/>
                                        </p:tgtEl>
                                      </p:cBhvr>
                                      <p:by x="15000" y="15000"/>
                                    </p:animScale>
                                  </p:childTnLst>
                                </p:cTn>
                              </p:par>
                              <p:par>
                                <p:cTn id="1592" presetID="42" presetClass="path" presetSubtype="0" accel="50000" decel="50000" fill="hold" grpId="2" nodeType="withEffect">
                                  <p:stCondLst>
                                    <p:cond delay="0"/>
                                  </p:stCondLst>
                                  <p:childTnLst>
                                    <p:animMotion origin="layout" path="M -1.38889E-6 3.7037E-7 L 0.00556 -0.30532 " pathEditMode="relative" rAng="0" ptsTypes="AA">
                                      <p:cBhvr>
                                        <p:cTn id="1593" dur="1000" fill="hold"/>
                                        <p:tgtEl>
                                          <p:spTgt spid="101"/>
                                        </p:tgtEl>
                                        <p:attrNameLst>
                                          <p:attrName>ppt_x</p:attrName>
                                          <p:attrName>ppt_y</p:attrName>
                                        </p:attrNameLst>
                                      </p:cBhvr>
                                      <p:rCtr x="278" y="-15278"/>
                                    </p:animMotion>
                                  </p:childTnLst>
                                </p:cTn>
                              </p:par>
                              <p:par>
                                <p:cTn id="1594" presetID="42" presetClass="path" presetSubtype="0" accel="50000" decel="50000" fill="hold" nodeType="withEffect">
                                  <p:stCondLst>
                                    <p:cond delay="0"/>
                                  </p:stCondLst>
                                  <p:childTnLst>
                                    <p:animMotion origin="layout" path="M -3.61111E-6 4.81481E-6 L -0.3342 0.14884 " pathEditMode="relative" rAng="0" ptsTypes="AA">
                                      <p:cBhvr>
                                        <p:cTn id="1595" dur="1000" fill="hold"/>
                                        <p:tgtEl>
                                          <p:spTgt spid="103"/>
                                        </p:tgtEl>
                                        <p:attrNameLst>
                                          <p:attrName>ppt_x</p:attrName>
                                          <p:attrName>ppt_y</p:attrName>
                                        </p:attrNameLst>
                                      </p:cBhvr>
                                      <p:rCtr x="-16719" y="7431"/>
                                    </p:animMotion>
                                  </p:childTnLst>
                                </p:cTn>
                              </p:par>
                              <p:par>
                                <p:cTn id="1596" presetID="42" presetClass="path" presetSubtype="0" accel="50000" decel="50000" fill="hold" grpId="3" nodeType="withEffect">
                                  <p:stCondLst>
                                    <p:cond delay="0"/>
                                  </p:stCondLst>
                                  <p:childTnLst>
                                    <p:animMotion origin="layout" path="M -4.16667E-6 2.59259E-6 L -0.07534 -0.05648 " pathEditMode="relative" rAng="0" ptsTypes="AA">
                                      <p:cBhvr>
                                        <p:cTn id="1597" dur="1000" fill="hold"/>
                                        <p:tgtEl>
                                          <p:spTgt spid="58"/>
                                        </p:tgtEl>
                                        <p:attrNameLst>
                                          <p:attrName>ppt_x</p:attrName>
                                          <p:attrName>ppt_y</p:attrName>
                                        </p:attrNameLst>
                                      </p:cBhvr>
                                      <p:rCtr x="-3767" y="-2824"/>
                                    </p:animMotion>
                                  </p:childTnLst>
                                </p:cTn>
                              </p:par>
                              <p:par>
                                <p:cTn id="1598" presetID="23" presetClass="exit" presetSubtype="32" fill="hold" grpId="3" nodeType="withEffect">
                                  <p:stCondLst>
                                    <p:cond delay="0"/>
                                  </p:stCondLst>
                                  <p:childTnLst>
                                    <p:anim calcmode="lin" valueType="num">
                                      <p:cBhvr>
                                        <p:cTn id="1599" dur="1000"/>
                                        <p:tgtEl>
                                          <p:spTgt spid="101"/>
                                        </p:tgtEl>
                                        <p:attrNameLst>
                                          <p:attrName>ppt_w</p:attrName>
                                        </p:attrNameLst>
                                      </p:cBhvr>
                                      <p:tavLst>
                                        <p:tav tm="0">
                                          <p:val>
                                            <p:strVal val="ppt_w"/>
                                          </p:val>
                                        </p:tav>
                                        <p:tav tm="100000">
                                          <p:val>
                                            <p:fltVal val="0"/>
                                          </p:val>
                                        </p:tav>
                                      </p:tavLst>
                                    </p:anim>
                                    <p:anim calcmode="lin" valueType="num">
                                      <p:cBhvr>
                                        <p:cTn id="1600" dur="1000"/>
                                        <p:tgtEl>
                                          <p:spTgt spid="101"/>
                                        </p:tgtEl>
                                        <p:attrNameLst>
                                          <p:attrName>ppt_h</p:attrName>
                                        </p:attrNameLst>
                                      </p:cBhvr>
                                      <p:tavLst>
                                        <p:tav tm="0">
                                          <p:val>
                                            <p:strVal val="ppt_h"/>
                                          </p:val>
                                        </p:tav>
                                        <p:tav tm="100000">
                                          <p:val>
                                            <p:fltVal val="0"/>
                                          </p:val>
                                        </p:tav>
                                      </p:tavLst>
                                    </p:anim>
                                    <p:set>
                                      <p:cBhvr>
                                        <p:cTn id="1601" dur="1" fill="hold">
                                          <p:stCondLst>
                                            <p:cond delay="999"/>
                                          </p:stCondLst>
                                        </p:cTn>
                                        <p:tgtEl>
                                          <p:spTgt spid="101"/>
                                        </p:tgtEl>
                                        <p:attrNameLst>
                                          <p:attrName>style.visibility</p:attrName>
                                        </p:attrNameLst>
                                      </p:cBhvr>
                                      <p:to>
                                        <p:strVal val="hidden"/>
                                      </p:to>
                                    </p:set>
                                  </p:childTnLst>
                                </p:cTn>
                              </p:par>
                            </p:childTnLst>
                          </p:cTn>
                        </p:par>
                        <p:par>
                          <p:cTn id="1602" fill="hold">
                            <p:stCondLst>
                              <p:cond delay="1000"/>
                            </p:stCondLst>
                            <p:childTnLst>
                              <p:par>
                                <p:cTn id="1603" presetID="12" presetClass="entr" presetSubtype="8" fill="hold" grpId="0" nodeType="afterEffect">
                                  <p:stCondLst>
                                    <p:cond delay="0"/>
                                  </p:stCondLst>
                                  <p:childTnLst>
                                    <p:set>
                                      <p:cBhvr>
                                        <p:cTn id="1604" dur="1" fill="hold">
                                          <p:stCondLst>
                                            <p:cond delay="0"/>
                                          </p:stCondLst>
                                        </p:cTn>
                                        <p:tgtEl>
                                          <p:spTgt spid="59"/>
                                        </p:tgtEl>
                                        <p:attrNameLst>
                                          <p:attrName>style.visibility</p:attrName>
                                        </p:attrNameLst>
                                      </p:cBhvr>
                                      <p:to>
                                        <p:strVal val="visible"/>
                                      </p:to>
                                    </p:set>
                                    <p:anim calcmode="lin" valueType="num">
                                      <p:cBhvr additive="base">
                                        <p:cTn id="1605" dur="500"/>
                                        <p:tgtEl>
                                          <p:spTgt spid="59"/>
                                        </p:tgtEl>
                                        <p:attrNameLst>
                                          <p:attrName>ppt_x</p:attrName>
                                        </p:attrNameLst>
                                      </p:cBhvr>
                                      <p:tavLst>
                                        <p:tav tm="0">
                                          <p:val>
                                            <p:strVal val="#ppt_x-#ppt_w*1.125000"/>
                                          </p:val>
                                        </p:tav>
                                        <p:tav tm="100000">
                                          <p:val>
                                            <p:strVal val="#ppt_x"/>
                                          </p:val>
                                        </p:tav>
                                      </p:tavLst>
                                    </p:anim>
                                    <p:animEffect transition="in" filter="wipe(right)">
                                      <p:cBhvr>
                                        <p:cTn id="1606" dur="500"/>
                                        <p:tgtEl>
                                          <p:spTgt spid="59"/>
                                        </p:tgtEl>
                                      </p:cBhvr>
                                    </p:animEffect>
                                  </p:childTnLst>
                                </p:cTn>
                              </p:par>
                              <p:par>
                                <p:cTn id="1607" presetID="23" presetClass="entr" presetSubtype="16" fill="hold" nodeType="withEffect">
                                  <p:stCondLst>
                                    <p:cond delay="500"/>
                                  </p:stCondLst>
                                  <p:childTnLst>
                                    <p:set>
                                      <p:cBhvr>
                                        <p:cTn id="1608" dur="1" fill="hold">
                                          <p:stCondLst>
                                            <p:cond delay="0"/>
                                          </p:stCondLst>
                                        </p:cTn>
                                        <p:tgtEl>
                                          <p:spTgt spid="106"/>
                                        </p:tgtEl>
                                        <p:attrNameLst>
                                          <p:attrName>style.visibility</p:attrName>
                                        </p:attrNameLst>
                                      </p:cBhvr>
                                      <p:to>
                                        <p:strVal val="visible"/>
                                      </p:to>
                                    </p:set>
                                    <p:anim calcmode="lin" valueType="num">
                                      <p:cBhvr>
                                        <p:cTn id="1609" dur="1000" fill="hold"/>
                                        <p:tgtEl>
                                          <p:spTgt spid="106"/>
                                        </p:tgtEl>
                                        <p:attrNameLst>
                                          <p:attrName>ppt_w</p:attrName>
                                        </p:attrNameLst>
                                      </p:cBhvr>
                                      <p:tavLst>
                                        <p:tav tm="0">
                                          <p:val>
                                            <p:fltVal val="0"/>
                                          </p:val>
                                        </p:tav>
                                        <p:tav tm="100000">
                                          <p:val>
                                            <p:strVal val="#ppt_w"/>
                                          </p:val>
                                        </p:tav>
                                      </p:tavLst>
                                    </p:anim>
                                    <p:anim calcmode="lin" valueType="num">
                                      <p:cBhvr>
                                        <p:cTn id="1610" dur="1000" fill="hold"/>
                                        <p:tgtEl>
                                          <p:spTgt spid="106"/>
                                        </p:tgtEl>
                                        <p:attrNameLst>
                                          <p:attrName>ppt_h</p:attrName>
                                        </p:attrNameLst>
                                      </p:cBhvr>
                                      <p:tavLst>
                                        <p:tav tm="0">
                                          <p:val>
                                            <p:fltVal val="0"/>
                                          </p:val>
                                        </p:tav>
                                        <p:tav tm="100000">
                                          <p:val>
                                            <p:strVal val="#ppt_h"/>
                                          </p:val>
                                        </p:tav>
                                      </p:tavLst>
                                    </p:anim>
                                  </p:childTnLst>
                                </p:cTn>
                              </p:par>
                              <p:par>
                                <p:cTn id="1611" presetID="23" presetClass="entr" presetSubtype="16" fill="hold" grpId="0" nodeType="withEffect">
                                  <p:stCondLst>
                                    <p:cond delay="500"/>
                                  </p:stCondLst>
                                  <p:childTnLst>
                                    <p:set>
                                      <p:cBhvr>
                                        <p:cTn id="1612" dur="1" fill="hold">
                                          <p:stCondLst>
                                            <p:cond delay="0"/>
                                          </p:stCondLst>
                                        </p:cTn>
                                        <p:tgtEl>
                                          <p:spTgt spid="104"/>
                                        </p:tgtEl>
                                        <p:attrNameLst>
                                          <p:attrName>style.visibility</p:attrName>
                                        </p:attrNameLst>
                                      </p:cBhvr>
                                      <p:to>
                                        <p:strVal val="visible"/>
                                      </p:to>
                                    </p:set>
                                    <p:anim calcmode="lin" valueType="num">
                                      <p:cBhvr>
                                        <p:cTn id="1613" dur="1000" fill="hold"/>
                                        <p:tgtEl>
                                          <p:spTgt spid="104"/>
                                        </p:tgtEl>
                                        <p:attrNameLst>
                                          <p:attrName>ppt_w</p:attrName>
                                        </p:attrNameLst>
                                      </p:cBhvr>
                                      <p:tavLst>
                                        <p:tav tm="0">
                                          <p:val>
                                            <p:fltVal val="0"/>
                                          </p:val>
                                        </p:tav>
                                        <p:tav tm="100000">
                                          <p:val>
                                            <p:strVal val="#ppt_w"/>
                                          </p:val>
                                        </p:tav>
                                      </p:tavLst>
                                    </p:anim>
                                    <p:anim calcmode="lin" valueType="num">
                                      <p:cBhvr>
                                        <p:cTn id="1614" dur="1000" fill="hold"/>
                                        <p:tgtEl>
                                          <p:spTgt spid="104"/>
                                        </p:tgtEl>
                                        <p:attrNameLst>
                                          <p:attrName>ppt_h</p:attrName>
                                        </p:attrNameLst>
                                      </p:cBhvr>
                                      <p:tavLst>
                                        <p:tav tm="0">
                                          <p:val>
                                            <p:fltVal val="0"/>
                                          </p:val>
                                        </p:tav>
                                        <p:tav tm="100000">
                                          <p:val>
                                            <p:strVal val="#ppt_h"/>
                                          </p:val>
                                        </p:tav>
                                      </p:tavLst>
                                    </p:anim>
                                  </p:childTnLst>
                                </p:cTn>
                              </p:par>
                              <p:par>
                                <p:cTn id="1615" presetID="42" presetClass="path" presetSubtype="0" accel="50000" decel="50000" fill="hold" grpId="1" nodeType="withEffect">
                                  <p:stCondLst>
                                    <p:cond delay="500"/>
                                  </p:stCondLst>
                                  <p:childTnLst>
                                    <p:animMotion origin="layout" path="M 4.16667E-6 -3.7037E-6 L 0.10209 -0.27871 " pathEditMode="relative" rAng="0" ptsTypes="AA">
                                      <p:cBhvr>
                                        <p:cTn id="1616" dur="1000" spd="-100000" fill="hold"/>
                                        <p:tgtEl>
                                          <p:spTgt spid="104"/>
                                        </p:tgtEl>
                                        <p:attrNameLst>
                                          <p:attrName>ppt_x</p:attrName>
                                          <p:attrName>ppt_y</p:attrName>
                                        </p:attrNameLst>
                                      </p:cBhvr>
                                      <p:rCtr x="5069" y="-13935"/>
                                    </p:animMotion>
                                  </p:childTnLst>
                                </p:cTn>
                              </p:par>
                              <p:par>
                                <p:cTn id="1617" presetID="42" presetClass="path" presetSubtype="0" accel="50000" decel="50000" fill="hold" nodeType="withEffect">
                                  <p:stCondLst>
                                    <p:cond delay="500"/>
                                  </p:stCondLst>
                                  <p:childTnLst>
                                    <p:animMotion origin="layout" path="M 2.5E-6 -3.33333E-6 L -0.14896 0.26041 " pathEditMode="relative" rAng="0" ptsTypes="AA">
                                      <p:cBhvr>
                                        <p:cTn id="1618" dur="1000" spd="-100000" fill="hold"/>
                                        <p:tgtEl>
                                          <p:spTgt spid="106"/>
                                        </p:tgtEl>
                                        <p:attrNameLst>
                                          <p:attrName>ppt_x</p:attrName>
                                          <p:attrName>ppt_y</p:attrName>
                                        </p:attrNameLst>
                                      </p:cBhvr>
                                      <p:rCtr x="-7378" y="13056"/>
                                    </p:animMotion>
                                  </p:childTnLst>
                                </p:cTn>
                              </p:par>
                            </p:childTnLst>
                          </p:cTn>
                        </p:par>
                      </p:childTnLst>
                    </p:cTn>
                  </p:par>
                  <p:par>
                    <p:cTn id="1619" fill="hold">
                      <p:stCondLst>
                        <p:cond delay="indefinite"/>
                      </p:stCondLst>
                      <p:childTnLst>
                        <p:par>
                          <p:cTn id="1620" fill="hold">
                            <p:stCondLst>
                              <p:cond delay="0"/>
                            </p:stCondLst>
                            <p:childTnLst>
                              <p:par>
                                <p:cTn id="1621" presetID="6" presetClass="emph" presetSubtype="0" fill="hold" nodeType="clickEffect">
                                  <p:stCondLst>
                                    <p:cond delay="0"/>
                                  </p:stCondLst>
                                  <p:childTnLst>
                                    <p:animScale>
                                      <p:cBhvr>
                                        <p:cTn id="1622" dur="1000" fill="hold"/>
                                        <p:tgtEl>
                                          <p:spTgt spid="106"/>
                                        </p:tgtEl>
                                      </p:cBhvr>
                                      <p:by x="15000" y="15000"/>
                                    </p:animScale>
                                  </p:childTnLst>
                                </p:cTn>
                              </p:par>
                              <p:par>
                                <p:cTn id="1623" presetID="42" presetClass="path" presetSubtype="0" accel="50000" decel="50000" fill="hold" grpId="2" nodeType="withEffect">
                                  <p:stCondLst>
                                    <p:cond delay="0"/>
                                  </p:stCondLst>
                                  <p:childTnLst>
                                    <p:animMotion origin="layout" path="M 4.16667E-6 -3.7037E-6 L 0.10208 -0.27871 " pathEditMode="relative" rAng="0" ptsTypes="AA">
                                      <p:cBhvr>
                                        <p:cTn id="1624" dur="1000" fill="hold"/>
                                        <p:tgtEl>
                                          <p:spTgt spid="104"/>
                                        </p:tgtEl>
                                        <p:attrNameLst>
                                          <p:attrName>ppt_x</p:attrName>
                                          <p:attrName>ppt_y</p:attrName>
                                        </p:attrNameLst>
                                      </p:cBhvr>
                                      <p:rCtr x="5087" y="-13912"/>
                                    </p:animMotion>
                                  </p:childTnLst>
                                </p:cTn>
                              </p:par>
                              <p:par>
                                <p:cTn id="1625" presetID="42" presetClass="path" presetSubtype="0" accel="50000" decel="50000" fill="hold" nodeType="withEffect">
                                  <p:stCondLst>
                                    <p:cond delay="0"/>
                                  </p:stCondLst>
                                  <p:childTnLst>
                                    <p:animMotion origin="layout" path="M 2.5E-6 -3.33333E-6 L -0.22934 0.06366 " pathEditMode="relative" rAng="0" ptsTypes="AA">
                                      <p:cBhvr>
                                        <p:cTn id="1626" dur="1000" fill="hold"/>
                                        <p:tgtEl>
                                          <p:spTgt spid="106"/>
                                        </p:tgtEl>
                                        <p:attrNameLst>
                                          <p:attrName>ppt_x</p:attrName>
                                          <p:attrName>ppt_y</p:attrName>
                                        </p:attrNameLst>
                                      </p:cBhvr>
                                      <p:rCtr x="-11476" y="3171"/>
                                    </p:animMotion>
                                  </p:childTnLst>
                                </p:cTn>
                              </p:par>
                              <p:par>
                                <p:cTn id="1627" presetID="23" presetClass="exit" presetSubtype="32" fill="hold" grpId="3" nodeType="withEffect">
                                  <p:stCondLst>
                                    <p:cond delay="0"/>
                                  </p:stCondLst>
                                  <p:childTnLst>
                                    <p:anim calcmode="lin" valueType="num">
                                      <p:cBhvr>
                                        <p:cTn id="1628" dur="1000"/>
                                        <p:tgtEl>
                                          <p:spTgt spid="104"/>
                                        </p:tgtEl>
                                        <p:attrNameLst>
                                          <p:attrName>ppt_w</p:attrName>
                                        </p:attrNameLst>
                                      </p:cBhvr>
                                      <p:tavLst>
                                        <p:tav tm="0">
                                          <p:val>
                                            <p:strVal val="ppt_w"/>
                                          </p:val>
                                        </p:tav>
                                        <p:tav tm="100000">
                                          <p:val>
                                            <p:fltVal val="0"/>
                                          </p:val>
                                        </p:tav>
                                      </p:tavLst>
                                    </p:anim>
                                    <p:anim calcmode="lin" valueType="num">
                                      <p:cBhvr>
                                        <p:cTn id="1629" dur="1000"/>
                                        <p:tgtEl>
                                          <p:spTgt spid="104"/>
                                        </p:tgtEl>
                                        <p:attrNameLst>
                                          <p:attrName>ppt_h</p:attrName>
                                        </p:attrNameLst>
                                      </p:cBhvr>
                                      <p:tavLst>
                                        <p:tav tm="0">
                                          <p:val>
                                            <p:strVal val="ppt_h"/>
                                          </p:val>
                                        </p:tav>
                                        <p:tav tm="100000">
                                          <p:val>
                                            <p:fltVal val="0"/>
                                          </p:val>
                                        </p:tav>
                                      </p:tavLst>
                                    </p:anim>
                                    <p:set>
                                      <p:cBhvr>
                                        <p:cTn id="1630" dur="1" fill="hold">
                                          <p:stCondLst>
                                            <p:cond delay="999"/>
                                          </p:stCondLst>
                                        </p:cTn>
                                        <p:tgtEl>
                                          <p:spTgt spid="104"/>
                                        </p:tgtEl>
                                        <p:attrNameLst>
                                          <p:attrName>style.visibility</p:attrName>
                                        </p:attrNameLst>
                                      </p:cBhvr>
                                      <p:to>
                                        <p:strVal val="hidden"/>
                                      </p:to>
                                    </p:set>
                                  </p:childTnLst>
                                </p:cTn>
                              </p:par>
                              <p:par>
                                <p:cTn id="1631" presetID="23" presetClass="entr" presetSubtype="16" fill="hold" grpId="0" nodeType="withEffect">
                                  <p:stCondLst>
                                    <p:cond delay="1000"/>
                                  </p:stCondLst>
                                  <p:childTnLst>
                                    <p:set>
                                      <p:cBhvr>
                                        <p:cTn id="1632" dur="1" fill="hold">
                                          <p:stCondLst>
                                            <p:cond delay="0"/>
                                          </p:stCondLst>
                                        </p:cTn>
                                        <p:tgtEl>
                                          <p:spTgt spid="107"/>
                                        </p:tgtEl>
                                        <p:attrNameLst>
                                          <p:attrName>style.visibility</p:attrName>
                                        </p:attrNameLst>
                                      </p:cBhvr>
                                      <p:to>
                                        <p:strVal val="visible"/>
                                      </p:to>
                                    </p:set>
                                    <p:anim calcmode="lin" valueType="num">
                                      <p:cBhvr>
                                        <p:cTn id="1633" dur="1000" fill="hold"/>
                                        <p:tgtEl>
                                          <p:spTgt spid="107"/>
                                        </p:tgtEl>
                                        <p:attrNameLst>
                                          <p:attrName>ppt_w</p:attrName>
                                        </p:attrNameLst>
                                      </p:cBhvr>
                                      <p:tavLst>
                                        <p:tav tm="0">
                                          <p:val>
                                            <p:fltVal val="0"/>
                                          </p:val>
                                        </p:tav>
                                        <p:tav tm="100000">
                                          <p:val>
                                            <p:strVal val="#ppt_w"/>
                                          </p:val>
                                        </p:tav>
                                      </p:tavLst>
                                    </p:anim>
                                    <p:anim calcmode="lin" valueType="num">
                                      <p:cBhvr>
                                        <p:cTn id="1634" dur="1000" fill="hold"/>
                                        <p:tgtEl>
                                          <p:spTgt spid="107"/>
                                        </p:tgtEl>
                                        <p:attrNameLst>
                                          <p:attrName>ppt_h</p:attrName>
                                        </p:attrNameLst>
                                      </p:cBhvr>
                                      <p:tavLst>
                                        <p:tav tm="0">
                                          <p:val>
                                            <p:fltVal val="0"/>
                                          </p:val>
                                        </p:tav>
                                        <p:tav tm="100000">
                                          <p:val>
                                            <p:strVal val="#ppt_h"/>
                                          </p:val>
                                        </p:tav>
                                      </p:tavLst>
                                    </p:anim>
                                  </p:childTnLst>
                                </p:cTn>
                              </p:par>
                              <p:par>
                                <p:cTn id="1635" presetID="23" presetClass="entr" presetSubtype="16" fill="hold" nodeType="withEffect">
                                  <p:stCondLst>
                                    <p:cond delay="1000"/>
                                  </p:stCondLst>
                                  <p:childTnLst>
                                    <p:set>
                                      <p:cBhvr>
                                        <p:cTn id="1636" dur="1" fill="hold">
                                          <p:stCondLst>
                                            <p:cond delay="0"/>
                                          </p:stCondLst>
                                        </p:cTn>
                                        <p:tgtEl>
                                          <p:spTgt spid="111"/>
                                        </p:tgtEl>
                                        <p:attrNameLst>
                                          <p:attrName>style.visibility</p:attrName>
                                        </p:attrNameLst>
                                      </p:cBhvr>
                                      <p:to>
                                        <p:strVal val="visible"/>
                                      </p:to>
                                    </p:set>
                                    <p:anim calcmode="lin" valueType="num">
                                      <p:cBhvr>
                                        <p:cTn id="1637" dur="1000" fill="hold"/>
                                        <p:tgtEl>
                                          <p:spTgt spid="111"/>
                                        </p:tgtEl>
                                        <p:attrNameLst>
                                          <p:attrName>ppt_w</p:attrName>
                                        </p:attrNameLst>
                                      </p:cBhvr>
                                      <p:tavLst>
                                        <p:tav tm="0">
                                          <p:val>
                                            <p:fltVal val="0"/>
                                          </p:val>
                                        </p:tav>
                                        <p:tav tm="100000">
                                          <p:val>
                                            <p:strVal val="#ppt_w"/>
                                          </p:val>
                                        </p:tav>
                                      </p:tavLst>
                                    </p:anim>
                                    <p:anim calcmode="lin" valueType="num">
                                      <p:cBhvr>
                                        <p:cTn id="1638" dur="1000" fill="hold"/>
                                        <p:tgtEl>
                                          <p:spTgt spid="111"/>
                                        </p:tgtEl>
                                        <p:attrNameLst>
                                          <p:attrName>ppt_h</p:attrName>
                                        </p:attrNameLst>
                                      </p:cBhvr>
                                      <p:tavLst>
                                        <p:tav tm="0">
                                          <p:val>
                                            <p:fltVal val="0"/>
                                          </p:val>
                                        </p:tav>
                                        <p:tav tm="100000">
                                          <p:val>
                                            <p:strVal val="#ppt_h"/>
                                          </p:val>
                                        </p:tav>
                                      </p:tavLst>
                                    </p:anim>
                                  </p:childTnLst>
                                </p:cTn>
                              </p:par>
                              <p:par>
                                <p:cTn id="1639" presetID="42" presetClass="path" presetSubtype="0" accel="50000" decel="50000" fill="hold" nodeType="withEffect">
                                  <p:stCondLst>
                                    <p:cond delay="1000"/>
                                  </p:stCondLst>
                                  <p:childTnLst>
                                    <p:animMotion origin="layout" path="M 0 -3.33333E-6 L -0.18403 0.2669 " pathEditMode="relative" rAng="0" ptsTypes="AA">
                                      <p:cBhvr>
                                        <p:cTn id="1640" dur="1000" spd="-100000" fill="hold"/>
                                        <p:tgtEl>
                                          <p:spTgt spid="111"/>
                                        </p:tgtEl>
                                        <p:attrNameLst>
                                          <p:attrName>ppt_x</p:attrName>
                                          <p:attrName>ppt_y</p:attrName>
                                        </p:attrNameLst>
                                      </p:cBhvr>
                                      <p:rCtr x="-9201" y="13333"/>
                                    </p:animMotion>
                                  </p:childTnLst>
                                </p:cTn>
                              </p:par>
                              <p:par>
                                <p:cTn id="1641" presetID="42" presetClass="path" presetSubtype="0" accel="50000" decel="50000" fill="hold" grpId="1" nodeType="withEffect">
                                  <p:stCondLst>
                                    <p:cond delay="1000"/>
                                  </p:stCondLst>
                                  <p:childTnLst>
                                    <p:animMotion origin="layout" path="M 8.33333E-7 1.85185E-6 L 0.11875 -0.2919 " pathEditMode="relative" rAng="0" ptsTypes="AA">
                                      <p:cBhvr>
                                        <p:cTn id="1642" dur="1000" spd="-100000" fill="hold"/>
                                        <p:tgtEl>
                                          <p:spTgt spid="107"/>
                                        </p:tgtEl>
                                        <p:attrNameLst>
                                          <p:attrName>ppt_x</p:attrName>
                                          <p:attrName>ppt_y</p:attrName>
                                        </p:attrNameLst>
                                      </p:cBhvr>
                                      <p:rCtr x="5903" y="-14560"/>
                                    </p:animMotion>
                                  </p:childTnLst>
                                </p:cTn>
                              </p:par>
                            </p:childTnLst>
                          </p:cTn>
                        </p:par>
                      </p:childTnLst>
                    </p:cTn>
                  </p:par>
                  <p:par>
                    <p:cTn id="1643" fill="hold">
                      <p:stCondLst>
                        <p:cond delay="indefinite"/>
                      </p:stCondLst>
                      <p:childTnLst>
                        <p:par>
                          <p:cTn id="1644" fill="hold">
                            <p:stCondLst>
                              <p:cond delay="0"/>
                            </p:stCondLst>
                            <p:childTnLst>
                              <p:par>
                                <p:cTn id="1645" presetID="42" presetClass="path" presetSubtype="0" accel="50000" decel="50000" fill="hold" nodeType="clickEffect">
                                  <p:stCondLst>
                                    <p:cond delay="0"/>
                                  </p:stCondLst>
                                  <p:childTnLst>
                                    <p:animMotion origin="layout" path="M 0 -3.33333E-6 L -0.15677 0.26667 " pathEditMode="relative" rAng="0" ptsTypes="AA">
                                      <p:cBhvr>
                                        <p:cTn id="1646" dur="1000" fill="hold"/>
                                        <p:tgtEl>
                                          <p:spTgt spid="111"/>
                                        </p:tgtEl>
                                        <p:attrNameLst>
                                          <p:attrName>ppt_x</p:attrName>
                                          <p:attrName>ppt_y</p:attrName>
                                        </p:attrNameLst>
                                      </p:cBhvr>
                                      <p:rCtr x="-7847" y="13380"/>
                                    </p:animMotion>
                                  </p:childTnLst>
                                </p:cTn>
                              </p:par>
                              <p:par>
                                <p:cTn id="1647" presetID="23" presetClass="exit" presetSubtype="32" fill="hold" nodeType="withEffect">
                                  <p:stCondLst>
                                    <p:cond delay="0"/>
                                  </p:stCondLst>
                                  <p:childTnLst>
                                    <p:anim calcmode="lin" valueType="num">
                                      <p:cBhvr>
                                        <p:cTn id="1648" dur="1000"/>
                                        <p:tgtEl>
                                          <p:spTgt spid="111"/>
                                        </p:tgtEl>
                                        <p:attrNameLst>
                                          <p:attrName>ppt_w</p:attrName>
                                        </p:attrNameLst>
                                      </p:cBhvr>
                                      <p:tavLst>
                                        <p:tav tm="0">
                                          <p:val>
                                            <p:strVal val="ppt_w"/>
                                          </p:val>
                                        </p:tav>
                                        <p:tav tm="100000">
                                          <p:val>
                                            <p:fltVal val="0"/>
                                          </p:val>
                                        </p:tav>
                                      </p:tavLst>
                                    </p:anim>
                                    <p:anim calcmode="lin" valueType="num">
                                      <p:cBhvr>
                                        <p:cTn id="1649" dur="1000"/>
                                        <p:tgtEl>
                                          <p:spTgt spid="111"/>
                                        </p:tgtEl>
                                        <p:attrNameLst>
                                          <p:attrName>ppt_h</p:attrName>
                                        </p:attrNameLst>
                                      </p:cBhvr>
                                      <p:tavLst>
                                        <p:tav tm="0">
                                          <p:val>
                                            <p:strVal val="ppt_h"/>
                                          </p:val>
                                        </p:tav>
                                        <p:tav tm="100000">
                                          <p:val>
                                            <p:fltVal val="0"/>
                                          </p:val>
                                        </p:tav>
                                      </p:tavLst>
                                    </p:anim>
                                    <p:set>
                                      <p:cBhvr>
                                        <p:cTn id="1650" dur="1" fill="hold">
                                          <p:stCondLst>
                                            <p:cond delay="999"/>
                                          </p:stCondLst>
                                        </p:cTn>
                                        <p:tgtEl>
                                          <p:spTgt spid="111"/>
                                        </p:tgtEl>
                                        <p:attrNameLst>
                                          <p:attrName>style.visibility</p:attrName>
                                        </p:attrNameLst>
                                      </p:cBhvr>
                                      <p:to>
                                        <p:strVal val="hidden"/>
                                      </p:to>
                                    </p:set>
                                  </p:childTnLst>
                                </p:cTn>
                              </p:par>
                              <p:par>
                                <p:cTn id="1651" presetID="42" presetClass="path" presetSubtype="0" accel="50000" decel="50000" fill="hold" grpId="2" nodeType="withEffect">
                                  <p:stCondLst>
                                    <p:cond delay="0"/>
                                  </p:stCondLst>
                                  <p:childTnLst>
                                    <p:animMotion origin="layout" path="M 8.33333E-7 1.85185E-6 L 0.11875 -0.2919 " pathEditMode="relative" rAng="0" ptsTypes="AA">
                                      <p:cBhvr>
                                        <p:cTn id="1652" dur="1000" fill="hold"/>
                                        <p:tgtEl>
                                          <p:spTgt spid="107"/>
                                        </p:tgtEl>
                                        <p:attrNameLst>
                                          <p:attrName>ppt_x</p:attrName>
                                          <p:attrName>ppt_y</p:attrName>
                                        </p:attrNameLst>
                                      </p:cBhvr>
                                      <p:rCtr x="5937" y="-14560"/>
                                    </p:animMotion>
                                  </p:childTnLst>
                                </p:cTn>
                              </p:par>
                              <p:par>
                                <p:cTn id="1653" presetID="23" presetClass="exit" presetSubtype="32" fill="hold" grpId="3" nodeType="withEffect">
                                  <p:stCondLst>
                                    <p:cond delay="0"/>
                                  </p:stCondLst>
                                  <p:childTnLst>
                                    <p:anim calcmode="lin" valueType="num">
                                      <p:cBhvr>
                                        <p:cTn id="1654" dur="1000"/>
                                        <p:tgtEl>
                                          <p:spTgt spid="107"/>
                                        </p:tgtEl>
                                        <p:attrNameLst>
                                          <p:attrName>ppt_w</p:attrName>
                                        </p:attrNameLst>
                                      </p:cBhvr>
                                      <p:tavLst>
                                        <p:tav tm="0">
                                          <p:val>
                                            <p:strVal val="ppt_w"/>
                                          </p:val>
                                        </p:tav>
                                        <p:tav tm="100000">
                                          <p:val>
                                            <p:fltVal val="0"/>
                                          </p:val>
                                        </p:tav>
                                      </p:tavLst>
                                    </p:anim>
                                    <p:anim calcmode="lin" valueType="num">
                                      <p:cBhvr>
                                        <p:cTn id="1655" dur="1000"/>
                                        <p:tgtEl>
                                          <p:spTgt spid="107"/>
                                        </p:tgtEl>
                                        <p:attrNameLst>
                                          <p:attrName>ppt_h</p:attrName>
                                        </p:attrNameLst>
                                      </p:cBhvr>
                                      <p:tavLst>
                                        <p:tav tm="0">
                                          <p:val>
                                            <p:strVal val="ppt_h"/>
                                          </p:val>
                                        </p:tav>
                                        <p:tav tm="100000">
                                          <p:val>
                                            <p:fltVal val="0"/>
                                          </p:val>
                                        </p:tav>
                                      </p:tavLst>
                                    </p:anim>
                                    <p:set>
                                      <p:cBhvr>
                                        <p:cTn id="1656" dur="1" fill="hold">
                                          <p:stCondLst>
                                            <p:cond delay="999"/>
                                          </p:stCondLst>
                                        </p:cTn>
                                        <p:tgtEl>
                                          <p:spTgt spid="107"/>
                                        </p:tgtEl>
                                        <p:attrNameLst>
                                          <p:attrName>style.visibility</p:attrName>
                                        </p:attrNameLst>
                                      </p:cBhvr>
                                      <p:to>
                                        <p:strVal val="hidden"/>
                                      </p:to>
                                    </p:set>
                                  </p:childTnLst>
                                </p:cTn>
                              </p:par>
                              <p:par>
                                <p:cTn id="1657" presetID="23" presetClass="entr" presetSubtype="16" fill="hold" grpId="0" nodeType="withEffect">
                                  <p:stCondLst>
                                    <p:cond delay="1000"/>
                                  </p:stCondLst>
                                  <p:childTnLst>
                                    <p:set>
                                      <p:cBhvr>
                                        <p:cTn id="1658" dur="1" fill="hold">
                                          <p:stCondLst>
                                            <p:cond delay="0"/>
                                          </p:stCondLst>
                                        </p:cTn>
                                        <p:tgtEl>
                                          <p:spTgt spid="108"/>
                                        </p:tgtEl>
                                        <p:attrNameLst>
                                          <p:attrName>style.visibility</p:attrName>
                                        </p:attrNameLst>
                                      </p:cBhvr>
                                      <p:to>
                                        <p:strVal val="visible"/>
                                      </p:to>
                                    </p:set>
                                    <p:anim calcmode="lin" valueType="num">
                                      <p:cBhvr>
                                        <p:cTn id="1659" dur="1000" fill="hold"/>
                                        <p:tgtEl>
                                          <p:spTgt spid="108"/>
                                        </p:tgtEl>
                                        <p:attrNameLst>
                                          <p:attrName>ppt_w</p:attrName>
                                        </p:attrNameLst>
                                      </p:cBhvr>
                                      <p:tavLst>
                                        <p:tav tm="0">
                                          <p:val>
                                            <p:fltVal val="0"/>
                                          </p:val>
                                        </p:tav>
                                        <p:tav tm="100000">
                                          <p:val>
                                            <p:strVal val="#ppt_w"/>
                                          </p:val>
                                        </p:tav>
                                      </p:tavLst>
                                    </p:anim>
                                    <p:anim calcmode="lin" valueType="num">
                                      <p:cBhvr>
                                        <p:cTn id="1660" dur="1000" fill="hold"/>
                                        <p:tgtEl>
                                          <p:spTgt spid="108"/>
                                        </p:tgtEl>
                                        <p:attrNameLst>
                                          <p:attrName>ppt_h</p:attrName>
                                        </p:attrNameLst>
                                      </p:cBhvr>
                                      <p:tavLst>
                                        <p:tav tm="0">
                                          <p:val>
                                            <p:fltVal val="0"/>
                                          </p:val>
                                        </p:tav>
                                        <p:tav tm="100000">
                                          <p:val>
                                            <p:strVal val="#ppt_h"/>
                                          </p:val>
                                        </p:tav>
                                      </p:tavLst>
                                    </p:anim>
                                  </p:childTnLst>
                                </p:cTn>
                              </p:par>
                              <p:par>
                                <p:cTn id="1661" presetID="23" presetClass="entr" presetSubtype="16" fill="hold" nodeType="withEffect">
                                  <p:stCondLst>
                                    <p:cond delay="1000"/>
                                  </p:stCondLst>
                                  <p:childTnLst>
                                    <p:set>
                                      <p:cBhvr>
                                        <p:cTn id="1662" dur="1" fill="hold">
                                          <p:stCondLst>
                                            <p:cond delay="0"/>
                                          </p:stCondLst>
                                        </p:cTn>
                                        <p:tgtEl>
                                          <p:spTgt spid="113"/>
                                        </p:tgtEl>
                                        <p:attrNameLst>
                                          <p:attrName>style.visibility</p:attrName>
                                        </p:attrNameLst>
                                      </p:cBhvr>
                                      <p:to>
                                        <p:strVal val="visible"/>
                                      </p:to>
                                    </p:set>
                                    <p:anim calcmode="lin" valueType="num">
                                      <p:cBhvr>
                                        <p:cTn id="1663" dur="1000" fill="hold"/>
                                        <p:tgtEl>
                                          <p:spTgt spid="113"/>
                                        </p:tgtEl>
                                        <p:attrNameLst>
                                          <p:attrName>ppt_w</p:attrName>
                                        </p:attrNameLst>
                                      </p:cBhvr>
                                      <p:tavLst>
                                        <p:tav tm="0">
                                          <p:val>
                                            <p:fltVal val="0"/>
                                          </p:val>
                                        </p:tav>
                                        <p:tav tm="100000">
                                          <p:val>
                                            <p:strVal val="#ppt_w"/>
                                          </p:val>
                                        </p:tav>
                                      </p:tavLst>
                                    </p:anim>
                                    <p:anim calcmode="lin" valueType="num">
                                      <p:cBhvr>
                                        <p:cTn id="1664" dur="1000" fill="hold"/>
                                        <p:tgtEl>
                                          <p:spTgt spid="113"/>
                                        </p:tgtEl>
                                        <p:attrNameLst>
                                          <p:attrName>ppt_h</p:attrName>
                                        </p:attrNameLst>
                                      </p:cBhvr>
                                      <p:tavLst>
                                        <p:tav tm="0">
                                          <p:val>
                                            <p:fltVal val="0"/>
                                          </p:val>
                                        </p:tav>
                                        <p:tav tm="100000">
                                          <p:val>
                                            <p:strVal val="#ppt_h"/>
                                          </p:val>
                                        </p:tav>
                                      </p:tavLst>
                                    </p:anim>
                                  </p:childTnLst>
                                </p:cTn>
                              </p:par>
                              <p:par>
                                <p:cTn id="1665" presetID="42" presetClass="path" presetSubtype="0" accel="50000" decel="50000" fill="hold" grpId="1" nodeType="withEffect">
                                  <p:stCondLst>
                                    <p:cond delay="1000"/>
                                  </p:stCondLst>
                                  <p:childTnLst>
                                    <p:animMotion origin="layout" path="M 0 -7.40741E-7 L 0.11822 -0.27825 " pathEditMode="relative" rAng="0" ptsTypes="AA">
                                      <p:cBhvr>
                                        <p:cTn id="1666" dur="1000" spd="-100000" fill="hold"/>
                                        <p:tgtEl>
                                          <p:spTgt spid="108"/>
                                        </p:tgtEl>
                                        <p:attrNameLst>
                                          <p:attrName>ppt_x</p:attrName>
                                          <p:attrName>ppt_y</p:attrName>
                                        </p:attrNameLst>
                                      </p:cBhvr>
                                      <p:rCtr x="6181" y="-13889"/>
                                    </p:animMotion>
                                  </p:childTnLst>
                                </p:cTn>
                              </p:par>
                              <p:par>
                                <p:cTn id="1667" presetID="42" presetClass="path" presetSubtype="0" accel="50000" decel="50000" fill="hold" nodeType="withEffect">
                                  <p:stCondLst>
                                    <p:cond delay="1000"/>
                                  </p:stCondLst>
                                  <p:childTnLst>
                                    <p:animMotion origin="layout" path="M -3.33333E-6 4.44444E-6 L -0.1651 0.26319 " pathEditMode="relative" rAng="0" ptsTypes="AA">
                                      <p:cBhvr>
                                        <p:cTn id="1668" dur="1000" spd="-100000" fill="hold"/>
                                        <p:tgtEl>
                                          <p:spTgt spid="113"/>
                                        </p:tgtEl>
                                        <p:attrNameLst>
                                          <p:attrName>ppt_x</p:attrName>
                                          <p:attrName>ppt_y</p:attrName>
                                        </p:attrNameLst>
                                      </p:cBhvr>
                                      <p:rCtr x="-8264" y="13148"/>
                                    </p:animMotion>
                                  </p:childTnLst>
                                </p:cTn>
                              </p:par>
                            </p:childTnLst>
                          </p:cTn>
                        </p:par>
                      </p:childTnLst>
                    </p:cTn>
                  </p:par>
                  <p:par>
                    <p:cTn id="1669" fill="hold">
                      <p:stCondLst>
                        <p:cond delay="indefinite"/>
                      </p:stCondLst>
                      <p:childTnLst>
                        <p:par>
                          <p:cTn id="1670" fill="hold">
                            <p:stCondLst>
                              <p:cond delay="0"/>
                            </p:stCondLst>
                            <p:childTnLst>
                              <p:par>
                                <p:cTn id="1671" presetID="42" presetClass="path" presetSubtype="0" accel="50000" decel="50000" fill="hold" grpId="2" nodeType="clickEffect">
                                  <p:stCondLst>
                                    <p:cond delay="0"/>
                                  </p:stCondLst>
                                  <p:childTnLst>
                                    <p:animMotion origin="layout" path="M 0 -7.40741E-7 L 0.11823 -0.27824 " pathEditMode="relative" rAng="0" ptsTypes="AA">
                                      <p:cBhvr>
                                        <p:cTn id="1672" dur="1000" fill="hold"/>
                                        <p:tgtEl>
                                          <p:spTgt spid="108"/>
                                        </p:tgtEl>
                                        <p:attrNameLst>
                                          <p:attrName>ppt_x</p:attrName>
                                          <p:attrName>ppt_y</p:attrName>
                                        </p:attrNameLst>
                                      </p:cBhvr>
                                      <p:rCtr x="6319" y="-13935"/>
                                    </p:animMotion>
                                  </p:childTnLst>
                                </p:cTn>
                              </p:par>
                              <p:par>
                                <p:cTn id="1673" presetID="23" presetClass="exit" presetSubtype="32" fill="hold" grpId="3" nodeType="withEffect">
                                  <p:stCondLst>
                                    <p:cond delay="0"/>
                                  </p:stCondLst>
                                  <p:childTnLst>
                                    <p:anim calcmode="lin" valueType="num">
                                      <p:cBhvr>
                                        <p:cTn id="1674" dur="1000"/>
                                        <p:tgtEl>
                                          <p:spTgt spid="108"/>
                                        </p:tgtEl>
                                        <p:attrNameLst>
                                          <p:attrName>ppt_w</p:attrName>
                                        </p:attrNameLst>
                                      </p:cBhvr>
                                      <p:tavLst>
                                        <p:tav tm="0">
                                          <p:val>
                                            <p:strVal val="ppt_w"/>
                                          </p:val>
                                        </p:tav>
                                        <p:tav tm="100000">
                                          <p:val>
                                            <p:fltVal val="0"/>
                                          </p:val>
                                        </p:tav>
                                      </p:tavLst>
                                    </p:anim>
                                    <p:anim calcmode="lin" valueType="num">
                                      <p:cBhvr>
                                        <p:cTn id="1675" dur="1000"/>
                                        <p:tgtEl>
                                          <p:spTgt spid="108"/>
                                        </p:tgtEl>
                                        <p:attrNameLst>
                                          <p:attrName>ppt_h</p:attrName>
                                        </p:attrNameLst>
                                      </p:cBhvr>
                                      <p:tavLst>
                                        <p:tav tm="0">
                                          <p:val>
                                            <p:strVal val="ppt_h"/>
                                          </p:val>
                                        </p:tav>
                                        <p:tav tm="100000">
                                          <p:val>
                                            <p:fltVal val="0"/>
                                          </p:val>
                                        </p:tav>
                                      </p:tavLst>
                                    </p:anim>
                                    <p:set>
                                      <p:cBhvr>
                                        <p:cTn id="1676" dur="1" fill="hold">
                                          <p:stCondLst>
                                            <p:cond delay="999"/>
                                          </p:stCondLst>
                                        </p:cTn>
                                        <p:tgtEl>
                                          <p:spTgt spid="108"/>
                                        </p:tgtEl>
                                        <p:attrNameLst>
                                          <p:attrName>style.visibility</p:attrName>
                                        </p:attrNameLst>
                                      </p:cBhvr>
                                      <p:to>
                                        <p:strVal val="hidden"/>
                                      </p:to>
                                    </p:set>
                                  </p:childTnLst>
                                </p:cTn>
                              </p:par>
                              <p:par>
                                <p:cTn id="1677" presetID="23" presetClass="entr" presetSubtype="16" fill="hold" grpId="0" nodeType="withEffect">
                                  <p:stCondLst>
                                    <p:cond delay="1000"/>
                                  </p:stCondLst>
                                  <p:childTnLst>
                                    <p:set>
                                      <p:cBhvr>
                                        <p:cTn id="1678" dur="1" fill="hold">
                                          <p:stCondLst>
                                            <p:cond delay="0"/>
                                          </p:stCondLst>
                                        </p:cTn>
                                        <p:tgtEl>
                                          <p:spTgt spid="109"/>
                                        </p:tgtEl>
                                        <p:attrNameLst>
                                          <p:attrName>style.visibility</p:attrName>
                                        </p:attrNameLst>
                                      </p:cBhvr>
                                      <p:to>
                                        <p:strVal val="visible"/>
                                      </p:to>
                                    </p:set>
                                    <p:anim calcmode="lin" valueType="num">
                                      <p:cBhvr>
                                        <p:cTn id="1679" dur="1000" fill="hold"/>
                                        <p:tgtEl>
                                          <p:spTgt spid="109"/>
                                        </p:tgtEl>
                                        <p:attrNameLst>
                                          <p:attrName>ppt_w</p:attrName>
                                        </p:attrNameLst>
                                      </p:cBhvr>
                                      <p:tavLst>
                                        <p:tav tm="0">
                                          <p:val>
                                            <p:fltVal val="0"/>
                                          </p:val>
                                        </p:tav>
                                        <p:tav tm="100000">
                                          <p:val>
                                            <p:strVal val="#ppt_w"/>
                                          </p:val>
                                        </p:tav>
                                      </p:tavLst>
                                    </p:anim>
                                    <p:anim calcmode="lin" valueType="num">
                                      <p:cBhvr>
                                        <p:cTn id="1680" dur="1000" fill="hold"/>
                                        <p:tgtEl>
                                          <p:spTgt spid="109"/>
                                        </p:tgtEl>
                                        <p:attrNameLst>
                                          <p:attrName>ppt_h</p:attrName>
                                        </p:attrNameLst>
                                      </p:cBhvr>
                                      <p:tavLst>
                                        <p:tav tm="0">
                                          <p:val>
                                            <p:fltVal val="0"/>
                                          </p:val>
                                        </p:tav>
                                        <p:tav tm="100000">
                                          <p:val>
                                            <p:strVal val="#ppt_h"/>
                                          </p:val>
                                        </p:tav>
                                      </p:tavLst>
                                    </p:anim>
                                  </p:childTnLst>
                                </p:cTn>
                              </p:par>
                              <p:par>
                                <p:cTn id="1681" presetID="42" presetClass="path" presetSubtype="0" accel="50000" decel="50000" fill="hold" grpId="1" nodeType="withEffect">
                                  <p:stCondLst>
                                    <p:cond delay="1000"/>
                                  </p:stCondLst>
                                  <p:childTnLst>
                                    <p:animMotion origin="layout" path="M 0 4.44444E-6 L 0.11823 -0.26181 " pathEditMode="relative" rAng="0" ptsTypes="AA">
                                      <p:cBhvr>
                                        <p:cTn id="1682" dur="1000" spd="-100000" fill="hold"/>
                                        <p:tgtEl>
                                          <p:spTgt spid="109"/>
                                        </p:tgtEl>
                                        <p:attrNameLst>
                                          <p:attrName>ppt_x</p:attrName>
                                          <p:attrName>ppt_y</p:attrName>
                                        </p:attrNameLst>
                                      </p:cBhvr>
                                      <p:rCtr x="5885" y="-12940"/>
                                    </p:animMotion>
                                  </p:childTnLst>
                                </p:cTn>
                              </p:par>
                            </p:childTnLst>
                          </p:cTn>
                        </p:par>
                        <p:par>
                          <p:cTn id="1683" fill="hold">
                            <p:stCondLst>
                              <p:cond delay="2000"/>
                            </p:stCondLst>
                            <p:childTnLst>
                              <p:par>
                                <p:cTn id="1684" presetID="9" presetClass="entr" presetSubtype="0" fill="hold" nodeType="afterEffect">
                                  <p:stCondLst>
                                    <p:cond delay="500"/>
                                  </p:stCondLst>
                                  <p:childTnLst>
                                    <p:set>
                                      <p:cBhvr>
                                        <p:cTn id="1685" dur="1" fill="hold">
                                          <p:stCondLst>
                                            <p:cond delay="0"/>
                                          </p:stCondLst>
                                        </p:cTn>
                                        <p:tgtEl>
                                          <p:spTgt spid="51"/>
                                        </p:tgtEl>
                                        <p:attrNameLst>
                                          <p:attrName>style.visibility</p:attrName>
                                        </p:attrNameLst>
                                      </p:cBhvr>
                                      <p:to>
                                        <p:strVal val="visible"/>
                                      </p:to>
                                    </p:set>
                                    <p:animEffect transition="in" filter="dissolve">
                                      <p:cBhvr>
                                        <p:cTn id="1686" dur="1250"/>
                                        <p:tgtEl>
                                          <p:spTgt spid="51"/>
                                        </p:tgtEl>
                                      </p:cBhvr>
                                    </p:animEffect>
                                  </p:childTnLst>
                                </p:cTn>
                              </p:par>
                            </p:childTnLst>
                          </p:cTn>
                        </p:par>
                        <p:par>
                          <p:cTn id="1687" fill="hold">
                            <p:stCondLst>
                              <p:cond delay="3750"/>
                            </p:stCondLst>
                            <p:childTnLst>
                              <p:par>
                                <p:cTn id="1688" presetID="1" presetClass="exit" presetSubtype="0" fill="hold" nodeType="afterEffect">
                                  <p:stCondLst>
                                    <p:cond delay="0"/>
                                  </p:stCondLst>
                                  <p:childTnLst>
                                    <p:set>
                                      <p:cBhvr>
                                        <p:cTn id="1689" dur="1" fill="hold">
                                          <p:stCondLst>
                                            <p:cond delay="0"/>
                                          </p:stCondLst>
                                        </p:cTn>
                                        <p:tgtEl>
                                          <p:spTgt spid="73"/>
                                        </p:tgtEl>
                                        <p:attrNameLst>
                                          <p:attrName>style.visibility</p:attrName>
                                        </p:attrNameLst>
                                      </p:cBhvr>
                                      <p:to>
                                        <p:strVal val="hidden"/>
                                      </p:to>
                                    </p:set>
                                  </p:childTnLst>
                                </p:cTn>
                              </p:par>
                            </p:childTnLst>
                          </p:cTn>
                        </p:par>
                      </p:childTnLst>
                    </p:cTn>
                  </p:par>
                  <p:par>
                    <p:cTn id="1690" fill="hold">
                      <p:stCondLst>
                        <p:cond delay="indefinite"/>
                      </p:stCondLst>
                      <p:childTnLst>
                        <p:par>
                          <p:cTn id="1691" fill="hold">
                            <p:stCondLst>
                              <p:cond delay="0"/>
                            </p:stCondLst>
                            <p:childTnLst>
                              <p:par>
                                <p:cTn id="1692" presetID="42" presetClass="path" presetSubtype="0" accel="50000" decel="50000" fill="hold" grpId="2" nodeType="clickEffect">
                                  <p:stCondLst>
                                    <p:cond delay="0"/>
                                  </p:stCondLst>
                                  <p:childTnLst>
                                    <p:animMotion origin="layout" path="M 0 4.44444E-6 L -0.46337 -0.61551 " pathEditMode="relative" rAng="0" ptsTypes="AA">
                                      <p:cBhvr>
                                        <p:cTn id="1693" dur="1000" fill="hold"/>
                                        <p:tgtEl>
                                          <p:spTgt spid="109"/>
                                        </p:tgtEl>
                                        <p:attrNameLst>
                                          <p:attrName>ppt_x</p:attrName>
                                          <p:attrName>ppt_y</p:attrName>
                                        </p:attrNameLst>
                                      </p:cBhvr>
                                      <p:rCtr x="-23177" y="-30787"/>
                                    </p:animMotion>
                                  </p:childTnLst>
                                </p:cTn>
                              </p:par>
                              <p:par>
                                <p:cTn id="1694" presetID="23" presetClass="exit" presetSubtype="32" fill="hold" grpId="3" nodeType="withEffect">
                                  <p:stCondLst>
                                    <p:cond delay="0"/>
                                  </p:stCondLst>
                                  <p:childTnLst>
                                    <p:anim calcmode="lin" valueType="num">
                                      <p:cBhvr>
                                        <p:cTn id="1695" dur="1000"/>
                                        <p:tgtEl>
                                          <p:spTgt spid="109"/>
                                        </p:tgtEl>
                                        <p:attrNameLst>
                                          <p:attrName>ppt_w</p:attrName>
                                        </p:attrNameLst>
                                      </p:cBhvr>
                                      <p:tavLst>
                                        <p:tav tm="0">
                                          <p:val>
                                            <p:strVal val="ppt_w"/>
                                          </p:val>
                                        </p:tav>
                                        <p:tav tm="100000">
                                          <p:val>
                                            <p:fltVal val="0"/>
                                          </p:val>
                                        </p:tav>
                                      </p:tavLst>
                                    </p:anim>
                                    <p:anim calcmode="lin" valueType="num">
                                      <p:cBhvr>
                                        <p:cTn id="1696" dur="1000"/>
                                        <p:tgtEl>
                                          <p:spTgt spid="109"/>
                                        </p:tgtEl>
                                        <p:attrNameLst>
                                          <p:attrName>ppt_h</p:attrName>
                                        </p:attrNameLst>
                                      </p:cBhvr>
                                      <p:tavLst>
                                        <p:tav tm="0">
                                          <p:val>
                                            <p:strVal val="ppt_h"/>
                                          </p:val>
                                        </p:tav>
                                        <p:tav tm="100000">
                                          <p:val>
                                            <p:fltVal val="0"/>
                                          </p:val>
                                        </p:tav>
                                      </p:tavLst>
                                    </p:anim>
                                    <p:set>
                                      <p:cBhvr>
                                        <p:cTn id="1697" dur="1" fill="hold">
                                          <p:stCondLst>
                                            <p:cond delay="999"/>
                                          </p:stCondLst>
                                        </p:cTn>
                                        <p:tgtEl>
                                          <p:spTgt spid="109"/>
                                        </p:tgtEl>
                                        <p:attrNameLst>
                                          <p:attrName>style.visibility</p:attrName>
                                        </p:attrNameLst>
                                      </p:cBhvr>
                                      <p:to>
                                        <p:strVal val="hidden"/>
                                      </p:to>
                                    </p:set>
                                  </p:childTnLst>
                                </p:cTn>
                              </p:par>
                              <p:par>
                                <p:cTn id="1698" presetID="23" presetClass="entr" presetSubtype="16" fill="hold" grpId="0" nodeType="withEffect">
                                  <p:stCondLst>
                                    <p:cond delay="500"/>
                                  </p:stCondLst>
                                  <p:childTnLst>
                                    <p:set>
                                      <p:cBhvr>
                                        <p:cTn id="1699" dur="1" fill="hold">
                                          <p:stCondLst>
                                            <p:cond delay="0"/>
                                          </p:stCondLst>
                                        </p:cTn>
                                        <p:tgtEl>
                                          <p:spTgt spid="183"/>
                                        </p:tgtEl>
                                        <p:attrNameLst>
                                          <p:attrName>style.visibility</p:attrName>
                                        </p:attrNameLst>
                                      </p:cBhvr>
                                      <p:to>
                                        <p:strVal val="visible"/>
                                      </p:to>
                                    </p:set>
                                    <p:anim calcmode="lin" valueType="num">
                                      <p:cBhvr>
                                        <p:cTn id="1700" dur="1000" fill="hold"/>
                                        <p:tgtEl>
                                          <p:spTgt spid="183"/>
                                        </p:tgtEl>
                                        <p:attrNameLst>
                                          <p:attrName>ppt_w</p:attrName>
                                        </p:attrNameLst>
                                      </p:cBhvr>
                                      <p:tavLst>
                                        <p:tav tm="0">
                                          <p:val>
                                            <p:fltVal val="0"/>
                                          </p:val>
                                        </p:tav>
                                        <p:tav tm="100000">
                                          <p:val>
                                            <p:strVal val="#ppt_w"/>
                                          </p:val>
                                        </p:tav>
                                      </p:tavLst>
                                    </p:anim>
                                    <p:anim calcmode="lin" valueType="num">
                                      <p:cBhvr>
                                        <p:cTn id="1701" dur="1000" fill="hold"/>
                                        <p:tgtEl>
                                          <p:spTgt spid="183"/>
                                        </p:tgtEl>
                                        <p:attrNameLst>
                                          <p:attrName>ppt_h</p:attrName>
                                        </p:attrNameLst>
                                      </p:cBhvr>
                                      <p:tavLst>
                                        <p:tav tm="0">
                                          <p:val>
                                            <p:fltVal val="0"/>
                                          </p:val>
                                        </p:tav>
                                        <p:tav tm="100000">
                                          <p:val>
                                            <p:strVal val="#ppt_h"/>
                                          </p:val>
                                        </p:tav>
                                      </p:tavLst>
                                    </p:anim>
                                  </p:childTnLst>
                                </p:cTn>
                              </p:par>
                              <p:par>
                                <p:cTn id="1702" presetID="42" presetClass="path" presetSubtype="0" accel="50000" decel="50000" fill="hold" grpId="1" nodeType="withEffect">
                                  <p:stCondLst>
                                    <p:cond delay="500"/>
                                  </p:stCondLst>
                                  <p:childTnLst>
                                    <p:animMotion origin="layout" path="M -1.38889E-6 -4.07407E-6 L 0.11806 -0.29282 " pathEditMode="relative" rAng="0" ptsTypes="AA">
                                      <p:cBhvr>
                                        <p:cTn id="1703" dur="1000" spd="-100000" fill="hold"/>
                                        <p:tgtEl>
                                          <p:spTgt spid="183"/>
                                        </p:tgtEl>
                                        <p:attrNameLst>
                                          <p:attrName>ppt_x</p:attrName>
                                          <p:attrName>ppt_y</p:attrName>
                                        </p:attrNameLst>
                                      </p:cBhvr>
                                      <p:rCtr x="5903" y="-14653"/>
                                    </p:animMotion>
                                  </p:childTnLst>
                                </p:cTn>
                              </p:par>
                            </p:childTnLst>
                          </p:cTn>
                        </p:par>
                      </p:childTnLst>
                    </p:cTn>
                  </p:par>
                  <p:par>
                    <p:cTn id="1704" fill="hold">
                      <p:stCondLst>
                        <p:cond delay="indefinite"/>
                      </p:stCondLst>
                      <p:childTnLst>
                        <p:par>
                          <p:cTn id="1705" fill="hold">
                            <p:stCondLst>
                              <p:cond delay="0"/>
                            </p:stCondLst>
                            <p:childTnLst>
                              <p:par>
                                <p:cTn id="1706" presetID="8" presetClass="emph" presetSubtype="0" fill="hold" grpId="1" nodeType="clickEffect">
                                  <p:stCondLst>
                                    <p:cond delay="0"/>
                                  </p:stCondLst>
                                  <p:childTnLst>
                                    <p:animRot by="-5400000">
                                      <p:cBhvr>
                                        <p:cTn id="1707" dur="1000" fill="hold"/>
                                        <p:tgtEl>
                                          <p:spTgt spid="59"/>
                                        </p:tgtEl>
                                        <p:attrNameLst>
                                          <p:attrName>r</p:attrName>
                                        </p:attrNameLst>
                                      </p:cBhvr>
                                    </p:animRot>
                                  </p:childTnLst>
                                </p:cTn>
                              </p:par>
                              <p:par>
                                <p:cTn id="1708" presetID="6" presetClass="emph" presetSubtype="0" fill="hold" grpId="2" nodeType="withEffect">
                                  <p:stCondLst>
                                    <p:cond delay="0"/>
                                  </p:stCondLst>
                                  <p:childTnLst>
                                    <p:animScale>
                                      <p:cBhvr>
                                        <p:cTn id="1709" dur="1000" fill="hold"/>
                                        <p:tgtEl>
                                          <p:spTgt spid="59"/>
                                        </p:tgtEl>
                                      </p:cBhvr>
                                      <p:by x="30000" y="30000"/>
                                    </p:animScale>
                                  </p:childTnLst>
                                </p:cTn>
                              </p:par>
                              <p:par>
                                <p:cTn id="1710" presetID="42" presetClass="path" presetSubtype="0" accel="50000" decel="50000" fill="hold" grpId="3" nodeType="withEffect">
                                  <p:stCondLst>
                                    <p:cond delay="0"/>
                                  </p:stCondLst>
                                  <p:childTnLst>
                                    <p:animMotion origin="layout" path="M 8.33333E-7 0 L -0.07535 -0.05556 " pathEditMode="relative" rAng="0" ptsTypes="AA">
                                      <p:cBhvr>
                                        <p:cTn id="1711" dur="1000" fill="hold"/>
                                        <p:tgtEl>
                                          <p:spTgt spid="59"/>
                                        </p:tgtEl>
                                        <p:attrNameLst>
                                          <p:attrName>ppt_x</p:attrName>
                                          <p:attrName>ppt_y</p:attrName>
                                        </p:attrNameLst>
                                      </p:cBhvr>
                                      <p:rCtr x="-3767" y="-2778"/>
                                    </p:animMotion>
                                  </p:childTnLst>
                                </p:cTn>
                              </p:par>
                              <p:par>
                                <p:cTn id="1712" presetID="42" presetClass="path" presetSubtype="0" accel="50000" decel="50000" fill="hold" nodeType="withEffect">
                                  <p:stCondLst>
                                    <p:cond delay="0"/>
                                  </p:stCondLst>
                                  <p:childTnLst>
                                    <p:animMotion origin="layout" path="M -3.33333E-6 4.44444E-6 L -0.23906 0.20902 " pathEditMode="relative" rAng="0" ptsTypes="AA">
                                      <p:cBhvr>
                                        <p:cTn id="1713" dur="1000" fill="hold"/>
                                        <p:tgtEl>
                                          <p:spTgt spid="113"/>
                                        </p:tgtEl>
                                        <p:attrNameLst>
                                          <p:attrName>ppt_x</p:attrName>
                                          <p:attrName>ppt_y</p:attrName>
                                        </p:attrNameLst>
                                      </p:cBhvr>
                                      <p:rCtr x="-11962" y="10440"/>
                                    </p:animMotion>
                                  </p:childTnLst>
                                </p:cTn>
                              </p:par>
                              <p:par>
                                <p:cTn id="1714" presetID="42" presetClass="path" presetSubtype="0" accel="50000" decel="50000" fill="hold" grpId="2" nodeType="withEffect">
                                  <p:stCondLst>
                                    <p:cond delay="0"/>
                                  </p:stCondLst>
                                  <p:childTnLst>
                                    <p:animMotion origin="layout" path="M -1.38889E-6 -4.07407E-6 L 0.0434 -0.34722 " pathEditMode="relative" rAng="0" ptsTypes="AA">
                                      <p:cBhvr>
                                        <p:cTn id="1715" dur="1000" fill="hold"/>
                                        <p:tgtEl>
                                          <p:spTgt spid="183"/>
                                        </p:tgtEl>
                                        <p:attrNameLst>
                                          <p:attrName>ppt_x</p:attrName>
                                          <p:attrName>ppt_y</p:attrName>
                                        </p:attrNameLst>
                                      </p:cBhvr>
                                      <p:rCtr x="2170" y="-17361"/>
                                    </p:animMotion>
                                  </p:childTnLst>
                                </p:cTn>
                              </p:par>
                              <p:par>
                                <p:cTn id="1716" presetID="23" presetClass="exit" presetSubtype="32" fill="hold" grpId="3" nodeType="withEffect">
                                  <p:stCondLst>
                                    <p:cond delay="0"/>
                                  </p:stCondLst>
                                  <p:childTnLst>
                                    <p:anim calcmode="lin" valueType="num">
                                      <p:cBhvr>
                                        <p:cTn id="1717" dur="1000"/>
                                        <p:tgtEl>
                                          <p:spTgt spid="183"/>
                                        </p:tgtEl>
                                        <p:attrNameLst>
                                          <p:attrName>ppt_w</p:attrName>
                                        </p:attrNameLst>
                                      </p:cBhvr>
                                      <p:tavLst>
                                        <p:tav tm="0">
                                          <p:val>
                                            <p:strVal val="ppt_w"/>
                                          </p:val>
                                        </p:tav>
                                        <p:tav tm="100000">
                                          <p:val>
                                            <p:fltVal val="0"/>
                                          </p:val>
                                        </p:tav>
                                      </p:tavLst>
                                    </p:anim>
                                    <p:anim calcmode="lin" valueType="num">
                                      <p:cBhvr>
                                        <p:cTn id="1718" dur="1000"/>
                                        <p:tgtEl>
                                          <p:spTgt spid="183"/>
                                        </p:tgtEl>
                                        <p:attrNameLst>
                                          <p:attrName>ppt_h</p:attrName>
                                        </p:attrNameLst>
                                      </p:cBhvr>
                                      <p:tavLst>
                                        <p:tav tm="0">
                                          <p:val>
                                            <p:strVal val="ppt_h"/>
                                          </p:val>
                                        </p:tav>
                                        <p:tav tm="100000">
                                          <p:val>
                                            <p:fltVal val="0"/>
                                          </p:val>
                                        </p:tav>
                                      </p:tavLst>
                                    </p:anim>
                                    <p:set>
                                      <p:cBhvr>
                                        <p:cTn id="1719" dur="1" fill="hold">
                                          <p:stCondLst>
                                            <p:cond delay="999"/>
                                          </p:stCondLst>
                                        </p:cTn>
                                        <p:tgtEl>
                                          <p:spTgt spid="183"/>
                                        </p:tgtEl>
                                        <p:attrNameLst>
                                          <p:attrName>style.visibility</p:attrName>
                                        </p:attrNameLst>
                                      </p:cBhvr>
                                      <p:to>
                                        <p:strVal val="hidden"/>
                                      </p:to>
                                    </p:set>
                                  </p:childTnLst>
                                </p:cTn>
                              </p:par>
                              <p:par>
                                <p:cTn id="1720" presetID="23" presetClass="exit" presetSubtype="32" fill="hold" nodeType="withEffect">
                                  <p:stCondLst>
                                    <p:cond delay="0"/>
                                  </p:stCondLst>
                                  <p:childTnLst>
                                    <p:anim calcmode="lin" valueType="num">
                                      <p:cBhvr>
                                        <p:cTn id="1721" dur="1000"/>
                                        <p:tgtEl>
                                          <p:spTgt spid="113"/>
                                        </p:tgtEl>
                                        <p:attrNameLst>
                                          <p:attrName>ppt_w</p:attrName>
                                        </p:attrNameLst>
                                      </p:cBhvr>
                                      <p:tavLst>
                                        <p:tav tm="0">
                                          <p:val>
                                            <p:strVal val="ppt_w"/>
                                          </p:val>
                                        </p:tav>
                                        <p:tav tm="100000">
                                          <p:val>
                                            <p:fltVal val="0"/>
                                          </p:val>
                                        </p:tav>
                                      </p:tavLst>
                                    </p:anim>
                                    <p:anim calcmode="lin" valueType="num">
                                      <p:cBhvr>
                                        <p:cTn id="1722" dur="1000"/>
                                        <p:tgtEl>
                                          <p:spTgt spid="113"/>
                                        </p:tgtEl>
                                        <p:attrNameLst>
                                          <p:attrName>ppt_h</p:attrName>
                                        </p:attrNameLst>
                                      </p:cBhvr>
                                      <p:tavLst>
                                        <p:tav tm="0">
                                          <p:val>
                                            <p:strVal val="ppt_h"/>
                                          </p:val>
                                        </p:tav>
                                        <p:tav tm="100000">
                                          <p:val>
                                            <p:fltVal val="0"/>
                                          </p:val>
                                        </p:tav>
                                      </p:tavLst>
                                    </p:anim>
                                    <p:set>
                                      <p:cBhvr>
                                        <p:cTn id="1723" dur="1" fill="hold">
                                          <p:stCondLst>
                                            <p:cond delay="999"/>
                                          </p:stCondLst>
                                        </p:cTn>
                                        <p:tgtEl>
                                          <p:spTgt spid="113"/>
                                        </p:tgtEl>
                                        <p:attrNameLst>
                                          <p:attrName>style.visibility</p:attrName>
                                        </p:attrNameLst>
                                      </p:cBhvr>
                                      <p:to>
                                        <p:strVal val="hidden"/>
                                      </p:to>
                                    </p:set>
                                  </p:childTnLst>
                                </p:cTn>
                              </p:par>
                            </p:childTnLst>
                          </p:cTn>
                        </p:par>
                        <p:par>
                          <p:cTn id="1724" fill="hold">
                            <p:stCondLst>
                              <p:cond delay="1000"/>
                            </p:stCondLst>
                            <p:childTnLst>
                              <p:par>
                                <p:cTn id="1725" presetID="12" presetClass="entr" presetSubtype="8" fill="hold" grpId="0" nodeType="afterEffect">
                                  <p:stCondLst>
                                    <p:cond delay="0"/>
                                  </p:stCondLst>
                                  <p:childTnLst>
                                    <p:set>
                                      <p:cBhvr>
                                        <p:cTn id="1726" dur="1" fill="hold">
                                          <p:stCondLst>
                                            <p:cond delay="0"/>
                                          </p:stCondLst>
                                        </p:cTn>
                                        <p:tgtEl>
                                          <p:spTgt spid="60"/>
                                        </p:tgtEl>
                                        <p:attrNameLst>
                                          <p:attrName>style.visibility</p:attrName>
                                        </p:attrNameLst>
                                      </p:cBhvr>
                                      <p:to>
                                        <p:strVal val="visible"/>
                                      </p:to>
                                    </p:set>
                                    <p:anim calcmode="lin" valueType="num">
                                      <p:cBhvr additive="base">
                                        <p:cTn id="1727" dur="500"/>
                                        <p:tgtEl>
                                          <p:spTgt spid="60"/>
                                        </p:tgtEl>
                                        <p:attrNameLst>
                                          <p:attrName>ppt_x</p:attrName>
                                        </p:attrNameLst>
                                      </p:cBhvr>
                                      <p:tavLst>
                                        <p:tav tm="0">
                                          <p:val>
                                            <p:strVal val="#ppt_x-#ppt_w*1.125000"/>
                                          </p:val>
                                        </p:tav>
                                        <p:tav tm="100000">
                                          <p:val>
                                            <p:strVal val="#ppt_x"/>
                                          </p:val>
                                        </p:tav>
                                      </p:tavLst>
                                    </p:anim>
                                    <p:animEffect transition="in" filter="wipe(right)">
                                      <p:cBhvr>
                                        <p:cTn id="1728" dur="500"/>
                                        <p:tgtEl>
                                          <p:spTgt spid="60"/>
                                        </p:tgtEl>
                                      </p:cBhvr>
                                    </p:animEffect>
                                  </p:childTnLst>
                                </p:cTn>
                              </p:par>
                              <p:par>
                                <p:cTn id="1729" presetID="23" presetClass="entr" presetSubtype="16" fill="hold" grpId="0" nodeType="withEffect">
                                  <p:stCondLst>
                                    <p:cond delay="500"/>
                                  </p:stCondLst>
                                  <p:childTnLst>
                                    <p:set>
                                      <p:cBhvr>
                                        <p:cTn id="1730" dur="1" fill="hold">
                                          <p:stCondLst>
                                            <p:cond delay="0"/>
                                          </p:stCondLst>
                                        </p:cTn>
                                        <p:tgtEl>
                                          <p:spTgt spid="114"/>
                                        </p:tgtEl>
                                        <p:attrNameLst>
                                          <p:attrName>style.visibility</p:attrName>
                                        </p:attrNameLst>
                                      </p:cBhvr>
                                      <p:to>
                                        <p:strVal val="visible"/>
                                      </p:to>
                                    </p:set>
                                    <p:anim calcmode="lin" valueType="num">
                                      <p:cBhvr>
                                        <p:cTn id="1731" dur="1000" fill="hold"/>
                                        <p:tgtEl>
                                          <p:spTgt spid="114"/>
                                        </p:tgtEl>
                                        <p:attrNameLst>
                                          <p:attrName>ppt_w</p:attrName>
                                        </p:attrNameLst>
                                      </p:cBhvr>
                                      <p:tavLst>
                                        <p:tav tm="0">
                                          <p:val>
                                            <p:fltVal val="0"/>
                                          </p:val>
                                        </p:tav>
                                        <p:tav tm="100000">
                                          <p:val>
                                            <p:strVal val="#ppt_w"/>
                                          </p:val>
                                        </p:tav>
                                      </p:tavLst>
                                    </p:anim>
                                    <p:anim calcmode="lin" valueType="num">
                                      <p:cBhvr>
                                        <p:cTn id="1732" dur="1000" fill="hold"/>
                                        <p:tgtEl>
                                          <p:spTgt spid="114"/>
                                        </p:tgtEl>
                                        <p:attrNameLst>
                                          <p:attrName>ppt_h</p:attrName>
                                        </p:attrNameLst>
                                      </p:cBhvr>
                                      <p:tavLst>
                                        <p:tav tm="0">
                                          <p:val>
                                            <p:fltVal val="0"/>
                                          </p:val>
                                        </p:tav>
                                        <p:tav tm="100000">
                                          <p:val>
                                            <p:strVal val="#ppt_h"/>
                                          </p:val>
                                        </p:tav>
                                      </p:tavLst>
                                    </p:anim>
                                  </p:childTnLst>
                                </p:cTn>
                              </p:par>
                              <p:par>
                                <p:cTn id="1733" presetID="23" presetClass="entr" presetSubtype="16" fill="hold" nodeType="withEffect">
                                  <p:stCondLst>
                                    <p:cond delay="500"/>
                                  </p:stCondLst>
                                  <p:childTnLst>
                                    <p:set>
                                      <p:cBhvr>
                                        <p:cTn id="1734" dur="1" fill="hold">
                                          <p:stCondLst>
                                            <p:cond delay="0"/>
                                          </p:stCondLst>
                                        </p:cTn>
                                        <p:tgtEl>
                                          <p:spTgt spid="116"/>
                                        </p:tgtEl>
                                        <p:attrNameLst>
                                          <p:attrName>style.visibility</p:attrName>
                                        </p:attrNameLst>
                                      </p:cBhvr>
                                      <p:to>
                                        <p:strVal val="visible"/>
                                      </p:to>
                                    </p:set>
                                    <p:anim calcmode="lin" valueType="num">
                                      <p:cBhvr>
                                        <p:cTn id="1735" dur="1000" fill="hold"/>
                                        <p:tgtEl>
                                          <p:spTgt spid="116"/>
                                        </p:tgtEl>
                                        <p:attrNameLst>
                                          <p:attrName>ppt_w</p:attrName>
                                        </p:attrNameLst>
                                      </p:cBhvr>
                                      <p:tavLst>
                                        <p:tav tm="0">
                                          <p:val>
                                            <p:fltVal val="0"/>
                                          </p:val>
                                        </p:tav>
                                        <p:tav tm="100000">
                                          <p:val>
                                            <p:strVal val="#ppt_w"/>
                                          </p:val>
                                        </p:tav>
                                      </p:tavLst>
                                    </p:anim>
                                    <p:anim calcmode="lin" valueType="num">
                                      <p:cBhvr>
                                        <p:cTn id="1736" dur="1000" fill="hold"/>
                                        <p:tgtEl>
                                          <p:spTgt spid="116"/>
                                        </p:tgtEl>
                                        <p:attrNameLst>
                                          <p:attrName>ppt_h</p:attrName>
                                        </p:attrNameLst>
                                      </p:cBhvr>
                                      <p:tavLst>
                                        <p:tav tm="0">
                                          <p:val>
                                            <p:fltVal val="0"/>
                                          </p:val>
                                        </p:tav>
                                        <p:tav tm="100000">
                                          <p:val>
                                            <p:strVal val="#ppt_h"/>
                                          </p:val>
                                        </p:tav>
                                      </p:tavLst>
                                    </p:anim>
                                  </p:childTnLst>
                                </p:cTn>
                              </p:par>
                              <p:par>
                                <p:cTn id="1737" presetID="42" presetClass="path" presetSubtype="0" accel="50000" decel="50000" fill="hold" nodeType="withEffect">
                                  <p:stCondLst>
                                    <p:cond delay="500"/>
                                  </p:stCondLst>
                                  <p:childTnLst>
                                    <p:animMotion origin="layout" path="M -8.33333E-7 -2.96296E-6 L -0.14236 0.22407 " pathEditMode="relative" rAng="0" ptsTypes="AA">
                                      <p:cBhvr>
                                        <p:cTn id="1738" dur="1000" spd="-100000" fill="hold"/>
                                        <p:tgtEl>
                                          <p:spTgt spid="116"/>
                                        </p:tgtEl>
                                        <p:attrNameLst>
                                          <p:attrName>ppt_x</p:attrName>
                                          <p:attrName>ppt_y</p:attrName>
                                        </p:attrNameLst>
                                      </p:cBhvr>
                                      <p:rCtr x="-7101" y="11157"/>
                                    </p:animMotion>
                                  </p:childTnLst>
                                </p:cTn>
                              </p:par>
                              <p:par>
                                <p:cTn id="1739" presetID="42" presetClass="path" presetSubtype="0" accel="50000" decel="50000" fill="hold" grpId="1" nodeType="withEffect">
                                  <p:stCondLst>
                                    <p:cond delay="500"/>
                                  </p:stCondLst>
                                  <p:childTnLst>
                                    <p:animMotion origin="layout" path="M 3.33333E-6 2.22222E-6 L 0.12604 -0.28426 " pathEditMode="relative" rAng="0" ptsTypes="AA">
                                      <p:cBhvr>
                                        <p:cTn id="1740" dur="1000" spd="-100000" fill="hold"/>
                                        <p:tgtEl>
                                          <p:spTgt spid="114"/>
                                        </p:tgtEl>
                                        <p:attrNameLst>
                                          <p:attrName>ppt_x</p:attrName>
                                          <p:attrName>ppt_y</p:attrName>
                                        </p:attrNameLst>
                                      </p:cBhvr>
                                      <p:rCtr x="6319" y="-14167"/>
                                    </p:animMotion>
                                  </p:childTnLst>
                                </p:cTn>
                              </p:par>
                            </p:childTnLst>
                          </p:cTn>
                        </p:par>
                      </p:childTnLst>
                    </p:cTn>
                  </p:par>
                  <p:par>
                    <p:cTn id="1741" fill="hold">
                      <p:stCondLst>
                        <p:cond delay="indefinite"/>
                      </p:stCondLst>
                      <p:childTnLst>
                        <p:par>
                          <p:cTn id="1742" fill="hold">
                            <p:stCondLst>
                              <p:cond delay="0"/>
                            </p:stCondLst>
                            <p:childTnLst>
                              <p:par>
                                <p:cTn id="1743" presetID="42" presetClass="path" presetSubtype="0" accel="50000" decel="50000" fill="hold" nodeType="clickEffect">
                                  <p:stCondLst>
                                    <p:cond delay="0"/>
                                  </p:stCondLst>
                                  <p:childTnLst>
                                    <p:animMotion origin="layout" path="M -8.33333E-7 -2.96296E-6 L -0.18281 0.2243 " pathEditMode="relative" rAng="0" ptsTypes="AA">
                                      <p:cBhvr>
                                        <p:cTn id="1744" dur="1000" fill="hold"/>
                                        <p:tgtEl>
                                          <p:spTgt spid="116"/>
                                        </p:tgtEl>
                                        <p:attrNameLst>
                                          <p:attrName>ppt_x</p:attrName>
                                          <p:attrName>ppt_y</p:attrName>
                                        </p:attrNameLst>
                                      </p:cBhvr>
                                      <p:rCtr x="-9149" y="11227"/>
                                    </p:animMotion>
                                  </p:childTnLst>
                                </p:cTn>
                              </p:par>
                              <p:par>
                                <p:cTn id="1745" presetID="42" presetClass="path" presetSubtype="0" accel="50000" decel="50000" fill="hold" grpId="2" nodeType="withEffect">
                                  <p:stCondLst>
                                    <p:cond delay="0"/>
                                  </p:stCondLst>
                                  <p:childTnLst>
                                    <p:animMotion origin="layout" path="M 3.33333E-6 2.22222E-6 L 0.12605 -0.28426 " pathEditMode="relative" rAng="0" ptsTypes="AA">
                                      <p:cBhvr>
                                        <p:cTn id="1746" dur="1000" fill="hold"/>
                                        <p:tgtEl>
                                          <p:spTgt spid="114"/>
                                        </p:tgtEl>
                                        <p:attrNameLst>
                                          <p:attrName>ppt_x</p:attrName>
                                          <p:attrName>ppt_y</p:attrName>
                                        </p:attrNameLst>
                                      </p:cBhvr>
                                      <p:rCtr x="6319" y="-14167"/>
                                    </p:animMotion>
                                  </p:childTnLst>
                                </p:cTn>
                              </p:par>
                              <p:par>
                                <p:cTn id="1747" presetID="23" presetClass="exit" presetSubtype="32" fill="hold" nodeType="withEffect">
                                  <p:stCondLst>
                                    <p:cond delay="0"/>
                                  </p:stCondLst>
                                  <p:childTnLst>
                                    <p:anim calcmode="lin" valueType="num">
                                      <p:cBhvr>
                                        <p:cTn id="1748" dur="1000"/>
                                        <p:tgtEl>
                                          <p:spTgt spid="116"/>
                                        </p:tgtEl>
                                        <p:attrNameLst>
                                          <p:attrName>ppt_w</p:attrName>
                                        </p:attrNameLst>
                                      </p:cBhvr>
                                      <p:tavLst>
                                        <p:tav tm="0">
                                          <p:val>
                                            <p:strVal val="ppt_w"/>
                                          </p:val>
                                        </p:tav>
                                        <p:tav tm="100000">
                                          <p:val>
                                            <p:fltVal val="0"/>
                                          </p:val>
                                        </p:tav>
                                      </p:tavLst>
                                    </p:anim>
                                    <p:anim calcmode="lin" valueType="num">
                                      <p:cBhvr>
                                        <p:cTn id="1749" dur="1000"/>
                                        <p:tgtEl>
                                          <p:spTgt spid="116"/>
                                        </p:tgtEl>
                                        <p:attrNameLst>
                                          <p:attrName>ppt_h</p:attrName>
                                        </p:attrNameLst>
                                      </p:cBhvr>
                                      <p:tavLst>
                                        <p:tav tm="0">
                                          <p:val>
                                            <p:strVal val="ppt_h"/>
                                          </p:val>
                                        </p:tav>
                                        <p:tav tm="100000">
                                          <p:val>
                                            <p:fltVal val="0"/>
                                          </p:val>
                                        </p:tav>
                                      </p:tavLst>
                                    </p:anim>
                                    <p:set>
                                      <p:cBhvr>
                                        <p:cTn id="1750" dur="1" fill="hold">
                                          <p:stCondLst>
                                            <p:cond delay="999"/>
                                          </p:stCondLst>
                                        </p:cTn>
                                        <p:tgtEl>
                                          <p:spTgt spid="116"/>
                                        </p:tgtEl>
                                        <p:attrNameLst>
                                          <p:attrName>style.visibility</p:attrName>
                                        </p:attrNameLst>
                                      </p:cBhvr>
                                      <p:to>
                                        <p:strVal val="hidden"/>
                                      </p:to>
                                    </p:set>
                                  </p:childTnLst>
                                </p:cTn>
                              </p:par>
                              <p:par>
                                <p:cTn id="1751" presetID="23" presetClass="exit" presetSubtype="32" fill="hold" grpId="3" nodeType="withEffect">
                                  <p:stCondLst>
                                    <p:cond delay="0"/>
                                  </p:stCondLst>
                                  <p:childTnLst>
                                    <p:anim calcmode="lin" valueType="num">
                                      <p:cBhvr>
                                        <p:cTn id="1752" dur="1000"/>
                                        <p:tgtEl>
                                          <p:spTgt spid="114"/>
                                        </p:tgtEl>
                                        <p:attrNameLst>
                                          <p:attrName>ppt_w</p:attrName>
                                        </p:attrNameLst>
                                      </p:cBhvr>
                                      <p:tavLst>
                                        <p:tav tm="0">
                                          <p:val>
                                            <p:strVal val="ppt_w"/>
                                          </p:val>
                                        </p:tav>
                                        <p:tav tm="100000">
                                          <p:val>
                                            <p:fltVal val="0"/>
                                          </p:val>
                                        </p:tav>
                                      </p:tavLst>
                                    </p:anim>
                                    <p:anim calcmode="lin" valueType="num">
                                      <p:cBhvr>
                                        <p:cTn id="1753" dur="1000"/>
                                        <p:tgtEl>
                                          <p:spTgt spid="114"/>
                                        </p:tgtEl>
                                        <p:attrNameLst>
                                          <p:attrName>ppt_h</p:attrName>
                                        </p:attrNameLst>
                                      </p:cBhvr>
                                      <p:tavLst>
                                        <p:tav tm="0">
                                          <p:val>
                                            <p:strVal val="ppt_h"/>
                                          </p:val>
                                        </p:tav>
                                        <p:tav tm="100000">
                                          <p:val>
                                            <p:fltVal val="0"/>
                                          </p:val>
                                        </p:tav>
                                      </p:tavLst>
                                    </p:anim>
                                    <p:set>
                                      <p:cBhvr>
                                        <p:cTn id="1754" dur="1" fill="hold">
                                          <p:stCondLst>
                                            <p:cond delay="999"/>
                                          </p:stCondLst>
                                        </p:cTn>
                                        <p:tgtEl>
                                          <p:spTgt spid="114"/>
                                        </p:tgtEl>
                                        <p:attrNameLst>
                                          <p:attrName>style.visibility</p:attrName>
                                        </p:attrNameLst>
                                      </p:cBhvr>
                                      <p:to>
                                        <p:strVal val="hidden"/>
                                      </p:to>
                                    </p:set>
                                  </p:childTnLst>
                                </p:cTn>
                              </p:par>
                              <p:par>
                                <p:cTn id="1755" presetID="23" presetClass="entr" presetSubtype="16" fill="hold" grpId="0" nodeType="withEffect">
                                  <p:stCondLst>
                                    <p:cond delay="1000"/>
                                  </p:stCondLst>
                                  <p:childTnLst>
                                    <p:set>
                                      <p:cBhvr>
                                        <p:cTn id="1756" dur="1" fill="hold">
                                          <p:stCondLst>
                                            <p:cond delay="0"/>
                                          </p:stCondLst>
                                        </p:cTn>
                                        <p:tgtEl>
                                          <p:spTgt spid="117"/>
                                        </p:tgtEl>
                                        <p:attrNameLst>
                                          <p:attrName>style.visibility</p:attrName>
                                        </p:attrNameLst>
                                      </p:cBhvr>
                                      <p:to>
                                        <p:strVal val="visible"/>
                                      </p:to>
                                    </p:set>
                                    <p:anim calcmode="lin" valueType="num">
                                      <p:cBhvr>
                                        <p:cTn id="1757" dur="1000" fill="hold"/>
                                        <p:tgtEl>
                                          <p:spTgt spid="117"/>
                                        </p:tgtEl>
                                        <p:attrNameLst>
                                          <p:attrName>ppt_w</p:attrName>
                                        </p:attrNameLst>
                                      </p:cBhvr>
                                      <p:tavLst>
                                        <p:tav tm="0">
                                          <p:val>
                                            <p:fltVal val="0"/>
                                          </p:val>
                                        </p:tav>
                                        <p:tav tm="100000">
                                          <p:val>
                                            <p:strVal val="#ppt_w"/>
                                          </p:val>
                                        </p:tav>
                                      </p:tavLst>
                                    </p:anim>
                                    <p:anim calcmode="lin" valueType="num">
                                      <p:cBhvr>
                                        <p:cTn id="1758" dur="1000" fill="hold"/>
                                        <p:tgtEl>
                                          <p:spTgt spid="117"/>
                                        </p:tgtEl>
                                        <p:attrNameLst>
                                          <p:attrName>ppt_h</p:attrName>
                                        </p:attrNameLst>
                                      </p:cBhvr>
                                      <p:tavLst>
                                        <p:tav tm="0">
                                          <p:val>
                                            <p:fltVal val="0"/>
                                          </p:val>
                                        </p:tav>
                                        <p:tav tm="100000">
                                          <p:val>
                                            <p:strVal val="#ppt_h"/>
                                          </p:val>
                                        </p:tav>
                                      </p:tavLst>
                                    </p:anim>
                                  </p:childTnLst>
                                </p:cTn>
                              </p:par>
                              <p:par>
                                <p:cTn id="1759" presetID="23" presetClass="entr" presetSubtype="16" fill="hold" nodeType="withEffect">
                                  <p:stCondLst>
                                    <p:cond delay="1000"/>
                                  </p:stCondLst>
                                  <p:childTnLst>
                                    <p:set>
                                      <p:cBhvr>
                                        <p:cTn id="1760" dur="1" fill="hold">
                                          <p:stCondLst>
                                            <p:cond delay="0"/>
                                          </p:stCondLst>
                                        </p:cTn>
                                        <p:tgtEl>
                                          <p:spTgt spid="119"/>
                                        </p:tgtEl>
                                        <p:attrNameLst>
                                          <p:attrName>style.visibility</p:attrName>
                                        </p:attrNameLst>
                                      </p:cBhvr>
                                      <p:to>
                                        <p:strVal val="visible"/>
                                      </p:to>
                                    </p:set>
                                    <p:anim calcmode="lin" valueType="num">
                                      <p:cBhvr>
                                        <p:cTn id="1761" dur="1000" fill="hold"/>
                                        <p:tgtEl>
                                          <p:spTgt spid="119"/>
                                        </p:tgtEl>
                                        <p:attrNameLst>
                                          <p:attrName>ppt_w</p:attrName>
                                        </p:attrNameLst>
                                      </p:cBhvr>
                                      <p:tavLst>
                                        <p:tav tm="0">
                                          <p:val>
                                            <p:fltVal val="0"/>
                                          </p:val>
                                        </p:tav>
                                        <p:tav tm="100000">
                                          <p:val>
                                            <p:strVal val="#ppt_w"/>
                                          </p:val>
                                        </p:tav>
                                      </p:tavLst>
                                    </p:anim>
                                    <p:anim calcmode="lin" valueType="num">
                                      <p:cBhvr>
                                        <p:cTn id="1762" dur="1000" fill="hold"/>
                                        <p:tgtEl>
                                          <p:spTgt spid="119"/>
                                        </p:tgtEl>
                                        <p:attrNameLst>
                                          <p:attrName>ppt_h</p:attrName>
                                        </p:attrNameLst>
                                      </p:cBhvr>
                                      <p:tavLst>
                                        <p:tav tm="0">
                                          <p:val>
                                            <p:fltVal val="0"/>
                                          </p:val>
                                        </p:tav>
                                        <p:tav tm="100000">
                                          <p:val>
                                            <p:strVal val="#ppt_h"/>
                                          </p:val>
                                        </p:tav>
                                      </p:tavLst>
                                    </p:anim>
                                  </p:childTnLst>
                                </p:cTn>
                              </p:par>
                              <p:par>
                                <p:cTn id="1763" presetID="42" presetClass="path" presetSubtype="0" accel="50000" decel="50000" fill="hold" nodeType="withEffect">
                                  <p:stCondLst>
                                    <p:cond delay="1000"/>
                                  </p:stCondLst>
                                  <p:childTnLst>
                                    <p:animMotion origin="layout" path="M 2.5E-6 1.48148E-6 L -0.18698 0.2375 " pathEditMode="relative" rAng="0" ptsTypes="AA">
                                      <p:cBhvr>
                                        <p:cTn id="1764" dur="1000" spd="-100000" fill="hold"/>
                                        <p:tgtEl>
                                          <p:spTgt spid="119"/>
                                        </p:tgtEl>
                                        <p:attrNameLst>
                                          <p:attrName>ppt_x</p:attrName>
                                          <p:attrName>ppt_y</p:attrName>
                                        </p:attrNameLst>
                                      </p:cBhvr>
                                      <p:rCtr x="-9392" y="12037"/>
                                    </p:animMotion>
                                  </p:childTnLst>
                                </p:cTn>
                              </p:par>
                              <p:par>
                                <p:cTn id="1765" presetID="42" presetClass="path" presetSubtype="0" accel="50000" decel="50000" fill="hold" grpId="1" nodeType="withEffect">
                                  <p:stCondLst>
                                    <p:cond delay="1000"/>
                                  </p:stCondLst>
                                  <p:childTnLst>
                                    <p:animMotion origin="layout" path="M 0 1.11022E-16 L 0.14271 -0.25024 " pathEditMode="relative" rAng="0" ptsTypes="AA">
                                      <p:cBhvr>
                                        <p:cTn id="1766" dur="1000" spd="-100000" fill="hold"/>
                                        <p:tgtEl>
                                          <p:spTgt spid="117"/>
                                        </p:tgtEl>
                                        <p:attrNameLst>
                                          <p:attrName>ppt_x</p:attrName>
                                          <p:attrName>ppt_y</p:attrName>
                                        </p:attrNameLst>
                                      </p:cBhvr>
                                      <p:rCtr x="7135" y="-12477"/>
                                    </p:animMotion>
                                  </p:childTnLst>
                                </p:cTn>
                              </p:par>
                            </p:childTnLst>
                          </p:cTn>
                        </p:par>
                      </p:childTnLst>
                    </p:cTn>
                  </p:par>
                  <p:par>
                    <p:cTn id="1767" fill="hold">
                      <p:stCondLst>
                        <p:cond delay="indefinite"/>
                      </p:stCondLst>
                      <p:childTnLst>
                        <p:par>
                          <p:cTn id="1768" fill="hold">
                            <p:stCondLst>
                              <p:cond delay="0"/>
                            </p:stCondLst>
                            <p:childTnLst>
                              <p:par>
                                <p:cTn id="1769" presetID="8" presetClass="emph" presetSubtype="0" fill="hold" grpId="1" nodeType="clickEffect">
                                  <p:stCondLst>
                                    <p:cond delay="0"/>
                                  </p:stCondLst>
                                  <p:childTnLst>
                                    <p:animRot by="-5400000">
                                      <p:cBhvr>
                                        <p:cTn id="1770" dur="1000" fill="hold"/>
                                        <p:tgtEl>
                                          <p:spTgt spid="60"/>
                                        </p:tgtEl>
                                        <p:attrNameLst>
                                          <p:attrName>r</p:attrName>
                                        </p:attrNameLst>
                                      </p:cBhvr>
                                    </p:animRot>
                                  </p:childTnLst>
                                </p:cTn>
                              </p:par>
                              <p:par>
                                <p:cTn id="1771" presetID="6" presetClass="emph" presetSubtype="0" fill="hold" grpId="2" nodeType="withEffect">
                                  <p:stCondLst>
                                    <p:cond delay="0"/>
                                  </p:stCondLst>
                                  <p:childTnLst>
                                    <p:animScale>
                                      <p:cBhvr>
                                        <p:cTn id="1772" dur="1000" fill="hold"/>
                                        <p:tgtEl>
                                          <p:spTgt spid="60"/>
                                        </p:tgtEl>
                                      </p:cBhvr>
                                      <p:by x="30000" y="30000"/>
                                    </p:animScale>
                                  </p:childTnLst>
                                </p:cTn>
                              </p:par>
                              <p:par>
                                <p:cTn id="1773" presetID="6" presetClass="emph" presetSubtype="0" fill="hold" nodeType="withEffect">
                                  <p:stCondLst>
                                    <p:cond delay="0"/>
                                  </p:stCondLst>
                                  <p:childTnLst>
                                    <p:animScale>
                                      <p:cBhvr>
                                        <p:cTn id="1774" dur="1000" fill="hold"/>
                                        <p:tgtEl>
                                          <p:spTgt spid="119"/>
                                        </p:tgtEl>
                                      </p:cBhvr>
                                      <p:by x="15000" y="15000"/>
                                    </p:animScale>
                                  </p:childTnLst>
                                </p:cTn>
                              </p:par>
                              <p:par>
                                <p:cTn id="1775" presetID="42" presetClass="path" presetSubtype="0" accel="50000" decel="50000" fill="hold" grpId="2" nodeType="withEffect">
                                  <p:stCondLst>
                                    <p:cond delay="0"/>
                                  </p:stCondLst>
                                  <p:childTnLst>
                                    <p:animMotion origin="layout" path="M 0 1.11022E-16 L 0.06441 -0.29468 " pathEditMode="relative" rAng="0" ptsTypes="AA">
                                      <p:cBhvr>
                                        <p:cTn id="1776" dur="1000" fill="hold"/>
                                        <p:tgtEl>
                                          <p:spTgt spid="117"/>
                                        </p:tgtEl>
                                        <p:attrNameLst>
                                          <p:attrName>ppt_x</p:attrName>
                                          <p:attrName>ppt_y</p:attrName>
                                        </p:attrNameLst>
                                      </p:cBhvr>
                                      <p:rCtr x="3212" y="-14745"/>
                                    </p:animMotion>
                                  </p:childTnLst>
                                </p:cTn>
                              </p:par>
                              <p:par>
                                <p:cTn id="1777" presetID="42" presetClass="path" presetSubtype="0" accel="50000" decel="50000" fill="hold" nodeType="withEffect">
                                  <p:stCondLst>
                                    <p:cond delay="0"/>
                                  </p:stCondLst>
                                  <p:childTnLst>
                                    <p:animMotion origin="layout" path="M 2.5E-6 1.48148E-6 L -0.26927 0.1169 " pathEditMode="relative" rAng="0" ptsTypes="AA">
                                      <p:cBhvr>
                                        <p:cTn id="1778" dur="1000" fill="hold"/>
                                        <p:tgtEl>
                                          <p:spTgt spid="119"/>
                                        </p:tgtEl>
                                        <p:attrNameLst>
                                          <p:attrName>ppt_x</p:attrName>
                                          <p:attrName>ppt_y</p:attrName>
                                        </p:attrNameLst>
                                      </p:cBhvr>
                                      <p:rCtr x="-13472" y="5833"/>
                                    </p:animMotion>
                                  </p:childTnLst>
                                </p:cTn>
                              </p:par>
                              <p:par>
                                <p:cTn id="1779" presetID="42" presetClass="path" presetSubtype="0" accel="50000" decel="50000" fill="hold" grpId="3" nodeType="withEffect">
                                  <p:stCondLst>
                                    <p:cond delay="0"/>
                                  </p:stCondLst>
                                  <p:childTnLst>
                                    <p:animMotion origin="layout" path="M -0.00017 -0.00046 L -0.07778 -0.05602 " pathEditMode="relative" rAng="0" ptsTypes="AA">
                                      <p:cBhvr>
                                        <p:cTn id="1780" dur="1000" fill="hold"/>
                                        <p:tgtEl>
                                          <p:spTgt spid="60"/>
                                        </p:tgtEl>
                                        <p:attrNameLst>
                                          <p:attrName>ppt_x</p:attrName>
                                          <p:attrName>ppt_y</p:attrName>
                                        </p:attrNameLst>
                                      </p:cBhvr>
                                      <p:rCtr x="-3889" y="-2778"/>
                                    </p:animMotion>
                                  </p:childTnLst>
                                </p:cTn>
                              </p:par>
                              <p:par>
                                <p:cTn id="1781" presetID="23" presetClass="exit" presetSubtype="32" fill="hold" grpId="3" nodeType="withEffect">
                                  <p:stCondLst>
                                    <p:cond delay="0"/>
                                  </p:stCondLst>
                                  <p:childTnLst>
                                    <p:anim calcmode="lin" valueType="num">
                                      <p:cBhvr>
                                        <p:cTn id="1782" dur="1000"/>
                                        <p:tgtEl>
                                          <p:spTgt spid="117"/>
                                        </p:tgtEl>
                                        <p:attrNameLst>
                                          <p:attrName>ppt_w</p:attrName>
                                        </p:attrNameLst>
                                      </p:cBhvr>
                                      <p:tavLst>
                                        <p:tav tm="0">
                                          <p:val>
                                            <p:strVal val="ppt_w"/>
                                          </p:val>
                                        </p:tav>
                                        <p:tav tm="100000">
                                          <p:val>
                                            <p:fltVal val="0"/>
                                          </p:val>
                                        </p:tav>
                                      </p:tavLst>
                                    </p:anim>
                                    <p:anim calcmode="lin" valueType="num">
                                      <p:cBhvr>
                                        <p:cTn id="1783" dur="1000"/>
                                        <p:tgtEl>
                                          <p:spTgt spid="117"/>
                                        </p:tgtEl>
                                        <p:attrNameLst>
                                          <p:attrName>ppt_h</p:attrName>
                                        </p:attrNameLst>
                                      </p:cBhvr>
                                      <p:tavLst>
                                        <p:tav tm="0">
                                          <p:val>
                                            <p:strVal val="ppt_h"/>
                                          </p:val>
                                        </p:tav>
                                        <p:tav tm="100000">
                                          <p:val>
                                            <p:fltVal val="0"/>
                                          </p:val>
                                        </p:tav>
                                      </p:tavLst>
                                    </p:anim>
                                    <p:set>
                                      <p:cBhvr>
                                        <p:cTn id="1784" dur="1" fill="hold">
                                          <p:stCondLst>
                                            <p:cond delay="999"/>
                                          </p:stCondLst>
                                        </p:cTn>
                                        <p:tgtEl>
                                          <p:spTgt spid="117"/>
                                        </p:tgtEl>
                                        <p:attrNameLst>
                                          <p:attrName>style.visibility</p:attrName>
                                        </p:attrNameLst>
                                      </p:cBhvr>
                                      <p:to>
                                        <p:strVal val="hidden"/>
                                      </p:to>
                                    </p:set>
                                  </p:childTnLst>
                                </p:cTn>
                              </p:par>
                            </p:childTnLst>
                          </p:cTn>
                        </p:par>
                        <p:par>
                          <p:cTn id="1785" fill="hold">
                            <p:stCondLst>
                              <p:cond delay="1000"/>
                            </p:stCondLst>
                            <p:childTnLst>
                              <p:par>
                                <p:cTn id="1786" presetID="12" presetClass="entr" presetSubtype="8" fill="hold" grpId="0" nodeType="afterEffect">
                                  <p:stCondLst>
                                    <p:cond delay="0"/>
                                  </p:stCondLst>
                                  <p:childTnLst>
                                    <p:set>
                                      <p:cBhvr>
                                        <p:cTn id="1787" dur="1" fill="hold">
                                          <p:stCondLst>
                                            <p:cond delay="0"/>
                                          </p:stCondLst>
                                        </p:cTn>
                                        <p:tgtEl>
                                          <p:spTgt spid="61"/>
                                        </p:tgtEl>
                                        <p:attrNameLst>
                                          <p:attrName>style.visibility</p:attrName>
                                        </p:attrNameLst>
                                      </p:cBhvr>
                                      <p:to>
                                        <p:strVal val="visible"/>
                                      </p:to>
                                    </p:set>
                                    <p:anim calcmode="lin" valueType="num">
                                      <p:cBhvr additive="base">
                                        <p:cTn id="1788" dur="500"/>
                                        <p:tgtEl>
                                          <p:spTgt spid="61"/>
                                        </p:tgtEl>
                                        <p:attrNameLst>
                                          <p:attrName>ppt_x</p:attrName>
                                        </p:attrNameLst>
                                      </p:cBhvr>
                                      <p:tavLst>
                                        <p:tav tm="0">
                                          <p:val>
                                            <p:strVal val="#ppt_x-#ppt_w*1.125000"/>
                                          </p:val>
                                        </p:tav>
                                        <p:tav tm="100000">
                                          <p:val>
                                            <p:strVal val="#ppt_x"/>
                                          </p:val>
                                        </p:tav>
                                      </p:tavLst>
                                    </p:anim>
                                    <p:animEffect transition="in" filter="wipe(right)">
                                      <p:cBhvr>
                                        <p:cTn id="1789" dur="500"/>
                                        <p:tgtEl>
                                          <p:spTgt spid="61"/>
                                        </p:tgtEl>
                                      </p:cBhvr>
                                    </p:animEffect>
                                  </p:childTnLst>
                                </p:cTn>
                              </p:par>
                              <p:par>
                                <p:cTn id="1790" presetID="23" presetClass="entr" presetSubtype="16" fill="hold" grpId="0" nodeType="withEffect">
                                  <p:stCondLst>
                                    <p:cond delay="500"/>
                                  </p:stCondLst>
                                  <p:childTnLst>
                                    <p:set>
                                      <p:cBhvr>
                                        <p:cTn id="1791" dur="1" fill="hold">
                                          <p:stCondLst>
                                            <p:cond delay="0"/>
                                          </p:stCondLst>
                                        </p:cTn>
                                        <p:tgtEl>
                                          <p:spTgt spid="200"/>
                                        </p:tgtEl>
                                        <p:attrNameLst>
                                          <p:attrName>style.visibility</p:attrName>
                                        </p:attrNameLst>
                                      </p:cBhvr>
                                      <p:to>
                                        <p:strVal val="visible"/>
                                      </p:to>
                                    </p:set>
                                    <p:anim calcmode="lin" valueType="num">
                                      <p:cBhvr>
                                        <p:cTn id="1792" dur="1000" fill="hold"/>
                                        <p:tgtEl>
                                          <p:spTgt spid="200"/>
                                        </p:tgtEl>
                                        <p:attrNameLst>
                                          <p:attrName>ppt_w</p:attrName>
                                        </p:attrNameLst>
                                      </p:cBhvr>
                                      <p:tavLst>
                                        <p:tav tm="0">
                                          <p:val>
                                            <p:fltVal val="0"/>
                                          </p:val>
                                        </p:tav>
                                        <p:tav tm="100000">
                                          <p:val>
                                            <p:strVal val="#ppt_w"/>
                                          </p:val>
                                        </p:tav>
                                      </p:tavLst>
                                    </p:anim>
                                    <p:anim calcmode="lin" valueType="num">
                                      <p:cBhvr>
                                        <p:cTn id="1793" dur="1000" fill="hold"/>
                                        <p:tgtEl>
                                          <p:spTgt spid="200"/>
                                        </p:tgtEl>
                                        <p:attrNameLst>
                                          <p:attrName>ppt_h</p:attrName>
                                        </p:attrNameLst>
                                      </p:cBhvr>
                                      <p:tavLst>
                                        <p:tav tm="0">
                                          <p:val>
                                            <p:fltVal val="0"/>
                                          </p:val>
                                        </p:tav>
                                        <p:tav tm="100000">
                                          <p:val>
                                            <p:strVal val="#ppt_h"/>
                                          </p:val>
                                        </p:tav>
                                      </p:tavLst>
                                    </p:anim>
                                  </p:childTnLst>
                                </p:cTn>
                              </p:par>
                              <p:par>
                                <p:cTn id="1794" presetID="42" presetClass="path" presetSubtype="0" accel="50000" decel="50000" fill="hold" grpId="1" nodeType="withEffect">
                                  <p:stCondLst>
                                    <p:cond delay="500"/>
                                  </p:stCondLst>
                                  <p:childTnLst>
                                    <p:animMotion origin="layout" path="M 0 0 L 0.16615 -0.29352 " pathEditMode="relative" rAng="0" ptsTypes="AA">
                                      <p:cBhvr>
                                        <p:cTn id="1795" dur="1000" spd="-100000" fill="hold"/>
                                        <p:tgtEl>
                                          <p:spTgt spid="200"/>
                                        </p:tgtEl>
                                        <p:attrNameLst>
                                          <p:attrName>ppt_x</p:attrName>
                                          <p:attrName>ppt_y</p:attrName>
                                        </p:attrNameLst>
                                      </p:cBhvr>
                                      <p:rCtr x="8299" y="-14676"/>
                                    </p:animMotion>
                                  </p:childTnLst>
                                </p:cTn>
                              </p:par>
                              <p:par>
                                <p:cTn id="1796" presetID="23" presetClass="entr" presetSubtype="16" fill="hold" nodeType="withEffect">
                                  <p:stCondLst>
                                    <p:cond delay="500"/>
                                  </p:stCondLst>
                                  <p:childTnLst>
                                    <p:set>
                                      <p:cBhvr>
                                        <p:cTn id="1797" dur="1" fill="hold">
                                          <p:stCondLst>
                                            <p:cond delay="0"/>
                                          </p:stCondLst>
                                        </p:cTn>
                                        <p:tgtEl>
                                          <p:spTgt spid="174"/>
                                        </p:tgtEl>
                                        <p:attrNameLst>
                                          <p:attrName>style.visibility</p:attrName>
                                        </p:attrNameLst>
                                      </p:cBhvr>
                                      <p:to>
                                        <p:strVal val="visible"/>
                                      </p:to>
                                    </p:set>
                                    <p:anim calcmode="lin" valueType="num">
                                      <p:cBhvr>
                                        <p:cTn id="1798" dur="1000" fill="hold"/>
                                        <p:tgtEl>
                                          <p:spTgt spid="174"/>
                                        </p:tgtEl>
                                        <p:attrNameLst>
                                          <p:attrName>ppt_w</p:attrName>
                                        </p:attrNameLst>
                                      </p:cBhvr>
                                      <p:tavLst>
                                        <p:tav tm="0">
                                          <p:val>
                                            <p:fltVal val="0"/>
                                          </p:val>
                                        </p:tav>
                                        <p:tav tm="100000">
                                          <p:val>
                                            <p:strVal val="#ppt_w"/>
                                          </p:val>
                                        </p:tav>
                                      </p:tavLst>
                                    </p:anim>
                                    <p:anim calcmode="lin" valueType="num">
                                      <p:cBhvr>
                                        <p:cTn id="1799" dur="1000" fill="hold"/>
                                        <p:tgtEl>
                                          <p:spTgt spid="174"/>
                                        </p:tgtEl>
                                        <p:attrNameLst>
                                          <p:attrName>ppt_h</p:attrName>
                                        </p:attrNameLst>
                                      </p:cBhvr>
                                      <p:tavLst>
                                        <p:tav tm="0">
                                          <p:val>
                                            <p:fltVal val="0"/>
                                          </p:val>
                                        </p:tav>
                                        <p:tav tm="100000">
                                          <p:val>
                                            <p:strVal val="#ppt_h"/>
                                          </p:val>
                                        </p:tav>
                                      </p:tavLst>
                                    </p:anim>
                                  </p:childTnLst>
                                </p:cTn>
                              </p:par>
                              <p:par>
                                <p:cTn id="1800" presetID="42" presetClass="path" presetSubtype="0" accel="50000" decel="50000" fill="hold" nodeType="withEffect">
                                  <p:stCondLst>
                                    <p:cond delay="500"/>
                                  </p:stCondLst>
                                  <p:childTnLst>
                                    <p:animMotion origin="layout" path="M 4.44444E-6 -1.11111E-6 L -0.15191 0.24537 " pathEditMode="relative" rAng="0" ptsTypes="AA">
                                      <p:cBhvr>
                                        <p:cTn id="1801" dur="1000" spd="-100000" fill="hold"/>
                                        <p:tgtEl>
                                          <p:spTgt spid="174"/>
                                        </p:tgtEl>
                                        <p:attrNameLst>
                                          <p:attrName>ppt_x</p:attrName>
                                          <p:attrName>ppt_y</p:attrName>
                                        </p:attrNameLst>
                                      </p:cBhvr>
                                      <p:rCtr x="-8038" y="12407"/>
                                    </p:animMotion>
                                  </p:childTnLst>
                                </p:cTn>
                              </p:par>
                            </p:childTnLst>
                          </p:cTn>
                        </p:par>
                      </p:childTnLst>
                    </p:cTn>
                  </p:par>
                  <p:par>
                    <p:cTn id="1802" fill="hold">
                      <p:stCondLst>
                        <p:cond delay="indefinite"/>
                      </p:stCondLst>
                      <p:childTnLst>
                        <p:par>
                          <p:cTn id="1803" fill="hold">
                            <p:stCondLst>
                              <p:cond delay="0"/>
                            </p:stCondLst>
                            <p:childTnLst>
                              <p:par>
                                <p:cTn id="1804" presetID="42" presetClass="path" presetSubtype="0" accel="50000" decel="50000" fill="hold" grpId="2" nodeType="clickEffect">
                                  <p:stCondLst>
                                    <p:cond delay="0"/>
                                  </p:stCondLst>
                                  <p:childTnLst>
                                    <p:animMotion origin="layout" path="M 0 0 L 0.16615 -0.29352 " pathEditMode="relative" rAng="0" ptsTypes="AA">
                                      <p:cBhvr>
                                        <p:cTn id="1805" dur="1000" fill="hold"/>
                                        <p:tgtEl>
                                          <p:spTgt spid="200"/>
                                        </p:tgtEl>
                                        <p:attrNameLst>
                                          <p:attrName>ppt_x</p:attrName>
                                          <p:attrName>ppt_y</p:attrName>
                                        </p:attrNameLst>
                                      </p:cBhvr>
                                      <p:rCtr x="8299" y="-14676"/>
                                    </p:animMotion>
                                  </p:childTnLst>
                                </p:cTn>
                              </p:par>
                              <p:par>
                                <p:cTn id="1806" presetID="23" presetClass="exit" presetSubtype="32" fill="hold" grpId="3" nodeType="withEffect">
                                  <p:stCondLst>
                                    <p:cond delay="0"/>
                                  </p:stCondLst>
                                  <p:childTnLst>
                                    <p:anim calcmode="lin" valueType="num">
                                      <p:cBhvr>
                                        <p:cTn id="1807" dur="1000"/>
                                        <p:tgtEl>
                                          <p:spTgt spid="200"/>
                                        </p:tgtEl>
                                        <p:attrNameLst>
                                          <p:attrName>ppt_w</p:attrName>
                                        </p:attrNameLst>
                                      </p:cBhvr>
                                      <p:tavLst>
                                        <p:tav tm="0">
                                          <p:val>
                                            <p:strVal val="ppt_w"/>
                                          </p:val>
                                        </p:tav>
                                        <p:tav tm="100000">
                                          <p:val>
                                            <p:fltVal val="0"/>
                                          </p:val>
                                        </p:tav>
                                      </p:tavLst>
                                    </p:anim>
                                    <p:anim calcmode="lin" valueType="num">
                                      <p:cBhvr>
                                        <p:cTn id="1808" dur="1000"/>
                                        <p:tgtEl>
                                          <p:spTgt spid="200"/>
                                        </p:tgtEl>
                                        <p:attrNameLst>
                                          <p:attrName>ppt_h</p:attrName>
                                        </p:attrNameLst>
                                      </p:cBhvr>
                                      <p:tavLst>
                                        <p:tav tm="0">
                                          <p:val>
                                            <p:strVal val="ppt_h"/>
                                          </p:val>
                                        </p:tav>
                                        <p:tav tm="100000">
                                          <p:val>
                                            <p:fltVal val="0"/>
                                          </p:val>
                                        </p:tav>
                                      </p:tavLst>
                                    </p:anim>
                                    <p:set>
                                      <p:cBhvr>
                                        <p:cTn id="1809" dur="1" fill="hold">
                                          <p:stCondLst>
                                            <p:cond delay="999"/>
                                          </p:stCondLst>
                                        </p:cTn>
                                        <p:tgtEl>
                                          <p:spTgt spid="200"/>
                                        </p:tgtEl>
                                        <p:attrNameLst>
                                          <p:attrName>style.visibility</p:attrName>
                                        </p:attrNameLst>
                                      </p:cBhvr>
                                      <p:to>
                                        <p:strVal val="hidden"/>
                                      </p:to>
                                    </p:set>
                                  </p:childTnLst>
                                </p:cTn>
                              </p:par>
                              <p:par>
                                <p:cTn id="1810" presetID="42" presetClass="path" presetSubtype="0" accel="50000" decel="50000" fill="hold" nodeType="withEffect">
                                  <p:stCondLst>
                                    <p:cond delay="0"/>
                                  </p:stCondLst>
                                  <p:childTnLst>
                                    <p:animMotion origin="layout" path="M 4.44444E-6 -1.11111E-6 L -0.15191 0.24537 " pathEditMode="relative" rAng="0" ptsTypes="AA">
                                      <p:cBhvr>
                                        <p:cTn id="1811" dur="1000" fill="hold"/>
                                        <p:tgtEl>
                                          <p:spTgt spid="174"/>
                                        </p:tgtEl>
                                        <p:attrNameLst>
                                          <p:attrName>ppt_x</p:attrName>
                                          <p:attrName>ppt_y</p:attrName>
                                        </p:attrNameLst>
                                      </p:cBhvr>
                                      <p:rCtr x="-7760" y="12407"/>
                                    </p:animMotion>
                                  </p:childTnLst>
                                </p:cTn>
                              </p:par>
                              <p:par>
                                <p:cTn id="1812" presetID="23" presetClass="exit" presetSubtype="32" fill="hold" nodeType="withEffect">
                                  <p:stCondLst>
                                    <p:cond delay="0"/>
                                  </p:stCondLst>
                                  <p:childTnLst>
                                    <p:anim calcmode="lin" valueType="num">
                                      <p:cBhvr>
                                        <p:cTn id="1813" dur="1000"/>
                                        <p:tgtEl>
                                          <p:spTgt spid="174"/>
                                        </p:tgtEl>
                                        <p:attrNameLst>
                                          <p:attrName>ppt_w</p:attrName>
                                        </p:attrNameLst>
                                      </p:cBhvr>
                                      <p:tavLst>
                                        <p:tav tm="0">
                                          <p:val>
                                            <p:strVal val="ppt_w"/>
                                          </p:val>
                                        </p:tav>
                                        <p:tav tm="100000">
                                          <p:val>
                                            <p:fltVal val="0"/>
                                          </p:val>
                                        </p:tav>
                                      </p:tavLst>
                                    </p:anim>
                                    <p:anim calcmode="lin" valueType="num">
                                      <p:cBhvr>
                                        <p:cTn id="1814" dur="1000"/>
                                        <p:tgtEl>
                                          <p:spTgt spid="174"/>
                                        </p:tgtEl>
                                        <p:attrNameLst>
                                          <p:attrName>ppt_h</p:attrName>
                                        </p:attrNameLst>
                                      </p:cBhvr>
                                      <p:tavLst>
                                        <p:tav tm="0">
                                          <p:val>
                                            <p:strVal val="ppt_h"/>
                                          </p:val>
                                        </p:tav>
                                        <p:tav tm="100000">
                                          <p:val>
                                            <p:fltVal val="0"/>
                                          </p:val>
                                        </p:tav>
                                      </p:tavLst>
                                    </p:anim>
                                    <p:set>
                                      <p:cBhvr>
                                        <p:cTn id="1815" dur="1" fill="hold">
                                          <p:stCondLst>
                                            <p:cond delay="999"/>
                                          </p:stCondLst>
                                        </p:cTn>
                                        <p:tgtEl>
                                          <p:spTgt spid="174"/>
                                        </p:tgtEl>
                                        <p:attrNameLst>
                                          <p:attrName>style.visibility</p:attrName>
                                        </p:attrNameLst>
                                      </p:cBhvr>
                                      <p:to>
                                        <p:strVal val="hidden"/>
                                      </p:to>
                                    </p:set>
                                  </p:childTnLst>
                                </p:cTn>
                              </p:par>
                            </p:childTnLst>
                          </p:cTn>
                        </p:par>
                        <p:par>
                          <p:cTn id="1816" fill="hold">
                            <p:stCondLst>
                              <p:cond delay="1000"/>
                            </p:stCondLst>
                            <p:childTnLst>
                              <p:par>
                                <p:cTn id="1817" presetID="23" presetClass="entr" presetSubtype="16" fill="hold" grpId="0" nodeType="afterEffect">
                                  <p:stCondLst>
                                    <p:cond delay="0"/>
                                  </p:stCondLst>
                                  <p:childTnLst>
                                    <p:set>
                                      <p:cBhvr>
                                        <p:cTn id="1818" dur="1" fill="hold">
                                          <p:stCondLst>
                                            <p:cond delay="0"/>
                                          </p:stCondLst>
                                        </p:cTn>
                                        <p:tgtEl>
                                          <p:spTgt spid="120"/>
                                        </p:tgtEl>
                                        <p:attrNameLst>
                                          <p:attrName>style.visibility</p:attrName>
                                        </p:attrNameLst>
                                      </p:cBhvr>
                                      <p:to>
                                        <p:strVal val="visible"/>
                                      </p:to>
                                    </p:set>
                                    <p:anim calcmode="lin" valueType="num">
                                      <p:cBhvr>
                                        <p:cTn id="1819" dur="1000" fill="hold"/>
                                        <p:tgtEl>
                                          <p:spTgt spid="120"/>
                                        </p:tgtEl>
                                        <p:attrNameLst>
                                          <p:attrName>ppt_w</p:attrName>
                                        </p:attrNameLst>
                                      </p:cBhvr>
                                      <p:tavLst>
                                        <p:tav tm="0">
                                          <p:val>
                                            <p:fltVal val="0"/>
                                          </p:val>
                                        </p:tav>
                                        <p:tav tm="100000">
                                          <p:val>
                                            <p:strVal val="#ppt_w"/>
                                          </p:val>
                                        </p:tav>
                                      </p:tavLst>
                                    </p:anim>
                                    <p:anim calcmode="lin" valueType="num">
                                      <p:cBhvr>
                                        <p:cTn id="1820" dur="1000" fill="hold"/>
                                        <p:tgtEl>
                                          <p:spTgt spid="120"/>
                                        </p:tgtEl>
                                        <p:attrNameLst>
                                          <p:attrName>ppt_h</p:attrName>
                                        </p:attrNameLst>
                                      </p:cBhvr>
                                      <p:tavLst>
                                        <p:tav tm="0">
                                          <p:val>
                                            <p:fltVal val="0"/>
                                          </p:val>
                                        </p:tav>
                                        <p:tav tm="100000">
                                          <p:val>
                                            <p:strVal val="#ppt_h"/>
                                          </p:val>
                                        </p:tav>
                                      </p:tavLst>
                                    </p:anim>
                                  </p:childTnLst>
                                </p:cTn>
                              </p:par>
                              <p:par>
                                <p:cTn id="1821" presetID="23" presetClass="entr" presetSubtype="16" fill="hold" nodeType="withEffect">
                                  <p:stCondLst>
                                    <p:cond delay="0"/>
                                  </p:stCondLst>
                                  <p:childTnLst>
                                    <p:set>
                                      <p:cBhvr>
                                        <p:cTn id="1822" dur="1" fill="hold">
                                          <p:stCondLst>
                                            <p:cond delay="0"/>
                                          </p:stCondLst>
                                        </p:cTn>
                                        <p:tgtEl>
                                          <p:spTgt spid="122"/>
                                        </p:tgtEl>
                                        <p:attrNameLst>
                                          <p:attrName>style.visibility</p:attrName>
                                        </p:attrNameLst>
                                      </p:cBhvr>
                                      <p:to>
                                        <p:strVal val="visible"/>
                                      </p:to>
                                    </p:set>
                                    <p:anim calcmode="lin" valueType="num">
                                      <p:cBhvr>
                                        <p:cTn id="1823" dur="1000" fill="hold"/>
                                        <p:tgtEl>
                                          <p:spTgt spid="122"/>
                                        </p:tgtEl>
                                        <p:attrNameLst>
                                          <p:attrName>ppt_w</p:attrName>
                                        </p:attrNameLst>
                                      </p:cBhvr>
                                      <p:tavLst>
                                        <p:tav tm="0">
                                          <p:val>
                                            <p:fltVal val="0"/>
                                          </p:val>
                                        </p:tav>
                                        <p:tav tm="100000">
                                          <p:val>
                                            <p:strVal val="#ppt_w"/>
                                          </p:val>
                                        </p:tav>
                                      </p:tavLst>
                                    </p:anim>
                                    <p:anim calcmode="lin" valueType="num">
                                      <p:cBhvr>
                                        <p:cTn id="1824" dur="1000" fill="hold"/>
                                        <p:tgtEl>
                                          <p:spTgt spid="122"/>
                                        </p:tgtEl>
                                        <p:attrNameLst>
                                          <p:attrName>ppt_h</p:attrName>
                                        </p:attrNameLst>
                                      </p:cBhvr>
                                      <p:tavLst>
                                        <p:tav tm="0">
                                          <p:val>
                                            <p:fltVal val="0"/>
                                          </p:val>
                                        </p:tav>
                                        <p:tav tm="100000">
                                          <p:val>
                                            <p:strVal val="#ppt_h"/>
                                          </p:val>
                                        </p:tav>
                                      </p:tavLst>
                                    </p:anim>
                                  </p:childTnLst>
                                </p:cTn>
                              </p:par>
                              <p:par>
                                <p:cTn id="1825" presetID="42" presetClass="path" presetSubtype="0" accel="50000" decel="50000" fill="hold" nodeType="withEffect">
                                  <p:stCondLst>
                                    <p:cond delay="0"/>
                                  </p:stCondLst>
                                  <p:childTnLst>
                                    <p:animMotion origin="layout" path="M -4.16667E-6 -2.59259E-6 L -0.16146 0.27013 " pathEditMode="relative" rAng="0" ptsTypes="AA">
                                      <p:cBhvr>
                                        <p:cTn id="1826" dur="1000" spd="-100000" fill="hold"/>
                                        <p:tgtEl>
                                          <p:spTgt spid="122"/>
                                        </p:tgtEl>
                                        <p:attrNameLst>
                                          <p:attrName>ppt_x</p:attrName>
                                          <p:attrName>ppt_y</p:attrName>
                                        </p:attrNameLst>
                                      </p:cBhvr>
                                      <p:rCtr x="-8038" y="13519"/>
                                    </p:animMotion>
                                  </p:childTnLst>
                                </p:cTn>
                              </p:par>
                              <p:par>
                                <p:cTn id="1827" presetID="42" presetClass="path" presetSubtype="0" accel="50000" decel="50000" fill="hold" grpId="1" nodeType="withEffect">
                                  <p:stCondLst>
                                    <p:cond delay="0"/>
                                  </p:stCondLst>
                                  <p:childTnLst>
                                    <p:animMotion origin="layout" path="M 0 2.22222E-6 L 0.16615 -0.2713 " pathEditMode="relative" rAng="0" ptsTypes="AA">
                                      <p:cBhvr>
                                        <p:cTn id="1828" dur="1000" spd="-100000" fill="hold"/>
                                        <p:tgtEl>
                                          <p:spTgt spid="120"/>
                                        </p:tgtEl>
                                        <p:attrNameLst>
                                          <p:attrName>ppt_x</p:attrName>
                                          <p:attrName>ppt_y</p:attrName>
                                        </p:attrNameLst>
                                      </p:cBhvr>
                                      <p:rCtr x="8281" y="-13542"/>
                                    </p:animMotion>
                                  </p:childTnLst>
                                </p:cTn>
                              </p:par>
                            </p:childTnLst>
                          </p:cTn>
                        </p:par>
                      </p:childTnLst>
                    </p:cTn>
                  </p:par>
                  <p:par>
                    <p:cTn id="1829" fill="hold">
                      <p:stCondLst>
                        <p:cond delay="indefinite"/>
                      </p:stCondLst>
                      <p:childTnLst>
                        <p:par>
                          <p:cTn id="1830" fill="hold">
                            <p:stCondLst>
                              <p:cond delay="0"/>
                            </p:stCondLst>
                            <p:childTnLst>
                              <p:par>
                                <p:cTn id="1831" presetID="8" presetClass="emph" presetSubtype="0" fill="hold" grpId="1" nodeType="clickEffect">
                                  <p:stCondLst>
                                    <p:cond delay="0"/>
                                  </p:stCondLst>
                                  <p:childTnLst>
                                    <p:animRot by="-5400000">
                                      <p:cBhvr>
                                        <p:cTn id="1832" dur="1000" fill="hold"/>
                                        <p:tgtEl>
                                          <p:spTgt spid="61"/>
                                        </p:tgtEl>
                                        <p:attrNameLst>
                                          <p:attrName>r</p:attrName>
                                        </p:attrNameLst>
                                      </p:cBhvr>
                                    </p:animRot>
                                  </p:childTnLst>
                                </p:cTn>
                              </p:par>
                              <p:par>
                                <p:cTn id="1833" presetID="6" presetClass="emph" presetSubtype="0" fill="hold" grpId="2" nodeType="withEffect">
                                  <p:stCondLst>
                                    <p:cond delay="0"/>
                                  </p:stCondLst>
                                  <p:childTnLst>
                                    <p:animScale>
                                      <p:cBhvr>
                                        <p:cTn id="1834" dur="1000" fill="hold"/>
                                        <p:tgtEl>
                                          <p:spTgt spid="61"/>
                                        </p:tgtEl>
                                      </p:cBhvr>
                                      <p:by x="30000" y="30000"/>
                                    </p:animScale>
                                  </p:childTnLst>
                                </p:cTn>
                              </p:par>
                              <p:par>
                                <p:cTn id="1835" presetID="42" presetClass="path" presetSubtype="0" accel="50000" decel="50000" fill="hold" grpId="2" nodeType="withEffect">
                                  <p:stCondLst>
                                    <p:cond delay="0"/>
                                  </p:stCondLst>
                                  <p:childTnLst>
                                    <p:animMotion origin="layout" path="M 0 2.22222E-6 L 0.08594 -0.3257 " pathEditMode="relative" rAng="0" ptsTypes="AA">
                                      <p:cBhvr>
                                        <p:cTn id="1836" dur="1000" fill="hold"/>
                                        <p:tgtEl>
                                          <p:spTgt spid="120"/>
                                        </p:tgtEl>
                                        <p:attrNameLst>
                                          <p:attrName>ppt_x</p:attrName>
                                          <p:attrName>ppt_y</p:attrName>
                                        </p:attrNameLst>
                                      </p:cBhvr>
                                      <p:rCtr x="4288" y="-16296"/>
                                    </p:animMotion>
                                  </p:childTnLst>
                                </p:cTn>
                              </p:par>
                              <p:par>
                                <p:cTn id="1837" presetID="42" presetClass="path" presetSubtype="0" accel="50000" decel="50000" fill="hold" nodeType="withEffect">
                                  <p:stCondLst>
                                    <p:cond delay="0"/>
                                  </p:stCondLst>
                                  <p:childTnLst>
                                    <p:animMotion origin="layout" path="M -4.16667E-6 -2.59259E-6 L -0.23958 0.21505 " pathEditMode="relative" rAng="0" ptsTypes="AA">
                                      <p:cBhvr>
                                        <p:cTn id="1838" dur="1000" fill="hold"/>
                                        <p:tgtEl>
                                          <p:spTgt spid="122"/>
                                        </p:tgtEl>
                                        <p:attrNameLst>
                                          <p:attrName>ppt_x</p:attrName>
                                          <p:attrName>ppt_y</p:attrName>
                                        </p:attrNameLst>
                                      </p:cBhvr>
                                      <p:rCtr x="-11979" y="10741"/>
                                    </p:animMotion>
                                  </p:childTnLst>
                                </p:cTn>
                              </p:par>
                              <p:par>
                                <p:cTn id="1839" presetID="42" presetClass="path" presetSubtype="0" accel="50000" decel="50000" fill="hold" grpId="3" nodeType="withEffect">
                                  <p:stCondLst>
                                    <p:cond delay="0"/>
                                  </p:stCondLst>
                                  <p:childTnLst>
                                    <p:animMotion origin="layout" path="M -3.88889E-6 7.40741E-7 L -0.07899 -0.05648 " pathEditMode="relative" rAng="0" ptsTypes="AA">
                                      <p:cBhvr>
                                        <p:cTn id="1840" dur="1000" fill="hold"/>
                                        <p:tgtEl>
                                          <p:spTgt spid="61"/>
                                        </p:tgtEl>
                                        <p:attrNameLst>
                                          <p:attrName>ppt_x</p:attrName>
                                          <p:attrName>ppt_y</p:attrName>
                                        </p:attrNameLst>
                                      </p:cBhvr>
                                      <p:rCtr x="-3958" y="-2824"/>
                                    </p:animMotion>
                                  </p:childTnLst>
                                </p:cTn>
                              </p:par>
                              <p:par>
                                <p:cTn id="1841" presetID="23" presetClass="exit" presetSubtype="32" fill="hold" nodeType="withEffect">
                                  <p:stCondLst>
                                    <p:cond delay="0"/>
                                  </p:stCondLst>
                                  <p:childTnLst>
                                    <p:anim calcmode="lin" valueType="num">
                                      <p:cBhvr>
                                        <p:cTn id="1842" dur="1000"/>
                                        <p:tgtEl>
                                          <p:spTgt spid="122"/>
                                        </p:tgtEl>
                                        <p:attrNameLst>
                                          <p:attrName>ppt_w</p:attrName>
                                        </p:attrNameLst>
                                      </p:cBhvr>
                                      <p:tavLst>
                                        <p:tav tm="0">
                                          <p:val>
                                            <p:strVal val="ppt_w"/>
                                          </p:val>
                                        </p:tav>
                                        <p:tav tm="100000">
                                          <p:val>
                                            <p:fltVal val="0"/>
                                          </p:val>
                                        </p:tav>
                                      </p:tavLst>
                                    </p:anim>
                                    <p:anim calcmode="lin" valueType="num">
                                      <p:cBhvr>
                                        <p:cTn id="1843" dur="1000"/>
                                        <p:tgtEl>
                                          <p:spTgt spid="122"/>
                                        </p:tgtEl>
                                        <p:attrNameLst>
                                          <p:attrName>ppt_h</p:attrName>
                                        </p:attrNameLst>
                                      </p:cBhvr>
                                      <p:tavLst>
                                        <p:tav tm="0">
                                          <p:val>
                                            <p:strVal val="ppt_h"/>
                                          </p:val>
                                        </p:tav>
                                        <p:tav tm="100000">
                                          <p:val>
                                            <p:fltVal val="0"/>
                                          </p:val>
                                        </p:tav>
                                      </p:tavLst>
                                    </p:anim>
                                    <p:set>
                                      <p:cBhvr>
                                        <p:cTn id="1844" dur="1" fill="hold">
                                          <p:stCondLst>
                                            <p:cond delay="999"/>
                                          </p:stCondLst>
                                        </p:cTn>
                                        <p:tgtEl>
                                          <p:spTgt spid="122"/>
                                        </p:tgtEl>
                                        <p:attrNameLst>
                                          <p:attrName>style.visibility</p:attrName>
                                        </p:attrNameLst>
                                      </p:cBhvr>
                                      <p:to>
                                        <p:strVal val="hidden"/>
                                      </p:to>
                                    </p:set>
                                  </p:childTnLst>
                                </p:cTn>
                              </p:par>
                              <p:par>
                                <p:cTn id="1845" presetID="23" presetClass="exit" presetSubtype="32" fill="hold" grpId="3" nodeType="withEffect">
                                  <p:stCondLst>
                                    <p:cond delay="0"/>
                                  </p:stCondLst>
                                  <p:childTnLst>
                                    <p:anim calcmode="lin" valueType="num">
                                      <p:cBhvr>
                                        <p:cTn id="1846" dur="1000"/>
                                        <p:tgtEl>
                                          <p:spTgt spid="120"/>
                                        </p:tgtEl>
                                        <p:attrNameLst>
                                          <p:attrName>ppt_w</p:attrName>
                                        </p:attrNameLst>
                                      </p:cBhvr>
                                      <p:tavLst>
                                        <p:tav tm="0">
                                          <p:val>
                                            <p:strVal val="ppt_w"/>
                                          </p:val>
                                        </p:tav>
                                        <p:tav tm="100000">
                                          <p:val>
                                            <p:fltVal val="0"/>
                                          </p:val>
                                        </p:tav>
                                      </p:tavLst>
                                    </p:anim>
                                    <p:anim calcmode="lin" valueType="num">
                                      <p:cBhvr>
                                        <p:cTn id="1847" dur="1000"/>
                                        <p:tgtEl>
                                          <p:spTgt spid="120"/>
                                        </p:tgtEl>
                                        <p:attrNameLst>
                                          <p:attrName>ppt_h</p:attrName>
                                        </p:attrNameLst>
                                      </p:cBhvr>
                                      <p:tavLst>
                                        <p:tav tm="0">
                                          <p:val>
                                            <p:strVal val="ppt_h"/>
                                          </p:val>
                                        </p:tav>
                                        <p:tav tm="100000">
                                          <p:val>
                                            <p:fltVal val="0"/>
                                          </p:val>
                                        </p:tav>
                                      </p:tavLst>
                                    </p:anim>
                                    <p:set>
                                      <p:cBhvr>
                                        <p:cTn id="1848" dur="1" fill="hold">
                                          <p:stCondLst>
                                            <p:cond delay="999"/>
                                          </p:stCondLst>
                                        </p:cTn>
                                        <p:tgtEl>
                                          <p:spTgt spid="120"/>
                                        </p:tgtEl>
                                        <p:attrNameLst>
                                          <p:attrName>style.visibility</p:attrName>
                                        </p:attrNameLst>
                                      </p:cBhvr>
                                      <p:to>
                                        <p:strVal val="hidden"/>
                                      </p:to>
                                    </p:set>
                                  </p:childTnLst>
                                </p:cTn>
                              </p:par>
                            </p:childTnLst>
                          </p:cTn>
                        </p:par>
                        <p:par>
                          <p:cTn id="1849" fill="hold">
                            <p:stCondLst>
                              <p:cond delay="1000"/>
                            </p:stCondLst>
                            <p:childTnLst>
                              <p:par>
                                <p:cTn id="1850" presetID="12" presetClass="entr" presetSubtype="8" fill="hold" grpId="0" nodeType="afterEffect">
                                  <p:stCondLst>
                                    <p:cond delay="0"/>
                                  </p:stCondLst>
                                  <p:childTnLst>
                                    <p:set>
                                      <p:cBhvr>
                                        <p:cTn id="1851" dur="1" fill="hold">
                                          <p:stCondLst>
                                            <p:cond delay="0"/>
                                          </p:stCondLst>
                                        </p:cTn>
                                        <p:tgtEl>
                                          <p:spTgt spid="62"/>
                                        </p:tgtEl>
                                        <p:attrNameLst>
                                          <p:attrName>style.visibility</p:attrName>
                                        </p:attrNameLst>
                                      </p:cBhvr>
                                      <p:to>
                                        <p:strVal val="visible"/>
                                      </p:to>
                                    </p:set>
                                    <p:anim calcmode="lin" valueType="num">
                                      <p:cBhvr additive="base">
                                        <p:cTn id="1852" dur="500"/>
                                        <p:tgtEl>
                                          <p:spTgt spid="62"/>
                                        </p:tgtEl>
                                        <p:attrNameLst>
                                          <p:attrName>ppt_x</p:attrName>
                                        </p:attrNameLst>
                                      </p:cBhvr>
                                      <p:tavLst>
                                        <p:tav tm="0">
                                          <p:val>
                                            <p:strVal val="#ppt_x-#ppt_w*1.125000"/>
                                          </p:val>
                                        </p:tav>
                                        <p:tav tm="100000">
                                          <p:val>
                                            <p:strVal val="#ppt_x"/>
                                          </p:val>
                                        </p:tav>
                                      </p:tavLst>
                                    </p:anim>
                                    <p:animEffect transition="in" filter="wipe(right)">
                                      <p:cBhvr>
                                        <p:cTn id="1853" dur="500"/>
                                        <p:tgtEl>
                                          <p:spTgt spid="62"/>
                                        </p:tgtEl>
                                      </p:cBhvr>
                                    </p:animEffect>
                                  </p:childTnLst>
                                </p:cTn>
                              </p:par>
                              <p:par>
                                <p:cTn id="1854" presetID="23" presetClass="entr" presetSubtype="16" fill="hold" nodeType="withEffect">
                                  <p:stCondLst>
                                    <p:cond delay="500"/>
                                  </p:stCondLst>
                                  <p:childTnLst>
                                    <p:set>
                                      <p:cBhvr>
                                        <p:cTn id="1855" dur="1" fill="hold">
                                          <p:stCondLst>
                                            <p:cond delay="0"/>
                                          </p:stCondLst>
                                        </p:cTn>
                                        <p:tgtEl>
                                          <p:spTgt spid="124"/>
                                        </p:tgtEl>
                                        <p:attrNameLst>
                                          <p:attrName>style.visibility</p:attrName>
                                        </p:attrNameLst>
                                      </p:cBhvr>
                                      <p:to>
                                        <p:strVal val="visible"/>
                                      </p:to>
                                    </p:set>
                                    <p:anim calcmode="lin" valueType="num">
                                      <p:cBhvr>
                                        <p:cTn id="1856" dur="1000" fill="hold"/>
                                        <p:tgtEl>
                                          <p:spTgt spid="124"/>
                                        </p:tgtEl>
                                        <p:attrNameLst>
                                          <p:attrName>ppt_w</p:attrName>
                                        </p:attrNameLst>
                                      </p:cBhvr>
                                      <p:tavLst>
                                        <p:tav tm="0">
                                          <p:val>
                                            <p:fltVal val="0"/>
                                          </p:val>
                                        </p:tav>
                                        <p:tav tm="100000">
                                          <p:val>
                                            <p:strVal val="#ppt_w"/>
                                          </p:val>
                                        </p:tav>
                                      </p:tavLst>
                                    </p:anim>
                                    <p:anim calcmode="lin" valueType="num">
                                      <p:cBhvr>
                                        <p:cTn id="1857" dur="1000" fill="hold"/>
                                        <p:tgtEl>
                                          <p:spTgt spid="124"/>
                                        </p:tgtEl>
                                        <p:attrNameLst>
                                          <p:attrName>ppt_h</p:attrName>
                                        </p:attrNameLst>
                                      </p:cBhvr>
                                      <p:tavLst>
                                        <p:tav tm="0">
                                          <p:val>
                                            <p:fltVal val="0"/>
                                          </p:val>
                                        </p:tav>
                                        <p:tav tm="100000">
                                          <p:val>
                                            <p:strVal val="#ppt_h"/>
                                          </p:val>
                                        </p:tav>
                                      </p:tavLst>
                                    </p:anim>
                                  </p:childTnLst>
                                </p:cTn>
                              </p:par>
                              <p:par>
                                <p:cTn id="1858" presetID="23" presetClass="entr" presetSubtype="16" fill="hold" grpId="0" nodeType="withEffect">
                                  <p:stCondLst>
                                    <p:cond delay="500"/>
                                  </p:stCondLst>
                                  <p:childTnLst>
                                    <p:set>
                                      <p:cBhvr>
                                        <p:cTn id="1859" dur="1" fill="hold">
                                          <p:stCondLst>
                                            <p:cond delay="0"/>
                                          </p:stCondLst>
                                        </p:cTn>
                                        <p:tgtEl>
                                          <p:spTgt spid="125"/>
                                        </p:tgtEl>
                                        <p:attrNameLst>
                                          <p:attrName>style.visibility</p:attrName>
                                        </p:attrNameLst>
                                      </p:cBhvr>
                                      <p:to>
                                        <p:strVal val="visible"/>
                                      </p:to>
                                    </p:set>
                                    <p:anim calcmode="lin" valueType="num">
                                      <p:cBhvr>
                                        <p:cTn id="1860" dur="1000" fill="hold"/>
                                        <p:tgtEl>
                                          <p:spTgt spid="125"/>
                                        </p:tgtEl>
                                        <p:attrNameLst>
                                          <p:attrName>ppt_w</p:attrName>
                                        </p:attrNameLst>
                                      </p:cBhvr>
                                      <p:tavLst>
                                        <p:tav tm="0">
                                          <p:val>
                                            <p:fltVal val="0"/>
                                          </p:val>
                                        </p:tav>
                                        <p:tav tm="100000">
                                          <p:val>
                                            <p:strVal val="#ppt_w"/>
                                          </p:val>
                                        </p:tav>
                                      </p:tavLst>
                                    </p:anim>
                                    <p:anim calcmode="lin" valueType="num">
                                      <p:cBhvr>
                                        <p:cTn id="1861" dur="1000" fill="hold"/>
                                        <p:tgtEl>
                                          <p:spTgt spid="125"/>
                                        </p:tgtEl>
                                        <p:attrNameLst>
                                          <p:attrName>ppt_h</p:attrName>
                                        </p:attrNameLst>
                                      </p:cBhvr>
                                      <p:tavLst>
                                        <p:tav tm="0">
                                          <p:val>
                                            <p:fltVal val="0"/>
                                          </p:val>
                                        </p:tav>
                                        <p:tav tm="100000">
                                          <p:val>
                                            <p:strVal val="#ppt_h"/>
                                          </p:val>
                                        </p:tav>
                                      </p:tavLst>
                                    </p:anim>
                                  </p:childTnLst>
                                </p:cTn>
                              </p:par>
                              <p:par>
                                <p:cTn id="1862" presetID="42" presetClass="path" presetSubtype="0" accel="50000" decel="50000" fill="hold" grpId="1" nodeType="withEffect">
                                  <p:stCondLst>
                                    <p:cond delay="500"/>
                                  </p:stCondLst>
                                  <p:childTnLst>
                                    <p:animMotion origin="layout" path="M 3.33333E-6 0 L 0.17466 -0.29375 " pathEditMode="relative" rAng="0" ptsTypes="AA">
                                      <p:cBhvr>
                                        <p:cTn id="1863" dur="1000" spd="-100000" fill="hold"/>
                                        <p:tgtEl>
                                          <p:spTgt spid="125"/>
                                        </p:tgtEl>
                                        <p:attrNameLst>
                                          <p:attrName>ppt_x</p:attrName>
                                          <p:attrName>ppt_y</p:attrName>
                                        </p:attrNameLst>
                                      </p:cBhvr>
                                      <p:rCtr x="8698" y="-14676"/>
                                    </p:animMotion>
                                  </p:childTnLst>
                                </p:cTn>
                              </p:par>
                              <p:par>
                                <p:cTn id="1864" presetID="42" presetClass="path" presetSubtype="0" accel="50000" decel="50000" fill="hold" nodeType="withEffect">
                                  <p:stCondLst>
                                    <p:cond delay="500"/>
                                  </p:stCondLst>
                                  <p:childTnLst>
                                    <p:animMotion origin="layout" path="M 2.77778E-6 -3.7037E-7 L -0.16528 0.26713 " pathEditMode="relative" rAng="0" ptsTypes="AA">
                                      <p:cBhvr>
                                        <p:cTn id="1865" dur="1000" spd="-100000" fill="hold"/>
                                        <p:tgtEl>
                                          <p:spTgt spid="124"/>
                                        </p:tgtEl>
                                        <p:attrNameLst>
                                          <p:attrName>ppt_x</p:attrName>
                                          <p:attrName>ppt_y</p:attrName>
                                        </p:attrNameLst>
                                      </p:cBhvr>
                                      <p:rCtr x="-8264" y="13287"/>
                                    </p:animMotion>
                                  </p:childTnLst>
                                </p:cTn>
                              </p:par>
                            </p:childTnLst>
                          </p:cTn>
                        </p:par>
                      </p:childTnLst>
                    </p:cTn>
                  </p:par>
                  <p:par>
                    <p:cTn id="1866" fill="hold">
                      <p:stCondLst>
                        <p:cond delay="indefinite"/>
                      </p:stCondLst>
                      <p:childTnLst>
                        <p:par>
                          <p:cTn id="1867" fill="hold">
                            <p:stCondLst>
                              <p:cond delay="0"/>
                            </p:stCondLst>
                            <p:childTnLst>
                              <p:par>
                                <p:cTn id="1868" presetID="8" presetClass="emph" presetSubtype="0" fill="hold" grpId="1" nodeType="clickEffect">
                                  <p:stCondLst>
                                    <p:cond delay="0"/>
                                  </p:stCondLst>
                                  <p:childTnLst>
                                    <p:animRot by="-5400000">
                                      <p:cBhvr>
                                        <p:cTn id="1869" dur="1000" fill="hold"/>
                                        <p:tgtEl>
                                          <p:spTgt spid="62"/>
                                        </p:tgtEl>
                                        <p:attrNameLst>
                                          <p:attrName>r</p:attrName>
                                        </p:attrNameLst>
                                      </p:cBhvr>
                                    </p:animRot>
                                  </p:childTnLst>
                                </p:cTn>
                              </p:par>
                              <p:par>
                                <p:cTn id="1870" presetID="6" presetClass="emph" presetSubtype="0" fill="hold" grpId="2" nodeType="withEffect">
                                  <p:stCondLst>
                                    <p:cond delay="0"/>
                                  </p:stCondLst>
                                  <p:childTnLst>
                                    <p:animScale>
                                      <p:cBhvr>
                                        <p:cTn id="1871" dur="1000" fill="hold"/>
                                        <p:tgtEl>
                                          <p:spTgt spid="62"/>
                                        </p:tgtEl>
                                      </p:cBhvr>
                                      <p:by x="30000" y="30000"/>
                                    </p:animScale>
                                  </p:childTnLst>
                                </p:cTn>
                              </p:par>
                              <p:par>
                                <p:cTn id="1872" presetID="6" presetClass="emph" presetSubtype="0" fill="hold" nodeType="withEffect">
                                  <p:stCondLst>
                                    <p:cond delay="0"/>
                                  </p:stCondLst>
                                  <p:childTnLst>
                                    <p:animScale>
                                      <p:cBhvr>
                                        <p:cTn id="1873" dur="1000" fill="hold"/>
                                        <p:tgtEl>
                                          <p:spTgt spid="124"/>
                                        </p:tgtEl>
                                      </p:cBhvr>
                                      <p:by x="15000" y="15000"/>
                                    </p:animScale>
                                  </p:childTnLst>
                                </p:cTn>
                              </p:par>
                              <p:par>
                                <p:cTn id="1874" presetID="42" presetClass="path" presetSubtype="0" accel="50000" decel="50000" fill="hold" nodeType="withEffect">
                                  <p:stCondLst>
                                    <p:cond delay="0"/>
                                  </p:stCondLst>
                                  <p:childTnLst>
                                    <p:animMotion origin="layout" path="M 2.77778E-6 -3.7037E-7 L -0.25295 0.11852 " pathEditMode="relative" rAng="0" ptsTypes="AA">
                                      <p:cBhvr>
                                        <p:cTn id="1875" dur="1000" fill="hold"/>
                                        <p:tgtEl>
                                          <p:spTgt spid="124"/>
                                        </p:tgtEl>
                                        <p:attrNameLst>
                                          <p:attrName>ppt_x</p:attrName>
                                          <p:attrName>ppt_y</p:attrName>
                                        </p:attrNameLst>
                                      </p:cBhvr>
                                      <p:rCtr x="-12656" y="5926"/>
                                    </p:animMotion>
                                  </p:childTnLst>
                                </p:cTn>
                              </p:par>
                              <p:par>
                                <p:cTn id="1876" presetID="42" presetClass="path" presetSubtype="0" accel="50000" decel="50000" fill="hold" grpId="2" nodeType="withEffect">
                                  <p:stCondLst>
                                    <p:cond delay="0"/>
                                  </p:stCondLst>
                                  <p:childTnLst>
                                    <p:animMotion origin="layout" path="M 3.33333E-6 0 L 0.08993 -0.34005 " pathEditMode="relative" rAng="0" ptsTypes="AA">
                                      <p:cBhvr>
                                        <p:cTn id="1877" dur="1000" fill="hold"/>
                                        <p:tgtEl>
                                          <p:spTgt spid="125"/>
                                        </p:tgtEl>
                                        <p:attrNameLst>
                                          <p:attrName>ppt_x</p:attrName>
                                          <p:attrName>ppt_y</p:attrName>
                                        </p:attrNameLst>
                                      </p:cBhvr>
                                      <p:rCtr x="4497" y="-17014"/>
                                    </p:animMotion>
                                  </p:childTnLst>
                                </p:cTn>
                              </p:par>
                              <p:par>
                                <p:cTn id="1878" presetID="42" presetClass="path" presetSubtype="0" accel="50000" decel="50000" fill="hold" grpId="3" nodeType="withEffect">
                                  <p:stCondLst>
                                    <p:cond delay="0"/>
                                  </p:stCondLst>
                                  <p:childTnLst>
                                    <p:animMotion origin="layout" path="M 5.55556E-7 0 L -0.08264 -0.05625 " pathEditMode="relative" rAng="0" ptsTypes="AA">
                                      <p:cBhvr>
                                        <p:cTn id="1879" dur="1000" fill="hold"/>
                                        <p:tgtEl>
                                          <p:spTgt spid="62"/>
                                        </p:tgtEl>
                                        <p:attrNameLst>
                                          <p:attrName>ppt_x</p:attrName>
                                          <p:attrName>ppt_y</p:attrName>
                                        </p:attrNameLst>
                                      </p:cBhvr>
                                      <p:rCtr x="-4132" y="-2824"/>
                                    </p:animMotion>
                                  </p:childTnLst>
                                </p:cTn>
                              </p:par>
                              <p:par>
                                <p:cTn id="1880" presetID="23" presetClass="exit" presetSubtype="32" fill="hold" grpId="3" nodeType="withEffect">
                                  <p:stCondLst>
                                    <p:cond delay="0"/>
                                  </p:stCondLst>
                                  <p:childTnLst>
                                    <p:anim calcmode="lin" valueType="num">
                                      <p:cBhvr>
                                        <p:cTn id="1881" dur="1000"/>
                                        <p:tgtEl>
                                          <p:spTgt spid="125"/>
                                        </p:tgtEl>
                                        <p:attrNameLst>
                                          <p:attrName>ppt_w</p:attrName>
                                        </p:attrNameLst>
                                      </p:cBhvr>
                                      <p:tavLst>
                                        <p:tav tm="0">
                                          <p:val>
                                            <p:strVal val="ppt_w"/>
                                          </p:val>
                                        </p:tav>
                                        <p:tav tm="100000">
                                          <p:val>
                                            <p:fltVal val="0"/>
                                          </p:val>
                                        </p:tav>
                                      </p:tavLst>
                                    </p:anim>
                                    <p:anim calcmode="lin" valueType="num">
                                      <p:cBhvr>
                                        <p:cTn id="1882" dur="1000"/>
                                        <p:tgtEl>
                                          <p:spTgt spid="125"/>
                                        </p:tgtEl>
                                        <p:attrNameLst>
                                          <p:attrName>ppt_h</p:attrName>
                                        </p:attrNameLst>
                                      </p:cBhvr>
                                      <p:tavLst>
                                        <p:tav tm="0">
                                          <p:val>
                                            <p:strVal val="ppt_h"/>
                                          </p:val>
                                        </p:tav>
                                        <p:tav tm="100000">
                                          <p:val>
                                            <p:fltVal val="0"/>
                                          </p:val>
                                        </p:tav>
                                      </p:tavLst>
                                    </p:anim>
                                    <p:set>
                                      <p:cBhvr>
                                        <p:cTn id="1883" dur="1" fill="hold">
                                          <p:stCondLst>
                                            <p:cond delay="999"/>
                                          </p:stCondLst>
                                        </p:cTn>
                                        <p:tgtEl>
                                          <p:spTgt spid="125"/>
                                        </p:tgtEl>
                                        <p:attrNameLst>
                                          <p:attrName>style.visibility</p:attrName>
                                        </p:attrNameLst>
                                      </p:cBhvr>
                                      <p:to>
                                        <p:strVal val="hidden"/>
                                      </p:to>
                                    </p:set>
                                  </p:childTnLst>
                                </p:cTn>
                              </p:par>
                            </p:childTnLst>
                          </p:cTn>
                        </p:par>
                        <p:par>
                          <p:cTn id="1884" fill="hold">
                            <p:stCondLst>
                              <p:cond delay="1000"/>
                            </p:stCondLst>
                            <p:childTnLst>
                              <p:par>
                                <p:cTn id="1885" presetID="12" presetClass="entr" presetSubtype="8" fill="hold" grpId="0" nodeType="afterEffect">
                                  <p:stCondLst>
                                    <p:cond delay="0"/>
                                  </p:stCondLst>
                                  <p:childTnLst>
                                    <p:set>
                                      <p:cBhvr>
                                        <p:cTn id="1886" dur="1" fill="hold">
                                          <p:stCondLst>
                                            <p:cond delay="0"/>
                                          </p:stCondLst>
                                        </p:cTn>
                                        <p:tgtEl>
                                          <p:spTgt spid="139"/>
                                        </p:tgtEl>
                                        <p:attrNameLst>
                                          <p:attrName>style.visibility</p:attrName>
                                        </p:attrNameLst>
                                      </p:cBhvr>
                                      <p:to>
                                        <p:strVal val="visible"/>
                                      </p:to>
                                    </p:set>
                                    <p:anim calcmode="lin" valueType="num">
                                      <p:cBhvr additive="base">
                                        <p:cTn id="1887" dur="500"/>
                                        <p:tgtEl>
                                          <p:spTgt spid="139"/>
                                        </p:tgtEl>
                                        <p:attrNameLst>
                                          <p:attrName>ppt_x</p:attrName>
                                        </p:attrNameLst>
                                      </p:cBhvr>
                                      <p:tavLst>
                                        <p:tav tm="0">
                                          <p:val>
                                            <p:strVal val="#ppt_x-#ppt_w*1.125000"/>
                                          </p:val>
                                        </p:tav>
                                        <p:tav tm="100000">
                                          <p:val>
                                            <p:strVal val="#ppt_x"/>
                                          </p:val>
                                        </p:tav>
                                      </p:tavLst>
                                    </p:anim>
                                    <p:animEffect transition="in" filter="wipe(right)">
                                      <p:cBhvr>
                                        <p:cTn id="1888" dur="500"/>
                                        <p:tgtEl>
                                          <p:spTgt spid="139"/>
                                        </p:tgtEl>
                                      </p:cBhvr>
                                    </p:animEffect>
                                  </p:childTnLst>
                                </p:cTn>
                              </p:par>
                              <p:par>
                                <p:cTn id="1889" presetID="23" presetClass="entr" presetSubtype="16" fill="hold" grpId="0" nodeType="withEffect">
                                  <p:stCondLst>
                                    <p:cond delay="500"/>
                                  </p:stCondLst>
                                  <p:childTnLst>
                                    <p:set>
                                      <p:cBhvr>
                                        <p:cTn id="1890" dur="1" fill="hold">
                                          <p:stCondLst>
                                            <p:cond delay="0"/>
                                          </p:stCondLst>
                                        </p:cTn>
                                        <p:tgtEl>
                                          <p:spTgt spid="197"/>
                                        </p:tgtEl>
                                        <p:attrNameLst>
                                          <p:attrName>style.visibility</p:attrName>
                                        </p:attrNameLst>
                                      </p:cBhvr>
                                      <p:to>
                                        <p:strVal val="visible"/>
                                      </p:to>
                                    </p:set>
                                    <p:anim calcmode="lin" valueType="num">
                                      <p:cBhvr>
                                        <p:cTn id="1891" dur="1000" fill="hold"/>
                                        <p:tgtEl>
                                          <p:spTgt spid="197"/>
                                        </p:tgtEl>
                                        <p:attrNameLst>
                                          <p:attrName>ppt_w</p:attrName>
                                        </p:attrNameLst>
                                      </p:cBhvr>
                                      <p:tavLst>
                                        <p:tav tm="0">
                                          <p:val>
                                            <p:fltVal val="0"/>
                                          </p:val>
                                        </p:tav>
                                        <p:tav tm="100000">
                                          <p:val>
                                            <p:strVal val="#ppt_w"/>
                                          </p:val>
                                        </p:tav>
                                      </p:tavLst>
                                    </p:anim>
                                    <p:anim calcmode="lin" valueType="num">
                                      <p:cBhvr>
                                        <p:cTn id="1892" dur="1000" fill="hold"/>
                                        <p:tgtEl>
                                          <p:spTgt spid="197"/>
                                        </p:tgtEl>
                                        <p:attrNameLst>
                                          <p:attrName>ppt_h</p:attrName>
                                        </p:attrNameLst>
                                      </p:cBhvr>
                                      <p:tavLst>
                                        <p:tav tm="0">
                                          <p:val>
                                            <p:fltVal val="0"/>
                                          </p:val>
                                        </p:tav>
                                        <p:tav tm="100000">
                                          <p:val>
                                            <p:strVal val="#ppt_h"/>
                                          </p:val>
                                        </p:tav>
                                      </p:tavLst>
                                    </p:anim>
                                  </p:childTnLst>
                                </p:cTn>
                              </p:par>
                              <p:par>
                                <p:cTn id="1893" presetID="23" presetClass="entr" presetSubtype="16" fill="hold" nodeType="withEffect">
                                  <p:stCondLst>
                                    <p:cond delay="500"/>
                                  </p:stCondLst>
                                  <p:childTnLst>
                                    <p:set>
                                      <p:cBhvr>
                                        <p:cTn id="1894" dur="1" fill="hold">
                                          <p:stCondLst>
                                            <p:cond delay="0"/>
                                          </p:stCondLst>
                                        </p:cTn>
                                        <p:tgtEl>
                                          <p:spTgt spid="89"/>
                                        </p:tgtEl>
                                        <p:attrNameLst>
                                          <p:attrName>style.visibility</p:attrName>
                                        </p:attrNameLst>
                                      </p:cBhvr>
                                      <p:to>
                                        <p:strVal val="visible"/>
                                      </p:to>
                                    </p:set>
                                    <p:anim calcmode="lin" valueType="num">
                                      <p:cBhvr>
                                        <p:cTn id="1895" dur="1000" fill="hold"/>
                                        <p:tgtEl>
                                          <p:spTgt spid="89"/>
                                        </p:tgtEl>
                                        <p:attrNameLst>
                                          <p:attrName>ppt_w</p:attrName>
                                        </p:attrNameLst>
                                      </p:cBhvr>
                                      <p:tavLst>
                                        <p:tav tm="0">
                                          <p:val>
                                            <p:fltVal val="0"/>
                                          </p:val>
                                        </p:tav>
                                        <p:tav tm="100000">
                                          <p:val>
                                            <p:strVal val="#ppt_w"/>
                                          </p:val>
                                        </p:tav>
                                      </p:tavLst>
                                    </p:anim>
                                    <p:anim calcmode="lin" valueType="num">
                                      <p:cBhvr>
                                        <p:cTn id="1896" dur="1000" fill="hold"/>
                                        <p:tgtEl>
                                          <p:spTgt spid="89"/>
                                        </p:tgtEl>
                                        <p:attrNameLst>
                                          <p:attrName>ppt_h</p:attrName>
                                        </p:attrNameLst>
                                      </p:cBhvr>
                                      <p:tavLst>
                                        <p:tav tm="0">
                                          <p:val>
                                            <p:fltVal val="0"/>
                                          </p:val>
                                        </p:tav>
                                        <p:tav tm="100000">
                                          <p:val>
                                            <p:strVal val="#ppt_h"/>
                                          </p:val>
                                        </p:tav>
                                      </p:tavLst>
                                    </p:anim>
                                  </p:childTnLst>
                                </p:cTn>
                              </p:par>
                              <p:par>
                                <p:cTn id="1897" presetID="42" presetClass="path" presetSubtype="0" accel="50000" decel="50000" fill="hold" grpId="1" nodeType="withEffect">
                                  <p:stCondLst>
                                    <p:cond delay="500"/>
                                  </p:stCondLst>
                                  <p:childTnLst>
                                    <p:animMotion origin="layout" path="M 0 -4.07407E-6 L 0.21858 -0.27523 " pathEditMode="relative" rAng="0" ptsTypes="AA">
                                      <p:cBhvr>
                                        <p:cTn id="1898" dur="1000" spd="-100000" fill="hold"/>
                                        <p:tgtEl>
                                          <p:spTgt spid="197"/>
                                        </p:tgtEl>
                                        <p:attrNameLst>
                                          <p:attrName>ppt_x</p:attrName>
                                          <p:attrName>ppt_y</p:attrName>
                                        </p:attrNameLst>
                                      </p:cBhvr>
                                      <p:rCtr x="10885" y="-13796"/>
                                    </p:animMotion>
                                  </p:childTnLst>
                                </p:cTn>
                              </p:par>
                              <p:par>
                                <p:cTn id="1899" presetID="42" presetClass="path" presetSubtype="0" accel="50000" decel="50000" fill="hold" nodeType="withEffect">
                                  <p:stCondLst>
                                    <p:cond delay="500"/>
                                  </p:stCondLst>
                                  <p:childTnLst>
                                    <p:animMotion origin="layout" path="M 3.61111E-6 -1.48148E-6 L -0.09375 0.31111 " pathEditMode="relative" rAng="0" ptsTypes="AA">
                                      <p:cBhvr>
                                        <p:cTn id="1900" dur="1000" spd="-100000" fill="hold"/>
                                        <p:tgtEl>
                                          <p:spTgt spid="89"/>
                                        </p:tgtEl>
                                        <p:attrNameLst>
                                          <p:attrName>ppt_x</p:attrName>
                                          <p:attrName>ppt_y</p:attrName>
                                        </p:attrNameLst>
                                      </p:cBhvr>
                                      <p:rCtr x="-4722" y="15509"/>
                                    </p:animMotion>
                                  </p:childTnLst>
                                </p:cTn>
                              </p:par>
                            </p:childTnLst>
                          </p:cTn>
                        </p:par>
                      </p:childTnLst>
                    </p:cTn>
                  </p:par>
                  <p:par>
                    <p:cTn id="1901" fill="hold">
                      <p:stCondLst>
                        <p:cond delay="indefinite"/>
                      </p:stCondLst>
                      <p:childTnLst>
                        <p:par>
                          <p:cTn id="1902" fill="hold">
                            <p:stCondLst>
                              <p:cond delay="0"/>
                            </p:stCondLst>
                            <p:childTnLst>
                              <p:par>
                                <p:cTn id="1903" presetID="8" presetClass="emph" presetSubtype="0" fill="hold" grpId="1" nodeType="clickEffect">
                                  <p:stCondLst>
                                    <p:cond delay="0"/>
                                  </p:stCondLst>
                                  <p:childTnLst>
                                    <p:animRot by="-5400000">
                                      <p:cBhvr>
                                        <p:cTn id="1904" dur="1000" fill="hold"/>
                                        <p:tgtEl>
                                          <p:spTgt spid="139"/>
                                        </p:tgtEl>
                                        <p:attrNameLst>
                                          <p:attrName>r</p:attrName>
                                        </p:attrNameLst>
                                      </p:cBhvr>
                                    </p:animRot>
                                  </p:childTnLst>
                                </p:cTn>
                              </p:par>
                              <p:par>
                                <p:cTn id="1905" presetID="6" presetClass="emph" presetSubtype="0" fill="hold" grpId="2" nodeType="withEffect">
                                  <p:stCondLst>
                                    <p:cond delay="0"/>
                                  </p:stCondLst>
                                  <p:childTnLst>
                                    <p:animScale>
                                      <p:cBhvr>
                                        <p:cTn id="1906" dur="1000" fill="hold"/>
                                        <p:tgtEl>
                                          <p:spTgt spid="139"/>
                                        </p:tgtEl>
                                      </p:cBhvr>
                                      <p:by x="30000" y="30000"/>
                                    </p:animScale>
                                  </p:childTnLst>
                                </p:cTn>
                              </p:par>
                              <p:par>
                                <p:cTn id="1907" presetID="42" presetClass="path" presetSubtype="0" accel="50000" decel="50000" fill="hold" grpId="2" nodeType="withEffect">
                                  <p:stCondLst>
                                    <p:cond delay="0"/>
                                  </p:stCondLst>
                                  <p:childTnLst>
                                    <p:animMotion origin="layout" path="M 0 -4.07407E-6 L 0.13125 -0.32893 " pathEditMode="relative" rAng="0" ptsTypes="AA">
                                      <p:cBhvr>
                                        <p:cTn id="1908" dur="1000" fill="hold"/>
                                        <p:tgtEl>
                                          <p:spTgt spid="197"/>
                                        </p:tgtEl>
                                        <p:attrNameLst>
                                          <p:attrName>ppt_x</p:attrName>
                                          <p:attrName>ppt_y</p:attrName>
                                        </p:attrNameLst>
                                      </p:cBhvr>
                                      <p:rCtr x="6562" y="-16458"/>
                                    </p:animMotion>
                                  </p:childTnLst>
                                </p:cTn>
                              </p:par>
                              <p:par>
                                <p:cTn id="1909" presetID="42" presetClass="path" presetSubtype="0" accel="50000" decel="50000" fill="hold" grpId="3" nodeType="withEffect">
                                  <p:stCondLst>
                                    <p:cond delay="0"/>
                                  </p:stCondLst>
                                  <p:childTnLst>
                                    <p:animMotion origin="layout" path="M 3.61111E-6 -2.59259E-6 L -0.08768 -0.05509 " pathEditMode="relative" rAng="0" ptsTypes="AA">
                                      <p:cBhvr>
                                        <p:cTn id="1910" dur="1000" fill="hold"/>
                                        <p:tgtEl>
                                          <p:spTgt spid="139"/>
                                        </p:tgtEl>
                                        <p:attrNameLst>
                                          <p:attrName>ppt_x</p:attrName>
                                          <p:attrName>ppt_y</p:attrName>
                                        </p:attrNameLst>
                                      </p:cBhvr>
                                      <p:rCtr x="-4392" y="-2755"/>
                                    </p:animMotion>
                                  </p:childTnLst>
                                </p:cTn>
                              </p:par>
                              <p:par>
                                <p:cTn id="1911" presetID="42" presetClass="path" presetSubtype="0" accel="50000" decel="50000" fill="hold" nodeType="withEffect">
                                  <p:stCondLst>
                                    <p:cond delay="0"/>
                                  </p:stCondLst>
                                  <p:childTnLst>
                                    <p:animMotion origin="layout" path="M 3.61111E-6 -1.48148E-6 L -0.18125 0.25533 " pathEditMode="relative" rAng="0" ptsTypes="AA">
                                      <p:cBhvr>
                                        <p:cTn id="1912" dur="1000" fill="hold"/>
                                        <p:tgtEl>
                                          <p:spTgt spid="89"/>
                                        </p:tgtEl>
                                        <p:attrNameLst>
                                          <p:attrName>ppt_x</p:attrName>
                                          <p:attrName>ppt_y</p:attrName>
                                        </p:attrNameLst>
                                      </p:cBhvr>
                                      <p:rCtr x="-9063" y="12755"/>
                                    </p:animMotion>
                                  </p:childTnLst>
                                </p:cTn>
                              </p:par>
                              <p:par>
                                <p:cTn id="1913" presetID="23" presetClass="exit" presetSubtype="32" fill="hold" nodeType="withEffect">
                                  <p:stCondLst>
                                    <p:cond delay="0"/>
                                  </p:stCondLst>
                                  <p:childTnLst>
                                    <p:anim calcmode="lin" valueType="num">
                                      <p:cBhvr>
                                        <p:cTn id="1914" dur="1000"/>
                                        <p:tgtEl>
                                          <p:spTgt spid="89"/>
                                        </p:tgtEl>
                                        <p:attrNameLst>
                                          <p:attrName>ppt_w</p:attrName>
                                        </p:attrNameLst>
                                      </p:cBhvr>
                                      <p:tavLst>
                                        <p:tav tm="0">
                                          <p:val>
                                            <p:strVal val="ppt_w"/>
                                          </p:val>
                                        </p:tav>
                                        <p:tav tm="100000">
                                          <p:val>
                                            <p:fltVal val="0"/>
                                          </p:val>
                                        </p:tav>
                                      </p:tavLst>
                                    </p:anim>
                                    <p:anim calcmode="lin" valueType="num">
                                      <p:cBhvr>
                                        <p:cTn id="1915" dur="1000"/>
                                        <p:tgtEl>
                                          <p:spTgt spid="89"/>
                                        </p:tgtEl>
                                        <p:attrNameLst>
                                          <p:attrName>ppt_h</p:attrName>
                                        </p:attrNameLst>
                                      </p:cBhvr>
                                      <p:tavLst>
                                        <p:tav tm="0">
                                          <p:val>
                                            <p:strVal val="ppt_h"/>
                                          </p:val>
                                        </p:tav>
                                        <p:tav tm="100000">
                                          <p:val>
                                            <p:fltVal val="0"/>
                                          </p:val>
                                        </p:tav>
                                      </p:tavLst>
                                    </p:anim>
                                    <p:set>
                                      <p:cBhvr>
                                        <p:cTn id="1916" dur="1" fill="hold">
                                          <p:stCondLst>
                                            <p:cond delay="999"/>
                                          </p:stCondLst>
                                        </p:cTn>
                                        <p:tgtEl>
                                          <p:spTgt spid="89"/>
                                        </p:tgtEl>
                                        <p:attrNameLst>
                                          <p:attrName>style.visibility</p:attrName>
                                        </p:attrNameLst>
                                      </p:cBhvr>
                                      <p:to>
                                        <p:strVal val="hidden"/>
                                      </p:to>
                                    </p:set>
                                  </p:childTnLst>
                                </p:cTn>
                              </p:par>
                              <p:par>
                                <p:cTn id="1917" presetID="23" presetClass="exit" presetSubtype="32" fill="hold" grpId="3" nodeType="withEffect">
                                  <p:stCondLst>
                                    <p:cond delay="0"/>
                                  </p:stCondLst>
                                  <p:childTnLst>
                                    <p:anim calcmode="lin" valueType="num">
                                      <p:cBhvr>
                                        <p:cTn id="1918" dur="1000"/>
                                        <p:tgtEl>
                                          <p:spTgt spid="197"/>
                                        </p:tgtEl>
                                        <p:attrNameLst>
                                          <p:attrName>ppt_w</p:attrName>
                                        </p:attrNameLst>
                                      </p:cBhvr>
                                      <p:tavLst>
                                        <p:tav tm="0">
                                          <p:val>
                                            <p:strVal val="ppt_w"/>
                                          </p:val>
                                        </p:tav>
                                        <p:tav tm="100000">
                                          <p:val>
                                            <p:fltVal val="0"/>
                                          </p:val>
                                        </p:tav>
                                      </p:tavLst>
                                    </p:anim>
                                    <p:anim calcmode="lin" valueType="num">
                                      <p:cBhvr>
                                        <p:cTn id="1919" dur="1000"/>
                                        <p:tgtEl>
                                          <p:spTgt spid="197"/>
                                        </p:tgtEl>
                                        <p:attrNameLst>
                                          <p:attrName>ppt_h</p:attrName>
                                        </p:attrNameLst>
                                      </p:cBhvr>
                                      <p:tavLst>
                                        <p:tav tm="0">
                                          <p:val>
                                            <p:strVal val="ppt_h"/>
                                          </p:val>
                                        </p:tav>
                                        <p:tav tm="100000">
                                          <p:val>
                                            <p:fltVal val="0"/>
                                          </p:val>
                                        </p:tav>
                                      </p:tavLst>
                                    </p:anim>
                                    <p:set>
                                      <p:cBhvr>
                                        <p:cTn id="1920" dur="1" fill="hold">
                                          <p:stCondLst>
                                            <p:cond delay="999"/>
                                          </p:stCondLst>
                                        </p:cTn>
                                        <p:tgtEl>
                                          <p:spTgt spid="197"/>
                                        </p:tgtEl>
                                        <p:attrNameLst>
                                          <p:attrName>style.visibility</p:attrName>
                                        </p:attrNameLst>
                                      </p:cBhvr>
                                      <p:to>
                                        <p:strVal val="hidden"/>
                                      </p:to>
                                    </p:set>
                                  </p:childTnLst>
                                </p:cTn>
                              </p:par>
                            </p:childTnLst>
                          </p:cTn>
                        </p:par>
                        <p:par>
                          <p:cTn id="1921" fill="hold">
                            <p:stCondLst>
                              <p:cond delay="1000"/>
                            </p:stCondLst>
                            <p:childTnLst>
                              <p:par>
                                <p:cTn id="1922" presetID="12" presetClass="entr" presetSubtype="8" fill="hold" grpId="0" nodeType="afterEffect">
                                  <p:stCondLst>
                                    <p:cond delay="0"/>
                                  </p:stCondLst>
                                  <p:childTnLst>
                                    <p:set>
                                      <p:cBhvr>
                                        <p:cTn id="1923" dur="1" fill="hold">
                                          <p:stCondLst>
                                            <p:cond delay="0"/>
                                          </p:stCondLst>
                                        </p:cTn>
                                        <p:tgtEl>
                                          <p:spTgt spid="63"/>
                                        </p:tgtEl>
                                        <p:attrNameLst>
                                          <p:attrName>style.visibility</p:attrName>
                                        </p:attrNameLst>
                                      </p:cBhvr>
                                      <p:to>
                                        <p:strVal val="visible"/>
                                      </p:to>
                                    </p:set>
                                    <p:anim calcmode="lin" valueType="num">
                                      <p:cBhvr additive="base">
                                        <p:cTn id="1924" dur="500"/>
                                        <p:tgtEl>
                                          <p:spTgt spid="63"/>
                                        </p:tgtEl>
                                        <p:attrNameLst>
                                          <p:attrName>ppt_x</p:attrName>
                                        </p:attrNameLst>
                                      </p:cBhvr>
                                      <p:tavLst>
                                        <p:tav tm="0">
                                          <p:val>
                                            <p:strVal val="#ppt_x-#ppt_w*1.125000"/>
                                          </p:val>
                                        </p:tav>
                                        <p:tav tm="100000">
                                          <p:val>
                                            <p:strVal val="#ppt_x"/>
                                          </p:val>
                                        </p:tav>
                                      </p:tavLst>
                                    </p:anim>
                                    <p:animEffect transition="in" filter="wipe(right)">
                                      <p:cBhvr>
                                        <p:cTn id="1925" dur="500"/>
                                        <p:tgtEl>
                                          <p:spTgt spid="63"/>
                                        </p:tgtEl>
                                      </p:cBhvr>
                                    </p:animEffect>
                                  </p:childTnLst>
                                </p:cTn>
                              </p:par>
                              <p:par>
                                <p:cTn id="1926" presetID="23" presetClass="entr" presetSubtype="16" fill="hold" nodeType="withEffect">
                                  <p:stCondLst>
                                    <p:cond delay="500"/>
                                  </p:stCondLst>
                                  <p:childTnLst>
                                    <p:set>
                                      <p:cBhvr>
                                        <p:cTn id="1927" dur="1" fill="hold">
                                          <p:stCondLst>
                                            <p:cond delay="0"/>
                                          </p:stCondLst>
                                        </p:cTn>
                                        <p:tgtEl>
                                          <p:spTgt spid="128"/>
                                        </p:tgtEl>
                                        <p:attrNameLst>
                                          <p:attrName>style.visibility</p:attrName>
                                        </p:attrNameLst>
                                      </p:cBhvr>
                                      <p:to>
                                        <p:strVal val="visible"/>
                                      </p:to>
                                    </p:set>
                                    <p:anim calcmode="lin" valueType="num">
                                      <p:cBhvr>
                                        <p:cTn id="1928" dur="1000" fill="hold"/>
                                        <p:tgtEl>
                                          <p:spTgt spid="128"/>
                                        </p:tgtEl>
                                        <p:attrNameLst>
                                          <p:attrName>ppt_w</p:attrName>
                                        </p:attrNameLst>
                                      </p:cBhvr>
                                      <p:tavLst>
                                        <p:tav tm="0">
                                          <p:val>
                                            <p:fltVal val="0"/>
                                          </p:val>
                                        </p:tav>
                                        <p:tav tm="100000">
                                          <p:val>
                                            <p:strVal val="#ppt_w"/>
                                          </p:val>
                                        </p:tav>
                                      </p:tavLst>
                                    </p:anim>
                                    <p:anim calcmode="lin" valueType="num">
                                      <p:cBhvr>
                                        <p:cTn id="1929" dur="1000" fill="hold"/>
                                        <p:tgtEl>
                                          <p:spTgt spid="128"/>
                                        </p:tgtEl>
                                        <p:attrNameLst>
                                          <p:attrName>ppt_h</p:attrName>
                                        </p:attrNameLst>
                                      </p:cBhvr>
                                      <p:tavLst>
                                        <p:tav tm="0">
                                          <p:val>
                                            <p:fltVal val="0"/>
                                          </p:val>
                                        </p:tav>
                                        <p:tav tm="100000">
                                          <p:val>
                                            <p:strVal val="#ppt_h"/>
                                          </p:val>
                                        </p:tav>
                                      </p:tavLst>
                                    </p:anim>
                                  </p:childTnLst>
                                </p:cTn>
                              </p:par>
                              <p:par>
                                <p:cTn id="1930" presetID="23" presetClass="entr" presetSubtype="16" fill="hold" grpId="0" nodeType="withEffect">
                                  <p:stCondLst>
                                    <p:cond delay="500"/>
                                  </p:stCondLst>
                                  <p:childTnLst>
                                    <p:set>
                                      <p:cBhvr>
                                        <p:cTn id="1931" dur="1" fill="hold">
                                          <p:stCondLst>
                                            <p:cond delay="0"/>
                                          </p:stCondLst>
                                        </p:cTn>
                                        <p:tgtEl>
                                          <p:spTgt spid="126"/>
                                        </p:tgtEl>
                                        <p:attrNameLst>
                                          <p:attrName>style.visibility</p:attrName>
                                        </p:attrNameLst>
                                      </p:cBhvr>
                                      <p:to>
                                        <p:strVal val="visible"/>
                                      </p:to>
                                    </p:set>
                                    <p:anim calcmode="lin" valueType="num">
                                      <p:cBhvr>
                                        <p:cTn id="1932" dur="1000" fill="hold"/>
                                        <p:tgtEl>
                                          <p:spTgt spid="126"/>
                                        </p:tgtEl>
                                        <p:attrNameLst>
                                          <p:attrName>ppt_w</p:attrName>
                                        </p:attrNameLst>
                                      </p:cBhvr>
                                      <p:tavLst>
                                        <p:tav tm="0">
                                          <p:val>
                                            <p:fltVal val="0"/>
                                          </p:val>
                                        </p:tav>
                                        <p:tav tm="100000">
                                          <p:val>
                                            <p:strVal val="#ppt_w"/>
                                          </p:val>
                                        </p:tav>
                                      </p:tavLst>
                                    </p:anim>
                                    <p:anim calcmode="lin" valueType="num">
                                      <p:cBhvr>
                                        <p:cTn id="1933" dur="1000" fill="hold"/>
                                        <p:tgtEl>
                                          <p:spTgt spid="126"/>
                                        </p:tgtEl>
                                        <p:attrNameLst>
                                          <p:attrName>ppt_h</p:attrName>
                                        </p:attrNameLst>
                                      </p:cBhvr>
                                      <p:tavLst>
                                        <p:tav tm="0">
                                          <p:val>
                                            <p:fltVal val="0"/>
                                          </p:val>
                                        </p:tav>
                                        <p:tav tm="100000">
                                          <p:val>
                                            <p:strVal val="#ppt_h"/>
                                          </p:val>
                                        </p:tav>
                                      </p:tavLst>
                                    </p:anim>
                                  </p:childTnLst>
                                </p:cTn>
                              </p:par>
                              <p:par>
                                <p:cTn id="1934" presetID="42" presetClass="path" presetSubtype="0" accel="50000" decel="50000" fill="hold" grpId="1" nodeType="withEffect">
                                  <p:stCondLst>
                                    <p:cond delay="500"/>
                                  </p:stCondLst>
                                  <p:childTnLst>
                                    <p:animMotion origin="layout" path="M 1.38889E-6 7.40741E-7 L 0.2401 -0.27801 " pathEditMode="relative" rAng="0" ptsTypes="AA">
                                      <p:cBhvr>
                                        <p:cTn id="1935" dur="1000" spd="-100000" fill="hold"/>
                                        <p:tgtEl>
                                          <p:spTgt spid="126"/>
                                        </p:tgtEl>
                                        <p:attrNameLst>
                                          <p:attrName>ppt_x</p:attrName>
                                          <p:attrName>ppt_y</p:attrName>
                                        </p:attrNameLst>
                                      </p:cBhvr>
                                      <p:rCtr x="11979" y="-13889"/>
                                    </p:animMotion>
                                  </p:childTnLst>
                                </p:cTn>
                              </p:par>
                              <p:par>
                                <p:cTn id="1936" presetID="42" presetClass="path" presetSubtype="0" accel="50000" decel="50000" fill="hold" nodeType="withEffect">
                                  <p:stCondLst>
                                    <p:cond delay="500"/>
                                  </p:stCondLst>
                                  <p:childTnLst>
                                    <p:animMotion origin="layout" path="M -4.44444E-6 -7.40741E-7 L -0.04479 0.25301 " pathEditMode="relative" rAng="0" ptsTypes="AA">
                                      <p:cBhvr>
                                        <p:cTn id="1937" dur="1000" spd="-100000" fill="hold"/>
                                        <p:tgtEl>
                                          <p:spTgt spid="128"/>
                                        </p:tgtEl>
                                        <p:attrNameLst>
                                          <p:attrName>ppt_x</p:attrName>
                                          <p:attrName>ppt_y</p:attrName>
                                        </p:attrNameLst>
                                      </p:cBhvr>
                                      <p:rCtr x="-2257" y="12685"/>
                                    </p:animMotion>
                                  </p:childTnLst>
                                </p:cTn>
                              </p:par>
                            </p:childTnLst>
                          </p:cTn>
                        </p:par>
                      </p:childTnLst>
                    </p:cTn>
                  </p:par>
                  <p:par>
                    <p:cTn id="1938" fill="hold">
                      <p:stCondLst>
                        <p:cond delay="indefinite"/>
                      </p:stCondLst>
                      <p:childTnLst>
                        <p:par>
                          <p:cTn id="1939" fill="hold">
                            <p:stCondLst>
                              <p:cond delay="0"/>
                            </p:stCondLst>
                            <p:childTnLst>
                              <p:par>
                                <p:cTn id="1940" presetID="23" presetClass="exit" presetSubtype="32" fill="hold" grpId="3" nodeType="clickEffect">
                                  <p:stCondLst>
                                    <p:cond delay="0"/>
                                  </p:stCondLst>
                                  <p:childTnLst>
                                    <p:anim calcmode="lin" valueType="num">
                                      <p:cBhvr>
                                        <p:cTn id="1941" dur="1000"/>
                                        <p:tgtEl>
                                          <p:spTgt spid="126"/>
                                        </p:tgtEl>
                                        <p:attrNameLst>
                                          <p:attrName>ppt_w</p:attrName>
                                        </p:attrNameLst>
                                      </p:cBhvr>
                                      <p:tavLst>
                                        <p:tav tm="0">
                                          <p:val>
                                            <p:strVal val="ppt_w"/>
                                          </p:val>
                                        </p:tav>
                                        <p:tav tm="100000">
                                          <p:val>
                                            <p:fltVal val="0"/>
                                          </p:val>
                                        </p:tav>
                                      </p:tavLst>
                                    </p:anim>
                                    <p:anim calcmode="lin" valueType="num">
                                      <p:cBhvr>
                                        <p:cTn id="1942" dur="1000"/>
                                        <p:tgtEl>
                                          <p:spTgt spid="126"/>
                                        </p:tgtEl>
                                        <p:attrNameLst>
                                          <p:attrName>ppt_h</p:attrName>
                                        </p:attrNameLst>
                                      </p:cBhvr>
                                      <p:tavLst>
                                        <p:tav tm="0">
                                          <p:val>
                                            <p:strVal val="ppt_h"/>
                                          </p:val>
                                        </p:tav>
                                        <p:tav tm="100000">
                                          <p:val>
                                            <p:fltVal val="0"/>
                                          </p:val>
                                        </p:tav>
                                      </p:tavLst>
                                    </p:anim>
                                    <p:set>
                                      <p:cBhvr>
                                        <p:cTn id="1943" dur="1" fill="hold">
                                          <p:stCondLst>
                                            <p:cond delay="999"/>
                                          </p:stCondLst>
                                        </p:cTn>
                                        <p:tgtEl>
                                          <p:spTgt spid="126"/>
                                        </p:tgtEl>
                                        <p:attrNameLst>
                                          <p:attrName>style.visibility</p:attrName>
                                        </p:attrNameLst>
                                      </p:cBhvr>
                                      <p:to>
                                        <p:strVal val="hidden"/>
                                      </p:to>
                                    </p:set>
                                  </p:childTnLst>
                                </p:cTn>
                              </p:par>
                              <p:par>
                                <p:cTn id="1944" presetID="42" presetClass="path" presetSubtype="0" accel="50000" decel="50000" fill="hold" grpId="2" nodeType="withEffect">
                                  <p:stCondLst>
                                    <p:cond delay="0"/>
                                  </p:stCondLst>
                                  <p:childTnLst>
                                    <p:animMotion origin="layout" path="M 1.38889E-6 7.40741E-7 L 0.24011 -0.27801 " pathEditMode="relative" rAng="0" ptsTypes="AA">
                                      <p:cBhvr>
                                        <p:cTn id="1945" dur="1000" fill="hold"/>
                                        <p:tgtEl>
                                          <p:spTgt spid="126"/>
                                        </p:tgtEl>
                                        <p:attrNameLst>
                                          <p:attrName>ppt_x</p:attrName>
                                          <p:attrName>ppt_y</p:attrName>
                                        </p:attrNameLst>
                                      </p:cBhvr>
                                      <p:rCtr x="12014" y="-13889"/>
                                    </p:animMotion>
                                  </p:childTnLst>
                                </p:cTn>
                              </p:par>
                            </p:childTnLst>
                          </p:cTn>
                        </p:par>
                        <p:par>
                          <p:cTn id="1946" fill="hold">
                            <p:stCondLst>
                              <p:cond delay="1000"/>
                            </p:stCondLst>
                            <p:childTnLst>
                              <p:par>
                                <p:cTn id="1947" presetID="23" presetClass="entr" presetSubtype="16" fill="hold" grpId="0" nodeType="afterEffect">
                                  <p:stCondLst>
                                    <p:cond delay="0"/>
                                  </p:stCondLst>
                                  <p:childTnLst>
                                    <p:set>
                                      <p:cBhvr>
                                        <p:cTn id="1948" dur="1" fill="hold">
                                          <p:stCondLst>
                                            <p:cond delay="0"/>
                                          </p:stCondLst>
                                        </p:cTn>
                                        <p:tgtEl>
                                          <p:spTgt spid="198"/>
                                        </p:tgtEl>
                                        <p:attrNameLst>
                                          <p:attrName>style.visibility</p:attrName>
                                        </p:attrNameLst>
                                      </p:cBhvr>
                                      <p:to>
                                        <p:strVal val="visible"/>
                                      </p:to>
                                    </p:set>
                                    <p:anim calcmode="lin" valueType="num">
                                      <p:cBhvr>
                                        <p:cTn id="1949" dur="1000" fill="hold"/>
                                        <p:tgtEl>
                                          <p:spTgt spid="198"/>
                                        </p:tgtEl>
                                        <p:attrNameLst>
                                          <p:attrName>ppt_w</p:attrName>
                                        </p:attrNameLst>
                                      </p:cBhvr>
                                      <p:tavLst>
                                        <p:tav tm="0">
                                          <p:val>
                                            <p:fltVal val="0"/>
                                          </p:val>
                                        </p:tav>
                                        <p:tav tm="100000">
                                          <p:val>
                                            <p:strVal val="#ppt_w"/>
                                          </p:val>
                                        </p:tav>
                                      </p:tavLst>
                                    </p:anim>
                                    <p:anim calcmode="lin" valueType="num">
                                      <p:cBhvr>
                                        <p:cTn id="1950" dur="1000" fill="hold"/>
                                        <p:tgtEl>
                                          <p:spTgt spid="198"/>
                                        </p:tgtEl>
                                        <p:attrNameLst>
                                          <p:attrName>ppt_h</p:attrName>
                                        </p:attrNameLst>
                                      </p:cBhvr>
                                      <p:tavLst>
                                        <p:tav tm="0">
                                          <p:val>
                                            <p:fltVal val="0"/>
                                          </p:val>
                                        </p:tav>
                                        <p:tav tm="100000">
                                          <p:val>
                                            <p:strVal val="#ppt_h"/>
                                          </p:val>
                                        </p:tav>
                                      </p:tavLst>
                                    </p:anim>
                                  </p:childTnLst>
                                </p:cTn>
                              </p:par>
                              <p:par>
                                <p:cTn id="1951" presetID="42" presetClass="path" presetSubtype="0" accel="50000" decel="50000" fill="hold" grpId="1" nodeType="withEffect">
                                  <p:stCondLst>
                                    <p:cond delay="0"/>
                                  </p:stCondLst>
                                  <p:childTnLst>
                                    <p:animMotion origin="layout" path="M 0 -2.59259E-6 L 0.2434 -0.2676 " pathEditMode="relative" rAng="0" ptsTypes="AA">
                                      <p:cBhvr>
                                        <p:cTn id="1952" dur="1000" spd="-100000" fill="hold"/>
                                        <p:tgtEl>
                                          <p:spTgt spid="198"/>
                                        </p:tgtEl>
                                        <p:attrNameLst>
                                          <p:attrName>ppt_x</p:attrName>
                                          <p:attrName>ppt_y</p:attrName>
                                        </p:attrNameLst>
                                      </p:cBhvr>
                                      <p:rCtr x="12188" y="-13356"/>
                                    </p:animMotion>
                                  </p:childTnLst>
                                </p:cTn>
                              </p:par>
                            </p:childTnLst>
                          </p:cTn>
                        </p:par>
                        <p:par>
                          <p:cTn id="1953" fill="hold">
                            <p:stCondLst>
                              <p:cond delay="2000"/>
                            </p:stCondLst>
                            <p:childTnLst>
                              <p:par>
                                <p:cTn id="1954" presetID="9" presetClass="entr" presetSubtype="0" fill="hold" nodeType="afterEffect">
                                  <p:stCondLst>
                                    <p:cond delay="500"/>
                                  </p:stCondLst>
                                  <p:childTnLst>
                                    <p:set>
                                      <p:cBhvr>
                                        <p:cTn id="1955" dur="1" fill="hold">
                                          <p:stCondLst>
                                            <p:cond delay="0"/>
                                          </p:stCondLst>
                                        </p:cTn>
                                        <p:tgtEl>
                                          <p:spTgt spid="97"/>
                                        </p:tgtEl>
                                        <p:attrNameLst>
                                          <p:attrName>style.visibility</p:attrName>
                                        </p:attrNameLst>
                                      </p:cBhvr>
                                      <p:to>
                                        <p:strVal val="visible"/>
                                      </p:to>
                                    </p:set>
                                    <p:animEffect transition="in" filter="dissolve">
                                      <p:cBhvr>
                                        <p:cTn id="1956" dur="1250"/>
                                        <p:tgtEl>
                                          <p:spTgt spid="97"/>
                                        </p:tgtEl>
                                      </p:cBhvr>
                                    </p:animEffect>
                                  </p:childTnLst>
                                </p:cTn>
                              </p:par>
                            </p:childTnLst>
                          </p:cTn>
                        </p:par>
                        <p:par>
                          <p:cTn id="1957" fill="hold">
                            <p:stCondLst>
                              <p:cond delay="3750"/>
                            </p:stCondLst>
                            <p:childTnLst>
                              <p:par>
                                <p:cTn id="1958" presetID="1" presetClass="exit" presetSubtype="0" fill="hold" nodeType="afterEffect">
                                  <p:stCondLst>
                                    <p:cond delay="0"/>
                                  </p:stCondLst>
                                  <p:childTnLst>
                                    <p:set>
                                      <p:cBhvr>
                                        <p:cTn id="1959" dur="1" fill="hold">
                                          <p:stCondLst>
                                            <p:cond delay="0"/>
                                          </p:stCondLst>
                                        </p:cTn>
                                        <p:tgtEl>
                                          <p:spTgt spid="51"/>
                                        </p:tgtEl>
                                        <p:attrNameLst>
                                          <p:attrName>style.visibility</p:attrName>
                                        </p:attrNameLst>
                                      </p:cBhvr>
                                      <p:to>
                                        <p:strVal val="hidden"/>
                                      </p:to>
                                    </p:set>
                                  </p:childTnLst>
                                </p:cTn>
                              </p:par>
                            </p:childTnLst>
                          </p:cTn>
                        </p:par>
                      </p:childTnLst>
                    </p:cTn>
                  </p:par>
                  <p:par>
                    <p:cTn id="1960" fill="hold">
                      <p:stCondLst>
                        <p:cond delay="indefinite"/>
                      </p:stCondLst>
                      <p:childTnLst>
                        <p:par>
                          <p:cTn id="1961" fill="hold">
                            <p:stCondLst>
                              <p:cond delay="0"/>
                            </p:stCondLst>
                            <p:childTnLst>
                              <p:par>
                                <p:cTn id="1962" presetID="42" presetClass="path" presetSubtype="0" accel="50000" decel="50000" fill="hold" grpId="2" nodeType="clickEffect">
                                  <p:stCondLst>
                                    <p:cond delay="0"/>
                                  </p:stCondLst>
                                  <p:childTnLst>
                                    <p:animMotion origin="layout" path="M 0 -2.59259E-6 L -0.35747 -0.68125 " pathEditMode="relative" rAng="0" ptsTypes="AA">
                                      <p:cBhvr>
                                        <p:cTn id="1963" dur="1000" fill="hold"/>
                                        <p:tgtEl>
                                          <p:spTgt spid="198"/>
                                        </p:tgtEl>
                                        <p:attrNameLst>
                                          <p:attrName>ppt_x</p:attrName>
                                          <p:attrName>ppt_y</p:attrName>
                                        </p:attrNameLst>
                                      </p:cBhvr>
                                      <p:rCtr x="-17882" y="-34074"/>
                                    </p:animMotion>
                                  </p:childTnLst>
                                </p:cTn>
                              </p:par>
                              <p:par>
                                <p:cTn id="1964" presetID="23" presetClass="exit" presetSubtype="32" fill="hold" grpId="3" nodeType="withEffect">
                                  <p:stCondLst>
                                    <p:cond delay="0"/>
                                  </p:stCondLst>
                                  <p:childTnLst>
                                    <p:anim calcmode="lin" valueType="num">
                                      <p:cBhvr>
                                        <p:cTn id="1965" dur="1000"/>
                                        <p:tgtEl>
                                          <p:spTgt spid="198"/>
                                        </p:tgtEl>
                                        <p:attrNameLst>
                                          <p:attrName>ppt_w</p:attrName>
                                        </p:attrNameLst>
                                      </p:cBhvr>
                                      <p:tavLst>
                                        <p:tav tm="0">
                                          <p:val>
                                            <p:strVal val="ppt_w"/>
                                          </p:val>
                                        </p:tav>
                                        <p:tav tm="100000">
                                          <p:val>
                                            <p:fltVal val="0"/>
                                          </p:val>
                                        </p:tav>
                                      </p:tavLst>
                                    </p:anim>
                                    <p:anim calcmode="lin" valueType="num">
                                      <p:cBhvr>
                                        <p:cTn id="1966" dur="1000"/>
                                        <p:tgtEl>
                                          <p:spTgt spid="198"/>
                                        </p:tgtEl>
                                        <p:attrNameLst>
                                          <p:attrName>ppt_h</p:attrName>
                                        </p:attrNameLst>
                                      </p:cBhvr>
                                      <p:tavLst>
                                        <p:tav tm="0">
                                          <p:val>
                                            <p:strVal val="ppt_h"/>
                                          </p:val>
                                        </p:tav>
                                        <p:tav tm="100000">
                                          <p:val>
                                            <p:fltVal val="0"/>
                                          </p:val>
                                        </p:tav>
                                      </p:tavLst>
                                    </p:anim>
                                    <p:set>
                                      <p:cBhvr>
                                        <p:cTn id="1967" dur="1" fill="hold">
                                          <p:stCondLst>
                                            <p:cond delay="999"/>
                                          </p:stCondLst>
                                        </p:cTn>
                                        <p:tgtEl>
                                          <p:spTgt spid="198"/>
                                        </p:tgtEl>
                                        <p:attrNameLst>
                                          <p:attrName>style.visibility</p:attrName>
                                        </p:attrNameLst>
                                      </p:cBhvr>
                                      <p:to>
                                        <p:strVal val="hidden"/>
                                      </p:to>
                                    </p:set>
                                  </p:childTnLst>
                                </p:cTn>
                              </p:par>
                              <p:par>
                                <p:cTn id="1968" presetID="23" presetClass="exit" presetSubtype="32" fill="hold" nodeType="withEffect">
                                  <p:stCondLst>
                                    <p:cond delay="0"/>
                                  </p:stCondLst>
                                  <p:childTnLst>
                                    <p:anim calcmode="lin" valueType="num">
                                      <p:cBhvr>
                                        <p:cTn id="1969" dur="1000"/>
                                        <p:tgtEl>
                                          <p:spTgt spid="128"/>
                                        </p:tgtEl>
                                        <p:attrNameLst>
                                          <p:attrName>ppt_w</p:attrName>
                                        </p:attrNameLst>
                                      </p:cBhvr>
                                      <p:tavLst>
                                        <p:tav tm="0">
                                          <p:val>
                                            <p:strVal val="ppt_w"/>
                                          </p:val>
                                        </p:tav>
                                        <p:tav tm="100000">
                                          <p:val>
                                            <p:fltVal val="0"/>
                                          </p:val>
                                        </p:tav>
                                      </p:tavLst>
                                    </p:anim>
                                    <p:anim calcmode="lin" valueType="num">
                                      <p:cBhvr>
                                        <p:cTn id="1970" dur="1000"/>
                                        <p:tgtEl>
                                          <p:spTgt spid="128"/>
                                        </p:tgtEl>
                                        <p:attrNameLst>
                                          <p:attrName>ppt_h</p:attrName>
                                        </p:attrNameLst>
                                      </p:cBhvr>
                                      <p:tavLst>
                                        <p:tav tm="0">
                                          <p:val>
                                            <p:strVal val="ppt_h"/>
                                          </p:val>
                                        </p:tav>
                                        <p:tav tm="100000">
                                          <p:val>
                                            <p:fltVal val="0"/>
                                          </p:val>
                                        </p:tav>
                                      </p:tavLst>
                                    </p:anim>
                                    <p:set>
                                      <p:cBhvr>
                                        <p:cTn id="1971" dur="1" fill="hold">
                                          <p:stCondLst>
                                            <p:cond delay="999"/>
                                          </p:stCondLst>
                                        </p:cTn>
                                        <p:tgtEl>
                                          <p:spTgt spid="128"/>
                                        </p:tgtEl>
                                        <p:attrNameLst>
                                          <p:attrName>style.visibility</p:attrName>
                                        </p:attrNameLst>
                                      </p:cBhvr>
                                      <p:to>
                                        <p:strVal val="hidden"/>
                                      </p:to>
                                    </p:set>
                                  </p:childTnLst>
                                </p:cTn>
                              </p:par>
                              <p:par>
                                <p:cTn id="1972" presetID="42" presetClass="path" presetSubtype="0" accel="50000" decel="50000" fill="hold" nodeType="withEffect">
                                  <p:stCondLst>
                                    <p:cond delay="0"/>
                                  </p:stCondLst>
                                  <p:childTnLst>
                                    <p:animMotion origin="layout" path="M -4.44444E-6 -7.40741E-7 L -0.0448 0.25301 " pathEditMode="relative" rAng="0" ptsTypes="AA">
                                      <p:cBhvr>
                                        <p:cTn id="1973" dur="1000" fill="hold"/>
                                        <p:tgtEl>
                                          <p:spTgt spid="128"/>
                                        </p:tgtEl>
                                        <p:attrNameLst>
                                          <p:attrName>ppt_x</p:attrName>
                                          <p:attrName>ppt_y</p:attrName>
                                        </p:attrNameLst>
                                      </p:cBhvr>
                                      <p:rCtr x="-2222" y="12685"/>
                                    </p:animMotion>
                                  </p:childTnLst>
                                </p:cTn>
                              </p:par>
                            </p:childTnLst>
                          </p:cTn>
                        </p:par>
                        <p:par>
                          <p:cTn id="1974" fill="hold">
                            <p:stCondLst>
                              <p:cond delay="1000"/>
                            </p:stCondLst>
                            <p:childTnLst>
                              <p:par>
                                <p:cTn id="1975" presetID="23" presetClass="entr" presetSubtype="16" fill="hold" grpId="0" nodeType="afterEffect">
                                  <p:stCondLst>
                                    <p:cond delay="0"/>
                                  </p:stCondLst>
                                  <p:childTnLst>
                                    <p:set>
                                      <p:cBhvr>
                                        <p:cTn id="1976" dur="1" fill="hold">
                                          <p:stCondLst>
                                            <p:cond delay="0"/>
                                          </p:stCondLst>
                                        </p:cTn>
                                        <p:tgtEl>
                                          <p:spTgt spid="129"/>
                                        </p:tgtEl>
                                        <p:attrNameLst>
                                          <p:attrName>style.visibility</p:attrName>
                                        </p:attrNameLst>
                                      </p:cBhvr>
                                      <p:to>
                                        <p:strVal val="visible"/>
                                      </p:to>
                                    </p:set>
                                    <p:anim calcmode="lin" valueType="num">
                                      <p:cBhvr>
                                        <p:cTn id="1977" dur="1000" fill="hold"/>
                                        <p:tgtEl>
                                          <p:spTgt spid="129"/>
                                        </p:tgtEl>
                                        <p:attrNameLst>
                                          <p:attrName>ppt_w</p:attrName>
                                        </p:attrNameLst>
                                      </p:cBhvr>
                                      <p:tavLst>
                                        <p:tav tm="0">
                                          <p:val>
                                            <p:fltVal val="0"/>
                                          </p:val>
                                        </p:tav>
                                        <p:tav tm="100000">
                                          <p:val>
                                            <p:strVal val="#ppt_w"/>
                                          </p:val>
                                        </p:tav>
                                      </p:tavLst>
                                    </p:anim>
                                    <p:anim calcmode="lin" valueType="num">
                                      <p:cBhvr>
                                        <p:cTn id="1978" dur="1000" fill="hold"/>
                                        <p:tgtEl>
                                          <p:spTgt spid="129"/>
                                        </p:tgtEl>
                                        <p:attrNameLst>
                                          <p:attrName>ppt_h</p:attrName>
                                        </p:attrNameLst>
                                      </p:cBhvr>
                                      <p:tavLst>
                                        <p:tav tm="0">
                                          <p:val>
                                            <p:fltVal val="0"/>
                                          </p:val>
                                        </p:tav>
                                        <p:tav tm="100000">
                                          <p:val>
                                            <p:strVal val="#ppt_h"/>
                                          </p:val>
                                        </p:tav>
                                      </p:tavLst>
                                    </p:anim>
                                  </p:childTnLst>
                                </p:cTn>
                              </p:par>
                              <p:par>
                                <p:cTn id="1979" presetID="23" presetClass="entr" presetSubtype="16" fill="hold" nodeType="withEffect">
                                  <p:stCondLst>
                                    <p:cond delay="0"/>
                                  </p:stCondLst>
                                  <p:childTnLst>
                                    <p:set>
                                      <p:cBhvr>
                                        <p:cTn id="1980" dur="1" fill="hold">
                                          <p:stCondLst>
                                            <p:cond delay="0"/>
                                          </p:stCondLst>
                                        </p:cTn>
                                        <p:tgtEl>
                                          <p:spTgt spid="131"/>
                                        </p:tgtEl>
                                        <p:attrNameLst>
                                          <p:attrName>style.visibility</p:attrName>
                                        </p:attrNameLst>
                                      </p:cBhvr>
                                      <p:to>
                                        <p:strVal val="visible"/>
                                      </p:to>
                                    </p:set>
                                    <p:anim calcmode="lin" valueType="num">
                                      <p:cBhvr>
                                        <p:cTn id="1981" dur="1000" fill="hold"/>
                                        <p:tgtEl>
                                          <p:spTgt spid="131"/>
                                        </p:tgtEl>
                                        <p:attrNameLst>
                                          <p:attrName>ppt_w</p:attrName>
                                        </p:attrNameLst>
                                      </p:cBhvr>
                                      <p:tavLst>
                                        <p:tav tm="0">
                                          <p:val>
                                            <p:fltVal val="0"/>
                                          </p:val>
                                        </p:tav>
                                        <p:tav tm="100000">
                                          <p:val>
                                            <p:strVal val="#ppt_w"/>
                                          </p:val>
                                        </p:tav>
                                      </p:tavLst>
                                    </p:anim>
                                    <p:anim calcmode="lin" valueType="num">
                                      <p:cBhvr>
                                        <p:cTn id="1982" dur="1000" fill="hold"/>
                                        <p:tgtEl>
                                          <p:spTgt spid="131"/>
                                        </p:tgtEl>
                                        <p:attrNameLst>
                                          <p:attrName>ppt_h</p:attrName>
                                        </p:attrNameLst>
                                      </p:cBhvr>
                                      <p:tavLst>
                                        <p:tav tm="0">
                                          <p:val>
                                            <p:fltVal val="0"/>
                                          </p:val>
                                        </p:tav>
                                        <p:tav tm="100000">
                                          <p:val>
                                            <p:strVal val="#ppt_h"/>
                                          </p:val>
                                        </p:tav>
                                      </p:tavLst>
                                    </p:anim>
                                  </p:childTnLst>
                                </p:cTn>
                              </p:par>
                              <p:par>
                                <p:cTn id="1983" presetID="42" presetClass="path" presetSubtype="0" accel="50000" decel="50000" fill="hold" nodeType="withEffect">
                                  <p:stCondLst>
                                    <p:cond delay="0"/>
                                  </p:stCondLst>
                                  <p:childTnLst>
                                    <p:animMotion origin="layout" path="M 1.11111E-6 -3.33333E-6 L 0.00451 0.24792 " pathEditMode="relative" rAng="0" ptsTypes="AA">
                                      <p:cBhvr>
                                        <p:cTn id="1984" dur="1000" spd="-100000" fill="hold"/>
                                        <p:tgtEl>
                                          <p:spTgt spid="131"/>
                                        </p:tgtEl>
                                        <p:attrNameLst>
                                          <p:attrName>ppt_x</p:attrName>
                                          <p:attrName>ppt_y</p:attrName>
                                        </p:attrNameLst>
                                      </p:cBhvr>
                                      <p:rCtr x="208" y="12431"/>
                                    </p:animMotion>
                                  </p:childTnLst>
                                </p:cTn>
                              </p:par>
                              <p:par>
                                <p:cTn id="1985" presetID="42" presetClass="path" presetSubtype="0" accel="50000" decel="50000" fill="hold" grpId="2" nodeType="withEffect">
                                  <p:stCondLst>
                                    <p:cond delay="0"/>
                                  </p:stCondLst>
                                  <p:childTnLst>
                                    <p:animMotion origin="layout" path="M 0 -3.7037E-6 L 0.24341 -0.26621 " pathEditMode="relative" rAng="0" ptsTypes="AA">
                                      <p:cBhvr>
                                        <p:cTn id="1986" dur="1000" spd="-100000" fill="hold"/>
                                        <p:tgtEl>
                                          <p:spTgt spid="129"/>
                                        </p:tgtEl>
                                        <p:attrNameLst>
                                          <p:attrName>ppt_x</p:attrName>
                                          <p:attrName>ppt_y</p:attrName>
                                        </p:attrNameLst>
                                      </p:cBhvr>
                                      <p:rCtr x="12153" y="-13356"/>
                                    </p:animMotion>
                                  </p:childTnLst>
                                </p:cTn>
                              </p:par>
                            </p:childTnLst>
                          </p:cTn>
                        </p:par>
                      </p:childTnLst>
                    </p:cTn>
                  </p:par>
                  <p:par>
                    <p:cTn id="1987" fill="hold">
                      <p:stCondLst>
                        <p:cond delay="indefinite"/>
                      </p:stCondLst>
                      <p:childTnLst>
                        <p:par>
                          <p:cTn id="1988" fill="hold">
                            <p:stCondLst>
                              <p:cond delay="0"/>
                            </p:stCondLst>
                            <p:childTnLst>
                              <p:par>
                                <p:cTn id="1989" presetID="8" presetClass="emph" presetSubtype="0" fill="hold" grpId="1" nodeType="clickEffect">
                                  <p:stCondLst>
                                    <p:cond delay="0"/>
                                  </p:stCondLst>
                                  <p:childTnLst>
                                    <p:animRot by="-5400000">
                                      <p:cBhvr>
                                        <p:cTn id="1990" dur="1000" fill="hold"/>
                                        <p:tgtEl>
                                          <p:spTgt spid="63"/>
                                        </p:tgtEl>
                                        <p:attrNameLst>
                                          <p:attrName>r</p:attrName>
                                        </p:attrNameLst>
                                      </p:cBhvr>
                                    </p:animRot>
                                  </p:childTnLst>
                                </p:cTn>
                              </p:par>
                              <p:par>
                                <p:cTn id="1991" presetID="6" presetClass="emph" presetSubtype="0" fill="hold" grpId="2" nodeType="withEffect">
                                  <p:stCondLst>
                                    <p:cond delay="0"/>
                                  </p:stCondLst>
                                  <p:childTnLst>
                                    <p:animScale>
                                      <p:cBhvr>
                                        <p:cTn id="1992" dur="1000" fill="hold"/>
                                        <p:tgtEl>
                                          <p:spTgt spid="63"/>
                                        </p:tgtEl>
                                      </p:cBhvr>
                                      <p:by x="30000" y="30000"/>
                                    </p:animScale>
                                  </p:childTnLst>
                                </p:cTn>
                              </p:par>
                              <p:par>
                                <p:cTn id="1993" presetID="42" presetClass="path" presetSubtype="0" accel="50000" decel="50000" fill="hold" grpId="1" nodeType="withEffect">
                                  <p:stCondLst>
                                    <p:cond delay="0"/>
                                  </p:stCondLst>
                                  <p:childTnLst>
                                    <p:animMotion origin="layout" path="M 0 -3.7037E-6 L 0.15313 -0.32152 " pathEditMode="relative" rAng="0" ptsTypes="AA">
                                      <p:cBhvr>
                                        <p:cTn id="1994" dur="1000" fill="hold"/>
                                        <p:tgtEl>
                                          <p:spTgt spid="129"/>
                                        </p:tgtEl>
                                        <p:attrNameLst>
                                          <p:attrName>ppt_x</p:attrName>
                                          <p:attrName>ppt_y</p:attrName>
                                        </p:attrNameLst>
                                      </p:cBhvr>
                                      <p:rCtr x="7656" y="-16088"/>
                                    </p:animMotion>
                                  </p:childTnLst>
                                </p:cTn>
                              </p:par>
                              <p:par>
                                <p:cTn id="1995" presetID="42" presetClass="path" presetSubtype="0" accel="50000" decel="50000" fill="hold" grpId="3" nodeType="withEffect">
                                  <p:stCondLst>
                                    <p:cond delay="0"/>
                                  </p:stCondLst>
                                  <p:childTnLst>
                                    <p:animMotion origin="layout" path="M -2.77778E-6 0 L -0.09132 -0.05648 " pathEditMode="relative" rAng="0" ptsTypes="AA">
                                      <p:cBhvr>
                                        <p:cTn id="1996" dur="1000" fill="hold"/>
                                        <p:tgtEl>
                                          <p:spTgt spid="63"/>
                                        </p:tgtEl>
                                        <p:attrNameLst>
                                          <p:attrName>ppt_x</p:attrName>
                                          <p:attrName>ppt_y</p:attrName>
                                        </p:attrNameLst>
                                      </p:cBhvr>
                                      <p:rCtr x="-4566" y="-2824"/>
                                    </p:animMotion>
                                  </p:childTnLst>
                                </p:cTn>
                              </p:par>
                              <p:par>
                                <p:cTn id="1997" presetID="42" presetClass="path" presetSubtype="0" accel="50000" decel="50000" fill="hold" nodeType="withEffect">
                                  <p:stCondLst>
                                    <p:cond delay="0"/>
                                  </p:stCondLst>
                                  <p:childTnLst>
                                    <p:animMotion origin="layout" path="M 1.11111E-6 -3.33333E-6 L -0.08629 0.19236 " pathEditMode="relative" rAng="0" ptsTypes="AA">
                                      <p:cBhvr>
                                        <p:cTn id="1998" dur="1000" fill="hold"/>
                                        <p:tgtEl>
                                          <p:spTgt spid="131"/>
                                        </p:tgtEl>
                                        <p:attrNameLst>
                                          <p:attrName>ppt_x</p:attrName>
                                          <p:attrName>ppt_y</p:attrName>
                                        </p:attrNameLst>
                                      </p:cBhvr>
                                      <p:rCtr x="-4323" y="9606"/>
                                    </p:animMotion>
                                  </p:childTnLst>
                                </p:cTn>
                              </p:par>
                              <p:par>
                                <p:cTn id="1999" presetID="23" presetClass="exit" presetSubtype="32" fill="hold" grpId="3" nodeType="withEffect">
                                  <p:stCondLst>
                                    <p:cond delay="0"/>
                                  </p:stCondLst>
                                  <p:childTnLst>
                                    <p:anim calcmode="lin" valueType="num">
                                      <p:cBhvr>
                                        <p:cTn id="2000" dur="1000"/>
                                        <p:tgtEl>
                                          <p:spTgt spid="129"/>
                                        </p:tgtEl>
                                        <p:attrNameLst>
                                          <p:attrName>ppt_w</p:attrName>
                                        </p:attrNameLst>
                                      </p:cBhvr>
                                      <p:tavLst>
                                        <p:tav tm="0">
                                          <p:val>
                                            <p:strVal val="ppt_w"/>
                                          </p:val>
                                        </p:tav>
                                        <p:tav tm="100000">
                                          <p:val>
                                            <p:fltVal val="0"/>
                                          </p:val>
                                        </p:tav>
                                      </p:tavLst>
                                    </p:anim>
                                    <p:anim calcmode="lin" valueType="num">
                                      <p:cBhvr>
                                        <p:cTn id="2001" dur="1000"/>
                                        <p:tgtEl>
                                          <p:spTgt spid="129"/>
                                        </p:tgtEl>
                                        <p:attrNameLst>
                                          <p:attrName>ppt_h</p:attrName>
                                        </p:attrNameLst>
                                      </p:cBhvr>
                                      <p:tavLst>
                                        <p:tav tm="0">
                                          <p:val>
                                            <p:strVal val="ppt_h"/>
                                          </p:val>
                                        </p:tav>
                                        <p:tav tm="100000">
                                          <p:val>
                                            <p:fltVal val="0"/>
                                          </p:val>
                                        </p:tav>
                                      </p:tavLst>
                                    </p:anim>
                                    <p:set>
                                      <p:cBhvr>
                                        <p:cTn id="2002" dur="1" fill="hold">
                                          <p:stCondLst>
                                            <p:cond delay="999"/>
                                          </p:stCondLst>
                                        </p:cTn>
                                        <p:tgtEl>
                                          <p:spTgt spid="129"/>
                                        </p:tgtEl>
                                        <p:attrNameLst>
                                          <p:attrName>style.visibility</p:attrName>
                                        </p:attrNameLst>
                                      </p:cBhvr>
                                      <p:to>
                                        <p:strVal val="hidden"/>
                                      </p:to>
                                    </p:set>
                                  </p:childTnLst>
                                </p:cTn>
                              </p:par>
                              <p:par>
                                <p:cTn id="2003" presetID="23" presetClass="exit" presetSubtype="32" fill="hold" nodeType="withEffect">
                                  <p:stCondLst>
                                    <p:cond delay="0"/>
                                  </p:stCondLst>
                                  <p:childTnLst>
                                    <p:anim calcmode="lin" valueType="num">
                                      <p:cBhvr>
                                        <p:cTn id="2004" dur="1000"/>
                                        <p:tgtEl>
                                          <p:spTgt spid="131"/>
                                        </p:tgtEl>
                                        <p:attrNameLst>
                                          <p:attrName>ppt_w</p:attrName>
                                        </p:attrNameLst>
                                      </p:cBhvr>
                                      <p:tavLst>
                                        <p:tav tm="0">
                                          <p:val>
                                            <p:strVal val="ppt_w"/>
                                          </p:val>
                                        </p:tav>
                                        <p:tav tm="100000">
                                          <p:val>
                                            <p:fltVal val="0"/>
                                          </p:val>
                                        </p:tav>
                                      </p:tavLst>
                                    </p:anim>
                                    <p:anim calcmode="lin" valueType="num">
                                      <p:cBhvr>
                                        <p:cTn id="2005" dur="1000"/>
                                        <p:tgtEl>
                                          <p:spTgt spid="131"/>
                                        </p:tgtEl>
                                        <p:attrNameLst>
                                          <p:attrName>ppt_h</p:attrName>
                                        </p:attrNameLst>
                                      </p:cBhvr>
                                      <p:tavLst>
                                        <p:tav tm="0">
                                          <p:val>
                                            <p:strVal val="ppt_h"/>
                                          </p:val>
                                        </p:tav>
                                        <p:tav tm="100000">
                                          <p:val>
                                            <p:fltVal val="0"/>
                                          </p:val>
                                        </p:tav>
                                      </p:tavLst>
                                    </p:anim>
                                    <p:set>
                                      <p:cBhvr>
                                        <p:cTn id="2006" dur="1" fill="hold">
                                          <p:stCondLst>
                                            <p:cond delay="999"/>
                                          </p:stCondLst>
                                        </p:cTn>
                                        <p:tgtEl>
                                          <p:spTgt spid="131"/>
                                        </p:tgtEl>
                                        <p:attrNameLst>
                                          <p:attrName>style.visibility</p:attrName>
                                        </p:attrNameLst>
                                      </p:cBhvr>
                                      <p:to>
                                        <p:strVal val="hidden"/>
                                      </p:to>
                                    </p:set>
                                  </p:childTnLst>
                                </p:cTn>
                              </p:par>
                            </p:childTnLst>
                          </p:cTn>
                        </p:par>
                        <p:par>
                          <p:cTn id="2007" fill="hold">
                            <p:stCondLst>
                              <p:cond delay="1000"/>
                            </p:stCondLst>
                            <p:childTnLst>
                              <p:par>
                                <p:cTn id="2008" presetID="12" presetClass="entr" presetSubtype="8" fill="hold" grpId="0" nodeType="afterEffect">
                                  <p:stCondLst>
                                    <p:cond delay="0"/>
                                  </p:stCondLst>
                                  <p:childTnLst>
                                    <p:set>
                                      <p:cBhvr>
                                        <p:cTn id="2009" dur="1" fill="hold">
                                          <p:stCondLst>
                                            <p:cond delay="0"/>
                                          </p:stCondLst>
                                        </p:cTn>
                                        <p:tgtEl>
                                          <p:spTgt spid="142"/>
                                        </p:tgtEl>
                                        <p:attrNameLst>
                                          <p:attrName>style.visibility</p:attrName>
                                        </p:attrNameLst>
                                      </p:cBhvr>
                                      <p:to>
                                        <p:strVal val="visible"/>
                                      </p:to>
                                    </p:set>
                                    <p:anim calcmode="lin" valueType="num">
                                      <p:cBhvr additive="base">
                                        <p:cTn id="2010" dur="500"/>
                                        <p:tgtEl>
                                          <p:spTgt spid="142"/>
                                        </p:tgtEl>
                                        <p:attrNameLst>
                                          <p:attrName>ppt_x</p:attrName>
                                        </p:attrNameLst>
                                      </p:cBhvr>
                                      <p:tavLst>
                                        <p:tav tm="0">
                                          <p:val>
                                            <p:strVal val="#ppt_x-#ppt_w*1.125000"/>
                                          </p:val>
                                        </p:tav>
                                        <p:tav tm="100000">
                                          <p:val>
                                            <p:strVal val="#ppt_x"/>
                                          </p:val>
                                        </p:tav>
                                      </p:tavLst>
                                    </p:anim>
                                    <p:animEffect transition="in" filter="wipe(right)">
                                      <p:cBhvr>
                                        <p:cTn id="2011" dur="500"/>
                                        <p:tgtEl>
                                          <p:spTgt spid="142"/>
                                        </p:tgtEl>
                                      </p:cBhvr>
                                    </p:animEffect>
                                  </p:childTnLst>
                                </p:cTn>
                              </p:par>
                              <p:par>
                                <p:cTn id="2012" presetID="23" presetClass="entr" presetSubtype="16" fill="hold" grpId="0" nodeType="withEffect">
                                  <p:stCondLst>
                                    <p:cond delay="500"/>
                                  </p:stCondLst>
                                  <p:childTnLst>
                                    <p:set>
                                      <p:cBhvr>
                                        <p:cTn id="2013" dur="1" fill="hold">
                                          <p:stCondLst>
                                            <p:cond delay="0"/>
                                          </p:stCondLst>
                                        </p:cTn>
                                        <p:tgtEl>
                                          <p:spTgt spid="199"/>
                                        </p:tgtEl>
                                        <p:attrNameLst>
                                          <p:attrName>style.visibility</p:attrName>
                                        </p:attrNameLst>
                                      </p:cBhvr>
                                      <p:to>
                                        <p:strVal val="visible"/>
                                      </p:to>
                                    </p:set>
                                    <p:anim calcmode="lin" valueType="num">
                                      <p:cBhvr>
                                        <p:cTn id="2014" dur="1000" fill="hold"/>
                                        <p:tgtEl>
                                          <p:spTgt spid="199"/>
                                        </p:tgtEl>
                                        <p:attrNameLst>
                                          <p:attrName>ppt_w</p:attrName>
                                        </p:attrNameLst>
                                      </p:cBhvr>
                                      <p:tavLst>
                                        <p:tav tm="0">
                                          <p:val>
                                            <p:fltVal val="0"/>
                                          </p:val>
                                        </p:tav>
                                        <p:tav tm="100000">
                                          <p:val>
                                            <p:strVal val="#ppt_w"/>
                                          </p:val>
                                        </p:tav>
                                      </p:tavLst>
                                    </p:anim>
                                    <p:anim calcmode="lin" valueType="num">
                                      <p:cBhvr>
                                        <p:cTn id="2015" dur="1000" fill="hold"/>
                                        <p:tgtEl>
                                          <p:spTgt spid="199"/>
                                        </p:tgtEl>
                                        <p:attrNameLst>
                                          <p:attrName>ppt_h</p:attrName>
                                        </p:attrNameLst>
                                      </p:cBhvr>
                                      <p:tavLst>
                                        <p:tav tm="0">
                                          <p:val>
                                            <p:fltVal val="0"/>
                                          </p:val>
                                        </p:tav>
                                        <p:tav tm="100000">
                                          <p:val>
                                            <p:strVal val="#ppt_h"/>
                                          </p:val>
                                        </p:tav>
                                      </p:tavLst>
                                    </p:anim>
                                  </p:childTnLst>
                                </p:cTn>
                              </p:par>
                              <p:par>
                                <p:cTn id="2016" presetID="23" presetClass="entr" presetSubtype="16" fill="hold" nodeType="withEffect">
                                  <p:stCondLst>
                                    <p:cond delay="500"/>
                                  </p:stCondLst>
                                  <p:childTnLst>
                                    <p:set>
                                      <p:cBhvr>
                                        <p:cTn id="2017" dur="1" fill="hold">
                                          <p:stCondLst>
                                            <p:cond delay="0"/>
                                          </p:stCondLst>
                                        </p:cTn>
                                        <p:tgtEl>
                                          <p:spTgt spid="81"/>
                                        </p:tgtEl>
                                        <p:attrNameLst>
                                          <p:attrName>style.visibility</p:attrName>
                                        </p:attrNameLst>
                                      </p:cBhvr>
                                      <p:to>
                                        <p:strVal val="visible"/>
                                      </p:to>
                                    </p:set>
                                    <p:anim calcmode="lin" valueType="num">
                                      <p:cBhvr>
                                        <p:cTn id="2018" dur="1000" fill="hold"/>
                                        <p:tgtEl>
                                          <p:spTgt spid="81"/>
                                        </p:tgtEl>
                                        <p:attrNameLst>
                                          <p:attrName>ppt_w</p:attrName>
                                        </p:attrNameLst>
                                      </p:cBhvr>
                                      <p:tavLst>
                                        <p:tav tm="0">
                                          <p:val>
                                            <p:fltVal val="0"/>
                                          </p:val>
                                        </p:tav>
                                        <p:tav tm="100000">
                                          <p:val>
                                            <p:strVal val="#ppt_w"/>
                                          </p:val>
                                        </p:tav>
                                      </p:tavLst>
                                    </p:anim>
                                    <p:anim calcmode="lin" valueType="num">
                                      <p:cBhvr>
                                        <p:cTn id="2019" dur="1000" fill="hold"/>
                                        <p:tgtEl>
                                          <p:spTgt spid="81"/>
                                        </p:tgtEl>
                                        <p:attrNameLst>
                                          <p:attrName>ppt_h</p:attrName>
                                        </p:attrNameLst>
                                      </p:cBhvr>
                                      <p:tavLst>
                                        <p:tav tm="0">
                                          <p:val>
                                            <p:fltVal val="0"/>
                                          </p:val>
                                        </p:tav>
                                        <p:tav tm="100000">
                                          <p:val>
                                            <p:strVal val="#ppt_h"/>
                                          </p:val>
                                        </p:tav>
                                      </p:tavLst>
                                    </p:anim>
                                  </p:childTnLst>
                                </p:cTn>
                              </p:par>
                              <p:par>
                                <p:cTn id="2020" presetID="42" presetClass="path" presetSubtype="0" accel="50000" decel="50000" fill="hold" nodeType="withEffect">
                                  <p:stCondLst>
                                    <p:cond delay="500"/>
                                  </p:stCondLst>
                                  <p:childTnLst>
                                    <p:animMotion origin="layout" path="M -4.72222E-6 4.07407E-6 L -0.0092 0.275 " pathEditMode="relative" rAng="0" ptsTypes="AA">
                                      <p:cBhvr>
                                        <p:cTn id="2021" dur="1000" spd="-100000" fill="hold"/>
                                        <p:tgtEl>
                                          <p:spTgt spid="81"/>
                                        </p:tgtEl>
                                        <p:attrNameLst>
                                          <p:attrName>ppt_x</p:attrName>
                                          <p:attrName>ppt_y</p:attrName>
                                        </p:attrNameLst>
                                      </p:cBhvr>
                                      <p:rCtr x="-521" y="13750"/>
                                    </p:animMotion>
                                  </p:childTnLst>
                                </p:cTn>
                              </p:par>
                              <p:par>
                                <p:cTn id="2022" presetID="42" presetClass="path" presetSubtype="0" accel="50000" decel="50000" fill="hold" grpId="1" nodeType="withEffect">
                                  <p:stCondLst>
                                    <p:cond delay="500"/>
                                  </p:stCondLst>
                                  <p:childTnLst>
                                    <p:animMotion origin="layout" path="M -3.88889E-6 -2.59259E-6 L 0.27882 -0.26667 " pathEditMode="relative" rAng="0" ptsTypes="AA">
                                      <p:cBhvr>
                                        <p:cTn id="2023" dur="1000" spd="-100000" fill="hold"/>
                                        <p:tgtEl>
                                          <p:spTgt spid="199"/>
                                        </p:tgtEl>
                                        <p:attrNameLst>
                                          <p:attrName>ppt_x</p:attrName>
                                          <p:attrName>ppt_y</p:attrName>
                                        </p:attrNameLst>
                                      </p:cBhvr>
                                      <p:rCtr x="13941" y="-13356"/>
                                    </p:animMotion>
                                  </p:childTnLst>
                                </p:cTn>
                              </p:par>
                            </p:childTnLst>
                          </p:cTn>
                        </p:par>
                        <p:par>
                          <p:cTn id="2024" fill="hold">
                            <p:stCondLst>
                              <p:cond delay="2500"/>
                            </p:stCondLst>
                            <p:childTnLst>
                              <p:par>
                                <p:cTn id="2025" presetID="9" presetClass="entr" presetSubtype="0" fill="hold" nodeType="afterEffect">
                                  <p:stCondLst>
                                    <p:cond delay="500"/>
                                  </p:stCondLst>
                                  <p:childTnLst>
                                    <p:set>
                                      <p:cBhvr>
                                        <p:cTn id="2026" dur="1" fill="hold">
                                          <p:stCondLst>
                                            <p:cond delay="0"/>
                                          </p:stCondLst>
                                        </p:cTn>
                                        <p:tgtEl>
                                          <p:spTgt spid="175"/>
                                        </p:tgtEl>
                                        <p:attrNameLst>
                                          <p:attrName>style.visibility</p:attrName>
                                        </p:attrNameLst>
                                      </p:cBhvr>
                                      <p:to>
                                        <p:strVal val="visible"/>
                                      </p:to>
                                    </p:set>
                                    <p:animEffect transition="in" filter="dissolve">
                                      <p:cBhvr>
                                        <p:cTn id="2027" dur="1250"/>
                                        <p:tgtEl>
                                          <p:spTgt spid="175"/>
                                        </p:tgtEl>
                                      </p:cBhvr>
                                    </p:animEffect>
                                  </p:childTnLst>
                                </p:cTn>
                              </p:par>
                            </p:childTnLst>
                          </p:cTn>
                        </p:par>
                        <p:par>
                          <p:cTn id="2028" fill="hold">
                            <p:stCondLst>
                              <p:cond delay="4250"/>
                            </p:stCondLst>
                            <p:childTnLst>
                              <p:par>
                                <p:cTn id="2029" presetID="1" presetClass="exit" presetSubtype="0" fill="hold" nodeType="afterEffect">
                                  <p:stCondLst>
                                    <p:cond delay="0"/>
                                  </p:stCondLst>
                                  <p:childTnLst>
                                    <p:set>
                                      <p:cBhvr>
                                        <p:cTn id="2030" dur="1" fill="hold">
                                          <p:stCondLst>
                                            <p:cond delay="0"/>
                                          </p:stCondLst>
                                        </p:cTn>
                                        <p:tgtEl>
                                          <p:spTgt spid="97"/>
                                        </p:tgtEl>
                                        <p:attrNameLst>
                                          <p:attrName>style.visibility</p:attrName>
                                        </p:attrNameLst>
                                      </p:cBhvr>
                                      <p:to>
                                        <p:strVal val="hidden"/>
                                      </p:to>
                                    </p:set>
                                  </p:childTnLst>
                                </p:cTn>
                              </p:par>
                            </p:childTnLst>
                          </p:cTn>
                        </p:par>
                      </p:childTnLst>
                    </p:cTn>
                  </p:par>
                  <p:par>
                    <p:cTn id="2031" fill="hold">
                      <p:stCondLst>
                        <p:cond delay="indefinite"/>
                      </p:stCondLst>
                      <p:childTnLst>
                        <p:par>
                          <p:cTn id="2032" fill="hold">
                            <p:stCondLst>
                              <p:cond delay="0"/>
                            </p:stCondLst>
                            <p:childTnLst>
                              <p:par>
                                <p:cTn id="2033" presetID="8" presetClass="emph" presetSubtype="0" fill="hold" grpId="1" nodeType="clickEffect">
                                  <p:stCondLst>
                                    <p:cond delay="0"/>
                                  </p:stCondLst>
                                  <p:childTnLst>
                                    <p:animRot by="-5400000">
                                      <p:cBhvr>
                                        <p:cTn id="2034" dur="1000" fill="hold"/>
                                        <p:tgtEl>
                                          <p:spTgt spid="142"/>
                                        </p:tgtEl>
                                        <p:attrNameLst>
                                          <p:attrName>r</p:attrName>
                                        </p:attrNameLst>
                                      </p:cBhvr>
                                    </p:animRot>
                                  </p:childTnLst>
                                </p:cTn>
                              </p:par>
                              <p:par>
                                <p:cTn id="2035" presetID="6" presetClass="emph" presetSubtype="0" fill="hold" grpId="2" nodeType="withEffect">
                                  <p:stCondLst>
                                    <p:cond delay="0"/>
                                  </p:stCondLst>
                                  <p:childTnLst>
                                    <p:animScale>
                                      <p:cBhvr>
                                        <p:cTn id="2036" dur="1000" fill="hold"/>
                                        <p:tgtEl>
                                          <p:spTgt spid="142"/>
                                        </p:tgtEl>
                                      </p:cBhvr>
                                      <p:by x="30000" y="30000"/>
                                    </p:animScale>
                                  </p:childTnLst>
                                </p:cTn>
                              </p:par>
                              <p:par>
                                <p:cTn id="2037" presetID="42" presetClass="path" presetSubtype="0" accel="50000" decel="50000" fill="hold" grpId="2" nodeType="withEffect">
                                  <p:stCondLst>
                                    <p:cond delay="0"/>
                                  </p:stCondLst>
                                  <p:childTnLst>
                                    <p:animMotion origin="layout" path="M -3.88889E-6 -2.59259E-6 L -0.43993 -0.68194 " pathEditMode="relative" rAng="0" ptsTypes="AA">
                                      <p:cBhvr>
                                        <p:cTn id="2038" dur="1000" fill="hold"/>
                                        <p:tgtEl>
                                          <p:spTgt spid="199"/>
                                        </p:tgtEl>
                                        <p:attrNameLst>
                                          <p:attrName>ppt_x</p:attrName>
                                          <p:attrName>ppt_y</p:attrName>
                                        </p:attrNameLst>
                                      </p:cBhvr>
                                      <p:rCtr x="-21997" y="-34097"/>
                                    </p:animMotion>
                                  </p:childTnLst>
                                </p:cTn>
                              </p:par>
                              <p:par>
                                <p:cTn id="2039" presetID="42" presetClass="path" presetSubtype="0" accel="50000" decel="50000" fill="hold" grpId="3" nodeType="withEffect">
                                  <p:stCondLst>
                                    <p:cond delay="0"/>
                                  </p:stCondLst>
                                  <p:childTnLst>
                                    <p:animMotion origin="layout" path="M -3.33333E-6 4.07407E-6 L -0.0967 -0.05811 " pathEditMode="relative" rAng="0" ptsTypes="AA">
                                      <p:cBhvr>
                                        <p:cTn id="2040" dur="1000" fill="hold"/>
                                        <p:tgtEl>
                                          <p:spTgt spid="142"/>
                                        </p:tgtEl>
                                        <p:attrNameLst>
                                          <p:attrName>ppt_x</p:attrName>
                                          <p:attrName>ppt_y</p:attrName>
                                        </p:attrNameLst>
                                      </p:cBhvr>
                                      <p:rCtr x="-4844" y="-2917"/>
                                    </p:animMotion>
                                  </p:childTnLst>
                                </p:cTn>
                              </p:par>
                              <p:par>
                                <p:cTn id="2041" presetID="42" presetClass="path" presetSubtype="0" accel="50000" decel="50000" fill="hold" nodeType="withEffect">
                                  <p:stCondLst>
                                    <p:cond delay="0"/>
                                  </p:stCondLst>
                                  <p:childTnLst>
                                    <p:animMotion origin="layout" path="M -4.72222E-6 4.07407E-6 L -0.10694 0.22685 " pathEditMode="relative" rAng="0" ptsTypes="AA">
                                      <p:cBhvr>
                                        <p:cTn id="2042" dur="1000" fill="hold"/>
                                        <p:tgtEl>
                                          <p:spTgt spid="81"/>
                                        </p:tgtEl>
                                        <p:attrNameLst>
                                          <p:attrName>ppt_x</p:attrName>
                                          <p:attrName>ppt_y</p:attrName>
                                        </p:attrNameLst>
                                      </p:cBhvr>
                                      <p:rCtr x="-5347" y="11343"/>
                                    </p:animMotion>
                                  </p:childTnLst>
                                </p:cTn>
                              </p:par>
                              <p:par>
                                <p:cTn id="2043" presetID="23" presetClass="exit" presetSubtype="32" fill="hold" nodeType="withEffect">
                                  <p:stCondLst>
                                    <p:cond delay="0"/>
                                  </p:stCondLst>
                                  <p:childTnLst>
                                    <p:anim calcmode="lin" valueType="num">
                                      <p:cBhvr>
                                        <p:cTn id="2044" dur="1000"/>
                                        <p:tgtEl>
                                          <p:spTgt spid="81"/>
                                        </p:tgtEl>
                                        <p:attrNameLst>
                                          <p:attrName>ppt_w</p:attrName>
                                        </p:attrNameLst>
                                      </p:cBhvr>
                                      <p:tavLst>
                                        <p:tav tm="0">
                                          <p:val>
                                            <p:strVal val="ppt_w"/>
                                          </p:val>
                                        </p:tav>
                                        <p:tav tm="100000">
                                          <p:val>
                                            <p:fltVal val="0"/>
                                          </p:val>
                                        </p:tav>
                                      </p:tavLst>
                                    </p:anim>
                                    <p:anim calcmode="lin" valueType="num">
                                      <p:cBhvr>
                                        <p:cTn id="2045" dur="1000"/>
                                        <p:tgtEl>
                                          <p:spTgt spid="81"/>
                                        </p:tgtEl>
                                        <p:attrNameLst>
                                          <p:attrName>ppt_h</p:attrName>
                                        </p:attrNameLst>
                                      </p:cBhvr>
                                      <p:tavLst>
                                        <p:tav tm="0">
                                          <p:val>
                                            <p:strVal val="ppt_h"/>
                                          </p:val>
                                        </p:tav>
                                        <p:tav tm="100000">
                                          <p:val>
                                            <p:fltVal val="0"/>
                                          </p:val>
                                        </p:tav>
                                      </p:tavLst>
                                    </p:anim>
                                    <p:set>
                                      <p:cBhvr>
                                        <p:cTn id="2046" dur="1" fill="hold">
                                          <p:stCondLst>
                                            <p:cond delay="999"/>
                                          </p:stCondLst>
                                        </p:cTn>
                                        <p:tgtEl>
                                          <p:spTgt spid="81"/>
                                        </p:tgtEl>
                                        <p:attrNameLst>
                                          <p:attrName>style.visibility</p:attrName>
                                        </p:attrNameLst>
                                      </p:cBhvr>
                                      <p:to>
                                        <p:strVal val="hidden"/>
                                      </p:to>
                                    </p:set>
                                  </p:childTnLst>
                                </p:cTn>
                              </p:par>
                              <p:par>
                                <p:cTn id="2047" presetID="23" presetClass="exit" presetSubtype="32" fill="hold" grpId="3" nodeType="withEffect">
                                  <p:stCondLst>
                                    <p:cond delay="0"/>
                                  </p:stCondLst>
                                  <p:childTnLst>
                                    <p:anim calcmode="lin" valueType="num">
                                      <p:cBhvr>
                                        <p:cTn id="2048" dur="1000"/>
                                        <p:tgtEl>
                                          <p:spTgt spid="199"/>
                                        </p:tgtEl>
                                        <p:attrNameLst>
                                          <p:attrName>ppt_w</p:attrName>
                                        </p:attrNameLst>
                                      </p:cBhvr>
                                      <p:tavLst>
                                        <p:tav tm="0">
                                          <p:val>
                                            <p:strVal val="ppt_w"/>
                                          </p:val>
                                        </p:tav>
                                        <p:tav tm="100000">
                                          <p:val>
                                            <p:fltVal val="0"/>
                                          </p:val>
                                        </p:tav>
                                      </p:tavLst>
                                    </p:anim>
                                    <p:anim calcmode="lin" valueType="num">
                                      <p:cBhvr>
                                        <p:cTn id="2049" dur="1000"/>
                                        <p:tgtEl>
                                          <p:spTgt spid="199"/>
                                        </p:tgtEl>
                                        <p:attrNameLst>
                                          <p:attrName>ppt_h</p:attrName>
                                        </p:attrNameLst>
                                      </p:cBhvr>
                                      <p:tavLst>
                                        <p:tav tm="0">
                                          <p:val>
                                            <p:strVal val="ppt_h"/>
                                          </p:val>
                                        </p:tav>
                                        <p:tav tm="100000">
                                          <p:val>
                                            <p:fltVal val="0"/>
                                          </p:val>
                                        </p:tav>
                                      </p:tavLst>
                                    </p:anim>
                                    <p:set>
                                      <p:cBhvr>
                                        <p:cTn id="2050" dur="1" fill="hold">
                                          <p:stCondLst>
                                            <p:cond delay="999"/>
                                          </p:stCondLst>
                                        </p:cTn>
                                        <p:tgtEl>
                                          <p:spTgt spid="199"/>
                                        </p:tgtEl>
                                        <p:attrNameLst>
                                          <p:attrName>style.visibility</p:attrName>
                                        </p:attrNameLst>
                                      </p:cBhvr>
                                      <p:to>
                                        <p:strVal val="hidden"/>
                                      </p:to>
                                    </p:set>
                                  </p:childTnLst>
                                </p:cTn>
                              </p:par>
                            </p:childTnLst>
                          </p:cTn>
                        </p:par>
                        <p:par>
                          <p:cTn id="2051" fill="hold">
                            <p:stCondLst>
                              <p:cond delay="1000"/>
                            </p:stCondLst>
                            <p:childTnLst>
                              <p:par>
                                <p:cTn id="2052" presetID="12" presetClass="entr" presetSubtype="8" fill="hold" grpId="0" nodeType="afterEffect">
                                  <p:stCondLst>
                                    <p:cond delay="0"/>
                                  </p:stCondLst>
                                  <p:childTnLst>
                                    <p:set>
                                      <p:cBhvr>
                                        <p:cTn id="2053" dur="1" fill="hold">
                                          <p:stCondLst>
                                            <p:cond delay="0"/>
                                          </p:stCondLst>
                                        </p:cTn>
                                        <p:tgtEl>
                                          <p:spTgt spid="64"/>
                                        </p:tgtEl>
                                        <p:attrNameLst>
                                          <p:attrName>style.visibility</p:attrName>
                                        </p:attrNameLst>
                                      </p:cBhvr>
                                      <p:to>
                                        <p:strVal val="visible"/>
                                      </p:to>
                                    </p:set>
                                    <p:anim calcmode="lin" valueType="num">
                                      <p:cBhvr additive="base">
                                        <p:cTn id="2054" dur="500"/>
                                        <p:tgtEl>
                                          <p:spTgt spid="64"/>
                                        </p:tgtEl>
                                        <p:attrNameLst>
                                          <p:attrName>ppt_x</p:attrName>
                                        </p:attrNameLst>
                                      </p:cBhvr>
                                      <p:tavLst>
                                        <p:tav tm="0">
                                          <p:val>
                                            <p:strVal val="#ppt_x-#ppt_w*1.125000"/>
                                          </p:val>
                                        </p:tav>
                                        <p:tav tm="100000">
                                          <p:val>
                                            <p:strVal val="#ppt_x"/>
                                          </p:val>
                                        </p:tav>
                                      </p:tavLst>
                                    </p:anim>
                                    <p:animEffect transition="in" filter="wipe(right)">
                                      <p:cBhvr>
                                        <p:cTn id="2055" dur="500"/>
                                        <p:tgtEl>
                                          <p:spTgt spid="64"/>
                                        </p:tgtEl>
                                      </p:cBhvr>
                                    </p:animEffect>
                                  </p:childTnLst>
                                </p:cTn>
                              </p:par>
                              <p:par>
                                <p:cTn id="2056" presetID="23" presetClass="entr" presetSubtype="16" fill="hold" grpId="0" nodeType="withEffect">
                                  <p:stCondLst>
                                    <p:cond delay="500"/>
                                  </p:stCondLst>
                                  <p:childTnLst>
                                    <p:set>
                                      <p:cBhvr>
                                        <p:cTn id="2057" dur="1" fill="hold">
                                          <p:stCondLst>
                                            <p:cond delay="0"/>
                                          </p:stCondLst>
                                        </p:cTn>
                                        <p:tgtEl>
                                          <p:spTgt spid="132"/>
                                        </p:tgtEl>
                                        <p:attrNameLst>
                                          <p:attrName>style.visibility</p:attrName>
                                        </p:attrNameLst>
                                      </p:cBhvr>
                                      <p:to>
                                        <p:strVal val="visible"/>
                                      </p:to>
                                    </p:set>
                                    <p:anim calcmode="lin" valueType="num">
                                      <p:cBhvr>
                                        <p:cTn id="2058" dur="1000" fill="hold"/>
                                        <p:tgtEl>
                                          <p:spTgt spid="132"/>
                                        </p:tgtEl>
                                        <p:attrNameLst>
                                          <p:attrName>ppt_w</p:attrName>
                                        </p:attrNameLst>
                                      </p:cBhvr>
                                      <p:tavLst>
                                        <p:tav tm="0">
                                          <p:val>
                                            <p:fltVal val="0"/>
                                          </p:val>
                                        </p:tav>
                                        <p:tav tm="100000">
                                          <p:val>
                                            <p:strVal val="#ppt_w"/>
                                          </p:val>
                                        </p:tav>
                                      </p:tavLst>
                                    </p:anim>
                                    <p:anim calcmode="lin" valueType="num">
                                      <p:cBhvr>
                                        <p:cTn id="2059" dur="1000" fill="hold"/>
                                        <p:tgtEl>
                                          <p:spTgt spid="132"/>
                                        </p:tgtEl>
                                        <p:attrNameLst>
                                          <p:attrName>ppt_h</p:attrName>
                                        </p:attrNameLst>
                                      </p:cBhvr>
                                      <p:tavLst>
                                        <p:tav tm="0">
                                          <p:val>
                                            <p:fltVal val="0"/>
                                          </p:val>
                                        </p:tav>
                                        <p:tav tm="100000">
                                          <p:val>
                                            <p:strVal val="#ppt_h"/>
                                          </p:val>
                                        </p:tav>
                                      </p:tavLst>
                                    </p:anim>
                                  </p:childTnLst>
                                </p:cTn>
                              </p:par>
                              <p:par>
                                <p:cTn id="2060" presetID="23" presetClass="entr" presetSubtype="16" fill="hold" nodeType="withEffect">
                                  <p:stCondLst>
                                    <p:cond delay="500"/>
                                  </p:stCondLst>
                                  <p:childTnLst>
                                    <p:set>
                                      <p:cBhvr>
                                        <p:cTn id="2061" dur="1" fill="hold">
                                          <p:stCondLst>
                                            <p:cond delay="0"/>
                                          </p:stCondLst>
                                        </p:cTn>
                                        <p:tgtEl>
                                          <p:spTgt spid="135"/>
                                        </p:tgtEl>
                                        <p:attrNameLst>
                                          <p:attrName>style.visibility</p:attrName>
                                        </p:attrNameLst>
                                      </p:cBhvr>
                                      <p:to>
                                        <p:strVal val="visible"/>
                                      </p:to>
                                    </p:set>
                                    <p:anim calcmode="lin" valueType="num">
                                      <p:cBhvr>
                                        <p:cTn id="2062" dur="1000" fill="hold"/>
                                        <p:tgtEl>
                                          <p:spTgt spid="135"/>
                                        </p:tgtEl>
                                        <p:attrNameLst>
                                          <p:attrName>ppt_w</p:attrName>
                                        </p:attrNameLst>
                                      </p:cBhvr>
                                      <p:tavLst>
                                        <p:tav tm="0">
                                          <p:val>
                                            <p:fltVal val="0"/>
                                          </p:val>
                                        </p:tav>
                                        <p:tav tm="100000">
                                          <p:val>
                                            <p:strVal val="#ppt_w"/>
                                          </p:val>
                                        </p:tav>
                                      </p:tavLst>
                                    </p:anim>
                                    <p:anim calcmode="lin" valueType="num">
                                      <p:cBhvr>
                                        <p:cTn id="2063" dur="1000" fill="hold"/>
                                        <p:tgtEl>
                                          <p:spTgt spid="135"/>
                                        </p:tgtEl>
                                        <p:attrNameLst>
                                          <p:attrName>ppt_h</p:attrName>
                                        </p:attrNameLst>
                                      </p:cBhvr>
                                      <p:tavLst>
                                        <p:tav tm="0">
                                          <p:val>
                                            <p:fltVal val="0"/>
                                          </p:val>
                                        </p:tav>
                                        <p:tav tm="100000">
                                          <p:val>
                                            <p:strVal val="#ppt_h"/>
                                          </p:val>
                                        </p:tav>
                                      </p:tavLst>
                                    </p:anim>
                                  </p:childTnLst>
                                </p:cTn>
                              </p:par>
                              <p:par>
                                <p:cTn id="2064" presetID="42" presetClass="path" presetSubtype="0" accel="50000" decel="50000" fill="hold" nodeType="withEffect">
                                  <p:stCondLst>
                                    <p:cond delay="500"/>
                                  </p:stCondLst>
                                  <p:childTnLst>
                                    <p:animMotion origin="layout" path="M 8.33333E-7 2.59259E-6 L -0.05521 0.2426 " pathEditMode="relative" rAng="0" ptsTypes="AA">
                                      <p:cBhvr>
                                        <p:cTn id="2065" dur="1000" spd="-100000" fill="hold"/>
                                        <p:tgtEl>
                                          <p:spTgt spid="135"/>
                                        </p:tgtEl>
                                        <p:attrNameLst>
                                          <p:attrName>ppt_x</p:attrName>
                                          <p:attrName>ppt_y</p:attrName>
                                        </p:attrNameLst>
                                      </p:cBhvr>
                                      <p:rCtr x="-2760" y="12176"/>
                                    </p:animMotion>
                                  </p:childTnLst>
                                </p:cTn>
                              </p:par>
                              <p:par>
                                <p:cTn id="2066" presetID="42" presetClass="path" presetSubtype="0" accel="50000" decel="50000" fill="hold" grpId="1" nodeType="withEffect">
                                  <p:stCondLst>
                                    <p:cond delay="500"/>
                                  </p:stCondLst>
                                  <p:childTnLst>
                                    <p:animMotion origin="layout" path="M 0 -2.59259E-6 L 0.29427 -0.2801 " pathEditMode="relative" rAng="0" ptsTypes="AA">
                                      <p:cBhvr>
                                        <p:cTn id="2067" dur="1000" spd="-100000" fill="hold"/>
                                        <p:tgtEl>
                                          <p:spTgt spid="132"/>
                                        </p:tgtEl>
                                        <p:attrNameLst>
                                          <p:attrName>ppt_x</p:attrName>
                                          <p:attrName>ppt_y</p:attrName>
                                        </p:attrNameLst>
                                      </p:cBhvr>
                                      <p:rCtr x="14705" y="-14074"/>
                                    </p:animMotion>
                                  </p:childTnLst>
                                </p:cTn>
                              </p:par>
                            </p:childTnLst>
                          </p:cTn>
                        </p:par>
                      </p:childTnLst>
                    </p:cTn>
                  </p:par>
                  <p:par>
                    <p:cTn id="2068" fill="hold">
                      <p:stCondLst>
                        <p:cond delay="indefinite"/>
                      </p:stCondLst>
                      <p:childTnLst>
                        <p:par>
                          <p:cTn id="2069" fill="hold">
                            <p:stCondLst>
                              <p:cond delay="0"/>
                            </p:stCondLst>
                            <p:childTnLst>
                              <p:par>
                                <p:cTn id="2070" presetID="42" presetClass="path" presetSubtype="0" accel="50000" decel="50000" fill="hold" grpId="2" nodeType="clickEffect">
                                  <p:stCondLst>
                                    <p:cond delay="0"/>
                                  </p:stCondLst>
                                  <p:childTnLst>
                                    <p:animMotion origin="layout" path="M 0 -2.59259E-6 L 0.29427 -0.28009 " pathEditMode="relative" rAng="0" ptsTypes="AA">
                                      <p:cBhvr>
                                        <p:cTn id="2071" dur="1000" fill="hold"/>
                                        <p:tgtEl>
                                          <p:spTgt spid="132"/>
                                        </p:tgtEl>
                                        <p:attrNameLst>
                                          <p:attrName>ppt_x</p:attrName>
                                          <p:attrName>ppt_y</p:attrName>
                                        </p:attrNameLst>
                                      </p:cBhvr>
                                      <p:rCtr x="14687" y="-14074"/>
                                    </p:animMotion>
                                  </p:childTnLst>
                                </p:cTn>
                              </p:par>
                              <p:par>
                                <p:cTn id="2072" presetID="42" presetClass="path" presetSubtype="0" accel="50000" decel="50000" fill="hold" nodeType="withEffect">
                                  <p:stCondLst>
                                    <p:cond delay="0"/>
                                  </p:stCondLst>
                                  <p:childTnLst>
                                    <p:animMotion origin="layout" path="M 8.33333E-7 2.59259E-6 L -0.0552 0.2426 " pathEditMode="relative" rAng="0" ptsTypes="AA">
                                      <p:cBhvr>
                                        <p:cTn id="2073" dur="1000" fill="hold"/>
                                        <p:tgtEl>
                                          <p:spTgt spid="135"/>
                                        </p:tgtEl>
                                        <p:attrNameLst>
                                          <p:attrName>ppt_x</p:attrName>
                                          <p:attrName>ppt_y</p:attrName>
                                        </p:attrNameLst>
                                      </p:cBhvr>
                                      <p:rCtr x="-2726" y="12176"/>
                                    </p:animMotion>
                                  </p:childTnLst>
                                </p:cTn>
                              </p:par>
                              <p:par>
                                <p:cTn id="2074" presetID="23" presetClass="exit" presetSubtype="32" fill="hold" grpId="3" nodeType="withEffect">
                                  <p:stCondLst>
                                    <p:cond delay="0"/>
                                  </p:stCondLst>
                                  <p:childTnLst>
                                    <p:anim calcmode="lin" valueType="num">
                                      <p:cBhvr>
                                        <p:cTn id="2075" dur="1000"/>
                                        <p:tgtEl>
                                          <p:spTgt spid="132"/>
                                        </p:tgtEl>
                                        <p:attrNameLst>
                                          <p:attrName>ppt_w</p:attrName>
                                        </p:attrNameLst>
                                      </p:cBhvr>
                                      <p:tavLst>
                                        <p:tav tm="0">
                                          <p:val>
                                            <p:strVal val="ppt_w"/>
                                          </p:val>
                                        </p:tav>
                                        <p:tav tm="100000">
                                          <p:val>
                                            <p:fltVal val="0"/>
                                          </p:val>
                                        </p:tav>
                                      </p:tavLst>
                                    </p:anim>
                                    <p:anim calcmode="lin" valueType="num">
                                      <p:cBhvr>
                                        <p:cTn id="2076" dur="1000"/>
                                        <p:tgtEl>
                                          <p:spTgt spid="132"/>
                                        </p:tgtEl>
                                        <p:attrNameLst>
                                          <p:attrName>ppt_h</p:attrName>
                                        </p:attrNameLst>
                                      </p:cBhvr>
                                      <p:tavLst>
                                        <p:tav tm="0">
                                          <p:val>
                                            <p:strVal val="ppt_h"/>
                                          </p:val>
                                        </p:tav>
                                        <p:tav tm="100000">
                                          <p:val>
                                            <p:fltVal val="0"/>
                                          </p:val>
                                        </p:tav>
                                      </p:tavLst>
                                    </p:anim>
                                    <p:set>
                                      <p:cBhvr>
                                        <p:cTn id="2077" dur="1" fill="hold">
                                          <p:stCondLst>
                                            <p:cond delay="999"/>
                                          </p:stCondLst>
                                        </p:cTn>
                                        <p:tgtEl>
                                          <p:spTgt spid="132"/>
                                        </p:tgtEl>
                                        <p:attrNameLst>
                                          <p:attrName>style.visibility</p:attrName>
                                        </p:attrNameLst>
                                      </p:cBhvr>
                                      <p:to>
                                        <p:strVal val="hidden"/>
                                      </p:to>
                                    </p:set>
                                  </p:childTnLst>
                                </p:cTn>
                              </p:par>
                              <p:par>
                                <p:cTn id="2078" presetID="23" presetClass="exit" presetSubtype="32" fill="hold" nodeType="withEffect">
                                  <p:stCondLst>
                                    <p:cond delay="0"/>
                                  </p:stCondLst>
                                  <p:childTnLst>
                                    <p:anim calcmode="lin" valueType="num">
                                      <p:cBhvr>
                                        <p:cTn id="2079" dur="1000"/>
                                        <p:tgtEl>
                                          <p:spTgt spid="135"/>
                                        </p:tgtEl>
                                        <p:attrNameLst>
                                          <p:attrName>ppt_w</p:attrName>
                                        </p:attrNameLst>
                                      </p:cBhvr>
                                      <p:tavLst>
                                        <p:tav tm="0">
                                          <p:val>
                                            <p:strVal val="ppt_w"/>
                                          </p:val>
                                        </p:tav>
                                        <p:tav tm="100000">
                                          <p:val>
                                            <p:fltVal val="0"/>
                                          </p:val>
                                        </p:tav>
                                      </p:tavLst>
                                    </p:anim>
                                    <p:anim calcmode="lin" valueType="num">
                                      <p:cBhvr>
                                        <p:cTn id="2080" dur="1000"/>
                                        <p:tgtEl>
                                          <p:spTgt spid="135"/>
                                        </p:tgtEl>
                                        <p:attrNameLst>
                                          <p:attrName>ppt_h</p:attrName>
                                        </p:attrNameLst>
                                      </p:cBhvr>
                                      <p:tavLst>
                                        <p:tav tm="0">
                                          <p:val>
                                            <p:strVal val="ppt_h"/>
                                          </p:val>
                                        </p:tav>
                                        <p:tav tm="100000">
                                          <p:val>
                                            <p:fltVal val="0"/>
                                          </p:val>
                                        </p:tav>
                                      </p:tavLst>
                                    </p:anim>
                                    <p:set>
                                      <p:cBhvr>
                                        <p:cTn id="2081" dur="1" fill="hold">
                                          <p:stCondLst>
                                            <p:cond delay="999"/>
                                          </p:stCondLst>
                                        </p:cTn>
                                        <p:tgtEl>
                                          <p:spTgt spid="135"/>
                                        </p:tgtEl>
                                        <p:attrNameLst>
                                          <p:attrName>style.visibility</p:attrName>
                                        </p:attrNameLst>
                                      </p:cBhvr>
                                      <p:to>
                                        <p:strVal val="hidden"/>
                                      </p:to>
                                    </p:set>
                                  </p:childTnLst>
                                </p:cTn>
                              </p:par>
                              <p:par>
                                <p:cTn id="2082" presetID="23" presetClass="entr" presetSubtype="16" fill="hold" grpId="0" nodeType="withEffect">
                                  <p:stCondLst>
                                    <p:cond delay="1000"/>
                                  </p:stCondLst>
                                  <p:childTnLst>
                                    <p:set>
                                      <p:cBhvr>
                                        <p:cTn id="2083" dur="1" fill="hold">
                                          <p:stCondLst>
                                            <p:cond delay="0"/>
                                          </p:stCondLst>
                                        </p:cTn>
                                        <p:tgtEl>
                                          <p:spTgt spid="133"/>
                                        </p:tgtEl>
                                        <p:attrNameLst>
                                          <p:attrName>style.visibility</p:attrName>
                                        </p:attrNameLst>
                                      </p:cBhvr>
                                      <p:to>
                                        <p:strVal val="visible"/>
                                      </p:to>
                                    </p:set>
                                    <p:anim calcmode="lin" valueType="num">
                                      <p:cBhvr>
                                        <p:cTn id="2084" dur="1000" fill="hold"/>
                                        <p:tgtEl>
                                          <p:spTgt spid="133"/>
                                        </p:tgtEl>
                                        <p:attrNameLst>
                                          <p:attrName>ppt_w</p:attrName>
                                        </p:attrNameLst>
                                      </p:cBhvr>
                                      <p:tavLst>
                                        <p:tav tm="0">
                                          <p:val>
                                            <p:fltVal val="0"/>
                                          </p:val>
                                        </p:tav>
                                        <p:tav tm="100000">
                                          <p:val>
                                            <p:strVal val="#ppt_w"/>
                                          </p:val>
                                        </p:tav>
                                      </p:tavLst>
                                    </p:anim>
                                    <p:anim calcmode="lin" valueType="num">
                                      <p:cBhvr>
                                        <p:cTn id="2085" dur="1000" fill="hold"/>
                                        <p:tgtEl>
                                          <p:spTgt spid="133"/>
                                        </p:tgtEl>
                                        <p:attrNameLst>
                                          <p:attrName>ppt_h</p:attrName>
                                        </p:attrNameLst>
                                      </p:cBhvr>
                                      <p:tavLst>
                                        <p:tav tm="0">
                                          <p:val>
                                            <p:fltVal val="0"/>
                                          </p:val>
                                        </p:tav>
                                        <p:tav tm="100000">
                                          <p:val>
                                            <p:strVal val="#ppt_h"/>
                                          </p:val>
                                        </p:tav>
                                      </p:tavLst>
                                    </p:anim>
                                  </p:childTnLst>
                                </p:cTn>
                              </p:par>
                              <p:par>
                                <p:cTn id="2086" presetID="23" presetClass="entr" presetSubtype="16" fill="hold" nodeType="withEffect">
                                  <p:stCondLst>
                                    <p:cond delay="1000"/>
                                  </p:stCondLst>
                                  <p:childTnLst>
                                    <p:set>
                                      <p:cBhvr>
                                        <p:cTn id="2087" dur="1" fill="hold">
                                          <p:stCondLst>
                                            <p:cond delay="0"/>
                                          </p:stCondLst>
                                        </p:cTn>
                                        <p:tgtEl>
                                          <p:spTgt spid="137"/>
                                        </p:tgtEl>
                                        <p:attrNameLst>
                                          <p:attrName>style.visibility</p:attrName>
                                        </p:attrNameLst>
                                      </p:cBhvr>
                                      <p:to>
                                        <p:strVal val="visible"/>
                                      </p:to>
                                    </p:set>
                                    <p:anim calcmode="lin" valueType="num">
                                      <p:cBhvr>
                                        <p:cTn id="2088" dur="1000" fill="hold"/>
                                        <p:tgtEl>
                                          <p:spTgt spid="137"/>
                                        </p:tgtEl>
                                        <p:attrNameLst>
                                          <p:attrName>ppt_w</p:attrName>
                                        </p:attrNameLst>
                                      </p:cBhvr>
                                      <p:tavLst>
                                        <p:tav tm="0">
                                          <p:val>
                                            <p:fltVal val="0"/>
                                          </p:val>
                                        </p:tav>
                                        <p:tav tm="100000">
                                          <p:val>
                                            <p:strVal val="#ppt_w"/>
                                          </p:val>
                                        </p:tav>
                                      </p:tavLst>
                                    </p:anim>
                                    <p:anim calcmode="lin" valueType="num">
                                      <p:cBhvr>
                                        <p:cTn id="2089" dur="1000" fill="hold"/>
                                        <p:tgtEl>
                                          <p:spTgt spid="137"/>
                                        </p:tgtEl>
                                        <p:attrNameLst>
                                          <p:attrName>ppt_h</p:attrName>
                                        </p:attrNameLst>
                                      </p:cBhvr>
                                      <p:tavLst>
                                        <p:tav tm="0">
                                          <p:val>
                                            <p:fltVal val="0"/>
                                          </p:val>
                                        </p:tav>
                                        <p:tav tm="100000">
                                          <p:val>
                                            <p:strVal val="#ppt_h"/>
                                          </p:val>
                                        </p:tav>
                                      </p:tavLst>
                                    </p:anim>
                                  </p:childTnLst>
                                </p:cTn>
                              </p:par>
                              <p:par>
                                <p:cTn id="2090" presetID="42" presetClass="path" presetSubtype="0" accel="50000" decel="50000" fill="hold" grpId="1" nodeType="withEffect">
                                  <p:stCondLst>
                                    <p:cond delay="1000"/>
                                  </p:stCondLst>
                                  <p:childTnLst>
                                    <p:animMotion origin="layout" path="M 0 4.81481E-6 L 0.26458 -0.29144 " pathEditMode="relative" rAng="0" ptsTypes="AA">
                                      <p:cBhvr>
                                        <p:cTn id="2091" dur="1000" spd="-100000" fill="hold"/>
                                        <p:tgtEl>
                                          <p:spTgt spid="133"/>
                                        </p:tgtEl>
                                        <p:attrNameLst>
                                          <p:attrName>ppt_x</p:attrName>
                                          <p:attrName>ppt_y</p:attrName>
                                        </p:attrNameLst>
                                      </p:cBhvr>
                                      <p:rCtr x="13229" y="-14583"/>
                                    </p:animMotion>
                                  </p:childTnLst>
                                </p:cTn>
                              </p:par>
                              <p:par>
                                <p:cTn id="2092" presetID="42" presetClass="path" presetSubtype="0" accel="50000" decel="50000" fill="hold" nodeType="withEffect">
                                  <p:stCondLst>
                                    <p:cond delay="1000"/>
                                  </p:stCondLst>
                                  <p:childTnLst>
                                    <p:animMotion origin="layout" path="M 1.38889E-6 1.11111E-6 L -0.06528 0.26112 " pathEditMode="relative" rAng="0" ptsTypes="AA">
                                      <p:cBhvr>
                                        <p:cTn id="2093" dur="1000" spd="-100000" fill="hold"/>
                                        <p:tgtEl>
                                          <p:spTgt spid="137"/>
                                        </p:tgtEl>
                                        <p:attrNameLst>
                                          <p:attrName>ppt_x</p:attrName>
                                          <p:attrName>ppt_y</p:attrName>
                                        </p:attrNameLst>
                                      </p:cBhvr>
                                      <p:rCtr x="-3299" y="13102"/>
                                    </p:animMotion>
                                  </p:childTnLst>
                                </p:cTn>
                              </p:par>
                            </p:childTnLst>
                          </p:cTn>
                        </p:par>
                      </p:childTnLst>
                    </p:cTn>
                  </p:par>
                  <p:par>
                    <p:cTn id="2094" fill="hold">
                      <p:stCondLst>
                        <p:cond delay="indefinite"/>
                      </p:stCondLst>
                      <p:childTnLst>
                        <p:par>
                          <p:cTn id="2095" fill="hold">
                            <p:stCondLst>
                              <p:cond delay="0"/>
                            </p:stCondLst>
                            <p:childTnLst>
                              <p:par>
                                <p:cTn id="2096" presetID="8" presetClass="emph" presetSubtype="0" fill="hold" grpId="1" nodeType="clickEffect">
                                  <p:stCondLst>
                                    <p:cond delay="0"/>
                                  </p:stCondLst>
                                  <p:childTnLst>
                                    <p:animRot by="-5400000">
                                      <p:cBhvr>
                                        <p:cTn id="2097" dur="1000" fill="hold"/>
                                        <p:tgtEl>
                                          <p:spTgt spid="64"/>
                                        </p:tgtEl>
                                        <p:attrNameLst>
                                          <p:attrName>r</p:attrName>
                                        </p:attrNameLst>
                                      </p:cBhvr>
                                    </p:animRot>
                                  </p:childTnLst>
                                </p:cTn>
                              </p:par>
                              <p:par>
                                <p:cTn id="2098" presetID="6" presetClass="emph" presetSubtype="0" fill="hold" grpId="2" nodeType="withEffect">
                                  <p:stCondLst>
                                    <p:cond delay="0"/>
                                  </p:stCondLst>
                                  <p:childTnLst>
                                    <p:animScale>
                                      <p:cBhvr>
                                        <p:cTn id="2099" dur="1000" fill="hold"/>
                                        <p:tgtEl>
                                          <p:spTgt spid="64"/>
                                        </p:tgtEl>
                                      </p:cBhvr>
                                      <p:by x="30000" y="30000"/>
                                    </p:animScale>
                                  </p:childTnLst>
                                </p:cTn>
                              </p:par>
                              <p:par>
                                <p:cTn id="2100" presetID="6" presetClass="emph" presetSubtype="0" fill="hold" nodeType="withEffect">
                                  <p:stCondLst>
                                    <p:cond delay="0"/>
                                  </p:stCondLst>
                                  <p:childTnLst>
                                    <p:animScale>
                                      <p:cBhvr>
                                        <p:cTn id="2101" dur="1000" fill="hold"/>
                                        <p:tgtEl>
                                          <p:spTgt spid="137"/>
                                        </p:tgtEl>
                                      </p:cBhvr>
                                      <p:by x="15000" y="15000"/>
                                    </p:animScale>
                                  </p:childTnLst>
                                </p:cTn>
                              </p:par>
                              <p:par>
                                <p:cTn id="2102" presetID="42" presetClass="path" presetSubtype="0" accel="50000" decel="50000" fill="hold" grpId="3" nodeType="withEffect">
                                  <p:stCondLst>
                                    <p:cond delay="0"/>
                                  </p:stCondLst>
                                  <p:childTnLst>
                                    <p:animMotion origin="layout" path="M -8.33333E-7 0 L -0.09861 -0.05671 " pathEditMode="relative" rAng="0" ptsTypes="AA">
                                      <p:cBhvr>
                                        <p:cTn id="2103" dur="1000" fill="hold"/>
                                        <p:tgtEl>
                                          <p:spTgt spid="64"/>
                                        </p:tgtEl>
                                        <p:attrNameLst>
                                          <p:attrName>ppt_x</p:attrName>
                                          <p:attrName>ppt_y</p:attrName>
                                        </p:attrNameLst>
                                      </p:cBhvr>
                                      <p:rCtr x="-4931" y="-2847"/>
                                    </p:animMotion>
                                  </p:childTnLst>
                                </p:cTn>
                              </p:par>
                              <p:par>
                                <p:cTn id="2104" presetID="42" presetClass="path" presetSubtype="0" accel="50000" decel="50000" fill="hold" grpId="2" nodeType="withEffect">
                                  <p:stCondLst>
                                    <p:cond delay="0"/>
                                  </p:stCondLst>
                                  <p:childTnLst>
                                    <p:animMotion origin="layout" path="M 0 4.81481E-6 L 0.15087 -0.34422 " pathEditMode="relative" rAng="0" ptsTypes="AA">
                                      <p:cBhvr>
                                        <p:cTn id="2105" dur="1000" fill="hold"/>
                                        <p:tgtEl>
                                          <p:spTgt spid="133"/>
                                        </p:tgtEl>
                                        <p:attrNameLst>
                                          <p:attrName>ppt_x</p:attrName>
                                          <p:attrName>ppt_y</p:attrName>
                                        </p:attrNameLst>
                                      </p:cBhvr>
                                      <p:rCtr x="7535" y="-17222"/>
                                    </p:animMotion>
                                  </p:childTnLst>
                                </p:cTn>
                              </p:par>
                              <p:par>
                                <p:cTn id="2106" presetID="42" presetClass="path" presetSubtype="0" accel="50000" decel="50000" fill="hold" nodeType="withEffect">
                                  <p:stCondLst>
                                    <p:cond delay="0"/>
                                  </p:stCondLst>
                                  <p:childTnLst>
                                    <p:animMotion origin="layout" path="M 1.38889E-6 1.11111E-6 L -0.16771 0.14143 " pathEditMode="relative" rAng="0" ptsTypes="AA">
                                      <p:cBhvr>
                                        <p:cTn id="2107" dur="1000" fill="hold"/>
                                        <p:tgtEl>
                                          <p:spTgt spid="137"/>
                                        </p:tgtEl>
                                        <p:attrNameLst>
                                          <p:attrName>ppt_x</p:attrName>
                                          <p:attrName>ppt_y</p:attrName>
                                        </p:attrNameLst>
                                      </p:cBhvr>
                                      <p:rCtr x="-8385" y="7060"/>
                                    </p:animMotion>
                                  </p:childTnLst>
                                </p:cTn>
                              </p:par>
                              <p:par>
                                <p:cTn id="2108" presetID="23" presetClass="exit" presetSubtype="32" fill="hold" grpId="3" nodeType="withEffect">
                                  <p:stCondLst>
                                    <p:cond delay="0"/>
                                  </p:stCondLst>
                                  <p:childTnLst>
                                    <p:anim calcmode="lin" valueType="num">
                                      <p:cBhvr>
                                        <p:cTn id="2109" dur="1000"/>
                                        <p:tgtEl>
                                          <p:spTgt spid="133"/>
                                        </p:tgtEl>
                                        <p:attrNameLst>
                                          <p:attrName>ppt_w</p:attrName>
                                        </p:attrNameLst>
                                      </p:cBhvr>
                                      <p:tavLst>
                                        <p:tav tm="0">
                                          <p:val>
                                            <p:strVal val="ppt_w"/>
                                          </p:val>
                                        </p:tav>
                                        <p:tav tm="100000">
                                          <p:val>
                                            <p:fltVal val="0"/>
                                          </p:val>
                                        </p:tav>
                                      </p:tavLst>
                                    </p:anim>
                                    <p:anim calcmode="lin" valueType="num">
                                      <p:cBhvr>
                                        <p:cTn id="2110" dur="1000"/>
                                        <p:tgtEl>
                                          <p:spTgt spid="133"/>
                                        </p:tgtEl>
                                        <p:attrNameLst>
                                          <p:attrName>ppt_h</p:attrName>
                                        </p:attrNameLst>
                                      </p:cBhvr>
                                      <p:tavLst>
                                        <p:tav tm="0">
                                          <p:val>
                                            <p:strVal val="ppt_h"/>
                                          </p:val>
                                        </p:tav>
                                        <p:tav tm="100000">
                                          <p:val>
                                            <p:fltVal val="0"/>
                                          </p:val>
                                        </p:tav>
                                      </p:tavLst>
                                    </p:anim>
                                    <p:set>
                                      <p:cBhvr>
                                        <p:cTn id="2111" dur="1" fill="hold">
                                          <p:stCondLst>
                                            <p:cond delay="999"/>
                                          </p:stCondLst>
                                        </p:cTn>
                                        <p:tgtEl>
                                          <p:spTgt spid="133"/>
                                        </p:tgtEl>
                                        <p:attrNameLst>
                                          <p:attrName>style.visibility</p:attrName>
                                        </p:attrNameLst>
                                      </p:cBhvr>
                                      <p:to>
                                        <p:strVal val="hidden"/>
                                      </p:to>
                                    </p:set>
                                  </p:childTnLst>
                                </p:cTn>
                              </p:par>
                            </p:childTnLst>
                          </p:cTn>
                        </p:par>
                        <p:par>
                          <p:cTn id="2112" fill="hold">
                            <p:stCondLst>
                              <p:cond delay="1000"/>
                            </p:stCondLst>
                            <p:childTnLst>
                              <p:par>
                                <p:cTn id="2113" presetID="12" presetClass="entr" presetSubtype="8" fill="hold" grpId="0" nodeType="afterEffect">
                                  <p:stCondLst>
                                    <p:cond delay="0"/>
                                  </p:stCondLst>
                                  <p:childTnLst>
                                    <p:set>
                                      <p:cBhvr>
                                        <p:cTn id="2114" dur="1" fill="hold">
                                          <p:stCondLst>
                                            <p:cond delay="0"/>
                                          </p:stCondLst>
                                        </p:cTn>
                                        <p:tgtEl>
                                          <p:spTgt spid="65"/>
                                        </p:tgtEl>
                                        <p:attrNameLst>
                                          <p:attrName>style.visibility</p:attrName>
                                        </p:attrNameLst>
                                      </p:cBhvr>
                                      <p:to>
                                        <p:strVal val="visible"/>
                                      </p:to>
                                    </p:set>
                                    <p:anim calcmode="lin" valueType="num">
                                      <p:cBhvr additive="base">
                                        <p:cTn id="2115" dur="500"/>
                                        <p:tgtEl>
                                          <p:spTgt spid="65"/>
                                        </p:tgtEl>
                                        <p:attrNameLst>
                                          <p:attrName>ppt_x</p:attrName>
                                        </p:attrNameLst>
                                      </p:cBhvr>
                                      <p:tavLst>
                                        <p:tav tm="0">
                                          <p:val>
                                            <p:strVal val="#ppt_x-#ppt_w*1.125000"/>
                                          </p:val>
                                        </p:tav>
                                        <p:tav tm="100000">
                                          <p:val>
                                            <p:strVal val="#ppt_x"/>
                                          </p:val>
                                        </p:tav>
                                      </p:tavLst>
                                    </p:anim>
                                    <p:animEffect transition="in" filter="wipe(right)">
                                      <p:cBhvr>
                                        <p:cTn id="2116" dur="500"/>
                                        <p:tgtEl>
                                          <p:spTgt spid="65"/>
                                        </p:tgtEl>
                                      </p:cBhvr>
                                    </p:animEffect>
                                  </p:childTnLst>
                                </p:cTn>
                              </p:par>
                              <p:par>
                                <p:cTn id="2117" presetID="23" presetClass="entr" presetSubtype="16" fill="hold" grpId="0" nodeType="withEffect">
                                  <p:stCondLst>
                                    <p:cond delay="500"/>
                                  </p:stCondLst>
                                  <p:childTnLst>
                                    <p:set>
                                      <p:cBhvr>
                                        <p:cTn id="2118" dur="1" fill="hold">
                                          <p:stCondLst>
                                            <p:cond delay="0"/>
                                          </p:stCondLst>
                                        </p:cTn>
                                        <p:tgtEl>
                                          <p:spTgt spid="138"/>
                                        </p:tgtEl>
                                        <p:attrNameLst>
                                          <p:attrName>style.visibility</p:attrName>
                                        </p:attrNameLst>
                                      </p:cBhvr>
                                      <p:to>
                                        <p:strVal val="visible"/>
                                      </p:to>
                                    </p:set>
                                    <p:anim calcmode="lin" valueType="num">
                                      <p:cBhvr>
                                        <p:cTn id="2119" dur="1000" fill="hold"/>
                                        <p:tgtEl>
                                          <p:spTgt spid="138"/>
                                        </p:tgtEl>
                                        <p:attrNameLst>
                                          <p:attrName>ppt_w</p:attrName>
                                        </p:attrNameLst>
                                      </p:cBhvr>
                                      <p:tavLst>
                                        <p:tav tm="0">
                                          <p:val>
                                            <p:fltVal val="0"/>
                                          </p:val>
                                        </p:tav>
                                        <p:tav tm="100000">
                                          <p:val>
                                            <p:strVal val="#ppt_w"/>
                                          </p:val>
                                        </p:tav>
                                      </p:tavLst>
                                    </p:anim>
                                    <p:anim calcmode="lin" valueType="num">
                                      <p:cBhvr>
                                        <p:cTn id="2120" dur="1000" fill="hold"/>
                                        <p:tgtEl>
                                          <p:spTgt spid="138"/>
                                        </p:tgtEl>
                                        <p:attrNameLst>
                                          <p:attrName>ppt_h</p:attrName>
                                        </p:attrNameLst>
                                      </p:cBhvr>
                                      <p:tavLst>
                                        <p:tav tm="0">
                                          <p:val>
                                            <p:fltVal val="0"/>
                                          </p:val>
                                        </p:tav>
                                        <p:tav tm="100000">
                                          <p:val>
                                            <p:strVal val="#ppt_h"/>
                                          </p:val>
                                        </p:tav>
                                      </p:tavLst>
                                    </p:anim>
                                  </p:childTnLst>
                                </p:cTn>
                              </p:par>
                              <p:par>
                                <p:cTn id="2121" presetID="23" presetClass="entr" presetSubtype="16" fill="hold" nodeType="withEffect">
                                  <p:stCondLst>
                                    <p:cond delay="500"/>
                                  </p:stCondLst>
                                  <p:childTnLst>
                                    <p:set>
                                      <p:cBhvr>
                                        <p:cTn id="2122" dur="1" fill="hold">
                                          <p:stCondLst>
                                            <p:cond delay="0"/>
                                          </p:stCondLst>
                                        </p:cTn>
                                        <p:tgtEl>
                                          <p:spTgt spid="18"/>
                                        </p:tgtEl>
                                        <p:attrNameLst>
                                          <p:attrName>style.visibility</p:attrName>
                                        </p:attrNameLst>
                                      </p:cBhvr>
                                      <p:to>
                                        <p:strVal val="visible"/>
                                      </p:to>
                                    </p:set>
                                    <p:anim calcmode="lin" valueType="num">
                                      <p:cBhvr>
                                        <p:cTn id="2123" dur="1000" fill="hold"/>
                                        <p:tgtEl>
                                          <p:spTgt spid="18"/>
                                        </p:tgtEl>
                                        <p:attrNameLst>
                                          <p:attrName>ppt_w</p:attrName>
                                        </p:attrNameLst>
                                      </p:cBhvr>
                                      <p:tavLst>
                                        <p:tav tm="0">
                                          <p:val>
                                            <p:fltVal val="0"/>
                                          </p:val>
                                        </p:tav>
                                        <p:tav tm="100000">
                                          <p:val>
                                            <p:strVal val="#ppt_w"/>
                                          </p:val>
                                        </p:tav>
                                      </p:tavLst>
                                    </p:anim>
                                    <p:anim calcmode="lin" valueType="num">
                                      <p:cBhvr>
                                        <p:cTn id="2124" dur="1000" fill="hold"/>
                                        <p:tgtEl>
                                          <p:spTgt spid="18"/>
                                        </p:tgtEl>
                                        <p:attrNameLst>
                                          <p:attrName>ppt_h</p:attrName>
                                        </p:attrNameLst>
                                      </p:cBhvr>
                                      <p:tavLst>
                                        <p:tav tm="0">
                                          <p:val>
                                            <p:fltVal val="0"/>
                                          </p:val>
                                        </p:tav>
                                        <p:tav tm="100000">
                                          <p:val>
                                            <p:strVal val="#ppt_h"/>
                                          </p:val>
                                        </p:tav>
                                      </p:tavLst>
                                    </p:anim>
                                  </p:childTnLst>
                                </p:cTn>
                              </p:par>
                              <p:par>
                                <p:cTn id="2125" presetID="42" presetClass="path" presetSubtype="0" accel="50000" decel="50000" fill="hold" nodeType="withEffect">
                                  <p:stCondLst>
                                    <p:cond delay="500"/>
                                  </p:stCondLst>
                                  <p:childTnLst>
                                    <p:animMotion origin="layout" path="M -4.44444E-6 7.40741E-7 L 0.06737 0.25209 " pathEditMode="relative" rAng="0" ptsTypes="AA">
                                      <p:cBhvr>
                                        <p:cTn id="2126" dur="1000" spd="-100000" fill="hold"/>
                                        <p:tgtEl>
                                          <p:spTgt spid="18"/>
                                        </p:tgtEl>
                                        <p:attrNameLst>
                                          <p:attrName>ppt_x</p:attrName>
                                          <p:attrName>ppt_y</p:attrName>
                                        </p:attrNameLst>
                                      </p:cBhvr>
                                      <p:rCtr x="3368" y="12569"/>
                                    </p:animMotion>
                                  </p:childTnLst>
                                </p:cTn>
                              </p:par>
                              <p:par>
                                <p:cTn id="2127" presetID="42" presetClass="path" presetSubtype="0" accel="50000" decel="50000" fill="hold" grpId="1" nodeType="withEffect">
                                  <p:stCondLst>
                                    <p:cond delay="500"/>
                                  </p:stCondLst>
                                  <p:childTnLst>
                                    <p:animMotion origin="layout" path="M 1.38889E-6 -4.07407E-6 L 0.31805 -0.25509 " pathEditMode="relative" rAng="0" ptsTypes="AA">
                                      <p:cBhvr>
                                        <p:cTn id="2128" dur="1000" spd="-100000" fill="hold"/>
                                        <p:tgtEl>
                                          <p:spTgt spid="138"/>
                                        </p:tgtEl>
                                        <p:attrNameLst>
                                          <p:attrName>ppt_x</p:attrName>
                                          <p:attrName>ppt_y</p:attrName>
                                        </p:attrNameLst>
                                      </p:cBhvr>
                                      <p:rCtr x="15903" y="-12755"/>
                                    </p:animMotion>
                                  </p:childTnLst>
                                </p:cTn>
                              </p:par>
                            </p:childTnLst>
                          </p:cTn>
                        </p:par>
                      </p:childTnLst>
                    </p:cTn>
                  </p:par>
                  <p:par>
                    <p:cTn id="2129" fill="hold">
                      <p:stCondLst>
                        <p:cond delay="indefinite"/>
                      </p:stCondLst>
                      <p:childTnLst>
                        <p:par>
                          <p:cTn id="2130" fill="hold">
                            <p:stCondLst>
                              <p:cond delay="0"/>
                            </p:stCondLst>
                            <p:childTnLst>
                              <p:par>
                                <p:cTn id="2131" presetID="42" presetClass="path" presetSubtype="0" accel="50000" decel="50000" fill="hold" grpId="2" nodeType="clickEffect">
                                  <p:stCondLst>
                                    <p:cond delay="0"/>
                                  </p:stCondLst>
                                  <p:childTnLst>
                                    <p:animMotion origin="layout" path="M -3.05556E-6 3.7037E-6 L 0.31806 -0.2551 " pathEditMode="relative" rAng="0" ptsTypes="AA">
                                      <p:cBhvr>
                                        <p:cTn id="2132" dur="1000" fill="hold"/>
                                        <p:tgtEl>
                                          <p:spTgt spid="138"/>
                                        </p:tgtEl>
                                        <p:attrNameLst>
                                          <p:attrName>ppt_x</p:attrName>
                                          <p:attrName>ppt_y</p:attrName>
                                        </p:attrNameLst>
                                      </p:cBhvr>
                                      <p:rCtr x="15903" y="-12755"/>
                                    </p:animMotion>
                                  </p:childTnLst>
                                </p:cTn>
                              </p:par>
                              <p:par>
                                <p:cTn id="2133" presetID="23" presetClass="exit" presetSubtype="32" fill="hold" grpId="3" nodeType="withEffect">
                                  <p:stCondLst>
                                    <p:cond delay="0"/>
                                  </p:stCondLst>
                                  <p:childTnLst>
                                    <p:anim calcmode="lin" valueType="num">
                                      <p:cBhvr>
                                        <p:cTn id="2134" dur="1000"/>
                                        <p:tgtEl>
                                          <p:spTgt spid="138"/>
                                        </p:tgtEl>
                                        <p:attrNameLst>
                                          <p:attrName>ppt_w</p:attrName>
                                        </p:attrNameLst>
                                      </p:cBhvr>
                                      <p:tavLst>
                                        <p:tav tm="0">
                                          <p:val>
                                            <p:strVal val="ppt_w"/>
                                          </p:val>
                                        </p:tav>
                                        <p:tav tm="100000">
                                          <p:val>
                                            <p:fltVal val="0"/>
                                          </p:val>
                                        </p:tav>
                                      </p:tavLst>
                                    </p:anim>
                                    <p:anim calcmode="lin" valueType="num">
                                      <p:cBhvr>
                                        <p:cTn id="2135" dur="1000"/>
                                        <p:tgtEl>
                                          <p:spTgt spid="138"/>
                                        </p:tgtEl>
                                        <p:attrNameLst>
                                          <p:attrName>ppt_h</p:attrName>
                                        </p:attrNameLst>
                                      </p:cBhvr>
                                      <p:tavLst>
                                        <p:tav tm="0">
                                          <p:val>
                                            <p:strVal val="ppt_h"/>
                                          </p:val>
                                        </p:tav>
                                        <p:tav tm="100000">
                                          <p:val>
                                            <p:fltVal val="0"/>
                                          </p:val>
                                        </p:tav>
                                      </p:tavLst>
                                    </p:anim>
                                    <p:set>
                                      <p:cBhvr>
                                        <p:cTn id="2136" dur="1" fill="hold">
                                          <p:stCondLst>
                                            <p:cond delay="999"/>
                                          </p:stCondLst>
                                        </p:cTn>
                                        <p:tgtEl>
                                          <p:spTgt spid="138"/>
                                        </p:tgtEl>
                                        <p:attrNameLst>
                                          <p:attrName>style.visibility</p:attrName>
                                        </p:attrNameLst>
                                      </p:cBhvr>
                                      <p:to>
                                        <p:strVal val="hidden"/>
                                      </p:to>
                                    </p:set>
                                  </p:childTnLst>
                                </p:cTn>
                              </p:par>
                              <p:par>
                                <p:cTn id="2137" presetID="23" presetClass="exit" presetSubtype="32" fill="hold" nodeType="withEffect">
                                  <p:stCondLst>
                                    <p:cond delay="0"/>
                                  </p:stCondLst>
                                  <p:childTnLst>
                                    <p:anim calcmode="lin" valueType="num">
                                      <p:cBhvr>
                                        <p:cTn id="2138" dur="1000"/>
                                        <p:tgtEl>
                                          <p:spTgt spid="18"/>
                                        </p:tgtEl>
                                        <p:attrNameLst>
                                          <p:attrName>ppt_w</p:attrName>
                                        </p:attrNameLst>
                                      </p:cBhvr>
                                      <p:tavLst>
                                        <p:tav tm="0">
                                          <p:val>
                                            <p:strVal val="ppt_w"/>
                                          </p:val>
                                        </p:tav>
                                        <p:tav tm="100000">
                                          <p:val>
                                            <p:fltVal val="0"/>
                                          </p:val>
                                        </p:tav>
                                      </p:tavLst>
                                    </p:anim>
                                    <p:anim calcmode="lin" valueType="num">
                                      <p:cBhvr>
                                        <p:cTn id="2139" dur="1000"/>
                                        <p:tgtEl>
                                          <p:spTgt spid="18"/>
                                        </p:tgtEl>
                                        <p:attrNameLst>
                                          <p:attrName>ppt_h</p:attrName>
                                        </p:attrNameLst>
                                      </p:cBhvr>
                                      <p:tavLst>
                                        <p:tav tm="0">
                                          <p:val>
                                            <p:strVal val="ppt_h"/>
                                          </p:val>
                                        </p:tav>
                                        <p:tav tm="100000">
                                          <p:val>
                                            <p:fltVal val="0"/>
                                          </p:val>
                                        </p:tav>
                                      </p:tavLst>
                                    </p:anim>
                                    <p:set>
                                      <p:cBhvr>
                                        <p:cTn id="2140" dur="1" fill="hold">
                                          <p:stCondLst>
                                            <p:cond delay="999"/>
                                          </p:stCondLst>
                                        </p:cTn>
                                        <p:tgtEl>
                                          <p:spTgt spid="18"/>
                                        </p:tgtEl>
                                        <p:attrNameLst>
                                          <p:attrName>style.visibility</p:attrName>
                                        </p:attrNameLst>
                                      </p:cBhvr>
                                      <p:to>
                                        <p:strVal val="hidden"/>
                                      </p:to>
                                    </p:set>
                                  </p:childTnLst>
                                </p:cTn>
                              </p:par>
                              <p:par>
                                <p:cTn id="2141" presetID="42" presetClass="path" presetSubtype="0" accel="50000" decel="50000" fill="hold" nodeType="withEffect">
                                  <p:stCondLst>
                                    <p:cond delay="0"/>
                                  </p:stCondLst>
                                  <p:childTnLst>
                                    <p:animMotion origin="layout" path="M -4.44444E-6 7.40741E-7 L 0.06737 0.25208 " pathEditMode="relative" rAng="0" ptsTypes="AA">
                                      <p:cBhvr>
                                        <p:cTn id="2142" dur="1000" fill="hold"/>
                                        <p:tgtEl>
                                          <p:spTgt spid="18"/>
                                        </p:tgtEl>
                                        <p:attrNameLst>
                                          <p:attrName>ppt_x</p:attrName>
                                          <p:attrName>ppt_y</p:attrName>
                                        </p:attrNameLst>
                                      </p:cBhvr>
                                      <p:rCtr x="3368" y="12616"/>
                                    </p:animMotion>
                                  </p:childTnLst>
                                </p:cTn>
                              </p:par>
                              <p:par>
                                <p:cTn id="2143" presetID="23" presetClass="entr" presetSubtype="16" fill="hold" grpId="0" nodeType="withEffect">
                                  <p:stCondLst>
                                    <p:cond delay="500"/>
                                  </p:stCondLst>
                                  <p:childTnLst>
                                    <p:set>
                                      <p:cBhvr>
                                        <p:cTn id="2144" dur="1" fill="hold">
                                          <p:stCondLst>
                                            <p:cond delay="0"/>
                                          </p:stCondLst>
                                        </p:cTn>
                                        <p:tgtEl>
                                          <p:spTgt spid="212"/>
                                        </p:tgtEl>
                                        <p:attrNameLst>
                                          <p:attrName>style.visibility</p:attrName>
                                        </p:attrNameLst>
                                      </p:cBhvr>
                                      <p:to>
                                        <p:strVal val="visible"/>
                                      </p:to>
                                    </p:set>
                                    <p:anim calcmode="lin" valueType="num">
                                      <p:cBhvr>
                                        <p:cTn id="2145" dur="1000" fill="hold"/>
                                        <p:tgtEl>
                                          <p:spTgt spid="212"/>
                                        </p:tgtEl>
                                        <p:attrNameLst>
                                          <p:attrName>ppt_w</p:attrName>
                                        </p:attrNameLst>
                                      </p:cBhvr>
                                      <p:tavLst>
                                        <p:tav tm="0">
                                          <p:val>
                                            <p:fltVal val="0"/>
                                          </p:val>
                                        </p:tav>
                                        <p:tav tm="100000">
                                          <p:val>
                                            <p:strVal val="#ppt_w"/>
                                          </p:val>
                                        </p:tav>
                                      </p:tavLst>
                                    </p:anim>
                                    <p:anim calcmode="lin" valueType="num">
                                      <p:cBhvr>
                                        <p:cTn id="2146" dur="1000" fill="hold"/>
                                        <p:tgtEl>
                                          <p:spTgt spid="212"/>
                                        </p:tgtEl>
                                        <p:attrNameLst>
                                          <p:attrName>ppt_h</p:attrName>
                                        </p:attrNameLst>
                                      </p:cBhvr>
                                      <p:tavLst>
                                        <p:tav tm="0">
                                          <p:val>
                                            <p:fltVal val="0"/>
                                          </p:val>
                                        </p:tav>
                                        <p:tav tm="100000">
                                          <p:val>
                                            <p:strVal val="#ppt_h"/>
                                          </p:val>
                                        </p:tav>
                                      </p:tavLst>
                                    </p:anim>
                                  </p:childTnLst>
                                </p:cTn>
                              </p:par>
                              <p:par>
                                <p:cTn id="2147" presetID="42" presetClass="path" presetSubtype="0" accel="50000" decel="50000" fill="hold" grpId="1" nodeType="withEffect">
                                  <p:stCondLst>
                                    <p:cond delay="500"/>
                                  </p:stCondLst>
                                  <p:childTnLst>
                                    <p:animMotion origin="layout" path="M 0.00069 4.81481E-6 L 0.31389 -0.28634 " pathEditMode="relative" rAng="0" ptsTypes="AA">
                                      <p:cBhvr>
                                        <p:cTn id="2148" dur="1000" spd="-100000" fill="hold"/>
                                        <p:tgtEl>
                                          <p:spTgt spid="212"/>
                                        </p:tgtEl>
                                        <p:attrNameLst>
                                          <p:attrName>ppt_x</p:attrName>
                                          <p:attrName>ppt_y</p:attrName>
                                        </p:attrNameLst>
                                      </p:cBhvr>
                                      <p:rCtr x="15712" y="-14097"/>
                                    </p:animMotion>
                                  </p:childTnLst>
                                </p:cTn>
                              </p:par>
                            </p:childTnLst>
                          </p:cTn>
                        </p:par>
                        <p:par>
                          <p:cTn id="2149" fill="hold">
                            <p:stCondLst>
                              <p:cond delay="1500"/>
                            </p:stCondLst>
                            <p:childTnLst>
                              <p:par>
                                <p:cTn id="2150" presetID="9" presetClass="entr" presetSubtype="0" fill="hold" nodeType="afterEffect">
                                  <p:stCondLst>
                                    <p:cond delay="500"/>
                                  </p:stCondLst>
                                  <p:childTnLst>
                                    <p:set>
                                      <p:cBhvr>
                                        <p:cTn id="2151" dur="1" fill="hold">
                                          <p:stCondLst>
                                            <p:cond delay="0"/>
                                          </p:stCondLst>
                                        </p:cTn>
                                        <p:tgtEl>
                                          <p:spTgt spid="181"/>
                                        </p:tgtEl>
                                        <p:attrNameLst>
                                          <p:attrName>style.visibility</p:attrName>
                                        </p:attrNameLst>
                                      </p:cBhvr>
                                      <p:to>
                                        <p:strVal val="visible"/>
                                      </p:to>
                                    </p:set>
                                    <p:animEffect transition="in" filter="dissolve">
                                      <p:cBhvr>
                                        <p:cTn id="2152" dur="1250"/>
                                        <p:tgtEl>
                                          <p:spTgt spid="181"/>
                                        </p:tgtEl>
                                      </p:cBhvr>
                                    </p:animEffect>
                                  </p:childTnLst>
                                </p:cTn>
                              </p:par>
                            </p:childTnLst>
                          </p:cTn>
                        </p:par>
                        <p:par>
                          <p:cTn id="2153" fill="hold">
                            <p:stCondLst>
                              <p:cond delay="3250"/>
                            </p:stCondLst>
                            <p:childTnLst>
                              <p:par>
                                <p:cTn id="2154" presetID="1" presetClass="exit" presetSubtype="0" fill="hold" nodeType="afterEffect">
                                  <p:stCondLst>
                                    <p:cond delay="0"/>
                                  </p:stCondLst>
                                  <p:childTnLst>
                                    <p:set>
                                      <p:cBhvr>
                                        <p:cTn id="2155" dur="1" fill="hold">
                                          <p:stCondLst>
                                            <p:cond delay="0"/>
                                          </p:stCondLst>
                                        </p:cTn>
                                        <p:tgtEl>
                                          <p:spTgt spid="175"/>
                                        </p:tgtEl>
                                        <p:attrNameLst>
                                          <p:attrName>style.visibility</p:attrName>
                                        </p:attrNameLst>
                                      </p:cBhvr>
                                      <p:to>
                                        <p:strVal val="hidden"/>
                                      </p:to>
                                    </p:set>
                                  </p:childTnLst>
                                </p:cTn>
                              </p:par>
                            </p:childTnLst>
                          </p:cTn>
                        </p:par>
                      </p:childTnLst>
                    </p:cTn>
                  </p:par>
                  <p:par>
                    <p:cTn id="2156" fill="hold">
                      <p:stCondLst>
                        <p:cond delay="indefinite"/>
                      </p:stCondLst>
                      <p:childTnLst>
                        <p:par>
                          <p:cTn id="2157" fill="hold">
                            <p:stCondLst>
                              <p:cond delay="0"/>
                            </p:stCondLst>
                            <p:childTnLst>
                              <p:par>
                                <p:cTn id="2158" presetID="42" presetClass="path" presetSubtype="0" accel="50000" decel="50000" fill="hold" grpId="2" nodeType="clickEffect">
                                  <p:stCondLst>
                                    <p:cond delay="0"/>
                                  </p:stCondLst>
                                  <p:childTnLst>
                                    <p:animMotion origin="layout" path="M 3.33333E-6 4.81481E-6 L -0.36684 -0.63959 " pathEditMode="relative" rAng="0" ptsTypes="AA">
                                      <p:cBhvr>
                                        <p:cTn id="2159" dur="1000" fill="hold"/>
                                        <p:tgtEl>
                                          <p:spTgt spid="212"/>
                                        </p:tgtEl>
                                        <p:attrNameLst>
                                          <p:attrName>ppt_x</p:attrName>
                                          <p:attrName>ppt_y</p:attrName>
                                        </p:attrNameLst>
                                      </p:cBhvr>
                                      <p:rCtr x="-18351" y="-31991"/>
                                    </p:animMotion>
                                  </p:childTnLst>
                                </p:cTn>
                              </p:par>
                              <p:par>
                                <p:cTn id="2160" presetID="23" presetClass="exit" presetSubtype="32" fill="hold" grpId="3" nodeType="withEffect">
                                  <p:stCondLst>
                                    <p:cond delay="0"/>
                                  </p:stCondLst>
                                  <p:childTnLst>
                                    <p:anim calcmode="lin" valueType="num">
                                      <p:cBhvr>
                                        <p:cTn id="2161" dur="1000"/>
                                        <p:tgtEl>
                                          <p:spTgt spid="212"/>
                                        </p:tgtEl>
                                        <p:attrNameLst>
                                          <p:attrName>ppt_w</p:attrName>
                                        </p:attrNameLst>
                                      </p:cBhvr>
                                      <p:tavLst>
                                        <p:tav tm="0">
                                          <p:val>
                                            <p:strVal val="ppt_w"/>
                                          </p:val>
                                        </p:tav>
                                        <p:tav tm="100000">
                                          <p:val>
                                            <p:fltVal val="0"/>
                                          </p:val>
                                        </p:tav>
                                      </p:tavLst>
                                    </p:anim>
                                    <p:anim calcmode="lin" valueType="num">
                                      <p:cBhvr>
                                        <p:cTn id="2162" dur="1000"/>
                                        <p:tgtEl>
                                          <p:spTgt spid="212"/>
                                        </p:tgtEl>
                                        <p:attrNameLst>
                                          <p:attrName>ppt_h</p:attrName>
                                        </p:attrNameLst>
                                      </p:cBhvr>
                                      <p:tavLst>
                                        <p:tav tm="0">
                                          <p:val>
                                            <p:strVal val="ppt_h"/>
                                          </p:val>
                                        </p:tav>
                                        <p:tav tm="100000">
                                          <p:val>
                                            <p:fltVal val="0"/>
                                          </p:val>
                                        </p:tav>
                                      </p:tavLst>
                                    </p:anim>
                                    <p:set>
                                      <p:cBhvr>
                                        <p:cTn id="2163" dur="1" fill="hold">
                                          <p:stCondLst>
                                            <p:cond delay="999"/>
                                          </p:stCondLst>
                                        </p:cTn>
                                        <p:tgtEl>
                                          <p:spTgt spid="212"/>
                                        </p:tgtEl>
                                        <p:attrNameLst>
                                          <p:attrName>style.visibility</p:attrName>
                                        </p:attrNameLst>
                                      </p:cBhvr>
                                      <p:to>
                                        <p:strVal val="hidden"/>
                                      </p:to>
                                    </p:set>
                                  </p:childTnLst>
                                </p:cTn>
                              </p:par>
                            </p:childTnLst>
                          </p:cTn>
                        </p:par>
                        <p:par>
                          <p:cTn id="2164" fill="hold">
                            <p:stCondLst>
                              <p:cond delay="1000"/>
                            </p:stCondLst>
                            <p:childTnLst>
                              <p:par>
                                <p:cTn id="2165" presetID="23" presetClass="entr" presetSubtype="16" fill="hold" nodeType="afterEffect">
                                  <p:stCondLst>
                                    <p:cond delay="0"/>
                                  </p:stCondLst>
                                  <p:childTnLst>
                                    <p:set>
                                      <p:cBhvr>
                                        <p:cTn id="2166" dur="1" fill="hold">
                                          <p:stCondLst>
                                            <p:cond delay="0"/>
                                          </p:stCondLst>
                                        </p:cTn>
                                        <p:tgtEl>
                                          <p:spTgt spid="145"/>
                                        </p:tgtEl>
                                        <p:attrNameLst>
                                          <p:attrName>style.visibility</p:attrName>
                                        </p:attrNameLst>
                                      </p:cBhvr>
                                      <p:to>
                                        <p:strVal val="visible"/>
                                      </p:to>
                                    </p:set>
                                    <p:anim calcmode="lin" valueType="num">
                                      <p:cBhvr>
                                        <p:cTn id="2167" dur="1000" fill="hold"/>
                                        <p:tgtEl>
                                          <p:spTgt spid="145"/>
                                        </p:tgtEl>
                                        <p:attrNameLst>
                                          <p:attrName>ppt_w</p:attrName>
                                        </p:attrNameLst>
                                      </p:cBhvr>
                                      <p:tavLst>
                                        <p:tav tm="0">
                                          <p:val>
                                            <p:fltVal val="0"/>
                                          </p:val>
                                        </p:tav>
                                        <p:tav tm="100000">
                                          <p:val>
                                            <p:strVal val="#ppt_w"/>
                                          </p:val>
                                        </p:tav>
                                      </p:tavLst>
                                    </p:anim>
                                    <p:anim calcmode="lin" valueType="num">
                                      <p:cBhvr>
                                        <p:cTn id="2168" dur="1000" fill="hold"/>
                                        <p:tgtEl>
                                          <p:spTgt spid="145"/>
                                        </p:tgtEl>
                                        <p:attrNameLst>
                                          <p:attrName>ppt_h</p:attrName>
                                        </p:attrNameLst>
                                      </p:cBhvr>
                                      <p:tavLst>
                                        <p:tav tm="0">
                                          <p:val>
                                            <p:fltVal val="0"/>
                                          </p:val>
                                        </p:tav>
                                        <p:tav tm="100000">
                                          <p:val>
                                            <p:strVal val="#ppt_h"/>
                                          </p:val>
                                        </p:tav>
                                      </p:tavLst>
                                    </p:anim>
                                  </p:childTnLst>
                                </p:cTn>
                              </p:par>
                              <p:par>
                                <p:cTn id="2169" presetID="23" presetClass="entr" presetSubtype="16" fill="hold" grpId="0" nodeType="withEffect">
                                  <p:stCondLst>
                                    <p:cond delay="0"/>
                                  </p:stCondLst>
                                  <p:childTnLst>
                                    <p:set>
                                      <p:cBhvr>
                                        <p:cTn id="2170" dur="1" fill="hold">
                                          <p:stCondLst>
                                            <p:cond delay="0"/>
                                          </p:stCondLst>
                                        </p:cTn>
                                        <p:tgtEl>
                                          <p:spTgt spid="140"/>
                                        </p:tgtEl>
                                        <p:attrNameLst>
                                          <p:attrName>style.visibility</p:attrName>
                                        </p:attrNameLst>
                                      </p:cBhvr>
                                      <p:to>
                                        <p:strVal val="visible"/>
                                      </p:to>
                                    </p:set>
                                    <p:anim calcmode="lin" valueType="num">
                                      <p:cBhvr>
                                        <p:cTn id="2171" dur="1000" fill="hold"/>
                                        <p:tgtEl>
                                          <p:spTgt spid="140"/>
                                        </p:tgtEl>
                                        <p:attrNameLst>
                                          <p:attrName>ppt_w</p:attrName>
                                        </p:attrNameLst>
                                      </p:cBhvr>
                                      <p:tavLst>
                                        <p:tav tm="0">
                                          <p:val>
                                            <p:fltVal val="0"/>
                                          </p:val>
                                        </p:tav>
                                        <p:tav tm="100000">
                                          <p:val>
                                            <p:strVal val="#ppt_w"/>
                                          </p:val>
                                        </p:tav>
                                      </p:tavLst>
                                    </p:anim>
                                    <p:anim calcmode="lin" valueType="num">
                                      <p:cBhvr>
                                        <p:cTn id="2172" dur="1000" fill="hold"/>
                                        <p:tgtEl>
                                          <p:spTgt spid="140"/>
                                        </p:tgtEl>
                                        <p:attrNameLst>
                                          <p:attrName>ppt_h</p:attrName>
                                        </p:attrNameLst>
                                      </p:cBhvr>
                                      <p:tavLst>
                                        <p:tav tm="0">
                                          <p:val>
                                            <p:fltVal val="0"/>
                                          </p:val>
                                        </p:tav>
                                        <p:tav tm="100000">
                                          <p:val>
                                            <p:strVal val="#ppt_h"/>
                                          </p:val>
                                        </p:tav>
                                      </p:tavLst>
                                    </p:anim>
                                  </p:childTnLst>
                                </p:cTn>
                              </p:par>
                              <p:par>
                                <p:cTn id="2173" presetID="42" presetClass="path" presetSubtype="0" accel="50000" decel="50000" fill="hold" grpId="1" nodeType="withEffect">
                                  <p:stCondLst>
                                    <p:cond delay="0"/>
                                  </p:stCondLst>
                                  <p:childTnLst>
                                    <p:animMotion origin="layout" path="M -8.33333E-7 -1.85185E-6 L 0.2632 -0.27176 " pathEditMode="relative" rAng="0" ptsTypes="AA">
                                      <p:cBhvr>
                                        <p:cTn id="2174" dur="1000" spd="-100000" fill="hold"/>
                                        <p:tgtEl>
                                          <p:spTgt spid="140"/>
                                        </p:tgtEl>
                                        <p:attrNameLst>
                                          <p:attrName>ppt_x</p:attrName>
                                          <p:attrName>ppt_y</p:attrName>
                                        </p:attrNameLst>
                                      </p:cBhvr>
                                      <p:rCtr x="13160" y="-13588"/>
                                    </p:animMotion>
                                  </p:childTnLst>
                                </p:cTn>
                              </p:par>
                              <p:par>
                                <p:cTn id="2175" presetID="42" presetClass="path" presetSubtype="0" accel="50000" decel="50000" fill="hold" nodeType="withEffect">
                                  <p:stCondLst>
                                    <p:cond delay="0"/>
                                  </p:stCondLst>
                                  <p:childTnLst>
                                    <p:animMotion origin="layout" path="M 1.66667E-6 7.40741E-7 L -0.03698 0.25255 " pathEditMode="relative" rAng="0" ptsTypes="AA">
                                      <p:cBhvr>
                                        <p:cTn id="2176" dur="1000" spd="-100000" fill="hold"/>
                                        <p:tgtEl>
                                          <p:spTgt spid="145"/>
                                        </p:tgtEl>
                                        <p:attrNameLst>
                                          <p:attrName>ppt_x</p:attrName>
                                          <p:attrName>ppt_y</p:attrName>
                                        </p:attrNameLst>
                                      </p:cBhvr>
                                      <p:rCtr x="-1858" y="12616"/>
                                    </p:animMotion>
                                  </p:childTnLst>
                                </p:cTn>
                              </p:par>
                            </p:childTnLst>
                          </p:cTn>
                        </p:par>
                      </p:childTnLst>
                    </p:cTn>
                  </p:par>
                  <p:par>
                    <p:cTn id="2177" fill="hold">
                      <p:stCondLst>
                        <p:cond delay="indefinite"/>
                      </p:stCondLst>
                      <p:childTnLst>
                        <p:par>
                          <p:cTn id="2178" fill="hold">
                            <p:stCondLst>
                              <p:cond delay="0"/>
                            </p:stCondLst>
                            <p:childTnLst>
                              <p:par>
                                <p:cTn id="2179" presetID="42" presetClass="path" presetSubtype="0" accel="50000" decel="50000" fill="hold" nodeType="clickEffect">
                                  <p:stCondLst>
                                    <p:cond delay="0"/>
                                  </p:stCondLst>
                                  <p:childTnLst>
                                    <p:animMotion origin="layout" path="M 1.66667E-6 7.40741E-7 L -0.03698 0.25255 " pathEditMode="relative" rAng="0" ptsTypes="AA">
                                      <p:cBhvr>
                                        <p:cTn id="2180" dur="1000" fill="hold"/>
                                        <p:tgtEl>
                                          <p:spTgt spid="145"/>
                                        </p:tgtEl>
                                        <p:attrNameLst>
                                          <p:attrName>ppt_x</p:attrName>
                                          <p:attrName>ppt_y</p:attrName>
                                        </p:attrNameLst>
                                      </p:cBhvr>
                                      <p:rCtr x="-1858" y="12616"/>
                                    </p:animMotion>
                                  </p:childTnLst>
                                </p:cTn>
                              </p:par>
                              <p:par>
                                <p:cTn id="2181" presetID="42" presetClass="path" presetSubtype="0" accel="50000" decel="50000" fill="hold" grpId="2" nodeType="withEffect">
                                  <p:stCondLst>
                                    <p:cond delay="0"/>
                                  </p:stCondLst>
                                  <p:childTnLst>
                                    <p:animMotion origin="layout" path="M -8.33333E-7 -1.85185E-6 L 0.26285 -0.27245 " pathEditMode="relative" rAng="0" ptsTypes="AA">
                                      <p:cBhvr>
                                        <p:cTn id="2182" dur="1000" fill="hold"/>
                                        <p:tgtEl>
                                          <p:spTgt spid="140"/>
                                        </p:tgtEl>
                                        <p:attrNameLst>
                                          <p:attrName>ppt_x</p:attrName>
                                          <p:attrName>ppt_y</p:attrName>
                                        </p:attrNameLst>
                                      </p:cBhvr>
                                      <p:rCtr x="13142" y="-13634"/>
                                    </p:animMotion>
                                  </p:childTnLst>
                                </p:cTn>
                              </p:par>
                              <p:par>
                                <p:cTn id="2183" presetID="23" presetClass="exit" presetSubtype="32" fill="hold" grpId="3" nodeType="withEffect">
                                  <p:stCondLst>
                                    <p:cond delay="0"/>
                                  </p:stCondLst>
                                  <p:childTnLst>
                                    <p:anim calcmode="lin" valueType="num">
                                      <p:cBhvr>
                                        <p:cTn id="2184" dur="1000"/>
                                        <p:tgtEl>
                                          <p:spTgt spid="140"/>
                                        </p:tgtEl>
                                        <p:attrNameLst>
                                          <p:attrName>ppt_w</p:attrName>
                                        </p:attrNameLst>
                                      </p:cBhvr>
                                      <p:tavLst>
                                        <p:tav tm="0">
                                          <p:val>
                                            <p:strVal val="ppt_w"/>
                                          </p:val>
                                        </p:tav>
                                        <p:tav tm="100000">
                                          <p:val>
                                            <p:fltVal val="0"/>
                                          </p:val>
                                        </p:tav>
                                      </p:tavLst>
                                    </p:anim>
                                    <p:anim calcmode="lin" valueType="num">
                                      <p:cBhvr>
                                        <p:cTn id="2185" dur="1000"/>
                                        <p:tgtEl>
                                          <p:spTgt spid="140"/>
                                        </p:tgtEl>
                                        <p:attrNameLst>
                                          <p:attrName>ppt_h</p:attrName>
                                        </p:attrNameLst>
                                      </p:cBhvr>
                                      <p:tavLst>
                                        <p:tav tm="0">
                                          <p:val>
                                            <p:strVal val="ppt_h"/>
                                          </p:val>
                                        </p:tav>
                                        <p:tav tm="100000">
                                          <p:val>
                                            <p:fltVal val="0"/>
                                          </p:val>
                                        </p:tav>
                                      </p:tavLst>
                                    </p:anim>
                                    <p:set>
                                      <p:cBhvr>
                                        <p:cTn id="2186" dur="1" fill="hold">
                                          <p:stCondLst>
                                            <p:cond delay="999"/>
                                          </p:stCondLst>
                                        </p:cTn>
                                        <p:tgtEl>
                                          <p:spTgt spid="140"/>
                                        </p:tgtEl>
                                        <p:attrNameLst>
                                          <p:attrName>style.visibility</p:attrName>
                                        </p:attrNameLst>
                                      </p:cBhvr>
                                      <p:to>
                                        <p:strVal val="hidden"/>
                                      </p:to>
                                    </p:set>
                                  </p:childTnLst>
                                </p:cTn>
                              </p:par>
                              <p:par>
                                <p:cTn id="2187" presetID="23" presetClass="exit" presetSubtype="32" fill="hold" nodeType="withEffect">
                                  <p:stCondLst>
                                    <p:cond delay="0"/>
                                  </p:stCondLst>
                                  <p:childTnLst>
                                    <p:anim calcmode="lin" valueType="num">
                                      <p:cBhvr>
                                        <p:cTn id="2188" dur="1000"/>
                                        <p:tgtEl>
                                          <p:spTgt spid="145"/>
                                        </p:tgtEl>
                                        <p:attrNameLst>
                                          <p:attrName>ppt_w</p:attrName>
                                        </p:attrNameLst>
                                      </p:cBhvr>
                                      <p:tavLst>
                                        <p:tav tm="0">
                                          <p:val>
                                            <p:strVal val="ppt_w"/>
                                          </p:val>
                                        </p:tav>
                                        <p:tav tm="100000">
                                          <p:val>
                                            <p:fltVal val="0"/>
                                          </p:val>
                                        </p:tav>
                                      </p:tavLst>
                                    </p:anim>
                                    <p:anim calcmode="lin" valueType="num">
                                      <p:cBhvr>
                                        <p:cTn id="2189" dur="1000"/>
                                        <p:tgtEl>
                                          <p:spTgt spid="145"/>
                                        </p:tgtEl>
                                        <p:attrNameLst>
                                          <p:attrName>ppt_h</p:attrName>
                                        </p:attrNameLst>
                                      </p:cBhvr>
                                      <p:tavLst>
                                        <p:tav tm="0">
                                          <p:val>
                                            <p:strVal val="ppt_h"/>
                                          </p:val>
                                        </p:tav>
                                        <p:tav tm="100000">
                                          <p:val>
                                            <p:fltVal val="0"/>
                                          </p:val>
                                        </p:tav>
                                      </p:tavLst>
                                    </p:anim>
                                    <p:set>
                                      <p:cBhvr>
                                        <p:cTn id="2190" dur="1" fill="hold">
                                          <p:stCondLst>
                                            <p:cond delay="999"/>
                                          </p:stCondLst>
                                        </p:cTn>
                                        <p:tgtEl>
                                          <p:spTgt spid="145"/>
                                        </p:tgtEl>
                                        <p:attrNameLst>
                                          <p:attrName>style.visibility</p:attrName>
                                        </p:attrNameLst>
                                      </p:cBhvr>
                                      <p:to>
                                        <p:strVal val="hidden"/>
                                      </p:to>
                                    </p:set>
                                  </p:childTnLst>
                                </p:cTn>
                              </p:par>
                              <p:par>
                                <p:cTn id="2191" presetID="23" presetClass="entr" presetSubtype="16" fill="hold" grpId="0" nodeType="withEffect">
                                  <p:stCondLst>
                                    <p:cond delay="1000"/>
                                  </p:stCondLst>
                                  <p:childTnLst>
                                    <p:set>
                                      <p:cBhvr>
                                        <p:cTn id="2192" dur="1" fill="hold">
                                          <p:stCondLst>
                                            <p:cond delay="0"/>
                                          </p:stCondLst>
                                        </p:cTn>
                                        <p:tgtEl>
                                          <p:spTgt spid="141"/>
                                        </p:tgtEl>
                                        <p:attrNameLst>
                                          <p:attrName>style.visibility</p:attrName>
                                        </p:attrNameLst>
                                      </p:cBhvr>
                                      <p:to>
                                        <p:strVal val="visible"/>
                                      </p:to>
                                    </p:set>
                                    <p:anim calcmode="lin" valueType="num">
                                      <p:cBhvr>
                                        <p:cTn id="2193" dur="1000" fill="hold"/>
                                        <p:tgtEl>
                                          <p:spTgt spid="141"/>
                                        </p:tgtEl>
                                        <p:attrNameLst>
                                          <p:attrName>ppt_w</p:attrName>
                                        </p:attrNameLst>
                                      </p:cBhvr>
                                      <p:tavLst>
                                        <p:tav tm="0">
                                          <p:val>
                                            <p:fltVal val="0"/>
                                          </p:val>
                                        </p:tav>
                                        <p:tav tm="100000">
                                          <p:val>
                                            <p:strVal val="#ppt_w"/>
                                          </p:val>
                                        </p:tav>
                                      </p:tavLst>
                                    </p:anim>
                                    <p:anim calcmode="lin" valueType="num">
                                      <p:cBhvr>
                                        <p:cTn id="2194" dur="1000" fill="hold"/>
                                        <p:tgtEl>
                                          <p:spTgt spid="141"/>
                                        </p:tgtEl>
                                        <p:attrNameLst>
                                          <p:attrName>ppt_h</p:attrName>
                                        </p:attrNameLst>
                                      </p:cBhvr>
                                      <p:tavLst>
                                        <p:tav tm="0">
                                          <p:val>
                                            <p:fltVal val="0"/>
                                          </p:val>
                                        </p:tav>
                                        <p:tav tm="100000">
                                          <p:val>
                                            <p:strVal val="#ppt_h"/>
                                          </p:val>
                                        </p:tav>
                                      </p:tavLst>
                                    </p:anim>
                                  </p:childTnLst>
                                </p:cTn>
                              </p:par>
                              <p:par>
                                <p:cTn id="2195" presetID="23" presetClass="entr" presetSubtype="16" fill="hold" nodeType="withEffect">
                                  <p:stCondLst>
                                    <p:cond delay="1000"/>
                                  </p:stCondLst>
                                  <p:childTnLst>
                                    <p:set>
                                      <p:cBhvr>
                                        <p:cTn id="2196" dur="1" fill="hold">
                                          <p:stCondLst>
                                            <p:cond delay="0"/>
                                          </p:stCondLst>
                                        </p:cTn>
                                        <p:tgtEl>
                                          <p:spTgt spid="147"/>
                                        </p:tgtEl>
                                        <p:attrNameLst>
                                          <p:attrName>style.visibility</p:attrName>
                                        </p:attrNameLst>
                                      </p:cBhvr>
                                      <p:to>
                                        <p:strVal val="visible"/>
                                      </p:to>
                                    </p:set>
                                    <p:anim calcmode="lin" valueType="num">
                                      <p:cBhvr>
                                        <p:cTn id="2197" dur="1000" fill="hold"/>
                                        <p:tgtEl>
                                          <p:spTgt spid="147"/>
                                        </p:tgtEl>
                                        <p:attrNameLst>
                                          <p:attrName>ppt_w</p:attrName>
                                        </p:attrNameLst>
                                      </p:cBhvr>
                                      <p:tavLst>
                                        <p:tav tm="0">
                                          <p:val>
                                            <p:fltVal val="0"/>
                                          </p:val>
                                        </p:tav>
                                        <p:tav tm="100000">
                                          <p:val>
                                            <p:strVal val="#ppt_w"/>
                                          </p:val>
                                        </p:tav>
                                      </p:tavLst>
                                    </p:anim>
                                    <p:anim calcmode="lin" valueType="num">
                                      <p:cBhvr>
                                        <p:cTn id="2198" dur="1000" fill="hold"/>
                                        <p:tgtEl>
                                          <p:spTgt spid="147"/>
                                        </p:tgtEl>
                                        <p:attrNameLst>
                                          <p:attrName>ppt_h</p:attrName>
                                        </p:attrNameLst>
                                      </p:cBhvr>
                                      <p:tavLst>
                                        <p:tav tm="0">
                                          <p:val>
                                            <p:fltVal val="0"/>
                                          </p:val>
                                        </p:tav>
                                        <p:tav tm="100000">
                                          <p:val>
                                            <p:strVal val="#ppt_h"/>
                                          </p:val>
                                        </p:tav>
                                      </p:tavLst>
                                    </p:anim>
                                  </p:childTnLst>
                                </p:cTn>
                              </p:par>
                              <p:par>
                                <p:cTn id="2199" presetID="42" presetClass="path" presetSubtype="0" accel="50000" decel="50000" fill="hold" nodeType="withEffect">
                                  <p:stCondLst>
                                    <p:cond delay="1000"/>
                                  </p:stCondLst>
                                  <p:childTnLst>
                                    <p:animMotion origin="layout" path="M 1.66667E-6 2.96296E-6 L 0.03819 0.26041 " pathEditMode="relative" rAng="0" ptsTypes="AA">
                                      <p:cBhvr>
                                        <p:cTn id="2200" dur="1000" spd="-100000" fill="hold"/>
                                        <p:tgtEl>
                                          <p:spTgt spid="147"/>
                                        </p:tgtEl>
                                        <p:attrNameLst>
                                          <p:attrName>ppt_x</p:attrName>
                                          <p:attrName>ppt_y</p:attrName>
                                        </p:attrNameLst>
                                      </p:cBhvr>
                                      <p:rCtr x="1910" y="13009"/>
                                    </p:animMotion>
                                  </p:childTnLst>
                                </p:cTn>
                              </p:par>
                              <p:par>
                                <p:cTn id="2201" presetID="42" presetClass="path" presetSubtype="0" accel="50000" decel="50000" fill="hold" grpId="1" nodeType="withEffect">
                                  <p:stCondLst>
                                    <p:cond delay="1000"/>
                                  </p:stCondLst>
                                  <p:childTnLst>
                                    <p:animMotion origin="layout" path="M 0.00069 -2.96296E-6 L 0.33055 -0.26412 " pathEditMode="relative" rAng="0" ptsTypes="AA">
                                      <p:cBhvr>
                                        <p:cTn id="2202" dur="1000" spd="-100000" fill="hold"/>
                                        <p:tgtEl>
                                          <p:spTgt spid="141"/>
                                        </p:tgtEl>
                                        <p:attrNameLst>
                                          <p:attrName>ppt_x</p:attrName>
                                          <p:attrName>ppt_y</p:attrName>
                                        </p:attrNameLst>
                                      </p:cBhvr>
                                      <p:rCtr x="16476" y="-13171"/>
                                    </p:animMotion>
                                  </p:childTnLst>
                                </p:cTn>
                              </p:par>
                            </p:childTnLst>
                          </p:cTn>
                        </p:par>
                      </p:childTnLst>
                    </p:cTn>
                  </p:par>
                  <p:par>
                    <p:cTn id="2203" fill="hold">
                      <p:stCondLst>
                        <p:cond delay="indefinite"/>
                      </p:stCondLst>
                      <p:childTnLst>
                        <p:par>
                          <p:cTn id="2204" fill="hold">
                            <p:stCondLst>
                              <p:cond delay="0"/>
                            </p:stCondLst>
                            <p:childTnLst>
                              <p:par>
                                <p:cTn id="2205" presetID="8" presetClass="emph" presetSubtype="0" fill="hold" grpId="1" nodeType="clickEffect">
                                  <p:stCondLst>
                                    <p:cond delay="0"/>
                                  </p:stCondLst>
                                  <p:childTnLst>
                                    <p:animRot by="-5400000">
                                      <p:cBhvr>
                                        <p:cTn id="2206" dur="1000" fill="hold"/>
                                        <p:tgtEl>
                                          <p:spTgt spid="65"/>
                                        </p:tgtEl>
                                        <p:attrNameLst>
                                          <p:attrName>r</p:attrName>
                                        </p:attrNameLst>
                                      </p:cBhvr>
                                    </p:animRot>
                                  </p:childTnLst>
                                </p:cTn>
                              </p:par>
                              <p:par>
                                <p:cTn id="2207" presetID="6" presetClass="emph" presetSubtype="0" fill="hold" grpId="2" nodeType="withEffect">
                                  <p:stCondLst>
                                    <p:cond delay="0"/>
                                  </p:stCondLst>
                                  <p:childTnLst>
                                    <p:animScale>
                                      <p:cBhvr>
                                        <p:cTn id="2208" dur="1000" fill="hold"/>
                                        <p:tgtEl>
                                          <p:spTgt spid="65"/>
                                        </p:tgtEl>
                                      </p:cBhvr>
                                      <p:by x="30000" y="30000"/>
                                    </p:animScale>
                                  </p:childTnLst>
                                </p:cTn>
                              </p:par>
                              <p:par>
                                <p:cTn id="2209" presetID="42" presetClass="path" presetSubtype="0" accel="50000" decel="50000" fill="hold" grpId="3" nodeType="withEffect">
                                  <p:stCondLst>
                                    <p:cond delay="0"/>
                                  </p:stCondLst>
                                  <p:childTnLst>
                                    <p:animMotion origin="layout" path="M 4.44444E-6 -2.59259E-6 L -0.09914 -0.05578 " pathEditMode="relative" rAng="0" ptsTypes="AA">
                                      <p:cBhvr>
                                        <p:cTn id="2210" dur="1000" fill="hold"/>
                                        <p:tgtEl>
                                          <p:spTgt spid="65"/>
                                        </p:tgtEl>
                                        <p:attrNameLst>
                                          <p:attrName>ppt_x</p:attrName>
                                          <p:attrName>ppt_y</p:attrName>
                                        </p:attrNameLst>
                                      </p:cBhvr>
                                      <p:rCtr x="-4965" y="-2801"/>
                                    </p:animMotion>
                                  </p:childTnLst>
                                </p:cTn>
                              </p:par>
                              <p:par>
                                <p:cTn id="2211" presetID="42" presetClass="path" presetSubtype="0" accel="50000" decel="50000" fill="hold" grpId="2" nodeType="withEffect">
                                  <p:stCondLst>
                                    <p:cond delay="0"/>
                                  </p:stCondLst>
                                  <p:childTnLst>
                                    <p:animMotion origin="layout" path="M 0 -2.96296E-6 L 0.23212 -0.31944 " pathEditMode="relative" rAng="0" ptsTypes="AA">
                                      <p:cBhvr>
                                        <p:cTn id="2212" dur="1000" fill="hold"/>
                                        <p:tgtEl>
                                          <p:spTgt spid="141"/>
                                        </p:tgtEl>
                                        <p:attrNameLst>
                                          <p:attrName>ppt_x</p:attrName>
                                          <p:attrName>ppt_y</p:attrName>
                                        </p:attrNameLst>
                                      </p:cBhvr>
                                      <p:rCtr x="11597" y="-15972"/>
                                    </p:animMotion>
                                  </p:childTnLst>
                                </p:cTn>
                              </p:par>
                              <p:par>
                                <p:cTn id="2213" presetID="42" presetClass="path" presetSubtype="0" accel="50000" decel="50000" fill="hold" nodeType="withEffect">
                                  <p:stCondLst>
                                    <p:cond delay="0"/>
                                  </p:stCondLst>
                                  <p:childTnLst>
                                    <p:animMotion origin="layout" path="M 1.66667E-6 2.96296E-6 L -0.06875 0.19722 " pathEditMode="relative" rAng="0" ptsTypes="AA">
                                      <p:cBhvr>
                                        <p:cTn id="2214" dur="1000" fill="hold"/>
                                        <p:tgtEl>
                                          <p:spTgt spid="147"/>
                                        </p:tgtEl>
                                        <p:attrNameLst>
                                          <p:attrName>ppt_x</p:attrName>
                                          <p:attrName>ppt_y</p:attrName>
                                        </p:attrNameLst>
                                      </p:cBhvr>
                                      <p:rCtr x="-3438" y="9861"/>
                                    </p:animMotion>
                                  </p:childTnLst>
                                </p:cTn>
                              </p:par>
                              <p:par>
                                <p:cTn id="2215" presetID="23" presetClass="exit" presetSubtype="32" fill="hold" grpId="3" nodeType="withEffect">
                                  <p:stCondLst>
                                    <p:cond delay="0"/>
                                  </p:stCondLst>
                                  <p:childTnLst>
                                    <p:anim calcmode="lin" valueType="num">
                                      <p:cBhvr>
                                        <p:cTn id="2216" dur="1000"/>
                                        <p:tgtEl>
                                          <p:spTgt spid="141"/>
                                        </p:tgtEl>
                                        <p:attrNameLst>
                                          <p:attrName>ppt_w</p:attrName>
                                        </p:attrNameLst>
                                      </p:cBhvr>
                                      <p:tavLst>
                                        <p:tav tm="0">
                                          <p:val>
                                            <p:strVal val="ppt_w"/>
                                          </p:val>
                                        </p:tav>
                                        <p:tav tm="100000">
                                          <p:val>
                                            <p:fltVal val="0"/>
                                          </p:val>
                                        </p:tav>
                                      </p:tavLst>
                                    </p:anim>
                                    <p:anim calcmode="lin" valueType="num">
                                      <p:cBhvr>
                                        <p:cTn id="2217" dur="1000"/>
                                        <p:tgtEl>
                                          <p:spTgt spid="141"/>
                                        </p:tgtEl>
                                        <p:attrNameLst>
                                          <p:attrName>ppt_h</p:attrName>
                                        </p:attrNameLst>
                                      </p:cBhvr>
                                      <p:tavLst>
                                        <p:tav tm="0">
                                          <p:val>
                                            <p:strVal val="ppt_h"/>
                                          </p:val>
                                        </p:tav>
                                        <p:tav tm="100000">
                                          <p:val>
                                            <p:fltVal val="0"/>
                                          </p:val>
                                        </p:tav>
                                      </p:tavLst>
                                    </p:anim>
                                    <p:set>
                                      <p:cBhvr>
                                        <p:cTn id="2218" dur="1" fill="hold">
                                          <p:stCondLst>
                                            <p:cond delay="999"/>
                                          </p:stCondLst>
                                        </p:cTn>
                                        <p:tgtEl>
                                          <p:spTgt spid="141"/>
                                        </p:tgtEl>
                                        <p:attrNameLst>
                                          <p:attrName>style.visibility</p:attrName>
                                        </p:attrNameLst>
                                      </p:cBhvr>
                                      <p:to>
                                        <p:strVal val="hidden"/>
                                      </p:to>
                                    </p:set>
                                  </p:childTnLst>
                                </p:cTn>
                              </p:par>
                              <p:par>
                                <p:cTn id="2219" presetID="23" presetClass="exit" presetSubtype="32" fill="hold" nodeType="withEffect">
                                  <p:stCondLst>
                                    <p:cond delay="0"/>
                                  </p:stCondLst>
                                  <p:childTnLst>
                                    <p:anim calcmode="lin" valueType="num">
                                      <p:cBhvr>
                                        <p:cTn id="2220" dur="1000"/>
                                        <p:tgtEl>
                                          <p:spTgt spid="147"/>
                                        </p:tgtEl>
                                        <p:attrNameLst>
                                          <p:attrName>ppt_w</p:attrName>
                                        </p:attrNameLst>
                                      </p:cBhvr>
                                      <p:tavLst>
                                        <p:tav tm="0">
                                          <p:val>
                                            <p:strVal val="ppt_w"/>
                                          </p:val>
                                        </p:tav>
                                        <p:tav tm="100000">
                                          <p:val>
                                            <p:fltVal val="0"/>
                                          </p:val>
                                        </p:tav>
                                      </p:tavLst>
                                    </p:anim>
                                    <p:anim calcmode="lin" valueType="num">
                                      <p:cBhvr>
                                        <p:cTn id="2221" dur="1000"/>
                                        <p:tgtEl>
                                          <p:spTgt spid="147"/>
                                        </p:tgtEl>
                                        <p:attrNameLst>
                                          <p:attrName>ppt_h</p:attrName>
                                        </p:attrNameLst>
                                      </p:cBhvr>
                                      <p:tavLst>
                                        <p:tav tm="0">
                                          <p:val>
                                            <p:strVal val="ppt_h"/>
                                          </p:val>
                                        </p:tav>
                                        <p:tav tm="100000">
                                          <p:val>
                                            <p:fltVal val="0"/>
                                          </p:val>
                                        </p:tav>
                                      </p:tavLst>
                                    </p:anim>
                                    <p:set>
                                      <p:cBhvr>
                                        <p:cTn id="2222" dur="1" fill="hold">
                                          <p:stCondLst>
                                            <p:cond delay="999"/>
                                          </p:stCondLst>
                                        </p:cTn>
                                        <p:tgtEl>
                                          <p:spTgt spid="147"/>
                                        </p:tgtEl>
                                        <p:attrNameLst>
                                          <p:attrName>style.visibility</p:attrName>
                                        </p:attrNameLst>
                                      </p:cBhvr>
                                      <p:to>
                                        <p:strVal val="hidden"/>
                                      </p:to>
                                    </p:set>
                                  </p:childTnLst>
                                </p:cTn>
                              </p:par>
                            </p:childTnLst>
                          </p:cTn>
                        </p:par>
                      </p:childTnLst>
                    </p:cTn>
                  </p:par>
                  <p:par>
                    <p:cTn id="2223" fill="hold">
                      <p:stCondLst>
                        <p:cond delay="indefinite"/>
                      </p:stCondLst>
                      <p:childTnLst>
                        <p:par>
                          <p:cTn id="2224" fill="hold">
                            <p:stCondLst>
                              <p:cond delay="0"/>
                            </p:stCondLst>
                            <p:childTnLst>
                              <p:par>
                                <p:cTn id="2225" presetID="8" presetClass="emph" presetSubtype="0" fill="hold" grpId="4" nodeType="clickEffect">
                                  <p:stCondLst>
                                    <p:cond delay="0"/>
                                  </p:stCondLst>
                                  <p:childTnLst>
                                    <p:animRot by="5400000">
                                      <p:cBhvr>
                                        <p:cTn id="2226" dur="2000" fill="hold"/>
                                        <p:tgtEl>
                                          <p:spTgt spid="6"/>
                                        </p:tgtEl>
                                        <p:attrNameLst>
                                          <p:attrName>r</p:attrName>
                                        </p:attrNameLst>
                                      </p:cBhvr>
                                    </p:animRot>
                                  </p:childTnLst>
                                </p:cTn>
                              </p:par>
                              <p:par>
                                <p:cTn id="2227" presetID="6" presetClass="emph" presetSubtype="0" fill="hold" grpId="5" nodeType="withEffect">
                                  <p:stCondLst>
                                    <p:cond delay="0"/>
                                  </p:stCondLst>
                                  <p:childTnLst>
                                    <p:animScale>
                                      <p:cBhvr>
                                        <p:cTn id="2228" dur="2000" fill="hold"/>
                                        <p:tgtEl>
                                          <p:spTgt spid="6"/>
                                        </p:tgtEl>
                                      </p:cBhvr>
                                      <p:by x="200000" y="200000"/>
                                    </p:animScale>
                                  </p:childTnLst>
                                </p:cTn>
                              </p:par>
                              <p:par>
                                <p:cTn id="2229" presetID="42" presetClass="path" presetSubtype="0" accel="50000" decel="50000" fill="hold" grpId="6" nodeType="withEffect">
                                  <p:stCondLst>
                                    <p:cond delay="0"/>
                                  </p:stCondLst>
                                  <p:childTnLst>
                                    <p:animMotion origin="layout" path="M 0.19375 0.18472 L -0.27153 0.13888 " pathEditMode="relative" rAng="0" ptsTypes="AA">
                                      <p:cBhvr>
                                        <p:cTn id="2230" dur="2000" fill="hold"/>
                                        <p:tgtEl>
                                          <p:spTgt spid="6"/>
                                        </p:tgtEl>
                                        <p:attrNameLst>
                                          <p:attrName>ppt_x</p:attrName>
                                          <p:attrName>ppt_y</p:attrName>
                                        </p:attrNameLst>
                                      </p:cBhvr>
                                      <p:rCtr x="-23264" y="-2292"/>
                                    </p:animMotion>
                                  </p:childTnLst>
                                </p:cTn>
                              </p:par>
                            </p:childTnLst>
                          </p:cTn>
                        </p:par>
                        <p:par>
                          <p:cTn id="2231" fill="hold">
                            <p:stCondLst>
                              <p:cond delay="2000"/>
                            </p:stCondLst>
                            <p:childTnLst>
                              <p:par>
                                <p:cTn id="2232" presetID="42" presetClass="entr" presetSubtype="0" fill="hold" nodeType="afterEffect">
                                  <p:stCondLst>
                                    <p:cond delay="0"/>
                                  </p:stCondLst>
                                  <p:childTnLst>
                                    <p:set>
                                      <p:cBhvr>
                                        <p:cTn id="2233" dur="1" fill="hold">
                                          <p:stCondLst>
                                            <p:cond delay="0"/>
                                          </p:stCondLst>
                                        </p:cTn>
                                        <p:tgtEl>
                                          <p:spTgt spid="149"/>
                                        </p:tgtEl>
                                        <p:attrNameLst>
                                          <p:attrName>style.visibility</p:attrName>
                                        </p:attrNameLst>
                                      </p:cBhvr>
                                      <p:to>
                                        <p:strVal val="visible"/>
                                      </p:to>
                                    </p:set>
                                    <p:animEffect transition="in" filter="fade">
                                      <p:cBhvr>
                                        <p:cTn id="2234" dur="1000"/>
                                        <p:tgtEl>
                                          <p:spTgt spid="149"/>
                                        </p:tgtEl>
                                      </p:cBhvr>
                                    </p:animEffect>
                                    <p:anim calcmode="lin" valueType="num">
                                      <p:cBhvr>
                                        <p:cTn id="2235" dur="1000" fill="hold"/>
                                        <p:tgtEl>
                                          <p:spTgt spid="149"/>
                                        </p:tgtEl>
                                        <p:attrNameLst>
                                          <p:attrName>ppt_x</p:attrName>
                                        </p:attrNameLst>
                                      </p:cBhvr>
                                      <p:tavLst>
                                        <p:tav tm="0">
                                          <p:val>
                                            <p:strVal val="#ppt_x"/>
                                          </p:val>
                                        </p:tav>
                                        <p:tav tm="100000">
                                          <p:val>
                                            <p:strVal val="#ppt_x"/>
                                          </p:val>
                                        </p:tav>
                                      </p:tavLst>
                                    </p:anim>
                                    <p:anim calcmode="lin" valueType="num">
                                      <p:cBhvr>
                                        <p:cTn id="2236" dur="1000" fill="hold"/>
                                        <p:tgtEl>
                                          <p:spTgt spid="149"/>
                                        </p:tgtEl>
                                        <p:attrNameLst>
                                          <p:attrName>ppt_y</p:attrName>
                                        </p:attrNameLst>
                                      </p:cBhvr>
                                      <p:tavLst>
                                        <p:tav tm="0">
                                          <p:val>
                                            <p:strVal val="#ppt_y+.1"/>
                                          </p:val>
                                        </p:tav>
                                        <p:tav tm="100000">
                                          <p:val>
                                            <p:strVal val="#ppt_y"/>
                                          </p:val>
                                        </p:tav>
                                      </p:tavLst>
                                    </p:anim>
                                  </p:childTnLst>
                                </p:cTn>
                              </p:par>
                            </p:childTnLst>
                          </p:cTn>
                        </p:par>
                        <p:par>
                          <p:cTn id="2237" fill="hold">
                            <p:stCondLst>
                              <p:cond delay="3000"/>
                            </p:stCondLst>
                            <p:childTnLst>
                              <p:par>
                                <p:cTn id="2238" presetID="12" presetClass="entr" presetSubtype="8" fill="hold" nodeType="afterEffect">
                                  <p:stCondLst>
                                    <p:cond delay="0"/>
                                  </p:stCondLst>
                                  <p:childTnLst>
                                    <p:set>
                                      <p:cBhvr>
                                        <p:cTn id="2239" dur="1" fill="hold">
                                          <p:stCondLst>
                                            <p:cond delay="0"/>
                                          </p:stCondLst>
                                        </p:cTn>
                                        <p:tgtEl>
                                          <p:spTgt spid="3">
                                            <p:txEl>
                                              <p:pRg st="0" end="0"/>
                                            </p:txEl>
                                          </p:spTgt>
                                        </p:tgtEl>
                                        <p:attrNameLst>
                                          <p:attrName>style.visibility</p:attrName>
                                        </p:attrNameLst>
                                      </p:cBhvr>
                                      <p:to>
                                        <p:strVal val="visible"/>
                                      </p:to>
                                    </p:set>
                                    <p:anim calcmode="lin" valueType="num">
                                      <p:cBhvr additive="base">
                                        <p:cTn id="2240"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2241" dur="500"/>
                                        <p:tgtEl>
                                          <p:spTgt spid="3">
                                            <p:txEl>
                                              <p:pRg st="0" end="0"/>
                                            </p:txEl>
                                          </p:spTgt>
                                        </p:tgtEl>
                                      </p:cBhvr>
                                    </p:animEffect>
                                  </p:childTnLst>
                                </p:cTn>
                              </p:par>
                            </p:childTnLst>
                          </p:cTn>
                        </p:par>
                      </p:childTnLst>
                    </p:cTn>
                  </p:par>
                  <p:par>
                    <p:cTn id="2242" fill="hold">
                      <p:stCondLst>
                        <p:cond delay="indefinite"/>
                      </p:stCondLst>
                      <p:childTnLst>
                        <p:par>
                          <p:cTn id="2243" fill="hold">
                            <p:stCondLst>
                              <p:cond delay="0"/>
                            </p:stCondLst>
                            <p:childTnLst>
                              <p:par>
                                <p:cTn id="2244" presetID="23" presetClass="entr" presetSubtype="16" fill="hold" grpId="0" nodeType="clickEffect">
                                  <p:stCondLst>
                                    <p:cond delay="0"/>
                                  </p:stCondLst>
                                  <p:childTnLst>
                                    <p:set>
                                      <p:cBhvr>
                                        <p:cTn id="2245" dur="1" fill="hold">
                                          <p:stCondLst>
                                            <p:cond delay="0"/>
                                          </p:stCondLst>
                                        </p:cTn>
                                        <p:tgtEl>
                                          <p:spTgt spid="223"/>
                                        </p:tgtEl>
                                        <p:attrNameLst>
                                          <p:attrName>style.visibility</p:attrName>
                                        </p:attrNameLst>
                                      </p:cBhvr>
                                      <p:to>
                                        <p:strVal val="visible"/>
                                      </p:to>
                                    </p:set>
                                    <p:anim calcmode="lin" valueType="num">
                                      <p:cBhvr>
                                        <p:cTn id="2246" dur="500" fill="hold"/>
                                        <p:tgtEl>
                                          <p:spTgt spid="223"/>
                                        </p:tgtEl>
                                        <p:attrNameLst>
                                          <p:attrName>ppt_w</p:attrName>
                                        </p:attrNameLst>
                                      </p:cBhvr>
                                      <p:tavLst>
                                        <p:tav tm="0">
                                          <p:val>
                                            <p:fltVal val="0"/>
                                          </p:val>
                                        </p:tav>
                                        <p:tav tm="100000">
                                          <p:val>
                                            <p:strVal val="#ppt_w"/>
                                          </p:val>
                                        </p:tav>
                                      </p:tavLst>
                                    </p:anim>
                                    <p:anim calcmode="lin" valueType="num">
                                      <p:cBhvr>
                                        <p:cTn id="2247" dur="500" fill="hold"/>
                                        <p:tgtEl>
                                          <p:spTgt spid="223"/>
                                        </p:tgtEl>
                                        <p:attrNameLst>
                                          <p:attrName>ppt_h</p:attrName>
                                        </p:attrNameLst>
                                      </p:cBhvr>
                                      <p:tavLst>
                                        <p:tav tm="0">
                                          <p:val>
                                            <p:fltVal val="0"/>
                                          </p:val>
                                        </p:tav>
                                        <p:tav tm="100000">
                                          <p:val>
                                            <p:strVal val="#ppt_h"/>
                                          </p:val>
                                        </p:tav>
                                      </p:tavLst>
                                    </p:anim>
                                  </p:childTnLst>
                                </p:cTn>
                              </p:par>
                              <p:par>
                                <p:cTn id="2248" presetID="8" presetClass="emph" presetSubtype="0" repeatCount="indefinite" fill="hold" grpId="2" nodeType="withEffect">
                                  <p:stCondLst>
                                    <p:cond delay="0"/>
                                  </p:stCondLst>
                                  <p:childTnLst>
                                    <p:animRot by="21600000">
                                      <p:cBhvr>
                                        <p:cTn id="2249" dur="2000" fill="hold"/>
                                        <p:tgtEl>
                                          <p:spTgt spid="223"/>
                                        </p:tgtEl>
                                        <p:attrNameLst>
                                          <p:attrName>r</p:attrName>
                                        </p:attrNameLst>
                                      </p:cBhvr>
                                    </p:animRot>
                                  </p:childTnLst>
                                </p:cTn>
                              </p:par>
                            </p:childTnLst>
                          </p:cTn>
                        </p:par>
                      </p:childTnLst>
                    </p:cTn>
                  </p:par>
                  <p:par>
                    <p:cTn id="2250" fill="hold">
                      <p:stCondLst>
                        <p:cond delay="indefinite"/>
                      </p:stCondLst>
                      <p:childTnLst>
                        <p:par>
                          <p:cTn id="2251" fill="hold">
                            <p:stCondLst>
                              <p:cond delay="0"/>
                            </p:stCondLst>
                            <p:childTnLst>
                              <p:par>
                                <p:cTn id="2252" presetID="23" presetClass="entr" presetSubtype="16" fill="hold" nodeType="clickEffect">
                                  <p:stCondLst>
                                    <p:cond delay="0"/>
                                  </p:stCondLst>
                                  <p:childTnLst>
                                    <p:set>
                                      <p:cBhvr>
                                        <p:cTn id="2253" dur="1" fill="hold">
                                          <p:stCondLst>
                                            <p:cond delay="0"/>
                                          </p:stCondLst>
                                        </p:cTn>
                                        <p:tgtEl>
                                          <p:spTgt spid="211"/>
                                        </p:tgtEl>
                                        <p:attrNameLst>
                                          <p:attrName>style.visibility</p:attrName>
                                        </p:attrNameLst>
                                      </p:cBhvr>
                                      <p:to>
                                        <p:strVal val="visible"/>
                                      </p:to>
                                    </p:set>
                                    <p:anim calcmode="lin" valueType="num">
                                      <p:cBhvr>
                                        <p:cTn id="2254" dur="1000" fill="hold"/>
                                        <p:tgtEl>
                                          <p:spTgt spid="211"/>
                                        </p:tgtEl>
                                        <p:attrNameLst>
                                          <p:attrName>ppt_w</p:attrName>
                                        </p:attrNameLst>
                                      </p:cBhvr>
                                      <p:tavLst>
                                        <p:tav tm="0">
                                          <p:val>
                                            <p:fltVal val="0"/>
                                          </p:val>
                                        </p:tav>
                                        <p:tav tm="100000">
                                          <p:val>
                                            <p:strVal val="#ppt_w"/>
                                          </p:val>
                                        </p:tav>
                                      </p:tavLst>
                                    </p:anim>
                                    <p:anim calcmode="lin" valueType="num">
                                      <p:cBhvr>
                                        <p:cTn id="2255" dur="1000" fill="hold"/>
                                        <p:tgtEl>
                                          <p:spTgt spid="211"/>
                                        </p:tgtEl>
                                        <p:attrNameLst>
                                          <p:attrName>ppt_h</p:attrName>
                                        </p:attrNameLst>
                                      </p:cBhvr>
                                      <p:tavLst>
                                        <p:tav tm="0">
                                          <p:val>
                                            <p:fltVal val="0"/>
                                          </p:val>
                                        </p:tav>
                                        <p:tav tm="100000">
                                          <p:val>
                                            <p:strVal val="#ppt_h"/>
                                          </p:val>
                                        </p:tav>
                                      </p:tavLst>
                                    </p:anim>
                                  </p:childTnLst>
                                </p:cTn>
                              </p:par>
                              <p:par>
                                <p:cTn id="2256" presetID="42" presetClass="path" presetSubtype="0" accel="50000" decel="50000" fill="hold" nodeType="withEffect">
                                  <p:stCondLst>
                                    <p:cond delay="0"/>
                                  </p:stCondLst>
                                  <p:childTnLst>
                                    <p:animMotion origin="layout" path="M -8.33333E-7 4.81481E-6 L 0.26181 0.2574 " pathEditMode="relative" rAng="0" ptsTypes="AA">
                                      <p:cBhvr>
                                        <p:cTn id="2257" dur="1000" spd="-100000" fill="hold"/>
                                        <p:tgtEl>
                                          <p:spTgt spid="211"/>
                                        </p:tgtEl>
                                        <p:attrNameLst>
                                          <p:attrName>ppt_x</p:attrName>
                                          <p:attrName>ppt_y</p:attrName>
                                        </p:attrNameLst>
                                      </p:cBhvr>
                                      <p:rCtr x="13090" y="12870"/>
                                    </p:animMotion>
                                  </p:childTnLst>
                                </p:cTn>
                              </p:par>
                            </p:childTnLst>
                          </p:cTn>
                        </p:par>
                      </p:childTnLst>
                    </p:cTn>
                  </p:par>
                  <p:par>
                    <p:cTn id="2258" fill="hold">
                      <p:stCondLst>
                        <p:cond delay="indefinite"/>
                      </p:stCondLst>
                      <p:childTnLst>
                        <p:par>
                          <p:cTn id="2259" fill="hold">
                            <p:stCondLst>
                              <p:cond delay="0"/>
                            </p:stCondLst>
                            <p:childTnLst>
                              <p:par>
                                <p:cTn id="2260" presetID="23" presetClass="exit" presetSubtype="32" fill="hold" nodeType="clickEffect">
                                  <p:stCondLst>
                                    <p:cond delay="0"/>
                                  </p:stCondLst>
                                  <p:childTnLst>
                                    <p:anim calcmode="lin" valueType="num">
                                      <p:cBhvr>
                                        <p:cTn id="2261" dur="1000"/>
                                        <p:tgtEl>
                                          <p:spTgt spid="211"/>
                                        </p:tgtEl>
                                        <p:attrNameLst>
                                          <p:attrName>ppt_w</p:attrName>
                                        </p:attrNameLst>
                                      </p:cBhvr>
                                      <p:tavLst>
                                        <p:tav tm="0">
                                          <p:val>
                                            <p:strVal val="ppt_w"/>
                                          </p:val>
                                        </p:tav>
                                        <p:tav tm="100000">
                                          <p:val>
                                            <p:fltVal val="0"/>
                                          </p:val>
                                        </p:tav>
                                      </p:tavLst>
                                    </p:anim>
                                    <p:anim calcmode="lin" valueType="num">
                                      <p:cBhvr>
                                        <p:cTn id="2262" dur="1000"/>
                                        <p:tgtEl>
                                          <p:spTgt spid="211"/>
                                        </p:tgtEl>
                                        <p:attrNameLst>
                                          <p:attrName>ppt_h</p:attrName>
                                        </p:attrNameLst>
                                      </p:cBhvr>
                                      <p:tavLst>
                                        <p:tav tm="0">
                                          <p:val>
                                            <p:strVal val="ppt_h"/>
                                          </p:val>
                                        </p:tav>
                                        <p:tav tm="100000">
                                          <p:val>
                                            <p:fltVal val="0"/>
                                          </p:val>
                                        </p:tav>
                                      </p:tavLst>
                                    </p:anim>
                                    <p:set>
                                      <p:cBhvr>
                                        <p:cTn id="2263" dur="1" fill="hold">
                                          <p:stCondLst>
                                            <p:cond delay="999"/>
                                          </p:stCondLst>
                                        </p:cTn>
                                        <p:tgtEl>
                                          <p:spTgt spid="211"/>
                                        </p:tgtEl>
                                        <p:attrNameLst>
                                          <p:attrName>style.visibility</p:attrName>
                                        </p:attrNameLst>
                                      </p:cBhvr>
                                      <p:to>
                                        <p:strVal val="hidden"/>
                                      </p:to>
                                    </p:set>
                                  </p:childTnLst>
                                </p:cTn>
                              </p:par>
                              <p:par>
                                <p:cTn id="2264" presetID="42" presetClass="path" presetSubtype="0" accel="50000" decel="50000" fill="hold" nodeType="withEffect">
                                  <p:stCondLst>
                                    <p:cond delay="0"/>
                                  </p:stCondLst>
                                  <p:childTnLst>
                                    <p:animMotion origin="layout" path="M -8.33333E-7 4.81481E-6 L 0.26181 0.2574 " pathEditMode="relative" rAng="0" ptsTypes="AA">
                                      <p:cBhvr>
                                        <p:cTn id="2265" dur="1000" fill="hold"/>
                                        <p:tgtEl>
                                          <p:spTgt spid="211"/>
                                        </p:tgtEl>
                                        <p:attrNameLst>
                                          <p:attrName>ppt_x</p:attrName>
                                          <p:attrName>ppt_y</p:attrName>
                                        </p:attrNameLst>
                                      </p:cBhvr>
                                      <p:rCtr x="13090" y="12870"/>
                                    </p:animMotion>
                                  </p:childTnLst>
                                </p:cTn>
                              </p:par>
                              <p:par>
                                <p:cTn id="2266" presetID="0" presetClass="path" presetSubtype="0" accel="50000" decel="50000" fill="hold" grpId="10" nodeType="withEffect">
                                  <p:stCondLst>
                                    <p:cond delay="300"/>
                                  </p:stCondLst>
                                  <p:childTnLst>
                                    <p:animMotion origin="layout" path="M -0.27153 0.13888 C -0.24653 0.13449 -0.15451 0.12199 -0.11823 0.11273 C -0.08177 0.10324 -0.07535 0.10648 -0.0533 0.07986 C -0.03194 0.04791 -0.03107 -0.04491 -0.02951 -0.07963 " pathEditMode="relative" rAng="0" ptsTypes="AAAA">
                                      <p:cBhvr>
                                        <p:cTn id="2267" dur="2000" fill="hold"/>
                                        <p:tgtEl>
                                          <p:spTgt spid="6"/>
                                        </p:tgtEl>
                                        <p:attrNameLst>
                                          <p:attrName>ppt_x</p:attrName>
                                          <p:attrName>ppt_y</p:attrName>
                                        </p:attrNameLst>
                                      </p:cBhvr>
                                      <p:rCtr x="12101" y="-10926"/>
                                    </p:animMotion>
                                  </p:childTnLst>
                                </p:cTn>
                              </p:par>
                              <p:par>
                                <p:cTn id="2268" presetID="8" presetClass="emph" presetSubtype="0" fill="hold" grpId="8" nodeType="withEffect">
                                  <p:stCondLst>
                                    <p:cond delay="300"/>
                                  </p:stCondLst>
                                  <p:childTnLst>
                                    <p:animRot by="-5400000">
                                      <p:cBhvr>
                                        <p:cTn id="2269" dur="2000" fill="hold"/>
                                        <p:tgtEl>
                                          <p:spTgt spid="6"/>
                                        </p:tgtEl>
                                        <p:attrNameLst>
                                          <p:attrName>r</p:attrName>
                                        </p:attrNameLst>
                                      </p:cBhvr>
                                    </p:animRot>
                                  </p:childTnLst>
                                </p:cTn>
                              </p:par>
                              <p:par>
                                <p:cTn id="2270" presetID="6" presetClass="emph" presetSubtype="0" fill="hold" grpId="9" nodeType="withEffect">
                                  <p:stCondLst>
                                    <p:cond delay="300"/>
                                  </p:stCondLst>
                                  <p:childTnLst>
                                    <p:animScale>
                                      <p:cBhvr>
                                        <p:cTn id="2271" dur="2000" fill="hold"/>
                                        <p:tgtEl>
                                          <p:spTgt spid="6"/>
                                        </p:tgtEl>
                                      </p:cBhvr>
                                      <p:by x="50000" y="50000"/>
                                    </p:animScale>
                                  </p:childTnLst>
                                </p:cTn>
                              </p:par>
                              <p:par>
                                <p:cTn id="2272" presetID="50" presetClass="exit" presetSubtype="0" accel="100000" fill="hold" grpId="0" nodeType="withEffect">
                                  <p:stCondLst>
                                    <p:cond delay="1000"/>
                                  </p:stCondLst>
                                  <p:childTnLst>
                                    <p:anim calcmode="lin" valueType="num">
                                      <p:cBhvr>
                                        <p:cTn id="2273"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2274"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2275" dur="1000"/>
                                        <p:tgtEl>
                                          <p:spTgt spid="3">
                                            <p:txEl>
                                              <p:pRg st="0" end="0"/>
                                            </p:txEl>
                                          </p:spTgt>
                                        </p:tgtEl>
                                      </p:cBhvr>
                                    </p:animEffect>
                                    <p:set>
                                      <p:cBhvr>
                                        <p:cTn id="2276" dur="1" fill="hold">
                                          <p:stCondLst>
                                            <p:cond delay="999"/>
                                          </p:stCondLst>
                                        </p:cTn>
                                        <p:tgtEl>
                                          <p:spTgt spid="3">
                                            <p:txEl>
                                              <p:pRg st="0" end="0"/>
                                            </p:txEl>
                                          </p:spTgt>
                                        </p:tgtEl>
                                        <p:attrNameLst>
                                          <p:attrName>style.visibility</p:attrName>
                                        </p:attrNameLst>
                                      </p:cBhvr>
                                      <p:to>
                                        <p:strVal val="hidden"/>
                                      </p:to>
                                    </p:set>
                                  </p:childTnLst>
                                </p:cTn>
                              </p:par>
                              <p:par>
                                <p:cTn id="2277" presetID="0" presetClass="exit" presetSubtype="0" fill="hold" nodeType="withEffect">
                                  <p:stCondLst>
                                    <p:cond delay="1000"/>
                                  </p:stCondLst>
                                  <p:childTnLst>
                                    <p:set>
                                      <p:cBhvr>
                                        <p:cTn id="2278" dur="1" fill="hold">
                                          <p:stCondLst>
                                            <p:cond delay="999"/>
                                          </p:stCondLst>
                                        </p:cTn>
                                        <p:tgtEl>
                                          <p:spTgt spid="149"/>
                                        </p:tgtEl>
                                        <p:attrNameLst>
                                          <p:attrName>style.visibility</p:attrName>
                                        </p:attrNameLst>
                                      </p:cBhvr>
                                      <p:to>
                                        <p:strVal val="hidden"/>
                                      </p:to>
                                    </p:set>
                                    <p:animEffect transition="out" filter="dissolve">
                                      <p:cBhvr>
                                        <p:cTn id="2279" dur="1000">
                                          <p:stCondLst>
                                            <p:cond delay="0"/>
                                          </p:stCondLst>
                                        </p:cTn>
                                        <p:tgtEl>
                                          <p:spTgt spid="149"/>
                                        </p:tgtEl>
                                      </p:cBhvr>
                                    </p:animEffect>
                                    <p:anim to="" calcmode="lin" valueType="num">
                                      <p:cBhvr>
                                        <p:cTn id="2280" dur="1000" fill="hold">
                                          <p:stCondLst>
                                            <p:cond delay="0"/>
                                          </p:stCondLst>
                                        </p:cTn>
                                        <p:tgtEl>
                                          <p:spTgt spid="149"/>
                                        </p:tgtEl>
                                        <p:attrNameLst>
                                          <p:attrName>ppt_w</p:attrName>
                                        </p:attrNameLst>
                                      </p:cBhvr>
                                      <p:tavLst>
                                        <p:tav tm="0">
                                          <p:val>
                                            <p:strVal val="#ppt_w"/>
                                          </p:val>
                                        </p:tav>
                                        <p:tav tm="100000">
                                          <p:val>
                                            <p:strVal val="#ppt_w*4"/>
                                          </p:val>
                                        </p:tav>
                                      </p:tavLst>
                                    </p:anim>
                                    <p:anim to="" calcmode="lin" valueType="num">
                                      <p:cBhvr>
                                        <p:cTn id="2281" dur="1000" fill="hold">
                                          <p:stCondLst>
                                            <p:cond delay="0"/>
                                          </p:stCondLst>
                                        </p:cTn>
                                        <p:tgtEl>
                                          <p:spTgt spid="149"/>
                                        </p:tgtEl>
                                        <p:attrNameLst>
                                          <p:attrName>ppt_h</p:attrName>
                                        </p:attrNameLst>
                                      </p:cBhvr>
                                      <p:tavLst>
                                        <p:tav tm="0">
                                          <p:val>
                                            <p:strVal val="#ppt_h"/>
                                          </p:val>
                                        </p:tav>
                                        <p:tav tm="100000">
                                          <p:val>
                                            <p:strVal val="#ppt_h*4"/>
                                          </p:val>
                                        </p:tav>
                                      </p:tavLst>
                                    </p:anim>
                                  </p:childTnLst>
                                </p:cTn>
                              </p:par>
                              <p:par>
                                <p:cTn id="2282" presetID="42" presetClass="path" presetSubtype="0" accel="50000" decel="50000" fill="hold" nodeType="withEffect">
                                  <p:stCondLst>
                                    <p:cond delay="1000"/>
                                  </p:stCondLst>
                                  <p:childTnLst>
                                    <p:animMotion origin="layout" path="M 8.33333E-7 -7.40741E-7 L 0.00052 -0.34005 " pathEditMode="relative" rAng="0" ptsTypes="AA">
                                      <p:cBhvr>
                                        <p:cTn id="2283" dur="1000" fill="hold"/>
                                        <p:tgtEl>
                                          <p:spTgt spid="149"/>
                                        </p:tgtEl>
                                        <p:attrNameLst>
                                          <p:attrName>ppt_x</p:attrName>
                                          <p:attrName>ppt_y</p:attrName>
                                        </p:attrNameLst>
                                      </p:cBhvr>
                                      <p:rCtr x="17" y="-17014"/>
                                    </p:animMotion>
                                  </p:childTnLst>
                                </p:cTn>
                              </p:par>
                            </p:childTnLst>
                          </p:cTn>
                        </p:par>
                        <p:par>
                          <p:cTn id="2284" fill="hold">
                            <p:stCondLst>
                              <p:cond delay="2300"/>
                            </p:stCondLst>
                            <p:childTnLst>
                              <p:par>
                                <p:cTn id="2285" presetID="0" presetClass="exit" presetSubtype="0" fill="hold" grpId="1" nodeType="afterEffect">
                                  <p:stCondLst>
                                    <p:cond delay="0"/>
                                  </p:stCondLst>
                                  <p:childTnLst>
                                    <p:set>
                                      <p:cBhvr>
                                        <p:cTn id="2286" dur="1" fill="hold">
                                          <p:stCondLst>
                                            <p:cond delay="999"/>
                                          </p:stCondLst>
                                        </p:cTn>
                                        <p:tgtEl>
                                          <p:spTgt spid="223"/>
                                        </p:tgtEl>
                                        <p:attrNameLst>
                                          <p:attrName>style.visibility</p:attrName>
                                        </p:attrNameLst>
                                      </p:cBhvr>
                                      <p:to>
                                        <p:strVal val="hidden"/>
                                      </p:to>
                                    </p:set>
                                    <p:animEffect transition="out" filter="dissolve">
                                      <p:cBhvr>
                                        <p:cTn id="2287" dur="1000">
                                          <p:stCondLst>
                                            <p:cond delay="0"/>
                                          </p:stCondLst>
                                        </p:cTn>
                                        <p:tgtEl>
                                          <p:spTgt spid="223"/>
                                        </p:tgtEl>
                                      </p:cBhvr>
                                    </p:animEffect>
                                    <p:anim to="" calcmode="lin" valueType="num">
                                      <p:cBhvr>
                                        <p:cTn id="2288" dur="1000" fill="hold">
                                          <p:stCondLst>
                                            <p:cond delay="0"/>
                                          </p:stCondLst>
                                        </p:cTn>
                                        <p:tgtEl>
                                          <p:spTgt spid="223"/>
                                        </p:tgtEl>
                                        <p:attrNameLst>
                                          <p:attrName>ppt_w</p:attrName>
                                        </p:attrNameLst>
                                      </p:cBhvr>
                                      <p:tavLst>
                                        <p:tav tm="0">
                                          <p:val>
                                            <p:strVal val="#ppt_w"/>
                                          </p:val>
                                        </p:tav>
                                        <p:tav tm="100000">
                                          <p:val>
                                            <p:strVal val="#ppt_w*4"/>
                                          </p:val>
                                        </p:tav>
                                      </p:tavLst>
                                    </p:anim>
                                    <p:anim to="" calcmode="lin" valueType="num">
                                      <p:cBhvr>
                                        <p:cTn id="2289" dur="1000" fill="hold">
                                          <p:stCondLst>
                                            <p:cond delay="0"/>
                                          </p:stCondLst>
                                        </p:cTn>
                                        <p:tgtEl>
                                          <p:spTgt spid="223"/>
                                        </p:tgtEl>
                                        <p:attrNameLst>
                                          <p:attrName>ppt_h</p:attrName>
                                        </p:attrNameLst>
                                      </p:cBhvr>
                                      <p:tavLst>
                                        <p:tav tm="0">
                                          <p:val>
                                            <p:strVal val="#ppt_h"/>
                                          </p:val>
                                        </p:tav>
                                        <p:tav tm="100000">
                                          <p:val>
                                            <p:strVal val="#ppt_h*4"/>
                                          </p:val>
                                        </p:tav>
                                      </p:tavLst>
                                    </p:anim>
                                  </p:childTnLst>
                                </p:cTn>
                              </p:par>
                            </p:childTnLst>
                          </p:cTn>
                        </p:par>
                        <p:par>
                          <p:cTn id="2290" fill="hold">
                            <p:stCondLst>
                              <p:cond delay="3550"/>
                            </p:stCondLst>
                            <p:childTnLst>
                              <p:par>
                                <p:cTn id="2291" presetID="12" presetClass="entr" presetSubtype="8" fill="hold" grpId="0" nodeType="afterEffect">
                                  <p:stCondLst>
                                    <p:cond delay="0"/>
                                  </p:stCondLst>
                                  <p:childTnLst>
                                    <p:set>
                                      <p:cBhvr>
                                        <p:cTn id="2292" dur="1" fill="hold">
                                          <p:stCondLst>
                                            <p:cond delay="0"/>
                                          </p:stCondLst>
                                        </p:cTn>
                                        <p:tgtEl>
                                          <p:spTgt spid="143"/>
                                        </p:tgtEl>
                                        <p:attrNameLst>
                                          <p:attrName>style.visibility</p:attrName>
                                        </p:attrNameLst>
                                      </p:cBhvr>
                                      <p:to>
                                        <p:strVal val="visible"/>
                                      </p:to>
                                    </p:set>
                                    <p:anim calcmode="lin" valueType="num">
                                      <p:cBhvr additive="base">
                                        <p:cTn id="2293" dur="500"/>
                                        <p:tgtEl>
                                          <p:spTgt spid="143"/>
                                        </p:tgtEl>
                                        <p:attrNameLst>
                                          <p:attrName>ppt_x</p:attrName>
                                        </p:attrNameLst>
                                      </p:cBhvr>
                                      <p:tavLst>
                                        <p:tav tm="0">
                                          <p:val>
                                            <p:strVal val="#ppt_x-#ppt_w*1.125000"/>
                                          </p:val>
                                        </p:tav>
                                        <p:tav tm="100000">
                                          <p:val>
                                            <p:strVal val="#ppt_x"/>
                                          </p:val>
                                        </p:tav>
                                      </p:tavLst>
                                    </p:anim>
                                    <p:animEffect transition="in" filter="wipe(right)">
                                      <p:cBhvr>
                                        <p:cTn id="2294" dur="500"/>
                                        <p:tgtEl>
                                          <p:spTgt spid="143"/>
                                        </p:tgtEl>
                                      </p:cBhvr>
                                    </p:animEffect>
                                  </p:childTnLst>
                                </p:cTn>
                              </p:par>
                              <p:par>
                                <p:cTn id="2295" presetID="23" presetClass="entr" presetSubtype="16" fill="hold" grpId="0" nodeType="withEffect">
                                  <p:stCondLst>
                                    <p:cond delay="500"/>
                                  </p:stCondLst>
                                  <p:childTnLst>
                                    <p:set>
                                      <p:cBhvr>
                                        <p:cTn id="2296" dur="1" fill="hold">
                                          <p:stCondLst>
                                            <p:cond delay="0"/>
                                          </p:stCondLst>
                                        </p:cTn>
                                        <p:tgtEl>
                                          <p:spTgt spid="213"/>
                                        </p:tgtEl>
                                        <p:attrNameLst>
                                          <p:attrName>style.visibility</p:attrName>
                                        </p:attrNameLst>
                                      </p:cBhvr>
                                      <p:to>
                                        <p:strVal val="visible"/>
                                      </p:to>
                                    </p:set>
                                    <p:anim calcmode="lin" valueType="num">
                                      <p:cBhvr>
                                        <p:cTn id="2297" dur="1000" fill="hold"/>
                                        <p:tgtEl>
                                          <p:spTgt spid="213"/>
                                        </p:tgtEl>
                                        <p:attrNameLst>
                                          <p:attrName>ppt_w</p:attrName>
                                        </p:attrNameLst>
                                      </p:cBhvr>
                                      <p:tavLst>
                                        <p:tav tm="0">
                                          <p:val>
                                            <p:fltVal val="0"/>
                                          </p:val>
                                        </p:tav>
                                        <p:tav tm="100000">
                                          <p:val>
                                            <p:strVal val="#ppt_w"/>
                                          </p:val>
                                        </p:tav>
                                      </p:tavLst>
                                    </p:anim>
                                    <p:anim calcmode="lin" valueType="num">
                                      <p:cBhvr>
                                        <p:cTn id="2298" dur="1000" fill="hold"/>
                                        <p:tgtEl>
                                          <p:spTgt spid="213"/>
                                        </p:tgtEl>
                                        <p:attrNameLst>
                                          <p:attrName>ppt_h</p:attrName>
                                        </p:attrNameLst>
                                      </p:cBhvr>
                                      <p:tavLst>
                                        <p:tav tm="0">
                                          <p:val>
                                            <p:fltVal val="0"/>
                                          </p:val>
                                        </p:tav>
                                        <p:tav tm="100000">
                                          <p:val>
                                            <p:strVal val="#ppt_h"/>
                                          </p:val>
                                        </p:tav>
                                      </p:tavLst>
                                    </p:anim>
                                  </p:childTnLst>
                                </p:cTn>
                              </p:par>
                              <p:par>
                                <p:cTn id="2299" presetID="23" presetClass="entr" presetSubtype="16" fill="hold" nodeType="withEffect">
                                  <p:stCondLst>
                                    <p:cond delay="500"/>
                                  </p:stCondLst>
                                  <p:childTnLst>
                                    <p:set>
                                      <p:cBhvr>
                                        <p:cTn id="2300" dur="1" fill="hold">
                                          <p:stCondLst>
                                            <p:cond delay="0"/>
                                          </p:stCondLst>
                                        </p:cTn>
                                        <p:tgtEl>
                                          <p:spTgt spid="225"/>
                                        </p:tgtEl>
                                        <p:attrNameLst>
                                          <p:attrName>style.visibility</p:attrName>
                                        </p:attrNameLst>
                                      </p:cBhvr>
                                      <p:to>
                                        <p:strVal val="visible"/>
                                      </p:to>
                                    </p:set>
                                    <p:anim calcmode="lin" valueType="num">
                                      <p:cBhvr>
                                        <p:cTn id="2301" dur="1000" fill="hold"/>
                                        <p:tgtEl>
                                          <p:spTgt spid="225"/>
                                        </p:tgtEl>
                                        <p:attrNameLst>
                                          <p:attrName>ppt_w</p:attrName>
                                        </p:attrNameLst>
                                      </p:cBhvr>
                                      <p:tavLst>
                                        <p:tav tm="0">
                                          <p:val>
                                            <p:fltVal val="0"/>
                                          </p:val>
                                        </p:tav>
                                        <p:tav tm="100000">
                                          <p:val>
                                            <p:strVal val="#ppt_w"/>
                                          </p:val>
                                        </p:tav>
                                      </p:tavLst>
                                    </p:anim>
                                    <p:anim calcmode="lin" valueType="num">
                                      <p:cBhvr>
                                        <p:cTn id="2302" dur="1000" fill="hold"/>
                                        <p:tgtEl>
                                          <p:spTgt spid="225"/>
                                        </p:tgtEl>
                                        <p:attrNameLst>
                                          <p:attrName>ppt_h</p:attrName>
                                        </p:attrNameLst>
                                      </p:cBhvr>
                                      <p:tavLst>
                                        <p:tav tm="0">
                                          <p:val>
                                            <p:fltVal val="0"/>
                                          </p:val>
                                        </p:tav>
                                        <p:tav tm="100000">
                                          <p:val>
                                            <p:strVal val="#ppt_h"/>
                                          </p:val>
                                        </p:tav>
                                      </p:tavLst>
                                    </p:anim>
                                  </p:childTnLst>
                                </p:cTn>
                              </p:par>
                              <p:par>
                                <p:cTn id="2303" presetID="42" presetClass="path" presetSubtype="0" accel="50000" decel="50000" fill="hold" nodeType="withEffect">
                                  <p:stCondLst>
                                    <p:cond delay="500"/>
                                  </p:stCondLst>
                                  <p:childTnLst>
                                    <p:animMotion origin="layout" path="M -2.77778E-7 -4.81481E-6 L 0.08802 0.25972 " pathEditMode="relative" rAng="0" ptsTypes="AA">
                                      <p:cBhvr>
                                        <p:cTn id="2304" dur="1000" spd="-100000" fill="hold"/>
                                        <p:tgtEl>
                                          <p:spTgt spid="225"/>
                                        </p:tgtEl>
                                        <p:attrNameLst>
                                          <p:attrName>ppt_x</p:attrName>
                                          <p:attrName>ppt_y</p:attrName>
                                        </p:attrNameLst>
                                      </p:cBhvr>
                                      <p:rCtr x="4410" y="13032"/>
                                    </p:animMotion>
                                  </p:childTnLst>
                                </p:cTn>
                              </p:par>
                              <p:par>
                                <p:cTn id="2305" presetID="42" presetClass="path" presetSubtype="0" accel="50000" decel="50000" fill="hold" grpId="1" nodeType="withEffect">
                                  <p:stCondLst>
                                    <p:cond delay="500"/>
                                  </p:stCondLst>
                                  <p:childTnLst>
                                    <p:animMotion origin="layout" path="M 0.00069 -3.7037E-6 L 0.36111 -0.29167 " pathEditMode="relative" rAng="0" ptsTypes="AA">
                                      <p:cBhvr>
                                        <p:cTn id="2306" dur="1000" spd="-100000" fill="hold"/>
                                        <p:tgtEl>
                                          <p:spTgt spid="213"/>
                                        </p:tgtEl>
                                        <p:attrNameLst>
                                          <p:attrName>ppt_x</p:attrName>
                                          <p:attrName>ppt_y</p:attrName>
                                        </p:attrNameLst>
                                      </p:cBhvr>
                                      <p:rCtr x="18003" y="-14653"/>
                                    </p:animMotion>
                                  </p:childTnLst>
                                </p:cTn>
                              </p:par>
                            </p:childTnLst>
                          </p:cTn>
                        </p:par>
                      </p:childTnLst>
                    </p:cTn>
                  </p:par>
                  <p:par>
                    <p:cTn id="2307" fill="hold">
                      <p:stCondLst>
                        <p:cond delay="indefinite"/>
                      </p:stCondLst>
                      <p:childTnLst>
                        <p:par>
                          <p:cTn id="2308" fill="hold">
                            <p:stCondLst>
                              <p:cond delay="0"/>
                            </p:stCondLst>
                            <p:childTnLst>
                              <p:par>
                                <p:cTn id="2309" presetID="8" presetClass="emph" presetSubtype="0" fill="hold" grpId="1" nodeType="clickEffect">
                                  <p:stCondLst>
                                    <p:cond delay="0"/>
                                  </p:stCondLst>
                                  <p:childTnLst>
                                    <p:animRot by="-5400000">
                                      <p:cBhvr>
                                        <p:cTn id="2310" dur="1000" fill="hold"/>
                                        <p:tgtEl>
                                          <p:spTgt spid="143"/>
                                        </p:tgtEl>
                                        <p:attrNameLst>
                                          <p:attrName>r</p:attrName>
                                        </p:attrNameLst>
                                      </p:cBhvr>
                                    </p:animRot>
                                  </p:childTnLst>
                                </p:cTn>
                              </p:par>
                              <p:par>
                                <p:cTn id="2311" presetID="6" presetClass="emph" presetSubtype="0" fill="hold" grpId="2" nodeType="withEffect">
                                  <p:stCondLst>
                                    <p:cond delay="0"/>
                                  </p:stCondLst>
                                  <p:childTnLst>
                                    <p:animScale>
                                      <p:cBhvr>
                                        <p:cTn id="2312" dur="1000" fill="hold"/>
                                        <p:tgtEl>
                                          <p:spTgt spid="143"/>
                                        </p:tgtEl>
                                      </p:cBhvr>
                                      <p:by x="30000" y="30000"/>
                                    </p:animScale>
                                  </p:childTnLst>
                                </p:cTn>
                              </p:par>
                              <p:par>
                                <p:cTn id="2313" presetID="42" presetClass="path" presetSubtype="0" accel="50000" decel="50000" fill="hold" grpId="2" nodeType="withEffect">
                                  <p:stCondLst>
                                    <p:cond delay="0"/>
                                  </p:stCondLst>
                                  <p:childTnLst>
                                    <p:animMotion origin="layout" path="M 0 -3.7037E-6 L 0.25851 -0.34676 " pathEditMode="relative" rAng="0" ptsTypes="AA">
                                      <p:cBhvr>
                                        <p:cTn id="2314" dur="1000" fill="hold"/>
                                        <p:tgtEl>
                                          <p:spTgt spid="213"/>
                                        </p:tgtEl>
                                        <p:attrNameLst>
                                          <p:attrName>ppt_x</p:attrName>
                                          <p:attrName>ppt_y</p:attrName>
                                        </p:attrNameLst>
                                      </p:cBhvr>
                                      <p:rCtr x="12917" y="-17338"/>
                                    </p:animMotion>
                                  </p:childTnLst>
                                </p:cTn>
                              </p:par>
                              <p:par>
                                <p:cTn id="2315" presetID="42" presetClass="path" presetSubtype="0" accel="50000" decel="50000" fill="hold" grpId="3" nodeType="withEffect">
                                  <p:stCondLst>
                                    <p:cond delay="0"/>
                                  </p:stCondLst>
                                  <p:childTnLst>
                                    <p:animMotion origin="layout" path="M -1.11111E-6 2.96296E-6 L -0.09635 -0.05672 " pathEditMode="relative" rAng="0" ptsTypes="AA">
                                      <p:cBhvr>
                                        <p:cTn id="2316" dur="1000" fill="hold"/>
                                        <p:tgtEl>
                                          <p:spTgt spid="143"/>
                                        </p:tgtEl>
                                        <p:attrNameLst>
                                          <p:attrName>ppt_x</p:attrName>
                                          <p:attrName>ppt_y</p:attrName>
                                        </p:attrNameLst>
                                      </p:cBhvr>
                                      <p:rCtr x="-4826" y="-2847"/>
                                    </p:animMotion>
                                  </p:childTnLst>
                                </p:cTn>
                              </p:par>
                              <p:par>
                                <p:cTn id="2317" presetID="42" presetClass="path" presetSubtype="0" accel="50000" decel="50000" fill="hold" nodeType="withEffect">
                                  <p:stCondLst>
                                    <p:cond delay="0"/>
                                  </p:stCondLst>
                                  <p:childTnLst>
                                    <p:animMotion origin="layout" path="M -2.77778E-7 -4.81481E-6 L -0.01458 0.2044 " pathEditMode="relative" rAng="0" ptsTypes="AA">
                                      <p:cBhvr>
                                        <p:cTn id="2318" dur="1000" fill="hold"/>
                                        <p:tgtEl>
                                          <p:spTgt spid="225"/>
                                        </p:tgtEl>
                                        <p:attrNameLst>
                                          <p:attrName>ppt_x</p:attrName>
                                          <p:attrName>ppt_y</p:attrName>
                                        </p:attrNameLst>
                                      </p:cBhvr>
                                      <p:rCtr x="-729" y="10208"/>
                                    </p:animMotion>
                                  </p:childTnLst>
                                </p:cTn>
                              </p:par>
                              <p:par>
                                <p:cTn id="2319" presetID="23" presetClass="exit" presetSubtype="32" fill="hold" nodeType="withEffect">
                                  <p:stCondLst>
                                    <p:cond delay="0"/>
                                  </p:stCondLst>
                                  <p:childTnLst>
                                    <p:anim calcmode="lin" valueType="num">
                                      <p:cBhvr>
                                        <p:cTn id="2320" dur="1000"/>
                                        <p:tgtEl>
                                          <p:spTgt spid="225"/>
                                        </p:tgtEl>
                                        <p:attrNameLst>
                                          <p:attrName>ppt_w</p:attrName>
                                        </p:attrNameLst>
                                      </p:cBhvr>
                                      <p:tavLst>
                                        <p:tav tm="0">
                                          <p:val>
                                            <p:strVal val="ppt_w"/>
                                          </p:val>
                                        </p:tav>
                                        <p:tav tm="100000">
                                          <p:val>
                                            <p:fltVal val="0"/>
                                          </p:val>
                                        </p:tav>
                                      </p:tavLst>
                                    </p:anim>
                                    <p:anim calcmode="lin" valueType="num">
                                      <p:cBhvr>
                                        <p:cTn id="2321" dur="1000"/>
                                        <p:tgtEl>
                                          <p:spTgt spid="225"/>
                                        </p:tgtEl>
                                        <p:attrNameLst>
                                          <p:attrName>ppt_h</p:attrName>
                                        </p:attrNameLst>
                                      </p:cBhvr>
                                      <p:tavLst>
                                        <p:tav tm="0">
                                          <p:val>
                                            <p:strVal val="ppt_h"/>
                                          </p:val>
                                        </p:tav>
                                        <p:tav tm="100000">
                                          <p:val>
                                            <p:fltVal val="0"/>
                                          </p:val>
                                        </p:tav>
                                      </p:tavLst>
                                    </p:anim>
                                    <p:set>
                                      <p:cBhvr>
                                        <p:cTn id="2322" dur="1" fill="hold">
                                          <p:stCondLst>
                                            <p:cond delay="999"/>
                                          </p:stCondLst>
                                        </p:cTn>
                                        <p:tgtEl>
                                          <p:spTgt spid="225"/>
                                        </p:tgtEl>
                                        <p:attrNameLst>
                                          <p:attrName>style.visibility</p:attrName>
                                        </p:attrNameLst>
                                      </p:cBhvr>
                                      <p:to>
                                        <p:strVal val="hidden"/>
                                      </p:to>
                                    </p:set>
                                  </p:childTnLst>
                                </p:cTn>
                              </p:par>
                              <p:par>
                                <p:cTn id="2323" presetID="23" presetClass="exit" presetSubtype="32" fill="hold" grpId="3" nodeType="withEffect">
                                  <p:stCondLst>
                                    <p:cond delay="0"/>
                                  </p:stCondLst>
                                  <p:childTnLst>
                                    <p:anim calcmode="lin" valueType="num">
                                      <p:cBhvr>
                                        <p:cTn id="2324" dur="1000"/>
                                        <p:tgtEl>
                                          <p:spTgt spid="213"/>
                                        </p:tgtEl>
                                        <p:attrNameLst>
                                          <p:attrName>ppt_w</p:attrName>
                                        </p:attrNameLst>
                                      </p:cBhvr>
                                      <p:tavLst>
                                        <p:tav tm="0">
                                          <p:val>
                                            <p:strVal val="ppt_w"/>
                                          </p:val>
                                        </p:tav>
                                        <p:tav tm="100000">
                                          <p:val>
                                            <p:fltVal val="0"/>
                                          </p:val>
                                        </p:tav>
                                      </p:tavLst>
                                    </p:anim>
                                    <p:anim calcmode="lin" valueType="num">
                                      <p:cBhvr>
                                        <p:cTn id="2325" dur="1000"/>
                                        <p:tgtEl>
                                          <p:spTgt spid="213"/>
                                        </p:tgtEl>
                                        <p:attrNameLst>
                                          <p:attrName>ppt_h</p:attrName>
                                        </p:attrNameLst>
                                      </p:cBhvr>
                                      <p:tavLst>
                                        <p:tav tm="0">
                                          <p:val>
                                            <p:strVal val="ppt_h"/>
                                          </p:val>
                                        </p:tav>
                                        <p:tav tm="100000">
                                          <p:val>
                                            <p:fltVal val="0"/>
                                          </p:val>
                                        </p:tav>
                                      </p:tavLst>
                                    </p:anim>
                                    <p:set>
                                      <p:cBhvr>
                                        <p:cTn id="2326" dur="1" fill="hold">
                                          <p:stCondLst>
                                            <p:cond delay="999"/>
                                          </p:stCondLst>
                                        </p:cTn>
                                        <p:tgtEl>
                                          <p:spTgt spid="213"/>
                                        </p:tgtEl>
                                        <p:attrNameLst>
                                          <p:attrName>style.visibility</p:attrName>
                                        </p:attrNameLst>
                                      </p:cBhvr>
                                      <p:to>
                                        <p:strVal val="hidden"/>
                                      </p:to>
                                    </p:set>
                                  </p:childTnLst>
                                </p:cTn>
                              </p:par>
                            </p:childTnLst>
                          </p:cTn>
                        </p:par>
                        <p:par>
                          <p:cTn id="2327" fill="hold">
                            <p:stCondLst>
                              <p:cond delay="1000"/>
                            </p:stCondLst>
                            <p:childTnLst>
                              <p:par>
                                <p:cTn id="2328" presetID="12" presetClass="entr" presetSubtype="8" fill="hold" grpId="0" nodeType="afterEffect">
                                  <p:stCondLst>
                                    <p:cond delay="0"/>
                                  </p:stCondLst>
                                  <p:childTnLst>
                                    <p:set>
                                      <p:cBhvr>
                                        <p:cTn id="2329" dur="1" fill="hold">
                                          <p:stCondLst>
                                            <p:cond delay="0"/>
                                          </p:stCondLst>
                                        </p:cTn>
                                        <p:tgtEl>
                                          <p:spTgt spid="144"/>
                                        </p:tgtEl>
                                        <p:attrNameLst>
                                          <p:attrName>style.visibility</p:attrName>
                                        </p:attrNameLst>
                                      </p:cBhvr>
                                      <p:to>
                                        <p:strVal val="visible"/>
                                      </p:to>
                                    </p:set>
                                    <p:anim calcmode="lin" valueType="num">
                                      <p:cBhvr additive="base">
                                        <p:cTn id="2330" dur="500"/>
                                        <p:tgtEl>
                                          <p:spTgt spid="144"/>
                                        </p:tgtEl>
                                        <p:attrNameLst>
                                          <p:attrName>ppt_x</p:attrName>
                                        </p:attrNameLst>
                                      </p:cBhvr>
                                      <p:tavLst>
                                        <p:tav tm="0">
                                          <p:val>
                                            <p:strVal val="#ppt_x-#ppt_w*1.125000"/>
                                          </p:val>
                                        </p:tav>
                                        <p:tav tm="100000">
                                          <p:val>
                                            <p:strVal val="#ppt_x"/>
                                          </p:val>
                                        </p:tav>
                                      </p:tavLst>
                                    </p:anim>
                                    <p:animEffect transition="in" filter="wipe(right)">
                                      <p:cBhvr>
                                        <p:cTn id="2331" dur="500"/>
                                        <p:tgtEl>
                                          <p:spTgt spid="144"/>
                                        </p:tgtEl>
                                      </p:cBhvr>
                                    </p:animEffect>
                                  </p:childTnLst>
                                </p:cTn>
                              </p:par>
                              <p:par>
                                <p:cTn id="2332" presetID="23" presetClass="entr" presetSubtype="16" fill="hold" grpId="0" nodeType="withEffect">
                                  <p:stCondLst>
                                    <p:cond delay="500"/>
                                  </p:stCondLst>
                                  <p:childTnLst>
                                    <p:set>
                                      <p:cBhvr>
                                        <p:cTn id="2333" dur="1" fill="hold">
                                          <p:stCondLst>
                                            <p:cond delay="0"/>
                                          </p:stCondLst>
                                        </p:cTn>
                                        <p:tgtEl>
                                          <p:spTgt spid="232"/>
                                        </p:tgtEl>
                                        <p:attrNameLst>
                                          <p:attrName>style.visibility</p:attrName>
                                        </p:attrNameLst>
                                      </p:cBhvr>
                                      <p:to>
                                        <p:strVal val="visible"/>
                                      </p:to>
                                    </p:set>
                                    <p:anim calcmode="lin" valueType="num">
                                      <p:cBhvr>
                                        <p:cTn id="2334" dur="1000" fill="hold"/>
                                        <p:tgtEl>
                                          <p:spTgt spid="232"/>
                                        </p:tgtEl>
                                        <p:attrNameLst>
                                          <p:attrName>ppt_w</p:attrName>
                                        </p:attrNameLst>
                                      </p:cBhvr>
                                      <p:tavLst>
                                        <p:tav tm="0">
                                          <p:val>
                                            <p:fltVal val="0"/>
                                          </p:val>
                                        </p:tav>
                                        <p:tav tm="100000">
                                          <p:val>
                                            <p:strVal val="#ppt_w"/>
                                          </p:val>
                                        </p:tav>
                                      </p:tavLst>
                                    </p:anim>
                                    <p:anim calcmode="lin" valueType="num">
                                      <p:cBhvr>
                                        <p:cTn id="2335" dur="1000" fill="hold"/>
                                        <p:tgtEl>
                                          <p:spTgt spid="232"/>
                                        </p:tgtEl>
                                        <p:attrNameLst>
                                          <p:attrName>ppt_h</p:attrName>
                                        </p:attrNameLst>
                                      </p:cBhvr>
                                      <p:tavLst>
                                        <p:tav tm="0">
                                          <p:val>
                                            <p:fltVal val="0"/>
                                          </p:val>
                                        </p:tav>
                                        <p:tav tm="100000">
                                          <p:val>
                                            <p:strVal val="#ppt_h"/>
                                          </p:val>
                                        </p:tav>
                                      </p:tavLst>
                                    </p:anim>
                                  </p:childTnLst>
                                </p:cTn>
                              </p:par>
                              <p:par>
                                <p:cTn id="2336" presetID="42" presetClass="path" presetSubtype="0" accel="50000" decel="50000" fill="hold" grpId="1" nodeType="withEffect">
                                  <p:stCondLst>
                                    <p:cond delay="500"/>
                                  </p:stCondLst>
                                  <p:childTnLst>
                                    <p:animMotion origin="layout" path="M 0.00069 -7.40741E-7 L 0.37622 -0.27916 " pathEditMode="relative" rAng="0" ptsTypes="AA">
                                      <p:cBhvr>
                                        <p:cTn id="2337" dur="1000" spd="-100000" fill="hold"/>
                                        <p:tgtEl>
                                          <p:spTgt spid="232"/>
                                        </p:tgtEl>
                                        <p:attrNameLst>
                                          <p:attrName>ppt_x</p:attrName>
                                          <p:attrName>ppt_y</p:attrName>
                                        </p:attrNameLst>
                                      </p:cBhvr>
                                      <p:rCtr x="18767" y="-14005"/>
                                    </p:animMotion>
                                  </p:childTnLst>
                                </p:cTn>
                              </p:par>
                              <p:par>
                                <p:cTn id="2338" presetID="23" presetClass="entr" presetSubtype="16" fill="hold" nodeType="withEffect">
                                  <p:stCondLst>
                                    <p:cond delay="500"/>
                                  </p:stCondLst>
                                  <p:childTnLst>
                                    <p:set>
                                      <p:cBhvr>
                                        <p:cTn id="2339" dur="1" fill="hold">
                                          <p:stCondLst>
                                            <p:cond delay="0"/>
                                          </p:stCondLst>
                                        </p:cTn>
                                        <p:tgtEl>
                                          <p:spTgt spid="234"/>
                                        </p:tgtEl>
                                        <p:attrNameLst>
                                          <p:attrName>style.visibility</p:attrName>
                                        </p:attrNameLst>
                                      </p:cBhvr>
                                      <p:to>
                                        <p:strVal val="visible"/>
                                      </p:to>
                                    </p:set>
                                    <p:anim calcmode="lin" valueType="num">
                                      <p:cBhvr>
                                        <p:cTn id="2340" dur="1000" fill="hold"/>
                                        <p:tgtEl>
                                          <p:spTgt spid="234"/>
                                        </p:tgtEl>
                                        <p:attrNameLst>
                                          <p:attrName>ppt_w</p:attrName>
                                        </p:attrNameLst>
                                      </p:cBhvr>
                                      <p:tavLst>
                                        <p:tav tm="0">
                                          <p:val>
                                            <p:fltVal val="0"/>
                                          </p:val>
                                        </p:tav>
                                        <p:tav tm="100000">
                                          <p:val>
                                            <p:strVal val="#ppt_w"/>
                                          </p:val>
                                        </p:tav>
                                      </p:tavLst>
                                    </p:anim>
                                    <p:anim calcmode="lin" valueType="num">
                                      <p:cBhvr>
                                        <p:cTn id="2341" dur="1000" fill="hold"/>
                                        <p:tgtEl>
                                          <p:spTgt spid="234"/>
                                        </p:tgtEl>
                                        <p:attrNameLst>
                                          <p:attrName>ppt_h</p:attrName>
                                        </p:attrNameLst>
                                      </p:cBhvr>
                                      <p:tavLst>
                                        <p:tav tm="0">
                                          <p:val>
                                            <p:fltVal val="0"/>
                                          </p:val>
                                        </p:tav>
                                        <p:tav tm="100000">
                                          <p:val>
                                            <p:strVal val="#ppt_h"/>
                                          </p:val>
                                        </p:tav>
                                      </p:tavLst>
                                    </p:anim>
                                  </p:childTnLst>
                                </p:cTn>
                              </p:par>
                              <p:par>
                                <p:cTn id="2342" presetID="42" presetClass="path" presetSubtype="0" accel="50000" decel="50000" fill="hold" nodeType="withEffect">
                                  <p:stCondLst>
                                    <p:cond delay="500"/>
                                  </p:stCondLst>
                                  <p:childTnLst>
                                    <p:animMotion origin="layout" path="M 3.05556E-6 -4.44444E-6 L 0.0177 0.27963 " pathEditMode="relative" rAng="0" ptsTypes="AA">
                                      <p:cBhvr>
                                        <p:cTn id="2343" dur="1000" spd="-100000" fill="hold"/>
                                        <p:tgtEl>
                                          <p:spTgt spid="234"/>
                                        </p:tgtEl>
                                        <p:attrNameLst>
                                          <p:attrName>ppt_x</p:attrName>
                                          <p:attrName>ppt_y</p:attrName>
                                        </p:attrNameLst>
                                      </p:cBhvr>
                                      <p:rCtr x="1667" y="13333"/>
                                    </p:animMotion>
                                  </p:childTnLst>
                                </p:cTn>
                              </p:par>
                            </p:childTnLst>
                          </p:cTn>
                        </p:par>
                        <p:par>
                          <p:cTn id="2344" fill="hold">
                            <p:stCondLst>
                              <p:cond delay="2500"/>
                            </p:stCondLst>
                            <p:childTnLst>
                              <p:par>
                                <p:cTn id="2345" presetID="9" presetClass="entr" presetSubtype="0" fill="hold" nodeType="afterEffect">
                                  <p:stCondLst>
                                    <p:cond delay="500"/>
                                  </p:stCondLst>
                                  <p:childTnLst>
                                    <p:set>
                                      <p:cBhvr>
                                        <p:cTn id="2346" dur="1" fill="hold">
                                          <p:stCondLst>
                                            <p:cond delay="0"/>
                                          </p:stCondLst>
                                        </p:cTn>
                                        <p:tgtEl>
                                          <p:spTgt spid="227"/>
                                        </p:tgtEl>
                                        <p:attrNameLst>
                                          <p:attrName>style.visibility</p:attrName>
                                        </p:attrNameLst>
                                      </p:cBhvr>
                                      <p:to>
                                        <p:strVal val="visible"/>
                                      </p:to>
                                    </p:set>
                                    <p:animEffect transition="in" filter="dissolve">
                                      <p:cBhvr>
                                        <p:cTn id="2347" dur="1250"/>
                                        <p:tgtEl>
                                          <p:spTgt spid="227"/>
                                        </p:tgtEl>
                                      </p:cBhvr>
                                    </p:animEffect>
                                  </p:childTnLst>
                                </p:cTn>
                              </p:par>
                            </p:childTnLst>
                          </p:cTn>
                        </p:par>
                        <p:par>
                          <p:cTn id="2348" fill="hold">
                            <p:stCondLst>
                              <p:cond delay="4250"/>
                            </p:stCondLst>
                            <p:childTnLst>
                              <p:par>
                                <p:cTn id="2349" presetID="1" presetClass="exit" presetSubtype="0" fill="hold" nodeType="afterEffect">
                                  <p:stCondLst>
                                    <p:cond delay="0"/>
                                  </p:stCondLst>
                                  <p:childTnLst>
                                    <p:set>
                                      <p:cBhvr>
                                        <p:cTn id="2350" dur="1" fill="hold">
                                          <p:stCondLst>
                                            <p:cond delay="0"/>
                                          </p:stCondLst>
                                        </p:cTn>
                                        <p:tgtEl>
                                          <p:spTgt spid="181"/>
                                        </p:tgtEl>
                                        <p:attrNameLst>
                                          <p:attrName>style.visibility</p:attrName>
                                        </p:attrNameLst>
                                      </p:cBhvr>
                                      <p:to>
                                        <p:strVal val="hidden"/>
                                      </p:to>
                                    </p:set>
                                  </p:childTnLst>
                                </p:cTn>
                              </p:par>
                            </p:childTnLst>
                          </p:cTn>
                        </p:par>
                        <p:par>
                          <p:cTn id="2351" fill="hold">
                            <p:stCondLst>
                              <p:cond delay="4250"/>
                            </p:stCondLst>
                            <p:childTnLst>
                              <p:par>
                                <p:cTn id="2352" presetID="1" presetClass="exit" presetSubtype="0" fill="hold" nodeType="afterEffect">
                                  <p:stCondLst>
                                    <p:cond delay="0"/>
                                  </p:stCondLst>
                                  <p:childTnLst>
                                    <p:set>
                                      <p:cBhvr>
                                        <p:cTn id="2353" dur="1" fill="hold">
                                          <p:stCondLst>
                                            <p:cond delay="0"/>
                                          </p:stCondLst>
                                        </p:cTn>
                                        <p:tgtEl>
                                          <p:spTgt spid="175"/>
                                        </p:tgtEl>
                                        <p:attrNameLst>
                                          <p:attrName>style.visibility</p:attrName>
                                        </p:attrNameLst>
                                      </p:cBhvr>
                                      <p:to>
                                        <p:strVal val="hidden"/>
                                      </p:to>
                                    </p:set>
                                  </p:childTnLst>
                                </p:cTn>
                              </p:par>
                            </p:childTnLst>
                          </p:cTn>
                        </p:par>
                      </p:childTnLst>
                    </p:cTn>
                  </p:par>
                  <p:par>
                    <p:cTn id="2354" fill="hold">
                      <p:stCondLst>
                        <p:cond delay="indefinite"/>
                      </p:stCondLst>
                      <p:childTnLst>
                        <p:par>
                          <p:cTn id="2355" fill="hold">
                            <p:stCondLst>
                              <p:cond delay="0"/>
                            </p:stCondLst>
                            <p:childTnLst>
                              <p:par>
                                <p:cTn id="2356" presetID="42" presetClass="path" presetSubtype="0" accel="50000" decel="50000" fill="hold" grpId="2" nodeType="clickEffect">
                                  <p:stCondLst>
                                    <p:cond delay="0"/>
                                  </p:stCondLst>
                                  <p:childTnLst>
                                    <p:animMotion origin="layout" path="M 0 -7.40741E-7 L -0.44618 -0.6537 " pathEditMode="relative" rAng="0" ptsTypes="AA">
                                      <p:cBhvr>
                                        <p:cTn id="2357" dur="1000" fill="hold"/>
                                        <p:tgtEl>
                                          <p:spTgt spid="232"/>
                                        </p:tgtEl>
                                        <p:attrNameLst>
                                          <p:attrName>ppt_x</p:attrName>
                                          <p:attrName>ppt_y</p:attrName>
                                        </p:attrNameLst>
                                      </p:cBhvr>
                                      <p:rCtr x="-22309" y="-32685"/>
                                    </p:animMotion>
                                  </p:childTnLst>
                                </p:cTn>
                              </p:par>
                              <p:par>
                                <p:cTn id="2358" presetID="23" presetClass="exit" presetSubtype="32" fill="hold" grpId="3" nodeType="withEffect">
                                  <p:stCondLst>
                                    <p:cond delay="0"/>
                                  </p:stCondLst>
                                  <p:childTnLst>
                                    <p:anim calcmode="lin" valueType="num">
                                      <p:cBhvr>
                                        <p:cTn id="2359" dur="1000"/>
                                        <p:tgtEl>
                                          <p:spTgt spid="232"/>
                                        </p:tgtEl>
                                        <p:attrNameLst>
                                          <p:attrName>ppt_w</p:attrName>
                                        </p:attrNameLst>
                                      </p:cBhvr>
                                      <p:tavLst>
                                        <p:tav tm="0">
                                          <p:val>
                                            <p:strVal val="ppt_w"/>
                                          </p:val>
                                        </p:tav>
                                        <p:tav tm="100000">
                                          <p:val>
                                            <p:fltVal val="0"/>
                                          </p:val>
                                        </p:tav>
                                      </p:tavLst>
                                    </p:anim>
                                    <p:anim calcmode="lin" valueType="num">
                                      <p:cBhvr>
                                        <p:cTn id="2360" dur="1000"/>
                                        <p:tgtEl>
                                          <p:spTgt spid="232"/>
                                        </p:tgtEl>
                                        <p:attrNameLst>
                                          <p:attrName>ppt_h</p:attrName>
                                        </p:attrNameLst>
                                      </p:cBhvr>
                                      <p:tavLst>
                                        <p:tav tm="0">
                                          <p:val>
                                            <p:strVal val="ppt_h"/>
                                          </p:val>
                                        </p:tav>
                                        <p:tav tm="100000">
                                          <p:val>
                                            <p:fltVal val="0"/>
                                          </p:val>
                                        </p:tav>
                                      </p:tavLst>
                                    </p:anim>
                                    <p:set>
                                      <p:cBhvr>
                                        <p:cTn id="2361" dur="1" fill="hold">
                                          <p:stCondLst>
                                            <p:cond delay="999"/>
                                          </p:stCondLst>
                                        </p:cTn>
                                        <p:tgtEl>
                                          <p:spTgt spid="232"/>
                                        </p:tgtEl>
                                        <p:attrNameLst>
                                          <p:attrName>style.visibility</p:attrName>
                                        </p:attrNameLst>
                                      </p:cBhvr>
                                      <p:to>
                                        <p:strVal val="hidden"/>
                                      </p:to>
                                    </p:set>
                                  </p:childTnLst>
                                </p:cTn>
                              </p:par>
                              <p:par>
                                <p:cTn id="2362" presetID="42" presetClass="path" presetSubtype="0" accel="50000" decel="50000" fill="hold" nodeType="withEffect">
                                  <p:stCondLst>
                                    <p:cond delay="0"/>
                                  </p:stCondLst>
                                  <p:childTnLst>
                                    <p:animMotion origin="layout" path="M 3.05556E-6 -4.44444E-6 L 0.01771 0.27963 " pathEditMode="relative" rAng="0" ptsTypes="AA">
                                      <p:cBhvr>
                                        <p:cTn id="2363" dur="1000" fill="hold"/>
                                        <p:tgtEl>
                                          <p:spTgt spid="234"/>
                                        </p:tgtEl>
                                        <p:attrNameLst>
                                          <p:attrName>ppt_x</p:attrName>
                                          <p:attrName>ppt_y</p:attrName>
                                        </p:attrNameLst>
                                      </p:cBhvr>
                                      <p:rCtr x="868" y="14051"/>
                                    </p:animMotion>
                                  </p:childTnLst>
                                </p:cTn>
                              </p:par>
                              <p:par>
                                <p:cTn id="2364" presetID="23" presetClass="exit" presetSubtype="32" fill="hold" nodeType="withEffect">
                                  <p:stCondLst>
                                    <p:cond delay="0"/>
                                  </p:stCondLst>
                                  <p:childTnLst>
                                    <p:anim calcmode="lin" valueType="num">
                                      <p:cBhvr>
                                        <p:cTn id="2365" dur="1000"/>
                                        <p:tgtEl>
                                          <p:spTgt spid="234"/>
                                        </p:tgtEl>
                                        <p:attrNameLst>
                                          <p:attrName>ppt_w</p:attrName>
                                        </p:attrNameLst>
                                      </p:cBhvr>
                                      <p:tavLst>
                                        <p:tav tm="0">
                                          <p:val>
                                            <p:strVal val="ppt_w"/>
                                          </p:val>
                                        </p:tav>
                                        <p:tav tm="100000">
                                          <p:val>
                                            <p:fltVal val="0"/>
                                          </p:val>
                                        </p:tav>
                                      </p:tavLst>
                                    </p:anim>
                                    <p:anim calcmode="lin" valueType="num">
                                      <p:cBhvr>
                                        <p:cTn id="2366" dur="1000"/>
                                        <p:tgtEl>
                                          <p:spTgt spid="234"/>
                                        </p:tgtEl>
                                        <p:attrNameLst>
                                          <p:attrName>ppt_h</p:attrName>
                                        </p:attrNameLst>
                                      </p:cBhvr>
                                      <p:tavLst>
                                        <p:tav tm="0">
                                          <p:val>
                                            <p:strVal val="ppt_h"/>
                                          </p:val>
                                        </p:tav>
                                        <p:tav tm="100000">
                                          <p:val>
                                            <p:fltVal val="0"/>
                                          </p:val>
                                        </p:tav>
                                      </p:tavLst>
                                    </p:anim>
                                    <p:set>
                                      <p:cBhvr>
                                        <p:cTn id="2367" dur="1" fill="hold">
                                          <p:stCondLst>
                                            <p:cond delay="999"/>
                                          </p:stCondLst>
                                        </p:cTn>
                                        <p:tgtEl>
                                          <p:spTgt spid="234"/>
                                        </p:tgtEl>
                                        <p:attrNameLst>
                                          <p:attrName>style.visibility</p:attrName>
                                        </p:attrNameLst>
                                      </p:cBhvr>
                                      <p:to>
                                        <p:strVal val="hidden"/>
                                      </p:to>
                                    </p:set>
                                  </p:childTnLst>
                                </p:cTn>
                              </p:par>
                            </p:childTnLst>
                          </p:cTn>
                        </p:par>
                        <p:par>
                          <p:cTn id="2368" fill="hold">
                            <p:stCondLst>
                              <p:cond delay="1000"/>
                            </p:stCondLst>
                            <p:childTnLst>
                              <p:par>
                                <p:cTn id="2369" presetID="23" presetClass="entr" presetSubtype="16" fill="hold" grpId="0" nodeType="afterEffect">
                                  <p:stCondLst>
                                    <p:cond delay="0"/>
                                  </p:stCondLst>
                                  <p:childTnLst>
                                    <p:set>
                                      <p:cBhvr>
                                        <p:cTn id="2370" dur="1" fill="hold">
                                          <p:stCondLst>
                                            <p:cond delay="0"/>
                                          </p:stCondLst>
                                        </p:cTn>
                                        <p:tgtEl>
                                          <p:spTgt spid="214"/>
                                        </p:tgtEl>
                                        <p:attrNameLst>
                                          <p:attrName>style.visibility</p:attrName>
                                        </p:attrNameLst>
                                      </p:cBhvr>
                                      <p:to>
                                        <p:strVal val="visible"/>
                                      </p:to>
                                    </p:set>
                                    <p:anim calcmode="lin" valueType="num">
                                      <p:cBhvr>
                                        <p:cTn id="2371" dur="1000" fill="hold"/>
                                        <p:tgtEl>
                                          <p:spTgt spid="214"/>
                                        </p:tgtEl>
                                        <p:attrNameLst>
                                          <p:attrName>ppt_w</p:attrName>
                                        </p:attrNameLst>
                                      </p:cBhvr>
                                      <p:tavLst>
                                        <p:tav tm="0">
                                          <p:val>
                                            <p:fltVal val="0"/>
                                          </p:val>
                                        </p:tav>
                                        <p:tav tm="100000">
                                          <p:val>
                                            <p:strVal val="#ppt_w"/>
                                          </p:val>
                                        </p:tav>
                                      </p:tavLst>
                                    </p:anim>
                                    <p:anim calcmode="lin" valueType="num">
                                      <p:cBhvr>
                                        <p:cTn id="2372" dur="1000" fill="hold"/>
                                        <p:tgtEl>
                                          <p:spTgt spid="214"/>
                                        </p:tgtEl>
                                        <p:attrNameLst>
                                          <p:attrName>ppt_h</p:attrName>
                                        </p:attrNameLst>
                                      </p:cBhvr>
                                      <p:tavLst>
                                        <p:tav tm="0">
                                          <p:val>
                                            <p:fltVal val="0"/>
                                          </p:val>
                                        </p:tav>
                                        <p:tav tm="100000">
                                          <p:val>
                                            <p:strVal val="#ppt_h"/>
                                          </p:val>
                                        </p:tav>
                                      </p:tavLst>
                                    </p:anim>
                                  </p:childTnLst>
                                </p:cTn>
                              </p:par>
                              <p:par>
                                <p:cTn id="2373" presetID="42" presetClass="path" presetSubtype="0" accel="50000" decel="50000" fill="hold" grpId="1" nodeType="withEffect">
                                  <p:stCondLst>
                                    <p:cond delay="0"/>
                                  </p:stCondLst>
                                  <p:childTnLst>
                                    <p:animMotion origin="layout" path="M 0.00069 3.33333E-6 L 0.37621 -0.27384 " pathEditMode="relative" rAng="0" ptsTypes="AA">
                                      <p:cBhvr>
                                        <p:cTn id="2374" dur="1000" spd="-100000" fill="hold"/>
                                        <p:tgtEl>
                                          <p:spTgt spid="214"/>
                                        </p:tgtEl>
                                        <p:attrNameLst>
                                          <p:attrName>ppt_x</p:attrName>
                                          <p:attrName>ppt_y</p:attrName>
                                        </p:attrNameLst>
                                      </p:cBhvr>
                                      <p:rCtr x="18698" y="-13750"/>
                                    </p:animMotion>
                                  </p:childTnLst>
                                </p:cTn>
                              </p:par>
                              <p:par>
                                <p:cTn id="2375" presetID="23" presetClass="entr" presetSubtype="16" fill="hold" nodeType="withEffect">
                                  <p:stCondLst>
                                    <p:cond delay="0"/>
                                  </p:stCondLst>
                                  <p:childTnLst>
                                    <p:set>
                                      <p:cBhvr>
                                        <p:cTn id="2376" dur="1" fill="hold">
                                          <p:stCondLst>
                                            <p:cond delay="0"/>
                                          </p:stCondLst>
                                        </p:cTn>
                                        <p:tgtEl>
                                          <p:spTgt spid="231"/>
                                        </p:tgtEl>
                                        <p:attrNameLst>
                                          <p:attrName>style.visibility</p:attrName>
                                        </p:attrNameLst>
                                      </p:cBhvr>
                                      <p:to>
                                        <p:strVal val="visible"/>
                                      </p:to>
                                    </p:set>
                                    <p:anim calcmode="lin" valueType="num">
                                      <p:cBhvr>
                                        <p:cTn id="2377" dur="1250" fill="hold"/>
                                        <p:tgtEl>
                                          <p:spTgt spid="231"/>
                                        </p:tgtEl>
                                        <p:attrNameLst>
                                          <p:attrName>ppt_w</p:attrName>
                                        </p:attrNameLst>
                                      </p:cBhvr>
                                      <p:tavLst>
                                        <p:tav tm="0">
                                          <p:val>
                                            <p:fltVal val="0"/>
                                          </p:val>
                                        </p:tav>
                                        <p:tav tm="100000">
                                          <p:val>
                                            <p:strVal val="#ppt_w"/>
                                          </p:val>
                                        </p:tav>
                                      </p:tavLst>
                                    </p:anim>
                                    <p:anim calcmode="lin" valueType="num">
                                      <p:cBhvr>
                                        <p:cTn id="2378" dur="1250" fill="hold"/>
                                        <p:tgtEl>
                                          <p:spTgt spid="231"/>
                                        </p:tgtEl>
                                        <p:attrNameLst>
                                          <p:attrName>ppt_h</p:attrName>
                                        </p:attrNameLst>
                                      </p:cBhvr>
                                      <p:tavLst>
                                        <p:tav tm="0">
                                          <p:val>
                                            <p:fltVal val="0"/>
                                          </p:val>
                                        </p:tav>
                                        <p:tav tm="100000">
                                          <p:val>
                                            <p:strVal val="#ppt_h"/>
                                          </p:val>
                                        </p:tav>
                                      </p:tavLst>
                                    </p:anim>
                                  </p:childTnLst>
                                </p:cTn>
                              </p:par>
                              <p:par>
                                <p:cTn id="2379" presetID="23" presetClass="entr" presetSubtype="16" fill="hold" nodeType="withEffect">
                                  <p:stCondLst>
                                    <p:cond delay="0"/>
                                  </p:stCondLst>
                                  <p:childTnLst>
                                    <p:set>
                                      <p:cBhvr>
                                        <p:cTn id="2380" dur="1" fill="hold">
                                          <p:stCondLst>
                                            <p:cond delay="0"/>
                                          </p:stCondLst>
                                        </p:cTn>
                                        <p:tgtEl>
                                          <p:spTgt spid="229"/>
                                        </p:tgtEl>
                                        <p:attrNameLst>
                                          <p:attrName>style.visibility</p:attrName>
                                        </p:attrNameLst>
                                      </p:cBhvr>
                                      <p:to>
                                        <p:strVal val="visible"/>
                                      </p:to>
                                    </p:set>
                                    <p:anim calcmode="lin" valueType="num">
                                      <p:cBhvr>
                                        <p:cTn id="2381" dur="1250" fill="hold"/>
                                        <p:tgtEl>
                                          <p:spTgt spid="229"/>
                                        </p:tgtEl>
                                        <p:attrNameLst>
                                          <p:attrName>ppt_w</p:attrName>
                                        </p:attrNameLst>
                                      </p:cBhvr>
                                      <p:tavLst>
                                        <p:tav tm="0">
                                          <p:val>
                                            <p:fltVal val="0"/>
                                          </p:val>
                                        </p:tav>
                                        <p:tav tm="100000">
                                          <p:val>
                                            <p:strVal val="#ppt_w"/>
                                          </p:val>
                                        </p:tav>
                                      </p:tavLst>
                                    </p:anim>
                                    <p:anim calcmode="lin" valueType="num">
                                      <p:cBhvr>
                                        <p:cTn id="2382" dur="1250" fill="hold"/>
                                        <p:tgtEl>
                                          <p:spTgt spid="229"/>
                                        </p:tgtEl>
                                        <p:attrNameLst>
                                          <p:attrName>ppt_h</p:attrName>
                                        </p:attrNameLst>
                                      </p:cBhvr>
                                      <p:tavLst>
                                        <p:tav tm="0">
                                          <p:val>
                                            <p:fltVal val="0"/>
                                          </p:val>
                                        </p:tav>
                                        <p:tav tm="100000">
                                          <p:val>
                                            <p:strVal val="#ppt_h"/>
                                          </p:val>
                                        </p:tav>
                                      </p:tavLst>
                                    </p:anim>
                                  </p:childTnLst>
                                </p:cTn>
                              </p:par>
                              <p:par>
                                <p:cTn id="2383" presetID="42" presetClass="path" presetSubtype="0" accel="50000" decel="50000" fill="hold" nodeType="withEffect">
                                  <p:stCondLst>
                                    <p:cond delay="0"/>
                                  </p:stCondLst>
                                  <p:childTnLst>
                                    <p:animMotion origin="layout" path="M 1.66667E-6 -1.48148E-6 L 0.22274 0.1294 " pathEditMode="relative" rAng="0" ptsTypes="AA">
                                      <p:cBhvr>
                                        <p:cTn id="2384" dur="1250" spd="-100000" fill="hold"/>
                                        <p:tgtEl>
                                          <p:spTgt spid="231"/>
                                        </p:tgtEl>
                                        <p:attrNameLst>
                                          <p:attrName>ppt_x</p:attrName>
                                          <p:attrName>ppt_y</p:attrName>
                                        </p:attrNameLst>
                                      </p:cBhvr>
                                      <p:rCtr x="11128" y="6458"/>
                                    </p:animMotion>
                                  </p:childTnLst>
                                </p:cTn>
                              </p:par>
                              <p:par>
                                <p:cTn id="2385" presetID="42" presetClass="path" presetSubtype="0" accel="50000" decel="50000" fill="hold" nodeType="withEffect">
                                  <p:stCondLst>
                                    <p:cond delay="0"/>
                                  </p:stCondLst>
                                  <p:childTnLst>
                                    <p:animMotion origin="layout" path="M 4.44444E-6 -1.11111E-6 L 0.71111 0.09236 " pathEditMode="relative" rAng="0" ptsTypes="AA">
                                      <p:cBhvr>
                                        <p:cTn id="2386" dur="1250" spd="-100000" fill="hold"/>
                                        <p:tgtEl>
                                          <p:spTgt spid="229"/>
                                        </p:tgtEl>
                                        <p:attrNameLst>
                                          <p:attrName>ppt_x</p:attrName>
                                          <p:attrName>ppt_y</p:attrName>
                                        </p:attrNameLst>
                                      </p:cBhvr>
                                      <p:rCtr x="35556" y="4606"/>
                                    </p:animMotion>
                                  </p:childTnLst>
                                </p:cTn>
                              </p:par>
                            </p:childTnLst>
                          </p:cTn>
                        </p:par>
                      </p:childTnLst>
                    </p:cTn>
                  </p:par>
                  <p:par>
                    <p:cTn id="2387" fill="hold">
                      <p:stCondLst>
                        <p:cond delay="indefinite"/>
                      </p:stCondLst>
                      <p:childTnLst>
                        <p:par>
                          <p:cTn id="2388" fill="hold">
                            <p:stCondLst>
                              <p:cond delay="0"/>
                            </p:stCondLst>
                            <p:childTnLst>
                              <p:par>
                                <p:cTn id="2389" presetID="8" presetClass="emph" presetSubtype="0" fill="hold" grpId="1" nodeType="clickEffect">
                                  <p:stCondLst>
                                    <p:cond delay="0"/>
                                  </p:stCondLst>
                                  <p:childTnLst>
                                    <p:animRot by="-5400000">
                                      <p:cBhvr>
                                        <p:cTn id="2390" dur="1000" fill="hold"/>
                                        <p:tgtEl>
                                          <p:spTgt spid="144"/>
                                        </p:tgtEl>
                                        <p:attrNameLst>
                                          <p:attrName>r</p:attrName>
                                        </p:attrNameLst>
                                      </p:cBhvr>
                                    </p:animRot>
                                  </p:childTnLst>
                                </p:cTn>
                              </p:par>
                              <p:par>
                                <p:cTn id="2391" presetID="6" presetClass="emph" presetSubtype="0" fill="hold" grpId="2" nodeType="withEffect">
                                  <p:stCondLst>
                                    <p:cond delay="0"/>
                                  </p:stCondLst>
                                  <p:childTnLst>
                                    <p:animScale>
                                      <p:cBhvr>
                                        <p:cTn id="2392" dur="1000" fill="hold"/>
                                        <p:tgtEl>
                                          <p:spTgt spid="144"/>
                                        </p:tgtEl>
                                      </p:cBhvr>
                                      <p:by x="30000" y="30000"/>
                                    </p:animScale>
                                  </p:childTnLst>
                                </p:cTn>
                              </p:par>
                              <p:par>
                                <p:cTn id="2393" presetID="42" presetClass="path" presetSubtype="0" accel="50000" decel="50000" fill="hold" grpId="2" nodeType="withEffect">
                                  <p:stCondLst>
                                    <p:cond delay="0"/>
                                  </p:stCondLst>
                                  <p:childTnLst>
                                    <p:animMotion origin="layout" path="M 0 3.33333E-6 L 0.28507 -0.32917 " pathEditMode="relative" rAng="0" ptsTypes="AA">
                                      <p:cBhvr>
                                        <p:cTn id="2394" dur="1000" fill="hold"/>
                                        <p:tgtEl>
                                          <p:spTgt spid="214"/>
                                        </p:tgtEl>
                                        <p:attrNameLst>
                                          <p:attrName>ppt_x</p:attrName>
                                          <p:attrName>ppt_y</p:attrName>
                                        </p:attrNameLst>
                                      </p:cBhvr>
                                      <p:rCtr x="14253" y="-16458"/>
                                    </p:animMotion>
                                  </p:childTnLst>
                                </p:cTn>
                              </p:par>
                              <p:par>
                                <p:cTn id="2395" presetID="42" presetClass="path" presetSubtype="0" accel="50000" decel="50000" fill="hold" grpId="3" nodeType="withEffect">
                                  <p:stCondLst>
                                    <p:cond delay="0"/>
                                  </p:stCondLst>
                                  <p:childTnLst>
                                    <p:animMotion origin="layout" path="M 4.72222E-6 -4.07407E-6 L -0.09011 -0.05717 " pathEditMode="relative" rAng="0" ptsTypes="AA">
                                      <p:cBhvr>
                                        <p:cTn id="2396" dur="1000" fill="hold"/>
                                        <p:tgtEl>
                                          <p:spTgt spid="144"/>
                                        </p:tgtEl>
                                        <p:attrNameLst>
                                          <p:attrName>ppt_x</p:attrName>
                                          <p:attrName>ppt_y</p:attrName>
                                        </p:attrNameLst>
                                      </p:cBhvr>
                                      <p:rCtr x="-4514" y="-2870"/>
                                    </p:animMotion>
                                  </p:childTnLst>
                                </p:cTn>
                              </p:par>
                              <p:par>
                                <p:cTn id="2397" presetID="42" presetClass="path" presetSubtype="0" accel="50000" decel="50000" fill="hold" nodeType="withEffect">
                                  <p:stCondLst>
                                    <p:cond delay="0"/>
                                  </p:stCondLst>
                                  <p:childTnLst>
                                    <p:animMotion origin="layout" path="M 1.66667E-6 -1.48148E-6 L 0.23663 0.11158 " pathEditMode="relative" rAng="0" ptsTypes="AA">
                                      <p:cBhvr>
                                        <p:cTn id="2398" dur="1000" fill="hold"/>
                                        <p:tgtEl>
                                          <p:spTgt spid="231"/>
                                        </p:tgtEl>
                                        <p:attrNameLst>
                                          <p:attrName>ppt_x</p:attrName>
                                          <p:attrName>ppt_y</p:attrName>
                                        </p:attrNameLst>
                                      </p:cBhvr>
                                      <p:rCtr x="11823" y="5579"/>
                                    </p:animMotion>
                                  </p:childTnLst>
                                </p:cTn>
                              </p:par>
                              <p:par>
                                <p:cTn id="2399" presetID="42" presetClass="path" presetSubtype="0" accel="50000" decel="50000" fill="hold" nodeType="withEffect">
                                  <p:stCondLst>
                                    <p:cond delay="0"/>
                                  </p:stCondLst>
                                  <p:childTnLst>
                                    <p:animMotion origin="layout" path="M 4.44444E-6 -1.11111E-6 L 0.62465 0.03102 " pathEditMode="relative" rAng="0" ptsTypes="AA">
                                      <p:cBhvr>
                                        <p:cTn id="2400" dur="1000" fill="hold"/>
                                        <p:tgtEl>
                                          <p:spTgt spid="229"/>
                                        </p:tgtEl>
                                        <p:attrNameLst>
                                          <p:attrName>ppt_x</p:attrName>
                                          <p:attrName>ppt_y</p:attrName>
                                        </p:attrNameLst>
                                      </p:cBhvr>
                                      <p:rCtr x="31233" y="1551"/>
                                    </p:animMotion>
                                  </p:childTnLst>
                                </p:cTn>
                              </p:par>
                              <p:par>
                                <p:cTn id="2401" presetID="23" presetClass="exit" presetSubtype="32" fill="hold" nodeType="withEffect">
                                  <p:stCondLst>
                                    <p:cond delay="0"/>
                                  </p:stCondLst>
                                  <p:childTnLst>
                                    <p:anim calcmode="lin" valueType="num">
                                      <p:cBhvr>
                                        <p:cTn id="2402" dur="1000"/>
                                        <p:tgtEl>
                                          <p:spTgt spid="231"/>
                                        </p:tgtEl>
                                        <p:attrNameLst>
                                          <p:attrName>ppt_w</p:attrName>
                                        </p:attrNameLst>
                                      </p:cBhvr>
                                      <p:tavLst>
                                        <p:tav tm="0">
                                          <p:val>
                                            <p:strVal val="ppt_w"/>
                                          </p:val>
                                        </p:tav>
                                        <p:tav tm="100000">
                                          <p:val>
                                            <p:fltVal val="0"/>
                                          </p:val>
                                        </p:tav>
                                      </p:tavLst>
                                    </p:anim>
                                    <p:anim calcmode="lin" valueType="num">
                                      <p:cBhvr>
                                        <p:cTn id="2403" dur="1000"/>
                                        <p:tgtEl>
                                          <p:spTgt spid="231"/>
                                        </p:tgtEl>
                                        <p:attrNameLst>
                                          <p:attrName>ppt_h</p:attrName>
                                        </p:attrNameLst>
                                      </p:cBhvr>
                                      <p:tavLst>
                                        <p:tav tm="0">
                                          <p:val>
                                            <p:strVal val="ppt_h"/>
                                          </p:val>
                                        </p:tav>
                                        <p:tav tm="100000">
                                          <p:val>
                                            <p:fltVal val="0"/>
                                          </p:val>
                                        </p:tav>
                                      </p:tavLst>
                                    </p:anim>
                                    <p:set>
                                      <p:cBhvr>
                                        <p:cTn id="2404" dur="1" fill="hold">
                                          <p:stCondLst>
                                            <p:cond delay="999"/>
                                          </p:stCondLst>
                                        </p:cTn>
                                        <p:tgtEl>
                                          <p:spTgt spid="231"/>
                                        </p:tgtEl>
                                        <p:attrNameLst>
                                          <p:attrName>style.visibility</p:attrName>
                                        </p:attrNameLst>
                                      </p:cBhvr>
                                      <p:to>
                                        <p:strVal val="hidden"/>
                                      </p:to>
                                    </p:set>
                                  </p:childTnLst>
                                </p:cTn>
                              </p:par>
                              <p:par>
                                <p:cTn id="2405" presetID="23" presetClass="exit" presetSubtype="32" fill="hold" nodeType="withEffect">
                                  <p:stCondLst>
                                    <p:cond delay="0"/>
                                  </p:stCondLst>
                                  <p:childTnLst>
                                    <p:anim calcmode="lin" valueType="num">
                                      <p:cBhvr>
                                        <p:cTn id="2406" dur="1000"/>
                                        <p:tgtEl>
                                          <p:spTgt spid="229"/>
                                        </p:tgtEl>
                                        <p:attrNameLst>
                                          <p:attrName>ppt_w</p:attrName>
                                        </p:attrNameLst>
                                      </p:cBhvr>
                                      <p:tavLst>
                                        <p:tav tm="0">
                                          <p:val>
                                            <p:strVal val="ppt_w"/>
                                          </p:val>
                                        </p:tav>
                                        <p:tav tm="100000">
                                          <p:val>
                                            <p:fltVal val="0"/>
                                          </p:val>
                                        </p:tav>
                                      </p:tavLst>
                                    </p:anim>
                                    <p:anim calcmode="lin" valueType="num">
                                      <p:cBhvr>
                                        <p:cTn id="2407" dur="1000"/>
                                        <p:tgtEl>
                                          <p:spTgt spid="229"/>
                                        </p:tgtEl>
                                        <p:attrNameLst>
                                          <p:attrName>ppt_h</p:attrName>
                                        </p:attrNameLst>
                                      </p:cBhvr>
                                      <p:tavLst>
                                        <p:tav tm="0">
                                          <p:val>
                                            <p:strVal val="ppt_h"/>
                                          </p:val>
                                        </p:tav>
                                        <p:tav tm="100000">
                                          <p:val>
                                            <p:fltVal val="0"/>
                                          </p:val>
                                        </p:tav>
                                      </p:tavLst>
                                    </p:anim>
                                    <p:set>
                                      <p:cBhvr>
                                        <p:cTn id="2408" dur="1" fill="hold">
                                          <p:stCondLst>
                                            <p:cond delay="999"/>
                                          </p:stCondLst>
                                        </p:cTn>
                                        <p:tgtEl>
                                          <p:spTgt spid="229"/>
                                        </p:tgtEl>
                                        <p:attrNameLst>
                                          <p:attrName>style.visibility</p:attrName>
                                        </p:attrNameLst>
                                      </p:cBhvr>
                                      <p:to>
                                        <p:strVal val="hidden"/>
                                      </p:to>
                                    </p:set>
                                  </p:childTnLst>
                                </p:cTn>
                              </p:par>
                              <p:par>
                                <p:cTn id="2409" presetID="23" presetClass="exit" presetSubtype="32" fill="hold" grpId="3" nodeType="withEffect">
                                  <p:stCondLst>
                                    <p:cond delay="0"/>
                                  </p:stCondLst>
                                  <p:childTnLst>
                                    <p:anim calcmode="lin" valueType="num">
                                      <p:cBhvr>
                                        <p:cTn id="2410" dur="1000"/>
                                        <p:tgtEl>
                                          <p:spTgt spid="214"/>
                                        </p:tgtEl>
                                        <p:attrNameLst>
                                          <p:attrName>ppt_w</p:attrName>
                                        </p:attrNameLst>
                                      </p:cBhvr>
                                      <p:tavLst>
                                        <p:tav tm="0">
                                          <p:val>
                                            <p:strVal val="ppt_w"/>
                                          </p:val>
                                        </p:tav>
                                        <p:tav tm="100000">
                                          <p:val>
                                            <p:fltVal val="0"/>
                                          </p:val>
                                        </p:tav>
                                      </p:tavLst>
                                    </p:anim>
                                    <p:anim calcmode="lin" valueType="num">
                                      <p:cBhvr>
                                        <p:cTn id="2411" dur="1000"/>
                                        <p:tgtEl>
                                          <p:spTgt spid="214"/>
                                        </p:tgtEl>
                                        <p:attrNameLst>
                                          <p:attrName>ppt_h</p:attrName>
                                        </p:attrNameLst>
                                      </p:cBhvr>
                                      <p:tavLst>
                                        <p:tav tm="0">
                                          <p:val>
                                            <p:strVal val="ppt_h"/>
                                          </p:val>
                                        </p:tav>
                                        <p:tav tm="100000">
                                          <p:val>
                                            <p:fltVal val="0"/>
                                          </p:val>
                                        </p:tav>
                                      </p:tavLst>
                                    </p:anim>
                                    <p:set>
                                      <p:cBhvr>
                                        <p:cTn id="2412" dur="1" fill="hold">
                                          <p:stCondLst>
                                            <p:cond delay="999"/>
                                          </p:stCondLst>
                                        </p:cTn>
                                        <p:tgtEl>
                                          <p:spTgt spid="214"/>
                                        </p:tgtEl>
                                        <p:attrNameLst>
                                          <p:attrName>style.visibility</p:attrName>
                                        </p:attrNameLst>
                                      </p:cBhvr>
                                      <p:to>
                                        <p:strVal val="hidden"/>
                                      </p:to>
                                    </p:set>
                                  </p:childTnLst>
                                </p:cTn>
                              </p:par>
                            </p:childTnLst>
                          </p:cTn>
                        </p:par>
                        <p:par>
                          <p:cTn id="2413" fill="hold">
                            <p:stCondLst>
                              <p:cond delay="1000"/>
                            </p:stCondLst>
                            <p:childTnLst>
                              <p:par>
                                <p:cTn id="2414" presetID="12" presetClass="entr" presetSubtype="8" fill="hold" grpId="0" nodeType="afterEffect">
                                  <p:stCondLst>
                                    <p:cond delay="0"/>
                                  </p:stCondLst>
                                  <p:childTnLst>
                                    <p:set>
                                      <p:cBhvr>
                                        <p:cTn id="2415" dur="1" fill="hold">
                                          <p:stCondLst>
                                            <p:cond delay="0"/>
                                          </p:stCondLst>
                                        </p:cTn>
                                        <p:tgtEl>
                                          <p:spTgt spid="146"/>
                                        </p:tgtEl>
                                        <p:attrNameLst>
                                          <p:attrName>style.visibility</p:attrName>
                                        </p:attrNameLst>
                                      </p:cBhvr>
                                      <p:to>
                                        <p:strVal val="visible"/>
                                      </p:to>
                                    </p:set>
                                    <p:anim calcmode="lin" valueType="num">
                                      <p:cBhvr additive="base">
                                        <p:cTn id="2416" dur="500"/>
                                        <p:tgtEl>
                                          <p:spTgt spid="146"/>
                                        </p:tgtEl>
                                        <p:attrNameLst>
                                          <p:attrName>ppt_x</p:attrName>
                                        </p:attrNameLst>
                                      </p:cBhvr>
                                      <p:tavLst>
                                        <p:tav tm="0">
                                          <p:val>
                                            <p:strVal val="#ppt_x-#ppt_w*1.125000"/>
                                          </p:val>
                                        </p:tav>
                                        <p:tav tm="100000">
                                          <p:val>
                                            <p:strVal val="#ppt_x"/>
                                          </p:val>
                                        </p:tav>
                                      </p:tavLst>
                                    </p:anim>
                                    <p:animEffect transition="in" filter="wipe(right)">
                                      <p:cBhvr>
                                        <p:cTn id="2417" dur="500"/>
                                        <p:tgtEl>
                                          <p:spTgt spid="146"/>
                                        </p:tgtEl>
                                      </p:cBhvr>
                                    </p:animEffect>
                                  </p:childTnLst>
                                </p:cTn>
                              </p:par>
                              <p:par>
                                <p:cTn id="2418" presetID="23" presetClass="entr" presetSubtype="16" fill="hold" nodeType="withEffect">
                                  <p:stCondLst>
                                    <p:cond delay="500"/>
                                  </p:stCondLst>
                                  <p:childTnLst>
                                    <p:set>
                                      <p:cBhvr>
                                        <p:cTn id="2419" dur="1" fill="hold">
                                          <p:stCondLst>
                                            <p:cond delay="0"/>
                                          </p:stCondLst>
                                        </p:cTn>
                                        <p:tgtEl>
                                          <p:spTgt spid="236"/>
                                        </p:tgtEl>
                                        <p:attrNameLst>
                                          <p:attrName>style.visibility</p:attrName>
                                        </p:attrNameLst>
                                      </p:cBhvr>
                                      <p:to>
                                        <p:strVal val="visible"/>
                                      </p:to>
                                    </p:set>
                                    <p:anim calcmode="lin" valueType="num">
                                      <p:cBhvr>
                                        <p:cTn id="2420" dur="1000" fill="hold"/>
                                        <p:tgtEl>
                                          <p:spTgt spid="236"/>
                                        </p:tgtEl>
                                        <p:attrNameLst>
                                          <p:attrName>ppt_w</p:attrName>
                                        </p:attrNameLst>
                                      </p:cBhvr>
                                      <p:tavLst>
                                        <p:tav tm="0">
                                          <p:val>
                                            <p:fltVal val="0"/>
                                          </p:val>
                                        </p:tav>
                                        <p:tav tm="100000">
                                          <p:val>
                                            <p:strVal val="#ppt_w"/>
                                          </p:val>
                                        </p:tav>
                                      </p:tavLst>
                                    </p:anim>
                                    <p:anim calcmode="lin" valueType="num">
                                      <p:cBhvr>
                                        <p:cTn id="2421" dur="1000" fill="hold"/>
                                        <p:tgtEl>
                                          <p:spTgt spid="236"/>
                                        </p:tgtEl>
                                        <p:attrNameLst>
                                          <p:attrName>ppt_h</p:attrName>
                                        </p:attrNameLst>
                                      </p:cBhvr>
                                      <p:tavLst>
                                        <p:tav tm="0">
                                          <p:val>
                                            <p:fltVal val="0"/>
                                          </p:val>
                                        </p:tav>
                                        <p:tav tm="100000">
                                          <p:val>
                                            <p:strVal val="#ppt_h"/>
                                          </p:val>
                                        </p:tav>
                                      </p:tavLst>
                                    </p:anim>
                                  </p:childTnLst>
                                </p:cTn>
                              </p:par>
                              <p:par>
                                <p:cTn id="2422" presetID="23" presetClass="entr" presetSubtype="16" fill="hold" grpId="0" nodeType="withEffect">
                                  <p:stCondLst>
                                    <p:cond delay="500"/>
                                  </p:stCondLst>
                                  <p:childTnLst>
                                    <p:set>
                                      <p:cBhvr>
                                        <p:cTn id="2423" dur="1" fill="hold">
                                          <p:stCondLst>
                                            <p:cond delay="0"/>
                                          </p:stCondLst>
                                        </p:cTn>
                                        <p:tgtEl>
                                          <p:spTgt spid="215"/>
                                        </p:tgtEl>
                                        <p:attrNameLst>
                                          <p:attrName>style.visibility</p:attrName>
                                        </p:attrNameLst>
                                      </p:cBhvr>
                                      <p:to>
                                        <p:strVal val="visible"/>
                                      </p:to>
                                    </p:set>
                                    <p:anim calcmode="lin" valueType="num">
                                      <p:cBhvr>
                                        <p:cTn id="2424" dur="1000" fill="hold"/>
                                        <p:tgtEl>
                                          <p:spTgt spid="215"/>
                                        </p:tgtEl>
                                        <p:attrNameLst>
                                          <p:attrName>ppt_w</p:attrName>
                                        </p:attrNameLst>
                                      </p:cBhvr>
                                      <p:tavLst>
                                        <p:tav tm="0">
                                          <p:val>
                                            <p:fltVal val="0"/>
                                          </p:val>
                                        </p:tav>
                                        <p:tav tm="100000">
                                          <p:val>
                                            <p:strVal val="#ppt_w"/>
                                          </p:val>
                                        </p:tav>
                                      </p:tavLst>
                                    </p:anim>
                                    <p:anim calcmode="lin" valueType="num">
                                      <p:cBhvr>
                                        <p:cTn id="2425" dur="1000" fill="hold"/>
                                        <p:tgtEl>
                                          <p:spTgt spid="215"/>
                                        </p:tgtEl>
                                        <p:attrNameLst>
                                          <p:attrName>ppt_h</p:attrName>
                                        </p:attrNameLst>
                                      </p:cBhvr>
                                      <p:tavLst>
                                        <p:tav tm="0">
                                          <p:val>
                                            <p:fltVal val="0"/>
                                          </p:val>
                                        </p:tav>
                                        <p:tav tm="100000">
                                          <p:val>
                                            <p:strVal val="#ppt_h"/>
                                          </p:val>
                                        </p:tav>
                                      </p:tavLst>
                                    </p:anim>
                                  </p:childTnLst>
                                </p:cTn>
                              </p:par>
                              <p:par>
                                <p:cTn id="2426" presetID="42" presetClass="path" presetSubtype="0" accel="50000" decel="50000" fill="hold" grpId="1" nodeType="withEffect">
                                  <p:stCondLst>
                                    <p:cond delay="500"/>
                                  </p:stCondLst>
                                  <p:childTnLst>
                                    <p:animMotion origin="layout" path="M 8.33333E-7 4.81481E-6 L 0.39514 -0.29375 " pathEditMode="relative" rAng="0" ptsTypes="AA">
                                      <p:cBhvr>
                                        <p:cTn id="2427" dur="1000" spd="-100000" fill="hold"/>
                                        <p:tgtEl>
                                          <p:spTgt spid="215"/>
                                        </p:tgtEl>
                                        <p:attrNameLst>
                                          <p:attrName>ppt_x</p:attrName>
                                          <p:attrName>ppt_y</p:attrName>
                                        </p:attrNameLst>
                                      </p:cBhvr>
                                      <p:rCtr x="19757" y="-14653"/>
                                    </p:animMotion>
                                  </p:childTnLst>
                                </p:cTn>
                              </p:par>
                              <p:par>
                                <p:cTn id="2428" presetID="42" presetClass="path" presetSubtype="0" accel="50000" decel="50000" fill="hold" nodeType="withEffect">
                                  <p:stCondLst>
                                    <p:cond delay="500"/>
                                  </p:stCondLst>
                                  <p:childTnLst>
                                    <p:animMotion origin="layout" path="M 3.33333E-6 3.7037E-7 L 0.3342 0.1993 " pathEditMode="relative" rAng="0" ptsTypes="AA">
                                      <p:cBhvr>
                                        <p:cTn id="2429" dur="1000" spd="-100000" fill="hold"/>
                                        <p:tgtEl>
                                          <p:spTgt spid="236"/>
                                        </p:tgtEl>
                                        <p:attrNameLst>
                                          <p:attrName>ppt_x</p:attrName>
                                          <p:attrName>ppt_y</p:attrName>
                                        </p:attrNameLst>
                                      </p:cBhvr>
                                      <p:rCtr x="16736" y="10231"/>
                                    </p:animMotion>
                                  </p:childTnLst>
                                </p:cTn>
                              </p:par>
                            </p:childTnLst>
                          </p:cTn>
                        </p:par>
                      </p:childTnLst>
                    </p:cTn>
                  </p:par>
                  <p:par>
                    <p:cTn id="2430" fill="hold">
                      <p:stCondLst>
                        <p:cond delay="indefinite"/>
                      </p:stCondLst>
                      <p:childTnLst>
                        <p:par>
                          <p:cTn id="2431" fill="hold">
                            <p:stCondLst>
                              <p:cond delay="0"/>
                            </p:stCondLst>
                            <p:childTnLst>
                              <p:par>
                                <p:cTn id="2432" presetID="22" presetClass="entr" presetSubtype="8" fill="hold" grpId="0" nodeType="clickEffect">
                                  <p:stCondLst>
                                    <p:cond delay="0"/>
                                  </p:stCondLst>
                                  <p:childTnLst>
                                    <p:set>
                                      <p:cBhvr>
                                        <p:cTn id="2433" dur="1" fill="hold">
                                          <p:stCondLst>
                                            <p:cond delay="0"/>
                                          </p:stCondLst>
                                        </p:cTn>
                                        <p:tgtEl>
                                          <p:spTgt spid="217"/>
                                        </p:tgtEl>
                                        <p:attrNameLst>
                                          <p:attrName>style.visibility</p:attrName>
                                        </p:attrNameLst>
                                      </p:cBhvr>
                                      <p:to>
                                        <p:strVal val="visible"/>
                                      </p:to>
                                    </p:set>
                                    <p:animEffect transition="in" filter="wipe(left)">
                                      <p:cBhvr>
                                        <p:cTn id="2434" dur="1000"/>
                                        <p:tgtEl>
                                          <p:spTgt spid="217"/>
                                        </p:tgtEl>
                                      </p:cBhvr>
                                    </p:animEffect>
                                  </p:childTnLst>
                                </p:cTn>
                              </p:par>
                              <p:par>
                                <p:cTn id="2435" presetID="22" presetClass="exit" presetSubtype="8" fill="hold" grpId="3" nodeType="withEffect">
                                  <p:stCondLst>
                                    <p:cond delay="0"/>
                                  </p:stCondLst>
                                  <p:childTnLst>
                                    <p:animEffect transition="out" filter="wipe(left)">
                                      <p:cBhvr>
                                        <p:cTn id="2436" dur="1000"/>
                                        <p:tgtEl>
                                          <p:spTgt spid="215"/>
                                        </p:tgtEl>
                                      </p:cBhvr>
                                    </p:animEffect>
                                    <p:set>
                                      <p:cBhvr>
                                        <p:cTn id="2437" dur="1" fill="hold">
                                          <p:stCondLst>
                                            <p:cond delay="999"/>
                                          </p:stCondLst>
                                        </p:cTn>
                                        <p:tgtEl>
                                          <p:spTgt spid="215"/>
                                        </p:tgtEl>
                                        <p:attrNameLst>
                                          <p:attrName>style.visibility</p:attrName>
                                        </p:attrNameLst>
                                      </p:cBhvr>
                                      <p:to>
                                        <p:strVal val="hidden"/>
                                      </p:to>
                                    </p:set>
                                  </p:childTnLst>
                                </p:cTn>
                              </p:par>
                              <p:par>
                                <p:cTn id="2438" presetID="22" presetClass="entr" presetSubtype="8" fill="hold" nodeType="withEffect">
                                  <p:stCondLst>
                                    <p:cond delay="100"/>
                                  </p:stCondLst>
                                  <p:childTnLst>
                                    <p:set>
                                      <p:cBhvr>
                                        <p:cTn id="2439" dur="1" fill="hold">
                                          <p:stCondLst>
                                            <p:cond delay="0"/>
                                          </p:stCondLst>
                                        </p:cTn>
                                        <p:tgtEl>
                                          <p:spTgt spid="224"/>
                                        </p:tgtEl>
                                        <p:attrNameLst>
                                          <p:attrName>style.visibility</p:attrName>
                                        </p:attrNameLst>
                                      </p:cBhvr>
                                      <p:to>
                                        <p:strVal val="visible"/>
                                      </p:to>
                                    </p:set>
                                    <p:animEffect transition="in" filter="wipe(left)">
                                      <p:cBhvr>
                                        <p:cTn id="2440" dur="1000"/>
                                        <p:tgtEl>
                                          <p:spTgt spid="224"/>
                                        </p:tgtEl>
                                      </p:cBhvr>
                                    </p:animEffect>
                                  </p:childTnLst>
                                </p:cTn>
                              </p:par>
                              <p:par>
                                <p:cTn id="2441" presetID="22" presetClass="exit" presetSubtype="8" fill="hold" nodeType="withEffect">
                                  <p:stCondLst>
                                    <p:cond delay="0"/>
                                  </p:stCondLst>
                                  <p:childTnLst>
                                    <p:animEffect transition="out" filter="wipe(left)">
                                      <p:cBhvr>
                                        <p:cTn id="2442" dur="1000"/>
                                        <p:tgtEl>
                                          <p:spTgt spid="236"/>
                                        </p:tgtEl>
                                      </p:cBhvr>
                                    </p:animEffect>
                                    <p:set>
                                      <p:cBhvr>
                                        <p:cTn id="2443" dur="1" fill="hold">
                                          <p:stCondLst>
                                            <p:cond delay="999"/>
                                          </p:stCondLst>
                                        </p:cTn>
                                        <p:tgtEl>
                                          <p:spTgt spid="236"/>
                                        </p:tgtEl>
                                        <p:attrNameLst>
                                          <p:attrName>style.visibility</p:attrName>
                                        </p:attrNameLst>
                                      </p:cBhvr>
                                      <p:to>
                                        <p:strVal val="hidden"/>
                                      </p:to>
                                    </p:set>
                                  </p:childTnLst>
                                </p:cTn>
                              </p:par>
                            </p:childTnLst>
                          </p:cTn>
                        </p:par>
                      </p:childTnLst>
                    </p:cTn>
                  </p:par>
                  <p:par>
                    <p:cTn id="2444" fill="hold">
                      <p:stCondLst>
                        <p:cond delay="indefinite"/>
                      </p:stCondLst>
                      <p:childTnLst>
                        <p:par>
                          <p:cTn id="2445" fill="hold">
                            <p:stCondLst>
                              <p:cond delay="0"/>
                            </p:stCondLst>
                            <p:childTnLst>
                              <p:par>
                                <p:cTn id="2446" presetID="23" presetClass="exit" presetSubtype="32" fill="hold" nodeType="clickEffect">
                                  <p:stCondLst>
                                    <p:cond delay="0"/>
                                  </p:stCondLst>
                                  <p:childTnLst>
                                    <p:anim calcmode="lin" valueType="num">
                                      <p:cBhvr>
                                        <p:cTn id="2447" dur="1000"/>
                                        <p:tgtEl>
                                          <p:spTgt spid="224"/>
                                        </p:tgtEl>
                                        <p:attrNameLst>
                                          <p:attrName>ppt_w</p:attrName>
                                        </p:attrNameLst>
                                      </p:cBhvr>
                                      <p:tavLst>
                                        <p:tav tm="0">
                                          <p:val>
                                            <p:strVal val="ppt_w"/>
                                          </p:val>
                                        </p:tav>
                                        <p:tav tm="100000">
                                          <p:val>
                                            <p:fltVal val="0"/>
                                          </p:val>
                                        </p:tav>
                                      </p:tavLst>
                                    </p:anim>
                                    <p:anim calcmode="lin" valueType="num">
                                      <p:cBhvr>
                                        <p:cTn id="2448" dur="1000"/>
                                        <p:tgtEl>
                                          <p:spTgt spid="224"/>
                                        </p:tgtEl>
                                        <p:attrNameLst>
                                          <p:attrName>ppt_h</p:attrName>
                                        </p:attrNameLst>
                                      </p:cBhvr>
                                      <p:tavLst>
                                        <p:tav tm="0">
                                          <p:val>
                                            <p:strVal val="ppt_h"/>
                                          </p:val>
                                        </p:tav>
                                        <p:tav tm="100000">
                                          <p:val>
                                            <p:fltVal val="0"/>
                                          </p:val>
                                        </p:tav>
                                      </p:tavLst>
                                    </p:anim>
                                    <p:set>
                                      <p:cBhvr>
                                        <p:cTn id="2449" dur="1" fill="hold">
                                          <p:stCondLst>
                                            <p:cond delay="999"/>
                                          </p:stCondLst>
                                        </p:cTn>
                                        <p:tgtEl>
                                          <p:spTgt spid="224"/>
                                        </p:tgtEl>
                                        <p:attrNameLst>
                                          <p:attrName>style.visibility</p:attrName>
                                        </p:attrNameLst>
                                      </p:cBhvr>
                                      <p:to>
                                        <p:strVal val="hidden"/>
                                      </p:to>
                                    </p:set>
                                  </p:childTnLst>
                                </p:cTn>
                              </p:par>
                              <p:par>
                                <p:cTn id="2450" presetID="42" presetClass="path" presetSubtype="0" accel="50000" decel="50000" fill="hold" nodeType="withEffect">
                                  <p:stCondLst>
                                    <p:cond delay="0"/>
                                  </p:stCondLst>
                                  <p:childTnLst>
                                    <p:animMotion origin="layout" path="M -1.11111E-6 3.7037E-7 L 0.33351 0.19931 " pathEditMode="relative" rAng="0" ptsTypes="AA">
                                      <p:cBhvr>
                                        <p:cTn id="2451" dur="1000" fill="hold"/>
                                        <p:tgtEl>
                                          <p:spTgt spid="224"/>
                                        </p:tgtEl>
                                        <p:attrNameLst>
                                          <p:attrName>ppt_x</p:attrName>
                                          <p:attrName>ppt_y</p:attrName>
                                        </p:attrNameLst>
                                      </p:cBhvr>
                                      <p:rCtr x="16667" y="9954"/>
                                    </p:animMotion>
                                  </p:childTnLst>
                                </p:cTn>
                              </p:par>
                              <p:par>
                                <p:cTn id="2452" presetID="22" presetClass="entr" presetSubtype="8" fill="hold" grpId="0" nodeType="withEffect">
                                  <p:stCondLst>
                                    <p:cond delay="0"/>
                                  </p:stCondLst>
                                  <p:childTnLst>
                                    <p:set>
                                      <p:cBhvr>
                                        <p:cTn id="2453" dur="1" fill="hold">
                                          <p:stCondLst>
                                            <p:cond delay="0"/>
                                          </p:stCondLst>
                                        </p:cTn>
                                        <p:tgtEl>
                                          <p:spTgt spid="218"/>
                                        </p:tgtEl>
                                        <p:attrNameLst>
                                          <p:attrName>style.visibility</p:attrName>
                                        </p:attrNameLst>
                                      </p:cBhvr>
                                      <p:to>
                                        <p:strVal val="visible"/>
                                      </p:to>
                                    </p:set>
                                    <p:animEffect transition="in" filter="wipe(left)">
                                      <p:cBhvr>
                                        <p:cTn id="2454" dur="1000"/>
                                        <p:tgtEl>
                                          <p:spTgt spid="218"/>
                                        </p:tgtEl>
                                      </p:cBhvr>
                                    </p:animEffect>
                                  </p:childTnLst>
                                </p:cTn>
                              </p:par>
                              <p:par>
                                <p:cTn id="2455" presetID="22" presetClass="exit" presetSubtype="8" fill="hold" grpId="2" nodeType="withEffect">
                                  <p:stCondLst>
                                    <p:cond delay="0"/>
                                  </p:stCondLst>
                                  <p:childTnLst>
                                    <p:animEffect transition="out" filter="wipe(left)">
                                      <p:cBhvr>
                                        <p:cTn id="2456" dur="1000"/>
                                        <p:tgtEl>
                                          <p:spTgt spid="217"/>
                                        </p:tgtEl>
                                      </p:cBhvr>
                                    </p:animEffect>
                                    <p:set>
                                      <p:cBhvr>
                                        <p:cTn id="2457" dur="1" fill="hold">
                                          <p:stCondLst>
                                            <p:cond delay="999"/>
                                          </p:stCondLst>
                                        </p:cTn>
                                        <p:tgtEl>
                                          <p:spTgt spid="217"/>
                                        </p:tgtEl>
                                        <p:attrNameLst>
                                          <p:attrName>style.visibility</p:attrName>
                                        </p:attrNameLst>
                                      </p:cBhvr>
                                      <p:to>
                                        <p:strVal val="hidden"/>
                                      </p:to>
                                    </p:set>
                                  </p:childTnLst>
                                </p:cTn>
                              </p:par>
                              <p:par>
                                <p:cTn id="2458" presetID="22" presetClass="entr" presetSubtype="8" fill="hold" nodeType="withEffect">
                                  <p:stCondLst>
                                    <p:cond delay="0"/>
                                  </p:stCondLst>
                                  <p:childTnLst>
                                    <p:set>
                                      <p:cBhvr>
                                        <p:cTn id="2459" dur="1" fill="hold">
                                          <p:stCondLst>
                                            <p:cond delay="0"/>
                                          </p:stCondLst>
                                        </p:cTn>
                                        <p:tgtEl>
                                          <p:spTgt spid="228"/>
                                        </p:tgtEl>
                                        <p:attrNameLst>
                                          <p:attrName>style.visibility</p:attrName>
                                        </p:attrNameLst>
                                      </p:cBhvr>
                                      <p:to>
                                        <p:strVal val="visible"/>
                                      </p:to>
                                    </p:set>
                                    <p:animEffect transition="in" filter="wipe(left)">
                                      <p:cBhvr>
                                        <p:cTn id="2460" dur="1000"/>
                                        <p:tgtEl>
                                          <p:spTgt spid="228"/>
                                        </p:tgtEl>
                                      </p:cBhvr>
                                    </p:animEffect>
                                  </p:childTnLst>
                                </p:cTn>
                              </p:par>
                            </p:childTnLst>
                          </p:cTn>
                        </p:par>
                      </p:childTnLst>
                    </p:cTn>
                  </p:par>
                  <p:par>
                    <p:cTn id="2461" fill="hold">
                      <p:stCondLst>
                        <p:cond delay="indefinite"/>
                      </p:stCondLst>
                      <p:childTnLst>
                        <p:par>
                          <p:cTn id="2462" fill="hold">
                            <p:stCondLst>
                              <p:cond delay="0"/>
                            </p:stCondLst>
                            <p:childTnLst>
                              <p:par>
                                <p:cTn id="2463" presetID="22" presetClass="entr" presetSubtype="8" fill="hold" grpId="0" nodeType="clickEffect">
                                  <p:stCondLst>
                                    <p:cond delay="0"/>
                                  </p:stCondLst>
                                  <p:childTnLst>
                                    <p:set>
                                      <p:cBhvr>
                                        <p:cTn id="2464" dur="1" fill="hold">
                                          <p:stCondLst>
                                            <p:cond delay="0"/>
                                          </p:stCondLst>
                                        </p:cTn>
                                        <p:tgtEl>
                                          <p:spTgt spid="220"/>
                                        </p:tgtEl>
                                        <p:attrNameLst>
                                          <p:attrName>style.visibility</p:attrName>
                                        </p:attrNameLst>
                                      </p:cBhvr>
                                      <p:to>
                                        <p:strVal val="visible"/>
                                      </p:to>
                                    </p:set>
                                    <p:animEffect transition="in" filter="wipe(left)">
                                      <p:cBhvr>
                                        <p:cTn id="2465" dur="1000"/>
                                        <p:tgtEl>
                                          <p:spTgt spid="220"/>
                                        </p:tgtEl>
                                      </p:cBhvr>
                                    </p:animEffect>
                                  </p:childTnLst>
                                </p:cTn>
                              </p:par>
                              <p:par>
                                <p:cTn id="2466" presetID="22" presetClass="entr" presetSubtype="8" fill="hold" nodeType="withEffect">
                                  <p:stCondLst>
                                    <p:cond delay="0"/>
                                  </p:stCondLst>
                                  <p:childTnLst>
                                    <p:set>
                                      <p:cBhvr>
                                        <p:cTn id="2467" dur="1" fill="hold">
                                          <p:stCondLst>
                                            <p:cond delay="0"/>
                                          </p:stCondLst>
                                        </p:cTn>
                                        <p:tgtEl>
                                          <p:spTgt spid="233"/>
                                        </p:tgtEl>
                                        <p:attrNameLst>
                                          <p:attrName>style.visibility</p:attrName>
                                        </p:attrNameLst>
                                      </p:cBhvr>
                                      <p:to>
                                        <p:strVal val="visible"/>
                                      </p:to>
                                    </p:set>
                                    <p:animEffect transition="in" filter="wipe(left)">
                                      <p:cBhvr>
                                        <p:cTn id="2468" dur="1000"/>
                                        <p:tgtEl>
                                          <p:spTgt spid="233"/>
                                        </p:tgtEl>
                                      </p:cBhvr>
                                    </p:animEffect>
                                  </p:childTnLst>
                                </p:cTn>
                              </p:par>
                              <p:par>
                                <p:cTn id="2469" presetID="22" presetClass="exit" presetSubtype="8" fill="hold" grpId="1" nodeType="withEffect">
                                  <p:stCondLst>
                                    <p:cond delay="0"/>
                                  </p:stCondLst>
                                  <p:childTnLst>
                                    <p:animEffect transition="out" filter="wipe(left)">
                                      <p:cBhvr>
                                        <p:cTn id="2470" dur="1000"/>
                                        <p:tgtEl>
                                          <p:spTgt spid="218"/>
                                        </p:tgtEl>
                                      </p:cBhvr>
                                    </p:animEffect>
                                    <p:set>
                                      <p:cBhvr>
                                        <p:cTn id="2471" dur="1" fill="hold">
                                          <p:stCondLst>
                                            <p:cond delay="999"/>
                                          </p:stCondLst>
                                        </p:cTn>
                                        <p:tgtEl>
                                          <p:spTgt spid="218"/>
                                        </p:tgtEl>
                                        <p:attrNameLst>
                                          <p:attrName>style.visibility</p:attrName>
                                        </p:attrNameLst>
                                      </p:cBhvr>
                                      <p:to>
                                        <p:strVal val="hidden"/>
                                      </p:to>
                                    </p:set>
                                  </p:childTnLst>
                                </p:cTn>
                              </p:par>
                              <p:par>
                                <p:cTn id="2472" presetID="23" presetClass="exit" presetSubtype="32" fill="hold" nodeType="withEffect">
                                  <p:stCondLst>
                                    <p:cond delay="0"/>
                                  </p:stCondLst>
                                  <p:childTnLst>
                                    <p:anim calcmode="lin" valueType="num">
                                      <p:cBhvr>
                                        <p:cTn id="2473" dur="1000"/>
                                        <p:tgtEl>
                                          <p:spTgt spid="228"/>
                                        </p:tgtEl>
                                        <p:attrNameLst>
                                          <p:attrName>ppt_w</p:attrName>
                                        </p:attrNameLst>
                                      </p:cBhvr>
                                      <p:tavLst>
                                        <p:tav tm="0">
                                          <p:val>
                                            <p:strVal val="ppt_w"/>
                                          </p:val>
                                        </p:tav>
                                        <p:tav tm="100000">
                                          <p:val>
                                            <p:fltVal val="0"/>
                                          </p:val>
                                        </p:tav>
                                      </p:tavLst>
                                    </p:anim>
                                    <p:anim calcmode="lin" valueType="num">
                                      <p:cBhvr>
                                        <p:cTn id="2474" dur="1000"/>
                                        <p:tgtEl>
                                          <p:spTgt spid="228"/>
                                        </p:tgtEl>
                                        <p:attrNameLst>
                                          <p:attrName>ppt_h</p:attrName>
                                        </p:attrNameLst>
                                      </p:cBhvr>
                                      <p:tavLst>
                                        <p:tav tm="0">
                                          <p:val>
                                            <p:strVal val="ppt_h"/>
                                          </p:val>
                                        </p:tav>
                                        <p:tav tm="100000">
                                          <p:val>
                                            <p:fltVal val="0"/>
                                          </p:val>
                                        </p:tav>
                                      </p:tavLst>
                                    </p:anim>
                                    <p:set>
                                      <p:cBhvr>
                                        <p:cTn id="2475" dur="1" fill="hold">
                                          <p:stCondLst>
                                            <p:cond delay="999"/>
                                          </p:stCondLst>
                                        </p:cTn>
                                        <p:tgtEl>
                                          <p:spTgt spid="228"/>
                                        </p:tgtEl>
                                        <p:attrNameLst>
                                          <p:attrName>style.visibility</p:attrName>
                                        </p:attrNameLst>
                                      </p:cBhvr>
                                      <p:to>
                                        <p:strVal val="hidden"/>
                                      </p:to>
                                    </p:set>
                                  </p:childTnLst>
                                </p:cTn>
                              </p:par>
                              <p:par>
                                <p:cTn id="2476" presetID="42" presetClass="path" presetSubtype="0" accel="50000" decel="50000" fill="hold" nodeType="withEffect">
                                  <p:stCondLst>
                                    <p:cond delay="0"/>
                                  </p:stCondLst>
                                  <p:childTnLst>
                                    <p:animMotion origin="layout" path="M 3.33333E-6 1.48148E-6 L 0.3342 0.19791 " pathEditMode="relative" rAng="0" ptsTypes="AA">
                                      <p:cBhvr>
                                        <p:cTn id="2477" dur="1000" fill="hold"/>
                                        <p:tgtEl>
                                          <p:spTgt spid="228"/>
                                        </p:tgtEl>
                                        <p:attrNameLst>
                                          <p:attrName>ppt_x</p:attrName>
                                          <p:attrName>ppt_y</p:attrName>
                                        </p:attrNameLst>
                                      </p:cBhvr>
                                      <p:rCtr x="16736" y="10648"/>
                                    </p:animMotion>
                                  </p:childTnLst>
                                </p:cTn>
                              </p:par>
                            </p:childTnLst>
                          </p:cTn>
                        </p:par>
                      </p:childTnLst>
                    </p:cTn>
                  </p:par>
                  <p:par>
                    <p:cTn id="2478" fill="hold">
                      <p:stCondLst>
                        <p:cond delay="indefinite"/>
                      </p:stCondLst>
                      <p:childTnLst>
                        <p:par>
                          <p:cTn id="2479" fill="hold">
                            <p:stCondLst>
                              <p:cond delay="0"/>
                            </p:stCondLst>
                            <p:childTnLst>
                              <p:par>
                                <p:cTn id="2480" presetID="22" presetClass="entr" presetSubtype="8" fill="hold" grpId="0" nodeType="clickEffect">
                                  <p:stCondLst>
                                    <p:cond delay="0"/>
                                  </p:stCondLst>
                                  <p:childTnLst>
                                    <p:set>
                                      <p:cBhvr>
                                        <p:cTn id="2481" dur="1" fill="hold">
                                          <p:stCondLst>
                                            <p:cond delay="0"/>
                                          </p:stCondLst>
                                        </p:cTn>
                                        <p:tgtEl>
                                          <p:spTgt spid="216"/>
                                        </p:tgtEl>
                                        <p:attrNameLst>
                                          <p:attrName>style.visibility</p:attrName>
                                        </p:attrNameLst>
                                      </p:cBhvr>
                                      <p:to>
                                        <p:strVal val="visible"/>
                                      </p:to>
                                    </p:set>
                                    <p:animEffect transition="in" filter="wipe(left)">
                                      <p:cBhvr>
                                        <p:cTn id="2482" dur="1000"/>
                                        <p:tgtEl>
                                          <p:spTgt spid="216"/>
                                        </p:tgtEl>
                                      </p:cBhvr>
                                    </p:animEffect>
                                  </p:childTnLst>
                                </p:cTn>
                              </p:par>
                              <p:par>
                                <p:cTn id="2483" presetID="42" presetClass="path" presetSubtype="0" accel="50000" decel="50000" fill="hold" grpId="1" nodeType="withEffect">
                                  <p:stCondLst>
                                    <p:cond delay="0"/>
                                  </p:stCondLst>
                                  <p:childTnLst>
                                    <p:animMotion origin="layout" path="M 3.61111E-6 2.59259E-6 L 0.40104 -0.29097 " pathEditMode="relative" rAng="0" ptsTypes="AA">
                                      <p:cBhvr>
                                        <p:cTn id="2484" dur="1000" spd="-100000" fill="hold"/>
                                        <p:tgtEl>
                                          <p:spTgt spid="216"/>
                                        </p:tgtEl>
                                        <p:attrNameLst>
                                          <p:attrName>ppt_x</p:attrName>
                                          <p:attrName>ppt_y</p:attrName>
                                        </p:attrNameLst>
                                      </p:cBhvr>
                                      <p:rCtr x="20017" y="-14583"/>
                                    </p:animMotion>
                                  </p:childTnLst>
                                </p:cTn>
                              </p:par>
                              <p:par>
                                <p:cTn id="2485" presetID="10" presetClass="entr" presetSubtype="0" fill="hold" nodeType="withEffect">
                                  <p:stCondLst>
                                    <p:cond delay="0"/>
                                  </p:stCondLst>
                                  <p:childTnLst>
                                    <p:set>
                                      <p:cBhvr>
                                        <p:cTn id="2486" dur="1" fill="hold">
                                          <p:stCondLst>
                                            <p:cond delay="0"/>
                                          </p:stCondLst>
                                        </p:cTn>
                                        <p:tgtEl>
                                          <p:spTgt spid="237"/>
                                        </p:tgtEl>
                                        <p:attrNameLst>
                                          <p:attrName>style.visibility</p:attrName>
                                        </p:attrNameLst>
                                      </p:cBhvr>
                                      <p:to>
                                        <p:strVal val="visible"/>
                                      </p:to>
                                    </p:set>
                                    <p:animEffect transition="in" filter="fade">
                                      <p:cBhvr>
                                        <p:cTn id="2487" dur="1000"/>
                                        <p:tgtEl>
                                          <p:spTgt spid="237"/>
                                        </p:tgtEl>
                                      </p:cBhvr>
                                    </p:animEffect>
                                  </p:childTnLst>
                                </p:cTn>
                              </p:par>
                              <p:par>
                                <p:cTn id="2488" presetID="22" presetClass="entr" presetSubtype="4" fill="hold" nodeType="withEffect">
                                  <p:stCondLst>
                                    <p:cond delay="0"/>
                                  </p:stCondLst>
                                  <p:childTnLst>
                                    <p:set>
                                      <p:cBhvr>
                                        <p:cTn id="2489" dur="1" fill="hold">
                                          <p:stCondLst>
                                            <p:cond delay="0"/>
                                          </p:stCondLst>
                                        </p:cTn>
                                        <p:tgtEl>
                                          <p:spTgt spid="237"/>
                                        </p:tgtEl>
                                        <p:attrNameLst>
                                          <p:attrName>style.visibility</p:attrName>
                                        </p:attrNameLst>
                                      </p:cBhvr>
                                      <p:to>
                                        <p:strVal val="visible"/>
                                      </p:to>
                                    </p:set>
                                    <p:animEffect transition="in" filter="wipe(down)">
                                      <p:cBhvr>
                                        <p:cTn id="2490" dur="1000"/>
                                        <p:tgtEl>
                                          <p:spTgt spid="237"/>
                                        </p:tgtEl>
                                      </p:cBhvr>
                                    </p:animEffect>
                                  </p:childTnLst>
                                </p:cTn>
                              </p:par>
                              <p:par>
                                <p:cTn id="2491" presetID="22" presetClass="exit" presetSubtype="4" fill="hold" nodeType="withEffect">
                                  <p:stCondLst>
                                    <p:cond delay="0"/>
                                  </p:stCondLst>
                                  <p:childTnLst>
                                    <p:animEffect transition="out" filter="wipe(down)">
                                      <p:cBhvr>
                                        <p:cTn id="2492" dur="1000"/>
                                        <p:tgtEl>
                                          <p:spTgt spid="233"/>
                                        </p:tgtEl>
                                      </p:cBhvr>
                                    </p:animEffect>
                                    <p:set>
                                      <p:cBhvr>
                                        <p:cTn id="2493" dur="1" fill="hold">
                                          <p:stCondLst>
                                            <p:cond delay="999"/>
                                          </p:stCondLst>
                                        </p:cTn>
                                        <p:tgtEl>
                                          <p:spTgt spid="233"/>
                                        </p:tgtEl>
                                        <p:attrNameLst>
                                          <p:attrName>style.visibility</p:attrName>
                                        </p:attrNameLst>
                                      </p:cBhvr>
                                      <p:to>
                                        <p:strVal val="hidden"/>
                                      </p:to>
                                    </p:set>
                                  </p:childTnLst>
                                </p:cTn>
                              </p:par>
                              <p:par>
                                <p:cTn id="2494" presetID="42" presetClass="exit" presetSubtype="0" fill="hold" grpId="3" nodeType="withEffect">
                                  <p:stCondLst>
                                    <p:cond delay="0"/>
                                  </p:stCondLst>
                                  <p:childTnLst>
                                    <p:animEffect transition="out" filter="fade">
                                      <p:cBhvr>
                                        <p:cTn id="2495" dur="750"/>
                                        <p:tgtEl>
                                          <p:spTgt spid="220"/>
                                        </p:tgtEl>
                                      </p:cBhvr>
                                    </p:animEffect>
                                    <p:anim calcmode="lin" valueType="num">
                                      <p:cBhvr>
                                        <p:cTn id="2496" dur="750"/>
                                        <p:tgtEl>
                                          <p:spTgt spid="220"/>
                                        </p:tgtEl>
                                        <p:attrNameLst>
                                          <p:attrName>ppt_x</p:attrName>
                                        </p:attrNameLst>
                                      </p:cBhvr>
                                      <p:tavLst>
                                        <p:tav tm="0">
                                          <p:val>
                                            <p:strVal val="ppt_x"/>
                                          </p:val>
                                        </p:tav>
                                        <p:tav tm="100000">
                                          <p:val>
                                            <p:strVal val="ppt_x"/>
                                          </p:val>
                                        </p:tav>
                                      </p:tavLst>
                                    </p:anim>
                                    <p:anim calcmode="lin" valueType="num">
                                      <p:cBhvr>
                                        <p:cTn id="2497" dur="750"/>
                                        <p:tgtEl>
                                          <p:spTgt spid="220"/>
                                        </p:tgtEl>
                                        <p:attrNameLst>
                                          <p:attrName>ppt_y</p:attrName>
                                        </p:attrNameLst>
                                      </p:cBhvr>
                                      <p:tavLst>
                                        <p:tav tm="0">
                                          <p:val>
                                            <p:strVal val="ppt_y"/>
                                          </p:val>
                                        </p:tav>
                                        <p:tav tm="100000">
                                          <p:val>
                                            <p:strVal val="ppt_y+.1"/>
                                          </p:val>
                                        </p:tav>
                                      </p:tavLst>
                                    </p:anim>
                                    <p:set>
                                      <p:cBhvr>
                                        <p:cTn id="2498" dur="1" fill="hold">
                                          <p:stCondLst>
                                            <p:cond delay="749"/>
                                          </p:stCondLst>
                                        </p:cTn>
                                        <p:tgtEl>
                                          <p:spTgt spid="220"/>
                                        </p:tgtEl>
                                        <p:attrNameLst>
                                          <p:attrName>style.visibility</p:attrName>
                                        </p:attrNameLst>
                                      </p:cBhvr>
                                      <p:to>
                                        <p:strVal val="hidden"/>
                                      </p:to>
                                    </p:set>
                                  </p:childTnLst>
                                </p:cTn>
                              </p:par>
                            </p:childTnLst>
                          </p:cTn>
                        </p:par>
                      </p:childTnLst>
                    </p:cTn>
                  </p:par>
                  <p:par>
                    <p:cTn id="2499" fill="hold">
                      <p:stCondLst>
                        <p:cond delay="indefinite"/>
                      </p:stCondLst>
                      <p:childTnLst>
                        <p:par>
                          <p:cTn id="2500" fill="hold">
                            <p:stCondLst>
                              <p:cond delay="0"/>
                            </p:stCondLst>
                            <p:childTnLst>
                              <p:par>
                                <p:cTn id="2501" presetID="8" presetClass="emph" presetSubtype="0" fill="hold" grpId="1" nodeType="clickEffect">
                                  <p:stCondLst>
                                    <p:cond delay="0"/>
                                  </p:stCondLst>
                                  <p:childTnLst>
                                    <p:animRot by="-5400000">
                                      <p:cBhvr>
                                        <p:cTn id="2502" dur="1000" fill="hold"/>
                                        <p:tgtEl>
                                          <p:spTgt spid="146"/>
                                        </p:tgtEl>
                                        <p:attrNameLst>
                                          <p:attrName>r</p:attrName>
                                        </p:attrNameLst>
                                      </p:cBhvr>
                                    </p:animRot>
                                  </p:childTnLst>
                                </p:cTn>
                              </p:par>
                              <p:par>
                                <p:cTn id="2503" presetID="6" presetClass="emph" presetSubtype="0" fill="hold" grpId="2" nodeType="withEffect">
                                  <p:stCondLst>
                                    <p:cond delay="0"/>
                                  </p:stCondLst>
                                  <p:childTnLst>
                                    <p:animScale>
                                      <p:cBhvr>
                                        <p:cTn id="2504" dur="1000" fill="hold"/>
                                        <p:tgtEl>
                                          <p:spTgt spid="146"/>
                                        </p:tgtEl>
                                      </p:cBhvr>
                                      <p:by x="30000" y="30000"/>
                                    </p:animScale>
                                  </p:childTnLst>
                                </p:cTn>
                              </p:par>
                              <p:par>
                                <p:cTn id="2505" presetID="42" presetClass="path" presetSubtype="0" accel="50000" decel="50000" fill="hold" grpId="3" nodeType="withEffect">
                                  <p:stCondLst>
                                    <p:cond delay="0"/>
                                  </p:stCondLst>
                                  <p:childTnLst>
                                    <p:animMotion origin="layout" path="M 1.94444E-6 4.81481E-6 L -0.0875 -0.05533 " pathEditMode="relative" rAng="0" ptsTypes="AA">
                                      <p:cBhvr>
                                        <p:cTn id="2506" dur="1000" fill="hold"/>
                                        <p:tgtEl>
                                          <p:spTgt spid="146"/>
                                        </p:tgtEl>
                                        <p:attrNameLst>
                                          <p:attrName>ppt_x</p:attrName>
                                          <p:attrName>ppt_y</p:attrName>
                                        </p:attrNameLst>
                                      </p:cBhvr>
                                      <p:rCtr x="-4375" y="-2778"/>
                                    </p:animMotion>
                                  </p:childTnLst>
                                </p:cTn>
                              </p:par>
                              <p:par>
                                <p:cTn id="2507" presetID="42" presetClass="path" presetSubtype="0" accel="50000" decel="50000" fill="hold" grpId="2" nodeType="withEffect">
                                  <p:stCondLst>
                                    <p:cond delay="0"/>
                                  </p:stCondLst>
                                  <p:childTnLst>
                                    <p:animMotion origin="layout" path="M 3.61111E-6 2.59259E-6 L 0.31232 -0.34422 " pathEditMode="relative" rAng="0" ptsTypes="AA">
                                      <p:cBhvr>
                                        <p:cTn id="2508" dur="1000" fill="hold"/>
                                        <p:tgtEl>
                                          <p:spTgt spid="216"/>
                                        </p:tgtEl>
                                        <p:attrNameLst>
                                          <p:attrName>ppt_x</p:attrName>
                                          <p:attrName>ppt_y</p:attrName>
                                        </p:attrNameLst>
                                      </p:cBhvr>
                                      <p:rCtr x="15608" y="-17222"/>
                                    </p:animMotion>
                                  </p:childTnLst>
                                </p:cTn>
                              </p:par>
                              <p:par>
                                <p:cTn id="2509" presetID="42" presetClass="path" presetSubtype="0" accel="50000" decel="50000" fill="hold" nodeType="withEffect">
                                  <p:stCondLst>
                                    <p:cond delay="0"/>
                                  </p:stCondLst>
                                  <p:childTnLst>
                                    <p:animMotion origin="layout" path="M -4.44444E-6 -4.44444E-6 L 0.24237 0.16181 " pathEditMode="relative" rAng="0" ptsTypes="AA">
                                      <p:cBhvr>
                                        <p:cTn id="2510" dur="1000" fill="hold"/>
                                        <p:tgtEl>
                                          <p:spTgt spid="237"/>
                                        </p:tgtEl>
                                        <p:attrNameLst>
                                          <p:attrName>ppt_x</p:attrName>
                                          <p:attrName>ppt_y</p:attrName>
                                        </p:attrNameLst>
                                      </p:cBhvr>
                                      <p:rCtr x="12118" y="8079"/>
                                    </p:animMotion>
                                  </p:childTnLst>
                                </p:cTn>
                              </p:par>
                              <p:par>
                                <p:cTn id="2511" presetID="23" presetClass="exit" presetSubtype="32" fill="hold" nodeType="withEffect">
                                  <p:stCondLst>
                                    <p:cond delay="0"/>
                                  </p:stCondLst>
                                  <p:childTnLst>
                                    <p:anim calcmode="lin" valueType="num">
                                      <p:cBhvr>
                                        <p:cTn id="2512" dur="1000"/>
                                        <p:tgtEl>
                                          <p:spTgt spid="237"/>
                                        </p:tgtEl>
                                        <p:attrNameLst>
                                          <p:attrName>ppt_w</p:attrName>
                                        </p:attrNameLst>
                                      </p:cBhvr>
                                      <p:tavLst>
                                        <p:tav tm="0">
                                          <p:val>
                                            <p:strVal val="ppt_w"/>
                                          </p:val>
                                        </p:tav>
                                        <p:tav tm="100000">
                                          <p:val>
                                            <p:fltVal val="0"/>
                                          </p:val>
                                        </p:tav>
                                      </p:tavLst>
                                    </p:anim>
                                    <p:anim calcmode="lin" valueType="num">
                                      <p:cBhvr>
                                        <p:cTn id="2513" dur="1000"/>
                                        <p:tgtEl>
                                          <p:spTgt spid="237"/>
                                        </p:tgtEl>
                                        <p:attrNameLst>
                                          <p:attrName>ppt_h</p:attrName>
                                        </p:attrNameLst>
                                      </p:cBhvr>
                                      <p:tavLst>
                                        <p:tav tm="0">
                                          <p:val>
                                            <p:strVal val="ppt_h"/>
                                          </p:val>
                                        </p:tav>
                                        <p:tav tm="100000">
                                          <p:val>
                                            <p:fltVal val="0"/>
                                          </p:val>
                                        </p:tav>
                                      </p:tavLst>
                                    </p:anim>
                                    <p:set>
                                      <p:cBhvr>
                                        <p:cTn id="2514" dur="1" fill="hold">
                                          <p:stCondLst>
                                            <p:cond delay="999"/>
                                          </p:stCondLst>
                                        </p:cTn>
                                        <p:tgtEl>
                                          <p:spTgt spid="237"/>
                                        </p:tgtEl>
                                        <p:attrNameLst>
                                          <p:attrName>style.visibility</p:attrName>
                                        </p:attrNameLst>
                                      </p:cBhvr>
                                      <p:to>
                                        <p:strVal val="hidden"/>
                                      </p:to>
                                    </p:set>
                                  </p:childTnLst>
                                </p:cTn>
                              </p:par>
                              <p:par>
                                <p:cTn id="2515" presetID="23" presetClass="exit" presetSubtype="32" fill="hold" grpId="3" nodeType="withEffect">
                                  <p:stCondLst>
                                    <p:cond delay="0"/>
                                  </p:stCondLst>
                                  <p:childTnLst>
                                    <p:anim calcmode="lin" valueType="num">
                                      <p:cBhvr>
                                        <p:cTn id="2516" dur="1000"/>
                                        <p:tgtEl>
                                          <p:spTgt spid="216"/>
                                        </p:tgtEl>
                                        <p:attrNameLst>
                                          <p:attrName>ppt_w</p:attrName>
                                        </p:attrNameLst>
                                      </p:cBhvr>
                                      <p:tavLst>
                                        <p:tav tm="0">
                                          <p:val>
                                            <p:strVal val="ppt_w"/>
                                          </p:val>
                                        </p:tav>
                                        <p:tav tm="100000">
                                          <p:val>
                                            <p:fltVal val="0"/>
                                          </p:val>
                                        </p:tav>
                                      </p:tavLst>
                                    </p:anim>
                                    <p:anim calcmode="lin" valueType="num">
                                      <p:cBhvr>
                                        <p:cTn id="2517" dur="1000"/>
                                        <p:tgtEl>
                                          <p:spTgt spid="216"/>
                                        </p:tgtEl>
                                        <p:attrNameLst>
                                          <p:attrName>ppt_h</p:attrName>
                                        </p:attrNameLst>
                                      </p:cBhvr>
                                      <p:tavLst>
                                        <p:tav tm="0">
                                          <p:val>
                                            <p:strVal val="ppt_h"/>
                                          </p:val>
                                        </p:tav>
                                        <p:tav tm="100000">
                                          <p:val>
                                            <p:fltVal val="0"/>
                                          </p:val>
                                        </p:tav>
                                      </p:tavLst>
                                    </p:anim>
                                    <p:set>
                                      <p:cBhvr>
                                        <p:cTn id="2518" dur="1" fill="hold">
                                          <p:stCondLst>
                                            <p:cond delay="999"/>
                                          </p:stCondLst>
                                        </p:cTn>
                                        <p:tgtEl>
                                          <p:spTgt spid="216"/>
                                        </p:tgtEl>
                                        <p:attrNameLst>
                                          <p:attrName>style.visibility</p:attrName>
                                        </p:attrNameLst>
                                      </p:cBhvr>
                                      <p:to>
                                        <p:strVal val="hidden"/>
                                      </p:to>
                                    </p:set>
                                  </p:childTnLst>
                                </p:cTn>
                              </p:par>
                            </p:childTnLst>
                          </p:cTn>
                        </p:par>
                        <p:par>
                          <p:cTn id="2519" fill="hold">
                            <p:stCondLst>
                              <p:cond delay="1250"/>
                            </p:stCondLst>
                            <p:childTnLst>
                              <p:par>
                                <p:cTn id="2520" presetID="12" presetClass="entr" presetSubtype="8" fill="hold" grpId="0" nodeType="afterEffect">
                                  <p:stCondLst>
                                    <p:cond delay="0"/>
                                  </p:stCondLst>
                                  <p:childTnLst>
                                    <p:set>
                                      <p:cBhvr>
                                        <p:cTn id="2521" dur="1" fill="hold">
                                          <p:stCondLst>
                                            <p:cond delay="0"/>
                                          </p:stCondLst>
                                        </p:cTn>
                                        <p:tgtEl>
                                          <p:spTgt spid="173"/>
                                        </p:tgtEl>
                                        <p:attrNameLst>
                                          <p:attrName>style.visibility</p:attrName>
                                        </p:attrNameLst>
                                      </p:cBhvr>
                                      <p:to>
                                        <p:strVal val="visible"/>
                                      </p:to>
                                    </p:set>
                                    <p:anim calcmode="lin" valueType="num">
                                      <p:cBhvr additive="base">
                                        <p:cTn id="2522" dur="500"/>
                                        <p:tgtEl>
                                          <p:spTgt spid="173"/>
                                        </p:tgtEl>
                                        <p:attrNameLst>
                                          <p:attrName>ppt_x</p:attrName>
                                        </p:attrNameLst>
                                      </p:cBhvr>
                                      <p:tavLst>
                                        <p:tav tm="0">
                                          <p:val>
                                            <p:strVal val="#ppt_x-#ppt_w*1.125000"/>
                                          </p:val>
                                        </p:tav>
                                        <p:tav tm="100000">
                                          <p:val>
                                            <p:strVal val="#ppt_x"/>
                                          </p:val>
                                        </p:tav>
                                      </p:tavLst>
                                    </p:anim>
                                    <p:animEffect transition="in" filter="wipe(right)">
                                      <p:cBhvr>
                                        <p:cTn id="2523" dur="500"/>
                                        <p:tgtEl>
                                          <p:spTgt spid="173"/>
                                        </p:tgtEl>
                                      </p:cBhvr>
                                    </p:animEffect>
                                  </p:childTnLst>
                                </p:cTn>
                              </p:par>
                              <p:par>
                                <p:cTn id="2524" presetID="23" presetClass="entr" presetSubtype="16" fill="hold" grpId="0" nodeType="withEffect">
                                  <p:stCondLst>
                                    <p:cond delay="500"/>
                                  </p:stCondLst>
                                  <p:childTnLst>
                                    <p:set>
                                      <p:cBhvr>
                                        <p:cTn id="2525" dur="1" fill="hold">
                                          <p:stCondLst>
                                            <p:cond delay="0"/>
                                          </p:stCondLst>
                                        </p:cTn>
                                        <p:tgtEl>
                                          <p:spTgt spid="222"/>
                                        </p:tgtEl>
                                        <p:attrNameLst>
                                          <p:attrName>style.visibility</p:attrName>
                                        </p:attrNameLst>
                                      </p:cBhvr>
                                      <p:to>
                                        <p:strVal val="visible"/>
                                      </p:to>
                                    </p:set>
                                    <p:anim calcmode="lin" valueType="num">
                                      <p:cBhvr>
                                        <p:cTn id="2526" dur="1000" fill="hold"/>
                                        <p:tgtEl>
                                          <p:spTgt spid="222"/>
                                        </p:tgtEl>
                                        <p:attrNameLst>
                                          <p:attrName>ppt_w</p:attrName>
                                        </p:attrNameLst>
                                      </p:cBhvr>
                                      <p:tavLst>
                                        <p:tav tm="0">
                                          <p:val>
                                            <p:fltVal val="0"/>
                                          </p:val>
                                        </p:tav>
                                        <p:tav tm="100000">
                                          <p:val>
                                            <p:strVal val="#ppt_w"/>
                                          </p:val>
                                        </p:tav>
                                      </p:tavLst>
                                    </p:anim>
                                    <p:anim calcmode="lin" valueType="num">
                                      <p:cBhvr>
                                        <p:cTn id="2527" dur="1000" fill="hold"/>
                                        <p:tgtEl>
                                          <p:spTgt spid="222"/>
                                        </p:tgtEl>
                                        <p:attrNameLst>
                                          <p:attrName>ppt_h</p:attrName>
                                        </p:attrNameLst>
                                      </p:cBhvr>
                                      <p:tavLst>
                                        <p:tav tm="0">
                                          <p:val>
                                            <p:fltVal val="0"/>
                                          </p:val>
                                        </p:tav>
                                        <p:tav tm="100000">
                                          <p:val>
                                            <p:strVal val="#ppt_h"/>
                                          </p:val>
                                        </p:tav>
                                      </p:tavLst>
                                    </p:anim>
                                  </p:childTnLst>
                                </p:cTn>
                              </p:par>
                              <p:par>
                                <p:cTn id="2528" presetID="23" presetClass="entr" presetSubtype="16" fill="hold" nodeType="withEffect">
                                  <p:stCondLst>
                                    <p:cond delay="500"/>
                                  </p:stCondLst>
                                  <p:childTnLst>
                                    <p:set>
                                      <p:cBhvr>
                                        <p:cTn id="2529" dur="1" fill="hold">
                                          <p:stCondLst>
                                            <p:cond delay="0"/>
                                          </p:stCondLst>
                                        </p:cTn>
                                        <p:tgtEl>
                                          <p:spTgt spid="239"/>
                                        </p:tgtEl>
                                        <p:attrNameLst>
                                          <p:attrName>style.visibility</p:attrName>
                                        </p:attrNameLst>
                                      </p:cBhvr>
                                      <p:to>
                                        <p:strVal val="visible"/>
                                      </p:to>
                                    </p:set>
                                    <p:anim calcmode="lin" valueType="num">
                                      <p:cBhvr>
                                        <p:cTn id="2530" dur="1000" fill="hold"/>
                                        <p:tgtEl>
                                          <p:spTgt spid="239"/>
                                        </p:tgtEl>
                                        <p:attrNameLst>
                                          <p:attrName>ppt_w</p:attrName>
                                        </p:attrNameLst>
                                      </p:cBhvr>
                                      <p:tavLst>
                                        <p:tav tm="0">
                                          <p:val>
                                            <p:fltVal val="0"/>
                                          </p:val>
                                        </p:tav>
                                        <p:tav tm="100000">
                                          <p:val>
                                            <p:strVal val="#ppt_w"/>
                                          </p:val>
                                        </p:tav>
                                      </p:tavLst>
                                    </p:anim>
                                    <p:anim calcmode="lin" valueType="num">
                                      <p:cBhvr>
                                        <p:cTn id="2531" dur="1000" fill="hold"/>
                                        <p:tgtEl>
                                          <p:spTgt spid="239"/>
                                        </p:tgtEl>
                                        <p:attrNameLst>
                                          <p:attrName>ppt_h</p:attrName>
                                        </p:attrNameLst>
                                      </p:cBhvr>
                                      <p:tavLst>
                                        <p:tav tm="0">
                                          <p:val>
                                            <p:fltVal val="0"/>
                                          </p:val>
                                        </p:tav>
                                        <p:tav tm="100000">
                                          <p:val>
                                            <p:strVal val="#ppt_h"/>
                                          </p:val>
                                        </p:tav>
                                      </p:tavLst>
                                    </p:anim>
                                  </p:childTnLst>
                                </p:cTn>
                              </p:par>
                              <p:par>
                                <p:cTn id="2532" presetID="42" presetClass="path" presetSubtype="0" accel="50000" decel="50000" fill="hold" nodeType="withEffect">
                                  <p:stCondLst>
                                    <p:cond delay="500"/>
                                  </p:stCondLst>
                                  <p:childTnLst>
                                    <p:animMotion origin="layout" path="M -2.77778E-7 4.81481E-6 L 0.03455 0.33888 " pathEditMode="relative" rAng="0" ptsTypes="AA">
                                      <p:cBhvr>
                                        <p:cTn id="2533" dur="1000" spd="-100000" fill="hold"/>
                                        <p:tgtEl>
                                          <p:spTgt spid="239"/>
                                        </p:tgtEl>
                                        <p:attrNameLst>
                                          <p:attrName>ppt_x</p:attrName>
                                          <p:attrName>ppt_y</p:attrName>
                                        </p:attrNameLst>
                                      </p:cBhvr>
                                      <p:rCtr x="1337" y="16944"/>
                                    </p:animMotion>
                                  </p:childTnLst>
                                </p:cTn>
                              </p:par>
                              <p:par>
                                <p:cTn id="2534" presetID="42" presetClass="path" presetSubtype="0" accel="50000" decel="50000" fill="hold" grpId="1" nodeType="withEffect">
                                  <p:stCondLst>
                                    <p:cond delay="500"/>
                                  </p:stCondLst>
                                  <p:childTnLst>
                                    <p:animMotion origin="layout" path="M 0 -2.59259E-6 L 0.40191 -0.28102 " pathEditMode="relative" rAng="0" ptsTypes="AA">
                                      <p:cBhvr>
                                        <p:cTn id="2535" dur="1000" spd="-100000" fill="hold"/>
                                        <p:tgtEl>
                                          <p:spTgt spid="222"/>
                                        </p:tgtEl>
                                        <p:attrNameLst>
                                          <p:attrName>ppt_x</p:attrName>
                                          <p:attrName>ppt_y</p:attrName>
                                        </p:attrNameLst>
                                      </p:cBhvr>
                                      <p:rCtr x="20087" y="-14051"/>
                                    </p:animMotion>
                                  </p:childTnLst>
                                </p:cTn>
                              </p:par>
                            </p:childTnLst>
                          </p:cTn>
                        </p:par>
                      </p:childTnLst>
                    </p:cTn>
                  </p:par>
                  <p:par>
                    <p:cTn id="2536" fill="hold">
                      <p:stCondLst>
                        <p:cond delay="indefinite"/>
                      </p:stCondLst>
                      <p:childTnLst>
                        <p:par>
                          <p:cTn id="2537" fill="hold">
                            <p:stCondLst>
                              <p:cond delay="0"/>
                            </p:stCondLst>
                            <p:childTnLst>
                              <p:par>
                                <p:cTn id="2538" presetID="8" presetClass="emph" presetSubtype="0" fill="hold" grpId="1" nodeType="clickEffect">
                                  <p:stCondLst>
                                    <p:cond delay="0"/>
                                  </p:stCondLst>
                                  <p:childTnLst>
                                    <p:animRot by="-5400000">
                                      <p:cBhvr>
                                        <p:cTn id="2539" dur="1000" fill="hold"/>
                                        <p:tgtEl>
                                          <p:spTgt spid="173"/>
                                        </p:tgtEl>
                                        <p:attrNameLst>
                                          <p:attrName>r</p:attrName>
                                        </p:attrNameLst>
                                      </p:cBhvr>
                                    </p:animRot>
                                  </p:childTnLst>
                                </p:cTn>
                              </p:par>
                              <p:par>
                                <p:cTn id="2540" presetID="6" presetClass="emph" presetSubtype="0" fill="hold" grpId="2" nodeType="withEffect">
                                  <p:stCondLst>
                                    <p:cond delay="0"/>
                                  </p:stCondLst>
                                  <p:childTnLst>
                                    <p:animScale>
                                      <p:cBhvr>
                                        <p:cTn id="2541" dur="1000" fill="hold"/>
                                        <p:tgtEl>
                                          <p:spTgt spid="173"/>
                                        </p:tgtEl>
                                      </p:cBhvr>
                                      <p:by x="30000" y="30000"/>
                                    </p:animScale>
                                  </p:childTnLst>
                                </p:cTn>
                              </p:par>
                              <p:par>
                                <p:cTn id="2542" presetID="42" presetClass="path" presetSubtype="0" accel="50000" decel="50000" fill="hold" grpId="2" nodeType="withEffect">
                                  <p:stCondLst>
                                    <p:cond delay="0"/>
                                  </p:stCondLst>
                                  <p:childTnLst>
                                    <p:animMotion origin="layout" path="M 0 -2.59259E-6 L 0.31892 -0.33842 " pathEditMode="relative" rAng="0" ptsTypes="AA">
                                      <p:cBhvr>
                                        <p:cTn id="2543" dur="1000" fill="hold"/>
                                        <p:tgtEl>
                                          <p:spTgt spid="222"/>
                                        </p:tgtEl>
                                        <p:attrNameLst>
                                          <p:attrName>ppt_x</p:attrName>
                                          <p:attrName>ppt_y</p:attrName>
                                        </p:attrNameLst>
                                      </p:cBhvr>
                                      <p:rCtr x="15937" y="-16921"/>
                                    </p:animMotion>
                                  </p:childTnLst>
                                </p:cTn>
                              </p:par>
                              <p:par>
                                <p:cTn id="2544" presetID="42" presetClass="path" presetSubtype="0" accel="50000" decel="50000" fill="hold" grpId="3" nodeType="withEffect">
                                  <p:stCondLst>
                                    <p:cond delay="0"/>
                                  </p:stCondLst>
                                  <p:childTnLst>
                                    <p:animMotion origin="layout" path="M 1.11111E-6 -4.07407E-6 L -0.07083 -0.05787 " pathEditMode="relative" rAng="0" ptsTypes="AA">
                                      <p:cBhvr>
                                        <p:cTn id="2545" dur="1000" fill="hold"/>
                                        <p:tgtEl>
                                          <p:spTgt spid="173"/>
                                        </p:tgtEl>
                                        <p:attrNameLst>
                                          <p:attrName>ppt_x</p:attrName>
                                          <p:attrName>ppt_y</p:attrName>
                                        </p:attrNameLst>
                                      </p:cBhvr>
                                      <p:rCtr x="-3542" y="-2894"/>
                                    </p:animMotion>
                                  </p:childTnLst>
                                </p:cTn>
                              </p:par>
                              <p:par>
                                <p:cTn id="2546" presetID="42" presetClass="path" presetSubtype="0" accel="50000" decel="50000" fill="hold" nodeType="withEffect">
                                  <p:stCondLst>
                                    <p:cond delay="0"/>
                                  </p:stCondLst>
                                  <p:childTnLst>
                                    <p:animMotion origin="layout" path="M -2.77778E-7 4.81481E-6 L -0.34427 0.32592 " pathEditMode="relative" rAng="0" ptsTypes="AA">
                                      <p:cBhvr>
                                        <p:cTn id="2547" dur="1000" fill="hold"/>
                                        <p:tgtEl>
                                          <p:spTgt spid="239"/>
                                        </p:tgtEl>
                                        <p:attrNameLst>
                                          <p:attrName>ppt_x</p:attrName>
                                          <p:attrName>ppt_y</p:attrName>
                                        </p:attrNameLst>
                                      </p:cBhvr>
                                      <p:rCtr x="-17222" y="16296"/>
                                    </p:animMotion>
                                  </p:childTnLst>
                                </p:cTn>
                              </p:par>
                              <p:par>
                                <p:cTn id="2548" presetID="0" presetClass="exit" presetSubtype="0" fill="hold" nodeType="withEffect">
                                  <p:stCondLst>
                                    <p:cond delay="0"/>
                                  </p:stCondLst>
                                  <p:childTnLst>
                                    <p:set>
                                      <p:cBhvr>
                                        <p:cTn id="2549" dur="1" fill="hold">
                                          <p:stCondLst>
                                            <p:cond delay="999"/>
                                          </p:stCondLst>
                                        </p:cTn>
                                        <p:tgtEl>
                                          <p:spTgt spid="239"/>
                                        </p:tgtEl>
                                        <p:attrNameLst>
                                          <p:attrName>style.visibility</p:attrName>
                                        </p:attrNameLst>
                                      </p:cBhvr>
                                      <p:to>
                                        <p:strVal val="hidden"/>
                                      </p:to>
                                    </p:set>
                                    <p:animEffect transition="out" filter="dissolve">
                                      <p:cBhvr>
                                        <p:cTn id="2550" dur="1000">
                                          <p:stCondLst>
                                            <p:cond delay="0"/>
                                          </p:stCondLst>
                                        </p:cTn>
                                        <p:tgtEl>
                                          <p:spTgt spid="239"/>
                                        </p:tgtEl>
                                      </p:cBhvr>
                                    </p:animEffect>
                                    <p:anim to="" calcmode="lin" valueType="num">
                                      <p:cBhvr>
                                        <p:cTn id="2551" dur="1000" fill="hold">
                                          <p:stCondLst>
                                            <p:cond delay="0"/>
                                          </p:stCondLst>
                                        </p:cTn>
                                        <p:tgtEl>
                                          <p:spTgt spid="239"/>
                                        </p:tgtEl>
                                        <p:attrNameLst>
                                          <p:attrName>ppt_w</p:attrName>
                                        </p:attrNameLst>
                                      </p:cBhvr>
                                      <p:tavLst>
                                        <p:tav tm="0">
                                          <p:val>
                                            <p:strVal val="#ppt_w"/>
                                          </p:val>
                                        </p:tav>
                                        <p:tav tm="100000">
                                          <p:val>
                                            <p:strVal val="#ppt_w*4"/>
                                          </p:val>
                                        </p:tav>
                                      </p:tavLst>
                                    </p:anim>
                                    <p:anim to="" calcmode="lin" valueType="num">
                                      <p:cBhvr>
                                        <p:cTn id="2552" dur="1000" fill="hold">
                                          <p:stCondLst>
                                            <p:cond delay="0"/>
                                          </p:stCondLst>
                                        </p:cTn>
                                        <p:tgtEl>
                                          <p:spTgt spid="239"/>
                                        </p:tgtEl>
                                        <p:attrNameLst>
                                          <p:attrName>ppt_h</p:attrName>
                                        </p:attrNameLst>
                                      </p:cBhvr>
                                      <p:tavLst>
                                        <p:tav tm="0">
                                          <p:val>
                                            <p:strVal val="#ppt_h"/>
                                          </p:val>
                                        </p:tav>
                                        <p:tav tm="100000">
                                          <p:val>
                                            <p:strVal val="#ppt_h*4"/>
                                          </p:val>
                                        </p:tav>
                                      </p:tavLst>
                                    </p:anim>
                                  </p:childTnLst>
                                </p:cTn>
                              </p:par>
                              <p:par>
                                <p:cTn id="2553" presetID="23" presetClass="exit" presetSubtype="32" fill="hold" grpId="3" nodeType="withEffect">
                                  <p:stCondLst>
                                    <p:cond delay="0"/>
                                  </p:stCondLst>
                                  <p:childTnLst>
                                    <p:anim calcmode="lin" valueType="num">
                                      <p:cBhvr>
                                        <p:cTn id="2554" dur="1000"/>
                                        <p:tgtEl>
                                          <p:spTgt spid="222"/>
                                        </p:tgtEl>
                                        <p:attrNameLst>
                                          <p:attrName>ppt_w</p:attrName>
                                        </p:attrNameLst>
                                      </p:cBhvr>
                                      <p:tavLst>
                                        <p:tav tm="0">
                                          <p:val>
                                            <p:strVal val="ppt_w"/>
                                          </p:val>
                                        </p:tav>
                                        <p:tav tm="100000">
                                          <p:val>
                                            <p:fltVal val="0"/>
                                          </p:val>
                                        </p:tav>
                                      </p:tavLst>
                                    </p:anim>
                                    <p:anim calcmode="lin" valueType="num">
                                      <p:cBhvr>
                                        <p:cTn id="2555" dur="1000"/>
                                        <p:tgtEl>
                                          <p:spTgt spid="222"/>
                                        </p:tgtEl>
                                        <p:attrNameLst>
                                          <p:attrName>ppt_h</p:attrName>
                                        </p:attrNameLst>
                                      </p:cBhvr>
                                      <p:tavLst>
                                        <p:tav tm="0">
                                          <p:val>
                                            <p:strVal val="ppt_h"/>
                                          </p:val>
                                        </p:tav>
                                        <p:tav tm="100000">
                                          <p:val>
                                            <p:fltVal val="0"/>
                                          </p:val>
                                        </p:tav>
                                      </p:tavLst>
                                    </p:anim>
                                    <p:set>
                                      <p:cBhvr>
                                        <p:cTn id="2556" dur="1" fill="hold">
                                          <p:stCondLst>
                                            <p:cond delay="999"/>
                                          </p:stCondLst>
                                        </p:cTn>
                                        <p:tgtEl>
                                          <p:spTgt spid="222"/>
                                        </p:tgtEl>
                                        <p:attrNameLst>
                                          <p:attrName>style.visibility</p:attrName>
                                        </p:attrNameLst>
                                      </p:cBhvr>
                                      <p:to>
                                        <p:strVal val="hidden"/>
                                      </p:to>
                                    </p:set>
                                  </p:childTnLst>
                                </p:cTn>
                              </p:par>
                              <p:par>
                                <p:cTn id="2557" presetID="2" presetClass="entr" presetSubtype="2" fill="hold" grpId="0" nodeType="withEffect">
                                  <p:stCondLst>
                                    <p:cond delay="500"/>
                                  </p:stCondLst>
                                  <p:childTnLst>
                                    <p:set>
                                      <p:cBhvr>
                                        <p:cTn id="2558" dur="1" fill="hold">
                                          <p:stCondLst>
                                            <p:cond delay="0"/>
                                          </p:stCondLst>
                                        </p:cTn>
                                        <p:tgtEl>
                                          <p:spTgt spid="238"/>
                                        </p:tgtEl>
                                        <p:attrNameLst>
                                          <p:attrName>style.visibility</p:attrName>
                                        </p:attrNameLst>
                                      </p:cBhvr>
                                      <p:to>
                                        <p:strVal val="visible"/>
                                      </p:to>
                                    </p:set>
                                    <p:anim calcmode="lin" valueType="num">
                                      <p:cBhvr additive="base">
                                        <p:cTn id="2559" dur="500" fill="hold"/>
                                        <p:tgtEl>
                                          <p:spTgt spid="238"/>
                                        </p:tgtEl>
                                        <p:attrNameLst>
                                          <p:attrName>ppt_x</p:attrName>
                                        </p:attrNameLst>
                                      </p:cBhvr>
                                      <p:tavLst>
                                        <p:tav tm="0">
                                          <p:val>
                                            <p:strVal val="1+#ppt_w/2"/>
                                          </p:val>
                                        </p:tav>
                                        <p:tav tm="100000">
                                          <p:val>
                                            <p:strVal val="#ppt_x"/>
                                          </p:val>
                                        </p:tav>
                                      </p:tavLst>
                                    </p:anim>
                                    <p:anim calcmode="lin" valueType="num">
                                      <p:cBhvr additive="base">
                                        <p:cTn id="2560" dur="5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2561" fill="hold">
                      <p:stCondLst>
                        <p:cond delay="indefinite"/>
                      </p:stCondLst>
                      <p:childTnLst>
                        <p:par>
                          <p:cTn id="2562" fill="hold">
                            <p:stCondLst>
                              <p:cond delay="0"/>
                            </p:stCondLst>
                            <p:childTnLst>
                              <p:par>
                                <p:cTn id="2563" presetID="52" presetClass="entr" presetSubtype="0" fill="hold" grpId="3" nodeType="clickEffect">
                                  <p:stCondLst>
                                    <p:cond delay="0"/>
                                  </p:stCondLst>
                                  <p:childTnLst>
                                    <p:set>
                                      <p:cBhvr>
                                        <p:cTn id="2564" dur="1" fill="hold">
                                          <p:stCondLst>
                                            <p:cond delay="0"/>
                                          </p:stCondLst>
                                        </p:cTn>
                                        <p:tgtEl>
                                          <p:spTgt spid="240"/>
                                        </p:tgtEl>
                                        <p:attrNameLst>
                                          <p:attrName>style.visibility</p:attrName>
                                        </p:attrNameLst>
                                      </p:cBhvr>
                                      <p:to>
                                        <p:strVal val="visible"/>
                                      </p:to>
                                    </p:set>
                                    <p:animScale>
                                      <p:cBhvr>
                                        <p:cTn id="2565" dur="1000" decel="50000" fill="hold">
                                          <p:stCondLst>
                                            <p:cond delay="0"/>
                                          </p:stCondLst>
                                        </p:cTn>
                                        <p:tgtEl>
                                          <p:spTgt spid="2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66" dur="1000" decel="50000" fill="hold">
                                          <p:stCondLst>
                                            <p:cond delay="0"/>
                                          </p:stCondLst>
                                        </p:cTn>
                                        <p:tgtEl>
                                          <p:spTgt spid="240"/>
                                        </p:tgtEl>
                                        <p:attrNameLst>
                                          <p:attrName>ppt_x</p:attrName>
                                          <p:attrName>ppt_y</p:attrName>
                                        </p:attrNameLst>
                                      </p:cBhvr>
                                    </p:animMotion>
                                    <p:animEffect transition="in" filter="fade">
                                      <p:cBhvr>
                                        <p:cTn id="2567" dur="1000"/>
                                        <p:tgtEl>
                                          <p:spTgt spid="240"/>
                                        </p:tgtEl>
                                      </p:cBhvr>
                                    </p:animEffect>
                                  </p:childTnLst>
                                </p:cTn>
                              </p:par>
                            </p:childTnLst>
                          </p:cTn>
                        </p:par>
                      </p:childTnLst>
                    </p:cTn>
                  </p:par>
                  <p:par>
                    <p:cTn id="2568" fill="hold">
                      <p:stCondLst>
                        <p:cond delay="indefinite"/>
                      </p:stCondLst>
                      <p:childTnLst>
                        <p:par>
                          <p:cTn id="2569" fill="hold">
                            <p:stCondLst>
                              <p:cond delay="0"/>
                            </p:stCondLst>
                            <p:childTnLst>
                              <p:par>
                                <p:cTn id="2570" presetID="6" presetClass="emph" presetSubtype="0" fill="hold" grpId="0" nodeType="clickEffect">
                                  <p:stCondLst>
                                    <p:cond delay="0"/>
                                  </p:stCondLst>
                                  <p:childTnLst>
                                    <p:animScale>
                                      <p:cBhvr>
                                        <p:cTn id="2571" dur="1250" fill="hold"/>
                                        <p:tgtEl>
                                          <p:spTgt spid="240"/>
                                        </p:tgtEl>
                                      </p:cBhvr>
                                      <p:by x="55000" y="55000"/>
                                    </p:animScale>
                                  </p:childTnLst>
                                </p:cTn>
                              </p:par>
                              <p:par>
                                <p:cTn id="2572" presetID="8" presetClass="emph" presetSubtype="0" fill="hold" grpId="1" nodeType="withEffect">
                                  <p:stCondLst>
                                    <p:cond delay="0"/>
                                  </p:stCondLst>
                                  <p:childTnLst>
                                    <p:animRot by="-5400000">
                                      <p:cBhvr>
                                        <p:cTn id="2573" dur="1250" fill="hold"/>
                                        <p:tgtEl>
                                          <p:spTgt spid="240"/>
                                        </p:tgtEl>
                                        <p:attrNameLst>
                                          <p:attrName>r</p:attrName>
                                        </p:attrNameLst>
                                      </p:cBhvr>
                                    </p:animRot>
                                  </p:childTnLst>
                                </p:cTn>
                              </p:par>
                              <p:par>
                                <p:cTn id="2574" presetID="42" presetClass="path" presetSubtype="0" accel="50000" decel="50000" fill="hold" grpId="2" nodeType="withEffect">
                                  <p:stCondLst>
                                    <p:cond delay="0"/>
                                  </p:stCondLst>
                                  <p:childTnLst>
                                    <p:animMotion origin="layout" path="M 2.22222E-6 1.11111E-6 L -0.46459 0.00255 " pathEditMode="relative" rAng="0" ptsTypes="AA">
                                      <p:cBhvr>
                                        <p:cTn id="2575" dur="1250" fill="hold"/>
                                        <p:tgtEl>
                                          <p:spTgt spid="240"/>
                                        </p:tgtEl>
                                        <p:attrNameLst>
                                          <p:attrName>ppt_x</p:attrName>
                                          <p:attrName>ppt_y</p:attrName>
                                        </p:attrNameLst>
                                      </p:cBhvr>
                                      <p:rCtr x="-23229" y="116"/>
                                    </p:animMotion>
                                  </p:childTnLst>
                                </p:cTn>
                              </p:par>
                            </p:childTnLst>
                          </p:cTn>
                        </p:par>
                        <p:par>
                          <p:cTn id="2576" fill="hold">
                            <p:stCondLst>
                              <p:cond delay="1250"/>
                            </p:stCondLst>
                            <p:childTnLst>
                              <p:par>
                                <p:cTn id="2577" presetID="52" presetClass="entr" presetSubtype="0" fill="hold" grpId="3" nodeType="afterEffect">
                                  <p:stCondLst>
                                    <p:cond delay="0"/>
                                  </p:stCondLst>
                                  <p:childTnLst>
                                    <p:set>
                                      <p:cBhvr>
                                        <p:cTn id="2578" dur="1" fill="hold">
                                          <p:stCondLst>
                                            <p:cond delay="0"/>
                                          </p:stCondLst>
                                        </p:cTn>
                                        <p:tgtEl>
                                          <p:spTgt spid="8"/>
                                        </p:tgtEl>
                                        <p:attrNameLst>
                                          <p:attrName>style.visibility</p:attrName>
                                        </p:attrNameLst>
                                      </p:cBhvr>
                                      <p:to>
                                        <p:strVal val="visible"/>
                                      </p:to>
                                    </p:set>
                                    <p:animScale>
                                      <p:cBhvr>
                                        <p:cTn id="257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80" dur="1000" decel="50000" fill="hold">
                                          <p:stCondLst>
                                            <p:cond delay="0"/>
                                          </p:stCondLst>
                                        </p:cTn>
                                        <p:tgtEl>
                                          <p:spTgt spid="8"/>
                                        </p:tgtEl>
                                        <p:attrNameLst>
                                          <p:attrName>ppt_x</p:attrName>
                                          <p:attrName>ppt_y</p:attrName>
                                        </p:attrNameLst>
                                      </p:cBhvr>
                                    </p:animMotion>
                                    <p:animEffect transition="in" filter="fade">
                                      <p:cBhvr>
                                        <p:cTn id="2581" dur="1000"/>
                                        <p:tgtEl>
                                          <p:spTgt spid="8"/>
                                        </p:tgtEl>
                                      </p:cBhvr>
                                    </p:animEffect>
                                  </p:childTnLst>
                                </p:cTn>
                              </p:par>
                            </p:childTnLst>
                          </p:cTn>
                        </p:par>
                      </p:childTnLst>
                    </p:cTn>
                  </p:par>
                  <p:par>
                    <p:cTn id="2582" fill="hold">
                      <p:stCondLst>
                        <p:cond delay="indefinite"/>
                      </p:stCondLst>
                      <p:childTnLst>
                        <p:par>
                          <p:cTn id="2583" fill="hold">
                            <p:stCondLst>
                              <p:cond delay="0"/>
                            </p:stCondLst>
                            <p:childTnLst>
                              <p:par>
                                <p:cTn id="2584" presetID="6" presetClass="emph" presetSubtype="0" fill="hold" grpId="0" nodeType="clickEffect">
                                  <p:stCondLst>
                                    <p:cond delay="0"/>
                                  </p:stCondLst>
                                  <p:childTnLst>
                                    <p:animScale>
                                      <p:cBhvr>
                                        <p:cTn id="2585" dur="1250" fill="hold"/>
                                        <p:tgtEl>
                                          <p:spTgt spid="8"/>
                                        </p:tgtEl>
                                      </p:cBhvr>
                                      <p:by x="55000" y="55000"/>
                                    </p:animScale>
                                  </p:childTnLst>
                                </p:cTn>
                              </p:par>
                              <p:par>
                                <p:cTn id="2586" presetID="8" presetClass="emph" presetSubtype="0" fill="hold" grpId="1" nodeType="withEffect">
                                  <p:stCondLst>
                                    <p:cond delay="0"/>
                                  </p:stCondLst>
                                  <p:childTnLst>
                                    <p:animRot by="-5400000">
                                      <p:cBhvr>
                                        <p:cTn id="2587" dur="1250" fill="hold"/>
                                        <p:tgtEl>
                                          <p:spTgt spid="8"/>
                                        </p:tgtEl>
                                        <p:attrNameLst>
                                          <p:attrName>r</p:attrName>
                                        </p:attrNameLst>
                                      </p:cBhvr>
                                    </p:animRot>
                                  </p:childTnLst>
                                </p:cTn>
                              </p:par>
                              <p:par>
                                <p:cTn id="2588" presetID="42" presetClass="path" presetSubtype="0" accel="100000" fill="hold" grpId="2" nodeType="withEffect">
                                  <p:stCondLst>
                                    <p:cond delay="0"/>
                                  </p:stCondLst>
                                  <p:childTnLst>
                                    <p:animMotion origin="layout" path="M 2.5E-6 -1.85185E-6 L -0.41945 0.01412 " pathEditMode="relative" rAng="0" ptsTypes="AA">
                                      <p:cBhvr>
                                        <p:cTn id="2589" dur="1250" fill="hold"/>
                                        <p:tgtEl>
                                          <p:spTgt spid="8"/>
                                        </p:tgtEl>
                                        <p:attrNameLst>
                                          <p:attrName>ppt_x</p:attrName>
                                          <p:attrName>ppt_y</p:attrName>
                                        </p:attrNameLst>
                                      </p:cBhvr>
                                      <p:rCtr x="-20972" y="694"/>
                                    </p:animMotion>
                                  </p:childTnLst>
                                </p:cTn>
                              </p:par>
                            </p:childTnLst>
                          </p:cTn>
                        </p:par>
                        <p:par>
                          <p:cTn id="2590" fill="hold">
                            <p:stCondLst>
                              <p:cond delay="1250"/>
                            </p:stCondLst>
                            <p:childTnLst>
                              <p:par>
                                <p:cTn id="2591" presetID="52" presetClass="entr" presetSubtype="0" fill="hold" grpId="3" nodeType="afterEffect">
                                  <p:stCondLst>
                                    <p:cond delay="0"/>
                                  </p:stCondLst>
                                  <p:childTnLst>
                                    <p:set>
                                      <p:cBhvr>
                                        <p:cTn id="2592" dur="1" fill="hold">
                                          <p:stCondLst>
                                            <p:cond delay="0"/>
                                          </p:stCondLst>
                                        </p:cTn>
                                        <p:tgtEl>
                                          <p:spTgt spid="160"/>
                                        </p:tgtEl>
                                        <p:attrNameLst>
                                          <p:attrName>style.visibility</p:attrName>
                                        </p:attrNameLst>
                                      </p:cBhvr>
                                      <p:to>
                                        <p:strVal val="visible"/>
                                      </p:to>
                                    </p:set>
                                    <p:animScale>
                                      <p:cBhvr>
                                        <p:cTn id="2593" dur="1000" decel="50000" fill="hold">
                                          <p:stCondLst>
                                            <p:cond delay="0"/>
                                          </p:stCondLst>
                                        </p:cTn>
                                        <p:tgtEl>
                                          <p:spTgt spid="1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94" dur="1000" decel="50000" fill="hold">
                                          <p:stCondLst>
                                            <p:cond delay="0"/>
                                          </p:stCondLst>
                                        </p:cTn>
                                        <p:tgtEl>
                                          <p:spTgt spid="160"/>
                                        </p:tgtEl>
                                        <p:attrNameLst>
                                          <p:attrName>ppt_x</p:attrName>
                                          <p:attrName>ppt_y</p:attrName>
                                        </p:attrNameLst>
                                      </p:cBhvr>
                                    </p:animMotion>
                                    <p:animEffect transition="in" filter="fade">
                                      <p:cBhvr>
                                        <p:cTn id="2595" dur="1000"/>
                                        <p:tgtEl>
                                          <p:spTgt spid="160"/>
                                        </p:tgtEl>
                                      </p:cBhvr>
                                    </p:animEffect>
                                  </p:childTnLst>
                                </p:cTn>
                              </p:par>
                            </p:childTnLst>
                          </p:cTn>
                        </p:par>
                      </p:childTnLst>
                    </p:cTn>
                  </p:par>
                  <p:par>
                    <p:cTn id="2596" fill="hold">
                      <p:stCondLst>
                        <p:cond delay="indefinite"/>
                      </p:stCondLst>
                      <p:childTnLst>
                        <p:par>
                          <p:cTn id="2597" fill="hold">
                            <p:stCondLst>
                              <p:cond delay="0"/>
                            </p:stCondLst>
                            <p:childTnLst>
                              <p:par>
                                <p:cTn id="2598" presetID="6" presetClass="emph" presetSubtype="0" fill="hold" grpId="0" nodeType="clickEffect">
                                  <p:stCondLst>
                                    <p:cond delay="0"/>
                                  </p:stCondLst>
                                  <p:childTnLst>
                                    <p:animScale>
                                      <p:cBhvr>
                                        <p:cTn id="2599" dur="1250" fill="hold"/>
                                        <p:tgtEl>
                                          <p:spTgt spid="160"/>
                                        </p:tgtEl>
                                      </p:cBhvr>
                                      <p:by x="55000" y="55000"/>
                                    </p:animScale>
                                  </p:childTnLst>
                                </p:cTn>
                              </p:par>
                              <p:par>
                                <p:cTn id="2600" presetID="8" presetClass="emph" presetSubtype="0" fill="hold" grpId="1" nodeType="withEffect">
                                  <p:stCondLst>
                                    <p:cond delay="0"/>
                                  </p:stCondLst>
                                  <p:childTnLst>
                                    <p:animRot by="-5400000">
                                      <p:cBhvr>
                                        <p:cTn id="2601" dur="1250" fill="hold"/>
                                        <p:tgtEl>
                                          <p:spTgt spid="160"/>
                                        </p:tgtEl>
                                        <p:attrNameLst>
                                          <p:attrName>r</p:attrName>
                                        </p:attrNameLst>
                                      </p:cBhvr>
                                    </p:animRot>
                                  </p:childTnLst>
                                </p:cTn>
                              </p:par>
                              <p:par>
                                <p:cTn id="2602" presetID="42" presetClass="path" presetSubtype="0" accel="50000" decel="50000" fill="hold" grpId="2" nodeType="withEffect">
                                  <p:stCondLst>
                                    <p:cond delay="0"/>
                                  </p:stCondLst>
                                  <p:childTnLst>
                                    <p:animMotion origin="layout" path="M -3.05556E-6 -4.07407E-6 L -0.33142 0.01297 " pathEditMode="relative" rAng="0" ptsTypes="AA">
                                      <p:cBhvr>
                                        <p:cTn id="2603" dur="1250" fill="hold"/>
                                        <p:tgtEl>
                                          <p:spTgt spid="160"/>
                                        </p:tgtEl>
                                        <p:attrNameLst>
                                          <p:attrName>ppt_x</p:attrName>
                                          <p:attrName>ppt_y</p:attrName>
                                        </p:attrNameLst>
                                      </p:cBhvr>
                                      <p:rCtr x="-16580" y="648"/>
                                    </p:animMotion>
                                  </p:childTnLst>
                                </p:cTn>
                              </p:par>
                            </p:childTnLst>
                          </p:cTn>
                        </p:par>
                        <p:par>
                          <p:cTn id="2604" fill="hold">
                            <p:stCondLst>
                              <p:cond delay="1250"/>
                            </p:stCondLst>
                            <p:childTnLst>
                              <p:par>
                                <p:cTn id="2605" presetID="52" presetClass="entr" presetSubtype="0" fill="hold" grpId="3" nodeType="afterEffect">
                                  <p:stCondLst>
                                    <p:cond delay="0"/>
                                  </p:stCondLst>
                                  <p:childTnLst>
                                    <p:set>
                                      <p:cBhvr>
                                        <p:cTn id="2606" dur="1" fill="hold">
                                          <p:stCondLst>
                                            <p:cond delay="0"/>
                                          </p:stCondLst>
                                        </p:cTn>
                                        <p:tgtEl>
                                          <p:spTgt spid="241"/>
                                        </p:tgtEl>
                                        <p:attrNameLst>
                                          <p:attrName>style.visibility</p:attrName>
                                        </p:attrNameLst>
                                      </p:cBhvr>
                                      <p:to>
                                        <p:strVal val="visible"/>
                                      </p:to>
                                    </p:set>
                                    <p:animScale>
                                      <p:cBhvr>
                                        <p:cTn id="2607" dur="1000" decel="50000" fill="hold">
                                          <p:stCondLst>
                                            <p:cond delay="0"/>
                                          </p:stCondLst>
                                        </p:cTn>
                                        <p:tgtEl>
                                          <p:spTgt spid="2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08" dur="1000" decel="50000" fill="hold">
                                          <p:stCondLst>
                                            <p:cond delay="0"/>
                                          </p:stCondLst>
                                        </p:cTn>
                                        <p:tgtEl>
                                          <p:spTgt spid="241"/>
                                        </p:tgtEl>
                                        <p:attrNameLst>
                                          <p:attrName>ppt_x</p:attrName>
                                          <p:attrName>ppt_y</p:attrName>
                                        </p:attrNameLst>
                                      </p:cBhvr>
                                    </p:animMotion>
                                    <p:animEffect transition="in" filter="fade">
                                      <p:cBhvr>
                                        <p:cTn id="2609" dur="1000"/>
                                        <p:tgtEl>
                                          <p:spTgt spid="241"/>
                                        </p:tgtEl>
                                      </p:cBhvr>
                                    </p:animEffect>
                                  </p:childTnLst>
                                </p:cTn>
                              </p:par>
                            </p:childTnLst>
                          </p:cTn>
                        </p:par>
                      </p:childTnLst>
                    </p:cTn>
                  </p:par>
                  <p:par>
                    <p:cTn id="2610" fill="hold">
                      <p:stCondLst>
                        <p:cond delay="indefinite"/>
                      </p:stCondLst>
                      <p:childTnLst>
                        <p:par>
                          <p:cTn id="2611" fill="hold">
                            <p:stCondLst>
                              <p:cond delay="0"/>
                            </p:stCondLst>
                            <p:childTnLst>
                              <p:par>
                                <p:cTn id="2612" presetID="6" presetClass="emph" presetSubtype="0" fill="hold" grpId="0" nodeType="clickEffect">
                                  <p:stCondLst>
                                    <p:cond delay="0"/>
                                  </p:stCondLst>
                                  <p:childTnLst>
                                    <p:animScale>
                                      <p:cBhvr>
                                        <p:cTn id="2613" dur="1250" fill="hold"/>
                                        <p:tgtEl>
                                          <p:spTgt spid="241"/>
                                        </p:tgtEl>
                                      </p:cBhvr>
                                      <p:by x="55000" y="55000"/>
                                    </p:animScale>
                                  </p:childTnLst>
                                </p:cTn>
                              </p:par>
                              <p:par>
                                <p:cTn id="2614" presetID="8" presetClass="emph" presetSubtype="0" fill="hold" grpId="1" nodeType="withEffect">
                                  <p:stCondLst>
                                    <p:cond delay="0"/>
                                  </p:stCondLst>
                                  <p:childTnLst>
                                    <p:animRot by="-5400000">
                                      <p:cBhvr>
                                        <p:cTn id="2615" dur="1250" fill="hold"/>
                                        <p:tgtEl>
                                          <p:spTgt spid="241"/>
                                        </p:tgtEl>
                                        <p:attrNameLst>
                                          <p:attrName>r</p:attrName>
                                        </p:attrNameLst>
                                      </p:cBhvr>
                                    </p:animRot>
                                  </p:childTnLst>
                                </p:cTn>
                              </p:par>
                              <p:par>
                                <p:cTn id="2616" presetID="42" presetClass="path" presetSubtype="0" accel="100000" fill="hold" grpId="2" nodeType="withEffect">
                                  <p:stCondLst>
                                    <p:cond delay="0"/>
                                  </p:stCondLst>
                                  <p:childTnLst>
                                    <p:animMotion origin="layout" path="M -2.77778E-7 -7.40741E-7 L -0.375 -0.00116 " pathEditMode="relative" rAng="0" ptsTypes="AA">
                                      <p:cBhvr>
                                        <p:cTn id="2617" dur="1250" fill="hold"/>
                                        <p:tgtEl>
                                          <p:spTgt spid="241"/>
                                        </p:tgtEl>
                                        <p:attrNameLst>
                                          <p:attrName>ppt_x</p:attrName>
                                          <p:attrName>ppt_y</p:attrName>
                                        </p:attrNameLst>
                                      </p:cBhvr>
                                      <p:rCtr x="-18750" y="-69"/>
                                    </p:animMotion>
                                  </p:childTnLst>
                                </p:cTn>
                              </p:par>
                            </p:childTnLst>
                          </p:cTn>
                        </p:par>
                        <p:par>
                          <p:cTn id="2618" fill="hold">
                            <p:stCondLst>
                              <p:cond delay="1250"/>
                            </p:stCondLst>
                            <p:childTnLst>
                              <p:par>
                                <p:cTn id="2619" presetID="52" presetClass="entr" presetSubtype="0" fill="hold" grpId="3" nodeType="afterEffect">
                                  <p:stCondLst>
                                    <p:cond delay="0"/>
                                  </p:stCondLst>
                                  <p:childTnLst>
                                    <p:set>
                                      <p:cBhvr>
                                        <p:cTn id="2620" dur="1" fill="hold">
                                          <p:stCondLst>
                                            <p:cond delay="0"/>
                                          </p:stCondLst>
                                        </p:cTn>
                                        <p:tgtEl>
                                          <p:spTgt spid="242"/>
                                        </p:tgtEl>
                                        <p:attrNameLst>
                                          <p:attrName>style.visibility</p:attrName>
                                        </p:attrNameLst>
                                      </p:cBhvr>
                                      <p:to>
                                        <p:strVal val="visible"/>
                                      </p:to>
                                    </p:set>
                                    <p:animScale>
                                      <p:cBhvr>
                                        <p:cTn id="2621" dur="1000" decel="50000" fill="hold">
                                          <p:stCondLst>
                                            <p:cond delay="0"/>
                                          </p:stCondLst>
                                        </p:cTn>
                                        <p:tgtEl>
                                          <p:spTgt spid="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22" dur="1000" decel="50000" fill="hold">
                                          <p:stCondLst>
                                            <p:cond delay="0"/>
                                          </p:stCondLst>
                                        </p:cTn>
                                        <p:tgtEl>
                                          <p:spTgt spid="242"/>
                                        </p:tgtEl>
                                        <p:attrNameLst>
                                          <p:attrName>ppt_x</p:attrName>
                                          <p:attrName>ppt_y</p:attrName>
                                        </p:attrNameLst>
                                      </p:cBhvr>
                                    </p:animMotion>
                                    <p:animEffect transition="in" filter="fade">
                                      <p:cBhvr>
                                        <p:cTn id="2623" dur="1000"/>
                                        <p:tgtEl>
                                          <p:spTgt spid="242"/>
                                        </p:tgtEl>
                                      </p:cBhvr>
                                    </p:animEffect>
                                  </p:childTnLst>
                                </p:cTn>
                              </p:par>
                            </p:childTnLst>
                          </p:cTn>
                        </p:par>
                      </p:childTnLst>
                    </p:cTn>
                  </p:par>
                  <p:par>
                    <p:cTn id="2624" fill="hold">
                      <p:stCondLst>
                        <p:cond delay="indefinite"/>
                      </p:stCondLst>
                      <p:childTnLst>
                        <p:par>
                          <p:cTn id="2625" fill="hold">
                            <p:stCondLst>
                              <p:cond delay="0"/>
                            </p:stCondLst>
                            <p:childTnLst>
                              <p:par>
                                <p:cTn id="2626" presetID="6" presetClass="emph" presetSubtype="0" fill="hold" grpId="0" nodeType="clickEffect">
                                  <p:stCondLst>
                                    <p:cond delay="0"/>
                                  </p:stCondLst>
                                  <p:childTnLst>
                                    <p:animScale>
                                      <p:cBhvr>
                                        <p:cTn id="2627" dur="1250" fill="hold"/>
                                        <p:tgtEl>
                                          <p:spTgt spid="242"/>
                                        </p:tgtEl>
                                      </p:cBhvr>
                                      <p:by x="55000" y="55000"/>
                                    </p:animScale>
                                  </p:childTnLst>
                                </p:cTn>
                              </p:par>
                              <p:par>
                                <p:cTn id="2628" presetID="8" presetClass="emph" presetSubtype="0" fill="hold" grpId="1" nodeType="withEffect">
                                  <p:stCondLst>
                                    <p:cond delay="0"/>
                                  </p:stCondLst>
                                  <p:childTnLst>
                                    <p:animRot by="-5400000">
                                      <p:cBhvr>
                                        <p:cTn id="2629" dur="1250" fill="hold"/>
                                        <p:tgtEl>
                                          <p:spTgt spid="242"/>
                                        </p:tgtEl>
                                        <p:attrNameLst>
                                          <p:attrName>r</p:attrName>
                                        </p:attrNameLst>
                                      </p:cBhvr>
                                    </p:animRot>
                                  </p:childTnLst>
                                </p:cTn>
                              </p:par>
                              <p:par>
                                <p:cTn id="2630" presetID="42" presetClass="path" presetSubtype="0" accel="100000" fill="hold" grpId="2" nodeType="withEffect">
                                  <p:stCondLst>
                                    <p:cond delay="0"/>
                                  </p:stCondLst>
                                  <p:childTnLst>
                                    <p:animMotion origin="layout" path="M 2.22222E-6 -2.22222E-6 L -0.2717 0.00857 " pathEditMode="relative" rAng="0" ptsTypes="AA">
                                      <p:cBhvr>
                                        <p:cTn id="2631" dur="1250" fill="hold"/>
                                        <p:tgtEl>
                                          <p:spTgt spid="242"/>
                                        </p:tgtEl>
                                        <p:attrNameLst>
                                          <p:attrName>ppt_x</p:attrName>
                                          <p:attrName>ppt_y</p:attrName>
                                        </p:attrNameLst>
                                      </p:cBhvr>
                                      <p:rCtr x="-13594" y="417"/>
                                    </p:animMotion>
                                  </p:childTnLst>
                                </p:cTn>
                              </p:par>
                            </p:childTnLst>
                          </p:cTn>
                        </p:par>
                      </p:childTnLst>
                    </p:cTn>
                  </p:par>
                  <p:par>
                    <p:cTn id="2632" fill="hold">
                      <p:stCondLst>
                        <p:cond delay="indefinite"/>
                      </p:stCondLst>
                      <p:childTnLst>
                        <p:par>
                          <p:cTn id="2633" fill="hold">
                            <p:stCondLst>
                              <p:cond delay="0"/>
                            </p:stCondLst>
                            <p:childTnLst>
                              <p:par>
                                <p:cTn id="2634" presetID="52" presetClass="entr" presetSubtype="0" fill="hold" grpId="3" nodeType="clickEffect">
                                  <p:stCondLst>
                                    <p:cond delay="0"/>
                                  </p:stCondLst>
                                  <p:childTnLst>
                                    <p:set>
                                      <p:cBhvr>
                                        <p:cTn id="2635" dur="1" fill="hold">
                                          <p:stCondLst>
                                            <p:cond delay="0"/>
                                          </p:stCondLst>
                                        </p:cTn>
                                        <p:tgtEl>
                                          <p:spTgt spid="170"/>
                                        </p:tgtEl>
                                        <p:attrNameLst>
                                          <p:attrName>style.visibility</p:attrName>
                                        </p:attrNameLst>
                                      </p:cBhvr>
                                      <p:to>
                                        <p:strVal val="visible"/>
                                      </p:to>
                                    </p:set>
                                    <p:animScale>
                                      <p:cBhvr>
                                        <p:cTn id="2636" dur="1000" decel="50000" fill="hold">
                                          <p:stCondLst>
                                            <p:cond delay="0"/>
                                          </p:stCondLst>
                                        </p:cTn>
                                        <p:tgtEl>
                                          <p:spTgt spid="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37" dur="1000" decel="50000" fill="hold">
                                          <p:stCondLst>
                                            <p:cond delay="0"/>
                                          </p:stCondLst>
                                        </p:cTn>
                                        <p:tgtEl>
                                          <p:spTgt spid="170"/>
                                        </p:tgtEl>
                                        <p:attrNameLst>
                                          <p:attrName>ppt_x</p:attrName>
                                          <p:attrName>ppt_y</p:attrName>
                                        </p:attrNameLst>
                                      </p:cBhvr>
                                    </p:animMotion>
                                    <p:animEffect transition="in" filter="fade">
                                      <p:cBhvr>
                                        <p:cTn id="2638" dur="1000"/>
                                        <p:tgtEl>
                                          <p:spTgt spid="170"/>
                                        </p:tgtEl>
                                      </p:cBhvr>
                                    </p:animEffect>
                                  </p:childTnLst>
                                </p:cTn>
                              </p:par>
                            </p:childTnLst>
                          </p:cTn>
                        </p:par>
                      </p:childTnLst>
                    </p:cTn>
                  </p:par>
                  <p:par>
                    <p:cTn id="2639" fill="hold">
                      <p:stCondLst>
                        <p:cond delay="indefinite"/>
                      </p:stCondLst>
                      <p:childTnLst>
                        <p:par>
                          <p:cTn id="2640" fill="hold">
                            <p:stCondLst>
                              <p:cond delay="0"/>
                            </p:stCondLst>
                            <p:childTnLst>
                              <p:par>
                                <p:cTn id="2641" presetID="6" presetClass="emph" presetSubtype="0" fill="hold" grpId="0" nodeType="clickEffect">
                                  <p:stCondLst>
                                    <p:cond delay="0"/>
                                  </p:stCondLst>
                                  <p:childTnLst>
                                    <p:animScale>
                                      <p:cBhvr>
                                        <p:cTn id="2642" dur="1250" fill="hold"/>
                                        <p:tgtEl>
                                          <p:spTgt spid="170"/>
                                        </p:tgtEl>
                                      </p:cBhvr>
                                      <p:by x="55000" y="55000"/>
                                    </p:animScale>
                                  </p:childTnLst>
                                </p:cTn>
                              </p:par>
                              <p:par>
                                <p:cTn id="2643" presetID="8" presetClass="emph" presetSubtype="0" fill="hold" grpId="1" nodeType="withEffect">
                                  <p:stCondLst>
                                    <p:cond delay="0"/>
                                  </p:stCondLst>
                                  <p:childTnLst>
                                    <p:animRot by="-5400000">
                                      <p:cBhvr>
                                        <p:cTn id="2644" dur="1250" fill="hold"/>
                                        <p:tgtEl>
                                          <p:spTgt spid="170"/>
                                        </p:tgtEl>
                                        <p:attrNameLst>
                                          <p:attrName>r</p:attrName>
                                        </p:attrNameLst>
                                      </p:cBhvr>
                                    </p:animRot>
                                  </p:childTnLst>
                                </p:cTn>
                              </p:par>
                              <p:par>
                                <p:cTn id="2645" presetID="42" presetClass="path" presetSubtype="0" accel="100000" fill="hold" grpId="2" nodeType="withEffect">
                                  <p:stCondLst>
                                    <p:cond delay="0"/>
                                  </p:stCondLst>
                                  <p:childTnLst>
                                    <p:animMotion origin="layout" path="M 4.16667E-6 4.44444E-6 L -0.30556 0.00694 " pathEditMode="relative" rAng="0" ptsTypes="AA">
                                      <p:cBhvr>
                                        <p:cTn id="2646" dur="1250" fill="hold"/>
                                        <p:tgtEl>
                                          <p:spTgt spid="170"/>
                                        </p:tgtEl>
                                        <p:attrNameLst>
                                          <p:attrName>ppt_x</p:attrName>
                                          <p:attrName>ppt_y</p:attrName>
                                        </p:attrNameLst>
                                      </p:cBhvr>
                                      <p:rCtr x="-15278" y="347"/>
                                    </p:animMotion>
                                  </p:childTnLst>
                                </p:cTn>
                              </p:par>
                            </p:childTnLst>
                          </p:cTn>
                        </p:par>
                        <p:par>
                          <p:cTn id="2647" fill="hold">
                            <p:stCondLst>
                              <p:cond delay="1250"/>
                            </p:stCondLst>
                            <p:childTnLst>
                              <p:par>
                                <p:cTn id="2648" presetID="52" presetClass="entr" presetSubtype="0" fill="hold" grpId="3" nodeType="afterEffect">
                                  <p:stCondLst>
                                    <p:cond delay="0"/>
                                  </p:stCondLst>
                                  <p:childTnLst>
                                    <p:set>
                                      <p:cBhvr>
                                        <p:cTn id="2649" dur="1" fill="hold">
                                          <p:stCondLst>
                                            <p:cond delay="0"/>
                                          </p:stCondLst>
                                        </p:cTn>
                                        <p:tgtEl>
                                          <p:spTgt spid="243"/>
                                        </p:tgtEl>
                                        <p:attrNameLst>
                                          <p:attrName>style.visibility</p:attrName>
                                        </p:attrNameLst>
                                      </p:cBhvr>
                                      <p:to>
                                        <p:strVal val="visible"/>
                                      </p:to>
                                    </p:set>
                                    <p:animScale>
                                      <p:cBhvr>
                                        <p:cTn id="2650" dur="1000" decel="50000" fill="hold">
                                          <p:stCondLst>
                                            <p:cond delay="0"/>
                                          </p:stCondLst>
                                        </p:cTn>
                                        <p:tgtEl>
                                          <p:spTgt spid="2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51" dur="1000" decel="50000" fill="hold">
                                          <p:stCondLst>
                                            <p:cond delay="0"/>
                                          </p:stCondLst>
                                        </p:cTn>
                                        <p:tgtEl>
                                          <p:spTgt spid="243"/>
                                        </p:tgtEl>
                                        <p:attrNameLst>
                                          <p:attrName>ppt_x</p:attrName>
                                          <p:attrName>ppt_y</p:attrName>
                                        </p:attrNameLst>
                                      </p:cBhvr>
                                    </p:animMotion>
                                    <p:animEffect transition="in" filter="fade">
                                      <p:cBhvr>
                                        <p:cTn id="2652" dur="1000"/>
                                        <p:tgtEl>
                                          <p:spTgt spid="243"/>
                                        </p:tgtEl>
                                      </p:cBhvr>
                                    </p:animEffect>
                                  </p:childTnLst>
                                </p:cTn>
                              </p:par>
                            </p:childTnLst>
                          </p:cTn>
                        </p:par>
                      </p:childTnLst>
                    </p:cTn>
                  </p:par>
                  <p:par>
                    <p:cTn id="2653" fill="hold">
                      <p:stCondLst>
                        <p:cond delay="indefinite"/>
                      </p:stCondLst>
                      <p:childTnLst>
                        <p:par>
                          <p:cTn id="2654" fill="hold">
                            <p:stCondLst>
                              <p:cond delay="0"/>
                            </p:stCondLst>
                            <p:childTnLst>
                              <p:par>
                                <p:cTn id="2655" presetID="6" presetClass="emph" presetSubtype="0" fill="hold" grpId="0" nodeType="clickEffect">
                                  <p:stCondLst>
                                    <p:cond delay="0"/>
                                  </p:stCondLst>
                                  <p:childTnLst>
                                    <p:animScale>
                                      <p:cBhvr>
                                        <p:cTn id="2656" dur="1250" fill="hold"/>
                                        <p:tgtEl>
                                          <p:spTgt spid="243"/>
                                        </p:tgtEl>
                                      </p:cBhvr>
                                      <p:by x="55000" y="55000"/>
                                    </p:animScale>
                                  </p:childTnLst>
                                </p:cTn>
                              </p:par>
                              <p:par>
                                <p:cTn id="2657" presetID="8" presetClass="emph" presetSubtype="0" fill="hold" grpId="1" nodeType="withEffect">
                                  <p:stCondLst>
                                    <p:cond delay="0"/>
                                  </p:stCondLst>
                                  <p:childTnLst>
                                    <p:animRot by="-5400000">
                                      <p:cBhvr>
                                        <p:cTn id="2658" dur="1250" fill="hold"/>
                                        <p:tgtEl>
                                          <p:spTgt spid="243"/>
                                        </p:tgtEl>
                                        <p:attrNameLst>
                                          <p:attrName>r</p:attrName>
                                        </p:attrNameLst>
                                      </p:cBhvr>
                                    </p:animRot>
                                  </p:childTnLst>
                                </p:cTn>
                              </p:par>
                              <p:par>
                                <p:cTn id="2659" presetID="42" presetClass="path" presetSubtype="0" accel="100000" fill="hold" grpId="2" nodeType="withEffect">
                                  <p:stCondLst>
                                    <p:cond delay="0"/>
                                  </p:stCondLst>
                                  <p:childTnLst>
                                    <p:animMotion origin="layout" path="M -1.11111E-6 -3.33333E-6 L -0.14844 -0.03518 " pathEditMode="relative" rAng="0" ptsTypes="AA">
                                      <p:cBhvr>
                                        <p:cTn id="2660" dur="1250" fill="hold"/>
                                        <p:tgtEl>
                                          <p:spTgt spid="243"/>
                                        </p:tgtEl>
                                        <p:attrNameLst>
                                          <p:attrName>ppt_x</p:attrName>
                                          <p:attrName>ppt_y</p:attrName>
                                        </p:attrNameLst>
                                      </p:cBhvr>
                                      <p:rCtr x="-7431" y="-1759"/>
                                    </p:animMotion>
                                  </p:childTnLst>
                                </p:cTn>
                              </p:par>
                            </p:childTnLst>
                          </p:cTn>
                        </p:par>
                        <p:par>
                          <p:cTn id="2661" fill="hold">
                            <p:stCondLst>
                              <p:cond delay="1250"/>
                            </p:stCondLst>
                            <p:childTnLst>
                              <p:par>
                                <p:cTn id="2662" presetID="52" presetClass="entr" presetSubtype="0" fill="hold" grpId="3" nodeType="afterEffect">
                                  <p:stCondLst>
                                    <p:cond delay="0"/>
                                  </p:stCondLst>
                                  <p:childTnLst>
                                    <p:set>
                                      <p:cBhvr>
                                        <p:cTn id="2663" dur="1" fill="hold">
                                          <p:stCondLst>
                                            <p:cond delay="0"/>
                                          </p:stCondLst>
                                        </p:cTn>
                                        <p:tgtEl>
                                          <p:spTgt spid="189"/>
                                        </p:tgtEl>
                                        <p:attrNameLst>
                                          <p:attrName>style.visibility</p:attrName>
                                        </p:attrNameLst>
                                      </p:cBhvr>
                                      <p:to>
                                        <p:strVal val="visible"/>
                                      </p:to>
                                    </p:set>
                                    <p:animScale>
                                      <p:cBhvr>
                                        <p:cTn id="2664" dur="1000" decel="50000" fill="hold">
                                          <p:stCondLst>
                                            <p:cond delay="0"/>
                                          </p:stCondLst>
                                        </p:cTn>
                                        <p:tgtEl>
                                          <p:spTgt spid="1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65" dur="1000" decel="50000" fill="hold">
                                          <p:stCondLst>
                                            <p:cond delay="0"/>
                                          </p:stCondLst>
                                        </p:cTn>
                                        <p:tgtEl>
                                          <p:spTgt spid="189"/>
                                        </p:tgtEl>
                                        <p:attrNameLst>
                                          <p:attrName>ppt_x</p:attrName>
                                          <p:attrName>ppt_y</p:attrName>
                                        </p:attrNameLst>
                                      </p:cBhvr>
                                    </p:animMotion>
                                    <p:animEffect transition="in" filter="fade">
                                      <p:cBhvr>
                                        <p:cTn id="2666" dur="1000"/>
                                        <p:tgtEl>
                                          <p:spTgt spid="189"/>
                                        </p:tgtEl>
                                      </p:cBhvr>
                                    </p:animEffect>
                                  </p:childTnLst>
                                </p:cTn>
                              </p:par>
                            </p:childTnLst>
                          </p:cTn>
                        </p:par>
                      </p:childTnLst>
                    </p:cTn>
                  </p:par>
                  <p:par>
                    <p:cTn id="2667" fill="hold">
                      <p:stCondLst>
                        <p:cond delay="indefinite"/>
                      </p:stCondLst>
                      <p:childTnLst>
                        <p:par>
                          <p:cTn id="2668" fill="hold">
                            <p:stCondLst>
                              <p:cond delay="0"/>
                            </p:stCondLst>
                            <p:childTnLst>
                              <p:par>
                                <p:cTn id="2669" presetID="6" presetClass="emph" presetSubtype="0" fill="hold" grpId="0" nodeType="clickEffect">
                                  <p:stCondLst>
                                    <p:cond delay="0"/>
                                  </p:stCondLst>
                                  <p:childTnLst>
                                    <p:animScale>
                                      <p:cBhvr>
                                        <p:cTn id="2670" dur="1250" fill="hold"/>
                                        <p:tgtEl>
                                          <p:spTgt spid="189"/>
                                        </p:tgtEl>
                                      </p:cBhvr>
                                      <p:by x="55000" y="55000"/>
                                    </p:animScale>
                                  </p:childTnLst>
                                </p:cTn>
                              </p:par>
                              <p:par>
                                <p:cTn id="2671" presetID="8" presetClass="emph" presetSubtype="0" fill="hold" grpId="1" nodeType="withEffect">
                                  <p:stCondLst>
                                    <p:cond delay="0"/>
                                  </p:stCondLst>
                                  <p:childTnLst>
                                    <p:animRot by="-5400000">
                                      <p:cBhvr>
                                        <p:cTn id="2672" dur="1250" fill="hold"/>
                                        <p:tgtEl>
                                          <p:spTgt spid="189"/>
                                        </p:tgtEl>
                                        <p:attrNameLst>
                                          <p:attrName>r</p:attrName>
                                        </p:attrNameLst>
                                      </p:cBhvr>
                                    </p:animRot>
                                  </p:childTnLst>
                                </p:cTn>
                              </p:par>
                              <p:par>
                                <p:cTn id="2673" presetID="42" presetClass="path" presetSubtype="0" accel="100000" fill="hold" grpId="2" nodeType="withEffect">
                                  <p:stCondLst>
                                    <p:cond delay="0"/>
                                  </p:stCondLst>
                                  <p:childTnLst>
                                    <p:animMotion origin="layout" path="M 2.5E-6 4.07407E-6 L -0.22552 -0.0301 " pathEditMode="relative" rAng="0" ptsTypes="AA">
                                      <p:cBhvr>
                                        <p:cTn id="2674" dur="1250" fill="hold"/>
                                        <p:tgtEl>
                                          <p:spTgt spid="189"/>
                                        </p:tgtEl>
                                        <p:attrNameLst>
                                          <p:attrName>ppt_x</p:attrName>
                                          <p:attrName>ppt_y</p:attrName>
                                        </p:attrNameLst>
                                      </p:cBhvr>
                                      <p:rCtr x="-11285" y="-1505"/>
                                    </p:animMotion>
                                  </p:childTnLst>
                                </p:cTn>
                              </p:par>
                            </p:childTnLst>
                          </p:cTn>
                        </p:par>
                        <p:par>
                          <p:cTn id="2675" fill="hold">
                            <p:stCondLst>
                              <p:cond delay="1250"/>
                            </p:stCondLst>
                            <p:childTnLst>
                              <p:par>
                                <p:cTn id="2676" presetID="52" presetClass="entr" presetSubtype="0" fill="hold" grpId="3" nodeType="afterEffect">
                                  <p:stCondLst>
                                    <p:cond delay="0"/>
                                  </p:stCondLst>
                                  <p:childTnLst>
                                    <p:set>
                                      <p:cBhvr>
                                        <p:cTn id="2677" dur="1" fill="hold">
                                          <p:stCondLst>
                                            <p:cond delay="0"/>
                                          </p:stCondLst>
                                        </p:cTn>
                                        <p:tgtEl>
                                          <p:spTgt spid="194"/>
                                        </p:tgtEl>
                                        <p:attrNameLst>
                                          <p:attrName>style.visibility</p:attrName>
                                        </p:attrNameLst>
                                      </p:cBhvr>
                                      <p:to>
                                        <p:strVal val="visible"/>
                                      </p:to>
                                    </p:set>
                                    <p:animScale>
                                      <p:cBhvr>
                                        <p:cTn id="2678" dur="1000" decel="50000" fill="hold">
                                          <p:stCondLst>
                                            <p:cond delay="0"/>
                                          </p:stCondLst>
                                        </p:cTn>
                                        <p:tgtEl>
                                          <p:spTgt spid="1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79" dur="1000" decel="50000" fill="hold">
                                          <p:stCondLst>
                                            <p:cond delay="0"/>
                                          </p:stCondLst>
                                        </p:cTn>
                                        <p:tgtEl>
                                          <p:spTgt spid="194"/>
                                        </p:tgtEl>
                                        <p:attrNameLst>
                                          <p:attrName>ppt_x</p:attrName>
                                          <p:attrName>ppt_y</p:attrName>
                                        </p:attrNameLst>
                                      </p:cBhvr>
                                    </p:animMotion>
                                    <p:animEffect transition="in" filter="fade">
                                      <p:cBhvr>
                                        <p:cTn id="2680" dur="1000"/>
                                        <p:tgtEl>
                                          <p:spTgt spid="194"/>
                                        </p:tgtEl>
                                      </p:cBhvr>
                                    </p:animEffect>
                                  </p:childTnLst>
                                </p:cTn>
                              </p:par>
                            </p:childTnLst>
                          </p:cTn>
                        </p:par>
                      </p:childTnLst>
                    </p:cTn>
                  </p:par>
                  <p:par>
                    <p:cTn id="2681" fill="hold">
                      <p:stCondLst>
                        <p:cond delay="indefinite"/>
                      </p:stCondLst>
                      <p:childTnLst>
                        <p:par>
                          <p:cTn id="2682" fill="hold">
                            <p:stCondLst>
                              <p:cond delay="0"/>
                            </p:stCondLst>
                            <p:childTnLst>
                              <p:par>
                                <p:cTn id="2683" presetID="6" presetClass="emph" presetSubtype="0" fill="hold" grpId="0" nodeType="clickEffect">
                                  <p:stCondLst>
                                    <p:cond delay="0"/>
                                  </p:stCondLst>
                                  <p:childTnLst>
                                    <p:animScale>
                                      <p:cBhvr>
                                        <p:cTn id="2684" dur="1250" fill="hold"/>
                                        <p:tgtEl>
                                          <p:spTgt spid="194"/>
                                        </p:tgtEl>
                                      </p:cBhvr>
                                      <p:by x="55000" y="55000"/>
                                    </p:animScale>
                                  </p:childTnLst>
                                </p:cTn>
                              </p:par>
                              <p:par>
                                <p:cTn id="2685" presetID="8" presetClass="emph" presetSubtype="0" fill="hold" grpId="1" nodeType="withEffect">
                                  <p:stCondLst>
                                    <p:cond delay="0"/>
                                  </p:stCondLst>
                                  <p:childTnLst>
                                    <p:animRot by="-5400000">
                                      <p:cBhvr>
                                        <p:cTn id="2686" dur="1250" fill="hold"/>
                                        <p:tgtEl>
                                          <p:spTgt spid="194"/>
                                        </p:tgtEl>
                                        <p:attrNameLst>
                                          <p:attrName>r</p:attrName>
                                        </p:attrNameLst>
                                      </p:cBhvr>
                                    </p:animRot>
                                  </p:childTnLst>
                                </p:cTn>
                              </p:par>
                              <p:par>
                                <p:cTn id="2687" presetID="42" presetClass="path" presetSubtype="0" accel="100000" fill="hold" grpId="2" nodeType="withEffect">
                                  <p:stCondLst>
                                    <p:cond delay="0"/>
                                  </p:stCondLst>
                                  <p:childTnLst>
                                    <p:animMotion origin="layout" path="M 4.72222E-6 -1.85185E-6 L -0.19271 -0.03032 " pathEditMode="relative" rAng="0" ptsTypes="AA">
                                      <p:cBhvr>
                                        <p:cTn id="2688" dur="1250" fill="hold"/>
                                        <p:tgtEl>
                                          <p:spTgt spid="194"/>
                                        </p:tgtEl>
                                        <p:attrNameLst>
                                          <p:attrName>ppt_x</p:attrName>
                                          <p:attrName>ppt_y</p:attrName>
                                        </p:attrNameLst>
                                      </p:cBhvr>
                                      <p:rCtr x="-9635" y="-1528"/>
                                    </p:animMotion>
                                  </p:childTnLst>
                                </p:cTn>
                              </p:par>
                            </p:childTnLst>
                          </p:cTn>
                        </p:par>
                        <p:par>
                          <p:cTn id="2689" fill="hold">
                            <p:stCondLst>
                              <p:cond delay="1250"/>
                            </p:stCondLst>
                            <p:childTnLst>
                              <p:par>
                                <p:cTn id="2690" presetID="52" presetClass="entr" presetSubtype="0" fill="hold" grpId="3" nodeType="afterEffect">
                                  <p:stCondLst>
                                    <p:cond delay="0"/>
                                  </p:stCondLst>
                                  <p:childTnLst>
                                    <p:set>
                                      <p:cBhvr>
                                        <p:cTn id="2691" dur="1" fill="hold">
                                          <p:stCondLst>
                                            <p:cond delay="0"/>
                                          </p:stCondLst>
                                        </p:cTn>
                                        <p:tgtEl>
                                          <p:spTgt spid="191"/>
                                        </p:tgtEl>
                                        <p:attrNameLst>
                                          <p:attrName>style.visibility</p:attrName>
                                        </p:attrNameLst>
                                      </p:cBhvr>
                                      <p:to>
                                        <p:strVal val="visible"/>
                                      </p:to>
                                    </p:set>
                                    <p:animScale>
                                      <p:cBhvr>
                                        <p:cTn id="2692" dur="1000" decel="50000" fill="hold">
                                          <p:stCondLst>
                                            <p:cond delay="0"/>
                                          </p:stCondLst>
                                        </p:cTn>
                                        <p:tgtEl>
                                          <p:spTgt spid="1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93" dur="1000" decel="50000" fill="hold">
                                          <p:stCondLst>
                                            <p:cond delay="0"/>
                                          </p:stCondLst>
                                        </p:cTn>
                                        <p:tgtEl>
                                          <p:spTgt spid="191"/>
                                        </p:tgtEl>
                                        <p:attrNameLst>
                                          <p:attrName>ppt_x</p:attrName>
                                          <p:attrName>ppt_y</p:attrName>
                                        </p:attrNameLst>
                                      </p:cBhvr>
                                    </p:animMotion>
                                    <p:animEffect transition="in" filter="fade">
                                      <p:cBhvr>
                                        <p:cTn id="2694" dur="1000"/>
                                        <p:tgtEl>
                                          <p:spTgt spid="191"/>
                                        </p:tgtEl>
                                      </p:cBhvr>
                                    </p:animEffect>
                                  </p:childTnLst>
                                </p:cTn>
                              </p:par>
                            </p:childTnLst>
                          </p:cTn>
                        </p:par>
                      </p:childTnLst>
                    </p:cTn>
                  </p:par>
                  <p:par>
                    <p:cTn id="2695" fill="hold">
                      <p:stCondLst>
                        <p:cond delay="indefinite"/>
                      </p:stCondLst>
                      <p:childTnLst>
                        <p:par>
                          <p:cTn id="2696" fill="hold">
                            <p:stCondLst>
                              <p:cond delay="0"/>
                            </p:stCondLst>
                            <p:childTnLst>
                              <p:par>
                                <p:cTn id="2697" presetID="6" presetClass="emph" presetSubtype="0" fill="hold" grpId="0" nodeType="clickEffect">
                                  <p:stCondLst>
                                    <p:cond delay="0"/>
                                  </p:stCondLst>
                                  <p:childTnLst>
                                    <p:animScale>
                                      <p:cBhvr>
                                        <p:cTn id="2698" dur="1250" fill="hold"/>
                                        <p:tgtEl>
                                          <p:spTgt spid="191"/>
                                        </p:tgtEl>
                                      </p:cBhvr>
                                      <p:by x="55000" y="55000"/>
                                    </p:animScale>
                                  </p:childTnLst>
                                </p:cTn>
                              </p:par>
                              <p:par>
                                <p:cTn id="2699" presetID="8" presetClass="emph" presetSubtype="0" fill="hold" grpId="1" nodeType="withEffect">
                                  <p:stCondLst>
                                    <p:cond delay="0"/>
                                  </p:stCondLst>
                                  <p:childTnLst>
                                    <p:animRot by="-5400000">
                                      <p:cBhvr>
                                        <p:cTn id="2700" dur="1250" fill="hold"/>
                                        <p:tgtEl>
                                          <p:spTgt spid="191"/>
                                        </p:tgtEl>
                                        <p:attrNameLst>
                                          <p:attrName>r</p:attrName>
                                        </p:attrNameLst>
                                      </p:cBhvr>
                                    </p:animRot>
                                  </p:childTnLst>
                                </p:cTn>
                              </p:par>
                              <p:par>
                                <p:cTn id="2701" presetID="42" presetClass="path" presetSubtype="0" accel="100000" fill="hold" grpId="2" nodeType="withEffect">
                                  <p:stCondLst>
                                    <p:cond delay="0"/>
                                  </p:stCondLst>
                                  <p:childTnLst>
                                    <p:animMotion origin="layout" path="M 1.11111E-6 -3.33333E-6 L -0.14358 -0.17916 " pathEditMode="relative" rAng="0" ptsTypes="AA">
                                      <p:cBhvr>
                                        <p:cTn id="2702" dur="1250" fill="hold"/>
                                        <p:tgtEl>
                                          <p:spTgt spid="191"/>
                                        </p:tgtEl>
                                        <p:attrNameLst>
                                          <p:attrName>ppt_x</p:attrName>
                                          <p:attrName>ppt_y</p:attrName>
                                        </p:attrNameLst>
                                      </p:cBhvr>
                                      <p:rCtr x="-7187" y="-8958"/>
                                    </p:animMotion>
                                  </p:childTnLst>
                                </p:cTn>
                              </p:par>
                            </p:childTnLst>
                          </p:cTn>
                        </p:par>
                        <p:par>
                          <p:cTn id="2703" fill="hold">
                            <p:stCondLst>
                              <p:cond delay="1250"/>
                            </p:stCondLst>
                            <p:childTnLst>
                              <p:par>
                                <p:cTn id="2704" presetID="52" presetClass="entr" presetSubtype="0" fill="hold" grpId="3" nodeType="afterEffect">
                                  <p:stCondLst>
                                    <p:cond delay="0"/>
                                  </p:stCondLst>
                                  <p:childTnLst>
                                    <p:set>
                                      <p:cBhvr>
                                        <p:cTn id="2705" dur="1" fill="hold">
                                          <p:stCondLst>
                                            <p:cond delay="0"/>
                                          </p:stCondLst>
                                        </p:cTn>
                                        <p:tgtEl>
                                          <p:spTgt spid="172"/>
                                        </p:tgtEl>
                                        <p:attrNameLst>
                                          <p:attrName>style.visibility</p:attrName>
                                        </p:attrNameLst>
                                      </p:cBhvr>
                                      <p:to>
                                        <p:strVal val="visible"/>
                                      </p:to>
                                    </p:set>
                                    <p:animScale>
                                      <p:cBhvr>
                                        <p:cTn id="2706" dur="1000" decel="50000" fill="hold">
                                          <p:stCondLst>
                                            <p:cond delay="0"/>
                                          </p:stCondLst>
                                        </p:cTn>
                                        <p:tgtEl>
                                          <p:spTgt spid="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07" dur="1000" decel="50000" fill="hold">
                                          <p:stCondLst>
                                            <p:cond delay="0"/>
                                          </p:stCondLst>
                                        </p:cTn>
                                        <p:tgtEl>
                                          <p:spTgt spid="172"/>
                                        </p:tgtEl>
                                        <p:attrNameLst>
                                          <p:attrName>ppt_x</p:attrName>
                                          <p:attrName>ppt_y</p:attrName>
                                        </p:attrNameLst>
                                      </p:cBhvr>
                                    </p:animMotion>
                                    <p:animEffect transition="in" filter="fade">
                                      <p:cBhvr>
                                        <p:cTn id="2708" dur="1000"/>
                                        <p:tgtEl>
                                          <p:spTgt spid="172"/>
                                        </p:tgtEl>
                                      </p:cBhvr>
                                    </p:animEffect>
                                  </p:childTnLst>
                                </p:cTn>
                              </p:par>
                            </p:childTnLst>
                          </p:cTn>
                        </p:par>
                      </p:childTnLst>
                    </p:cTn>
                  </p:par>
                  <p:par>
                    <p:cTn id="2709" fill="hold">
                      <p:stCondLst>
                        <p:cond delay="indefinite"/>
                      </p:stCondLst>
                      <p:childTnLst>
                        <p:par>
                          <p:cTn id="2710" fill="hold">
                            <p:stCondLst>
                              <p:cond delay="0"/>
                            </p:stCondLst>
                            <p:childTnLst>
                              <p:par>
                                <p:cTn id="2711" presetID="6" presetClass="emph" presetSubtype="0" fill="hold" grpId="0" nodeType="clickEffect">
                                  <p:stCondLst>
                                    <p:cond delay="0"/>
                                  </p:stCondLst>
                                  <p:childTnLst>
                                    <p:animScale>
                                      <p:cBhvr>
                                        <p:cTn id="2712" dur="1250" fill="hold"/>
                                        <p:tgtEl>
                                          <p:spTgt spid="172"/>
                                        </p:tgtEl>
                                      </p:cBhvr>
                                      <p:by x="55000" y="55000"/>
                                    </p:animScale>
                                  </p:childTnLst>
                                </p:cTn>
                              </p:par>
                              <p:par>
                                <p:cTn id="2713" presetID="8" presetClass="emph" presetSubtype="0" fill="hold" grpId="1" nodeType="withEffect">
                                  <p:stCondLst>
                                    <p:cond delay="0"/>
                                  </p:stCondLst>
                                  <p:childTnLst>
                                    <p:animRot by="-5400000">
                                      <p:cBhvr>
                                        <p:cTn id="2714" dur="1250" fill="hold"/>
                                        <p:tgtEl>
                                          <p:spTgt spid="172"/>
                                        </p:tgtEl>
                                        <p:attrNameLst>
                                          <p:attrName>r</p:attrName>
                                        </p:attrNameLst>
                                      </p:cBhvr>
                                    </p:animRot>
                                  </p:childTnLst>
                                </p:cTn>
                              </p:par>
                              <p:par>
                                <p:cTn id="2715" presetID="42" presetClass="path" presetSubtype="0" accel="100000" fill="hold" grpId="2" nodeType="withEffect">
                                  <p:stCondLst>
                                    <p:cond delay="0"/>
                                  </p:stCondLst>
                                  <p:childTnLst>
                                    <p:animMotion origin="layout" path="M 3.61111E-6 -4.44444E-6 L -0.07622 -0.16643 " pathEditMode="relative" rAng="0" ptsTypes="AA">
                                      <p:cBhvr>
                                        <p:cTn id="2716" dur="1250" fill="hold"/>
                                        <p:tgtEl>
                                          <p:spTgt spid="172"/>
                                        </p:tgtEl>
                                        <p:attrNameLst>
                                          <p:attrName>ppt_x</p:attrName>
                                          <p:attrName>ppt_y</p:attrName>
                                        </p:attrNameLst>
                                      </p:cBhvr>
                                      <p:rCtr x="-3819" y="-8333"/>
                                    </p:animMotion>
                                  </p:childTnLst>
                                </p:cTn>
                              </p:par>
                            </p:childTnLst>
                          </p:cTn>
                        </p:par>
                      </p:childTnLst>
                    </p:cTn>
                  </p:par>
                  <p:par>
                    <p:cTn id="2717" fill="hold">
                      <p:stCondLst>
                        <p:cond delay="indefinite"/>
                      </p:stCondLst>
                      <p:childTnLst>
                        <p:par>
                          <p:cTn id="2718" fill="hold">
                            <p:stCondLst>
                              <p:cond delay="0"/>
                            </p:stCondLst>
                            <p:childTnLst>
                              <p:par>
                                <p:cTn id="2719" presetID="42" presetClass="entr" presetSubtype="0" fill="hold" nodeType="clickEffect">
                                  <p:stCondLst>
                                    <p:cond delay="0"/>
                                  </p:stCondLst>
                                  <p:childTnLst>
                                    <p:set>
                                      <p:cBhvr>
                                        <p:cTn id="2720" dur="1" fill="hold">
                                          <p:stCondLst>
                                            <p:cond delay="0"/>
                                          </p:stCondLst>
                                        </p:cTn>
                                        <p:tgtEl>
                                          <p:spTgt spid="245"/>
                                        </p:tgtEl>
                                        <p:attrNameLst>
                                          <p:attrName>style.visibility</p:attrName>
                                        </p:attrNameLst>
                                      </p:cBhvr>
                                      <p:to>
                                        <p:strVal val="visible"/>
                                      </p:to>
                                    </p:set>
                                    <p:animEffect transition="in" filter="fade">
                                      <p:cBhvr>
                                        <p:cTn id="2721" dur="1000"/>
                                        <p:tgtEl>
                                          <p:spTgt spid="245"/>
                                        </p:tgtEl>
                                      </p:cBhvr>
                                    </p:animEffect>
                                    <p:anim calcmode="lin" valueType="num">
                                      <p:cBhvr>
                                        <p:cTn id="2722" dur="1000" fill="hold"/>
                                        <p:tgtEl>
                                          <p:spTgt spid="245"/>
                                        </p:tgtEl>
                                        <p:attrNameLst>
                                          <p:attrName>ppt_x</p:attrName>
                                        </p:attrNameLst>
                                      </p:cBhvr>
                                      <p:tavLst>
                                        <p:tav tm="0">
                                          <p:val>
                                            <p:strVal val="#ppt_x"/>
                                          </p:val>
                                        </p:tav>
                                        <p:tav tm="100000">
                                          <p:val>
                                            <p:strVal val="#ppt_x"/>
                                          </p:val>
                                        </p:tav>
                                      </p:tavLst>
                                    </p:anim>
                                    <p:anim calcmode="lin" valueType="num">
                                      <p:cBhvr>
                                        <p:cTn id="2723"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2724" fill="hold">
                      <p:stCondLst>
                        <p:cond delay="indefinite"/>
                      </p:stCondLst>
                      <p:childTnLst>
                        <p:par>
                          <p:cTn id="2725" fill="hold">
                            <p:stCondLst>
                              <p:cond delay="0"/>
                            </p:stCondLst>
                            <p:childTnLst>
                              <p:par>
                                <p:cTn id="2726" presetID="6" presetClass="emph" presetSubtype="0" fill="hold" nodeType="clickEffect">
                                  <p:stCondLst>
                                    <p:cond delay="0"/>
                                  </p:stCondLst>
                                  <p:childTnLst>
                                    <p:animScale>
                                      <p:cBhvr>
                                        <p:cTn id="2727" dur="2000" fill="hold"/>
                                        <p:tgtEl>
                                          <p:spTgt spid="245"/>
                                        </p:tgtEl>
                                      </p:cBhvr>
                                      <p:by x="325000" y="325000"/>
                                    </p:animScale>
                                  </p:childTnLst>
                                </p:cTn>
                              </p:par>
                              <p:par>
                                <p:cTn id="2728" presetID="42" presetClass="path" presetSubtype="0" accel="50000" decel="50000" fill="hold" nodeType="withEffect">
                                  <p:stCondLst>
                                    <p:cond delay="0"/>
                                  </p:stCondLst>
                                  <p:childTnLst>
                                    <p:animMotion origin="layout" path="M 4.16667E-6 -7.40741E-7 L -0.32691 -0.41898 " pathEditMode="relative" rAng="0" ptsTypes="AA">
                                      <p:cBhvr>
                                        <p:cTn id="2729" dur="2000" fill="hold"/>
                                        <p:tgtEl>
                                          <p:spTgt spid="245"/>
                                        </p:tgtEl>
                                        <p:attrNameLst>
                                          <p:attrName>ppt_x</p:attrName>
                                          <p:attrName>ppt_y</p:attrName>
                                        </p:attrNameLst>
                                      </p:cBhvr>
                                      <p:rCtr x="-16354" y="-20949"/>
                                    </p:animMotion>
                                  </p:childTnLst>
                                </p:cTn>
                              </p:par>
                              <p:par>
                                <p:cTn id="2730" presetID="9" presetClass="emph" presetSubtype="0" nodeType="withEffect">
                                  <p:stCondLst>
                                    <p:cond delay="0"/>
                                  </p:stCondLst>
                                  <p:childTnLst>
                                    <p:set>
                                      <p:cBhvr>
                                        <p:cTn id="2731" dur="indefinite"/>
                                        <p:tgtEl>
                                          <p:spTgt spid="245"/>
                                        </p:tgtEl>
                                        <p:attrNameLst>
                                          <p:attrName>style.opacity</p:attrName>
                                        </p:attrNameLst>
                                      </p:cBhvr>
                                      <p:to>
                                        <p:strVal val="0.75"/>
                                      </p:to>
                                    </p:set>
                                    <p:animEffect filter="image" prLst="opacity: 0.75">
                                      <p:cBhvr rctx="IE">
                                        <p:cTn id="2732" dur="indefinite"/>
                                        <p:tgtEl>
                                          <p:spTgt spid="245"/>
                                        </p:tgtEl>
                                      </p:cBhvr>
                                    </p:animEffect>
                                  </p:childTnLst>
                                </p:cTn>
                              </p:par>
                              <p:par>
                                <p:cTn id="2733" presetID="9" presetClass="emph" presetSubtype="0" grpId="1" nodeType="withEffect">
                                  <p:stCondLst>
                                    <p:cond delay="1000"/>
                                  </p:stCondLst>
                                  <p:childTnLst>
                                    <p:set>
                                      <p:cBhvr>
                                        <p:cTn id="2734" dur="indefinite"/>
                                        <p:tgtEl>
                                          <p:spTgt spid="238"/>
                                        </p:tgtEl>
                                        <p:attrNameLst>
                                          <p:attrName>style.opacity</p:attrName>
                                        </p:attrNameLst>
                                      </p:cBhvr>
                                      <p:to>
                                        <p:strVal val="0.25"/>
                                      </p:to>
                                    </p:set>
                                    <p:animEffect filter="image" prLst="opacity: 0.25">
                                      <p:cBhvr rctx="IE">
                                        <p:cTn id="2735" dur="indefinite"/>
                                        <p:tgtEl>
                                          <p:spTgt spid="238"/>
                                        </p:tgtEl>
                                      </p:cBhvr>
                                    </p:animEffect>
                                  </p:childTnLst>
                                </p:cTn>
                              </p:par>
                            </p:childTnLst>
                          </p:cTn>
                        </p:par>
                        <p:par>
                          <p:cTn id="2736" fill="hold">
                            <p:stCondLst>
                              <p:cond delay="2000"/>
                            </p:stCondLst>
                            <p:childTnLst>
                              <p:par>
                                <p:cTn id="2737" presetID="42" presetClass="entr" presetSubtype="0" fill="hold" grpId="0" nodeType="afterEffect">
                                  <p:stCondLst>
                                    <p:cond delay="0"/>
                                  </p:stCondLst>
                                  <p:childTnLst>
                                    <p:set>
                                      <p:cBhvr>
                                        <p:cTn id="2738" dur="1" fill="hold">
                                          <p:stCondLst>
                                            <p:cond delay="0"/>
                                          </p:stCondLst>
                                        </p:cTn>
                                        <p:tgtEl>
                                          <p:spTgt spid="246"/>
                                        </p:tgtEl>
                                        <p:attrNameLst>
                                          <p:attrName>style.visibility</p:attrName>
                                        </p:attrNameLst>
                                      </p:cBhvr>
                                      <p:to>
                                        <p:strVal val="visible"/>
                                      </p:to>
                                    </p:set>
                                    <p:animEffect transition="in" filter="fade">
                                      <p:cBhvr>
                                        <p:cTn id="2739" dur="1000"/>
                                        <p:tgtEl>
                                          <p:spTgt spid="246"/>
                                        </p:tgtEl>
                                      </p:cBhvr>
                                    </p:animEffect>
                                    <p:anim calcmode="lin" valueType="num">
                                      <p:cBhvr>
                                        <p:cTn id="2740" dur="1000" fill="hold"/>
                                        <p:tgtEl>
                                          <p:spTgt spid="246"/>
                                        </p:tgtEl>
                                        <p:attrNameLst>
                                          <p:attrName>ppt_x</p:attrName>
                                        </p:attrNameLst>
                                      </p:cBhvr>
                                      <p:tavLst>
                                        <p:tav tm="0">
                                          <p:val>
                                            <p:strVal val="#ppt_x"/>
                                          </p:val>
                                        </p:tav>
                                        <p:tav tm="100000">
                                          <p:val>
                                            <p:strVal val="#ppt_x"/>
                                          </p:val>
                                        </p:tav>
                                      </p:tavLst>
                                    </p:anim>
                                    <p:anim calcmode="lin" valueType="num">
                                      <p:cBhvr>
                                        <p:cTn id="2741"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42" restart="whenNotActive" fill="hold" evtFilter="cancelBubble" nodeType="interactiveSeq">
                <p:stCondLst>
                  <p:cond evt="onClick" delay="0">
                    <p:tgtEl>
                      <p:spTgt spid="110"/>
                    </p:tgtEl>
                  </p:cond>
                </p:stCondLst>
                <p:endSync evt="end" delay="0">
                  <p:rtn val="all"/>
                </p:endSync>
                <p:childTnLst>
                  <p:par>
                    <p:cTn id="2743" fill="hold">
                      <p:stCondLst>
                        <p:cond delay="0"/>
                      </p:stCondLst>
                      <p:childTnLst>
                        <p:par>
                          <p:cTn id="2744" fill="hold">
                            <p:stCondLst>
                              <p:cond delay="0"/>
                            </p:stCondLst>
                            <p:childTnLst>
                              <p:par>
                                <p:cTn id="2745" presetID="2" presetClass="mediacall" presetSubtype="0" fill="hold" nodeType="clickEffect">
                                  <p:stCondLst>
                                    <p:cond delay="0"/>
                                  </p:stCondLst>
                                  <p:childTnLst>
                                    <p:cmd type="call" cmd="togglePause">
                                      <p:cBhvr>
                                        <p:cTn id="2746" dur="1" fill="hold"/>
                                        <p:tgtEl>
                                          <p:spTgt spid="110"/>
                                        </p:tgtEl>
                                      </p:cBhvr>
                                    </p:cmd>
                                  </p:childTnLst>
                                </p:cTn>
                              </p:par>
                            </p:childTnLst>
                          </p:cTn>
                        </p:par>
                      </p:childTnLst>
                    </p:cTn>
                  </p:par>
                </p:childTnLst>
              </p:cTn>
              <p:nextCondLst>
                <p:cond evt="onClick" delay="0">
                  <p:tgtEl>
                    <p:spTgt spid="110"/>
                  </p:tgtEl>
                </p:cond>
              </p:nextCondLst>
            </p:seq>
            <p:video>
              <p:cMediaNode vol="80000">
                <p:cTn id="2747" repeatCount="indefinite" fill="hold" display="0">
                  <p:stCondLst>
                    <p:cond delay="indefinite"/>
                  </p:stCondLst>
                </p:cTn>
                <p:tgtEl>
                  <p:spTgt spid="110"/>
                </p:tgtEl>
              </p:cMediaNode>
            </p:video>
          </p:childTnLst>
        </p:cTn>
      </p:par>
    </p:tnLst>
    <p:bldLst>
      <p:bldP spid="2" grpId="0"/>
      <p:bldP spid="2" grpId="1"/>
      <p:bldP spid="2" grpId="2"/>
      <p:bldP spid="2" grpId="3"/>
      <p:bldP spid="6" grpId="0"/>
      <p:bldP spid="6" grpId="1"/>
      <p:bldP spid="6" grpId="2"/>
      <p:bldP spid="6" grpId="3"/>
      <p:bldP spid="6" grpId="4"/>
      <p:bldP spid="6" grpId="5"/>
      <p:bldP spid="6" grpId="6"/>
      <p:bldP spid="6" grpId="8"/>
      <p:bldP spid="6" grpId="9"/>
      <p:bldP spid="6" grpId="10"/>
      <p:bldP spid="9" grpId="0"/>
      <p:bldP spid="9" grpId="1"/>
      <p:bldP spid="9" grpId="2"/>
      <p:bldP spid="9" grpId="3"/>
      <p:bldP spid="150" grpId="0"/>
      <p:bldP spid="150" grpId="3"/>
      <p:bldP spid="151" grpId="0"/>
      <p:bldP spid="151" grpId="1"/>
      <p:bldP spid="152" grpId="0"/>
      <p:bldP spid="152" grpId="1"/>
      <p:bldP spid="155" grpId="0"/>
      <p:bldP spid="155" grpId="1"/>
      <p:bldP spid="157" grpId="0"/>
      <p:bldP spid="157" grpId="1"/>
      <p:bldP spid="13" grpId="0"/>
      <p:bldP spid="13" grpId="1"/>
      <p:bldP spid="13" grpId="2"/>
      <p:bldP spid="13" grpId="3"/>
      <p:bldP spid="164" grpId="0"/>
      <p:bldP spid="164" grpId="1"/>
      <p:bldP spid="201" grpId="0"/>
      <p:bldP spid="201" grpId="1"/>
      <p:bldP spid="201" grpId="2"/>
      <p:bldP spid="201" grpId="3"/>
      <p:bldP spid="12" grpId="0"/>
      <p:bldP spid="12" grpId="1"/>
      <p:bldP spid="12" grpId="2"/>
      <p:bldP spid="12" grpId="3"/>
      <p:bldP spid="209" grpId="0"/>
      <p:bldP spid="209" grpId="1"/>
      <p:bldP spid="209" grpId="2"/>
      <p:bldP spid="209" grpId="3"/>
      <p:bldP spid="115" grpId="0"/>
      <p:bldP spid="115" grpId="1"/>
      <p:bldP spid="115" grpId="2"/>
      <p:bldP spid="115" grpId="3"/>
      <p:bldP spid="112" grpId="0"/>
      <p:bldP spid="112" grpId="1"/>
      <p:bldP spid="112" grpId="2"/>
      <p:bldP spid="112" grpId="3"/>
      <p:bldP spid="153" grpId="0"/>
      <p:bldP spid="153" grpId="2"/>
      <p:bldP spid="153" grpId="3"/>
      <p:bldP spid="153" grpId="4"/>
      <p:bldP spid="148" grpId="0"/>
      <p:bldP spid="148" grpId="1"/>
      <p:bldP spid="148" grpId="2"/>
      <p:bldP spid="148" grpId="3"/>
      <p:bldP spid="118" grpId="0"/>
      <p:bldP spid="118" grpId="4"/>
      <p:bldP spid="16" grpId="0"/>
      <p:bldP spid="16" grpId="1"/>
      <p:bldP spid="16" grpId="2"/>
      <p:bldP spid="16" grpId="3"/>
      <p:bldP spid="17" grpId="0"/>
      <p:bldP spid="17" grpId="1"/>
      <p:bldP spid="17" grpId="2"/>
      <p:bldP spid="17" grpId="3"/>
      <p:bldP spid="20" grpId="0"/>
      <p:bldP spid="20" grpId="1"/>
      <p:bldP spid="20" grpId="2"/>
      <p:bldP spid="20" grpId="3"/>
      <p:bldP spid="159" grpId="0"/>
      <p:bldP spid="159" grpId="1"/>
      <p:bldP spid="159" grpId="2"/>
      <p:bldP spid="159" grpId="3"/>
      <p:bldP spid="21" grpId="0"/>
      <p:bldP spid="21" grpId="1"/>
      <p:bldP spid="21" grpId="2"/>
      <p:bldP spid="21" grpId="3"/>
      <p:bldP spid="162" grpId="0"/>
      <p:bldP spid="162" grpId="3"/>
      <p:bldP spid="162" grpId="4"/>
      <p:bldP spid="163" grpId="0"/>
      <p:bldP spid="163" grpId="2"/>
      <p:bldP spid="163" grpId="3"/>
      <p:bldP spid="24" grpId="0"/>
      <p:bldP spid="24" grpId="1"/>
      <p:bldP spid="24" grpId="2"/>
      <p:bldP spid="24" grpId="3"/>
      <p:bldP spid="25" grpId="0"/>
      <p:bldP spid="25" grpId="1"/>
      <p:bldP spid="25" grpId="2"/>
      <p:bldP spid="25" grpId="3"/>
      <p:bldP spid="29" grpId="0"/>
      <p:bldP spid="29" grpId="1"/>
      <p:bldP spid="29" grpId="2"/>
      <p:bldP spid="29" grpId="3"/>
      <p:bldP spid="32" grpId="0"/>
      <p:bldP spid="32" grpId="1"/>
      <p:bldP spid="32" grpId="2"/>
      <p:bldP spid="32" grpId="3"/>
      <p:bldP spid="28" grpId="0"/>
      <p:bldP spid="28" grpId="1"/>
      <p:bldP spid="165" grpId="0"/>
      <p:bldP spid="165" grpId="1"/>
      <p:bldP spid="165" grpId="2"/>
      <p:bldP spid="165" grpId="3"/>
      <p:bldP spid="166" grpId="0"/>
      <p:bldP spid="166" grpId="1"/>
      <p:bldP spid="166" grpId="2"/>
      <p:bldP spid="166" grpId="3"/>
      <p:bldP spid="36" grpId="0"/>
      <p:bldP spid="36" grpId="1"/>
      <p:bldP spid="36" grpId="2"/>
      <p:bldP spid="36" grpId="3"/>
      <p:bldP spid="154" grpId="0"/>
      <p:bldP spid="154" grpId="1"/>
      <p:bldP spid="154" grpId="2"/>
      <p:bldP spid="154" grpId="3"/>
      <p:bldP spid="35" grpId="0"/>
      <p:bldP spid="35" grpId="1"/>
      <p:bldP spid="35" grpId="2"/>
      <p:bldP spid="35" grpId="3"/>
      <p:bldP spid="156" grpId="0"/>
      <p:bldP spid="156" grpId="1"/>
      <p:bldP spid="156" grpId="2"/>
      <p:bldP spid="156" grpId="3"/>
      <p:bldP spid="121" grpId="0"/>
      <p:bldP spid="121" grpId="1"/>
      <p:bldP spid="121" grpId="2"/>
      <p:bldP spid="121" grpId="3"/>
      <p:bldP spid="42" grpId="0"/>
      <p:bldP spid="42" grpId="1"/>
      <p:bldP spid="42" grpId="2"/>
      <p:bldP spid="42" grpId="3"/>
      <p:bldP spid="158" grpId="0"/>
      <p:bldP spid="158" grpId="1"/>
      <p:bldP spid="158" grpId="2"/>
      <p:bldP spid="158" grpId="3"/>
      <p:bldP spid="41" grpId="0"/>
      <p:bldP spid="41" grpId="1"/>
      <p:bldP spid="41" grpId="2"/>
      <p:bldP spid="41" grpId="3"/>
      <p:bldP spid="161" grpId="0"/>
      <p:bldP spid="161" grpId="1"/>
      <p:bldP spid="161" grpId="2"/>
      <p:bldP spid="161" grpId="3"/>
      <p:bldP spid="123" grpId="0"/>
      <p:bldP spid="123" grpId="1"/>
      <p:bldP spid="167" grpId="0"/>
      <p:bldP spid="167" grpId="1"/>
      <p:bldP spid="167" grpId="2"/>
      <p:bldP spid="167" grpId="3"/>
      <p:bldP spid="127" grpId="0"/>
      <p:bldP spid="127" grpId="1"/>
      <p:bldP spid="168" grpId="0"/>
      <p:bldP spid="168" grpId="1"/>
      <p:bldP spid="168" grpId="2"/>
      <p:bldP spid="168" grpId="3"/>
      <p:bldP spid="130" grpId="0"/>
      <p:bldP spid="130" grpId="1"/>
      <p:bldP spid="130" grpId="2"/>
      <p:bldP spid="130" grpId="3"/>
      <p:bldP spid="177" grpId="0"/>
      <p:bldP spid="177" grpId="1"/>
      <p:bldP spid="177" grpId="2"/>
      <p:bldP spid="177" grpId="3"/>
      <p:bldP spid="44" grpId="0"/>
      <p:bldP spid="44" grpId="1"/>
      <p:bldP spid="44" grpId="2"/>
      <p:bldP spid="44" grpId="3"/>
      <p:bldP spid="178" grpId="0"/>
      <p:bldP spid="178" grpId="1"/>
      <p:bldP spid="178" grpId="2"/>
      <p:bldP spid="178" grpId="3"/>
      <p:bldP spid="43" grpId="0"/>
      <p:bldP spid="43" grpId="1"/>
      <p:bldP spid="43" grpId="2"/>
      <p:bldP spid="43" grpId="3"/>
      <p:bldP spid="134" grpId="0"/>
      <p:bldP spid="134" grpId="1"/>
      <p:bldP spid="134" grpId="2"/>
      <p:bldP spid="134" grpId="3"/>
      <p:bldP spid="179" grpId="0"/>
      <p:bldP spid="179" grpId="1"/>
      <p:bldP spid="179" grpId="2"/>
      <p:bldP spid="179" grpId="3"/>
      <p:bldP spid="66" grpId="0"/>
      <p:bldP spid="66" grpId="1"/>
      <p:bldP spid="66" grpId="2"/>
      <p:bldP spid="66" grpId="3"/>
      <p:bldP spid="49" grpId="0"/>
      <p:bldP spid="49" grpId="1"/>
      <p:bldP spid="49" grpId="2"/>
      <p:bldP spid="49" grpId="3"/>
      <p:bldP spid="180" grpId="0"/>
      <p:bldP spid="180" grpId="1"/>
      <p:bldP spid="180" grpId="2"/>
      <p:bldP spid="180" grpId="3"/>
      <p:bldP spid="171" grpId="0"/>
      <p:bldP spid="171" grpId="1"/>
      <p:bldP spid="171" grpId="2"/>
      <p:bldP spid="171" grpId="3"/>
      <p:bldP spid="69" grpId="0"/>
      <p:bldP spid="69" grpId="1"/>
      <p:bldP spid="69" grpId="2"/>
      <p:bldP spid="69" grpId="3"/>
      <p:bldP spid="50" grpId="0"/>
      <p:bldP spid="50" grpId="1"/>
      <p:bldP spid="50" grpId="2"/>
      <p:bldP spid="50" grpId="3"/>
      <p:bldP spid="72" grpId="0"/>
      <p:bldP spid="72" grpId="1"/>
      <p:bldP spid="72" grpId="2"/>
      <p:bldP spid="72" grpId="3"/>
      <p:bldP spid="75" grpId="0"/>
      <p:bldP spid="75" grpId="1"/>
      <p:bldP spid="75" grpId="2"/>
      <p:bldP spid="75" grpId="3"/>
      <p:bldP spid="185" grpId="0"/>
      <p:bldP spid="185" grpId="1"/>
      <p:bldP spid="185" grpId="2"/>
      <p:bldP spid="185" grpId="3"/>
      <p:bldP spid="52" grpId="0"/>
      <p:bldP spid="52" grpId="1"/>
      <p:bldP spid="52" grpId="2"/>
      <p:bldP spid="52" grpId="3"/>
      <p:bldP spid="188" grpId="0"/>
      <p:bldP spid="188" grpId="1"/>
      <p:bldP spid="188" grpId="2"/>
      <p:bldP spid="188" grpId="3"/>
      <p:bldP spid="136" grpId="0"/>
      <p:bldP spid="136" grpId="1"/>
      <p:bldP spid="136" grpId="2"/>
      <p:bldP spid="136" grpId="3"/>
      <p:bldP spid="78" grpId="0"/>
      <p:bldP spid="78" grpId="1"/>
      <p:bldP spid="78" grpId="2"/>
      <p:bldP spid="78" grpId="3"/>
      <p:bldP spid="53" grpId="0"/>
      <p:bldP spid="53" grpId="1"/>
      <p:bldP spid="53" grpId="2"/>
      <p:bldP spid="53" grpId="3"/>
      <p:bldP spid="83" grpId="0"/>
      <p:bldP spid="83" grpId="1"/>
      <p:bldP spid="83" grpId="2"/>
      <p:bldP spid="83" grpId="3"/>
      <p:bldP spid="54" grpId="0"/>
      <p:bldP spid="54" grpId="1"/>
      <p:bldP spid="54" grpId="2"/>
      <p:bldP spid="54" grpId="3"/>
      <p:bldP spid="84" grpId="0"/>
      <p:bldP spid="84" grpId="1"/>
      <p:bldP spid="84" grpId="2"/>
      <p:bldP spid="84" grpId="3"/>
      <p:bldP spid="55" grpId="0"/>
      <p:bldP spid="55" grpId="1"/>
      <p:bldP spid="55" grpId="2"/>
      <p:bldP spid="55" grpId="3"/>
      <p:bldP spid="193" grpId="0"/>
      <p:bldP spid="193" grpId="1"/>
      <p:bldP spid="193" grpId="2"/>
      <p:bldP spid="193" grpId="3"/>
      <p:bldP spid="87" grpId="0"/>
      <p:bldP spid="87" grpId="1"/>
      <p:bldP spid="87" grpId="2"/>
      <p:bldP spid="87" grpId="3"/>
      <p:bldP spid="56" grpId="0"/>
      <p:bldP spid="56" grpId="1"/>
      <p:bldP spid="56" grpId="2"/>
      <p:bldP spid="56" grpId="3"/>
      <p:bldP spid="90" grpId="0"/>
      <p:bldP spid="90" grpId="1"/>
      <p:bldP spid="90" grpId="2"/>
      <p:bldP spid="90" grpId="3"/>
      <p:bldP spid="93" grpId="0"/>
      <p:bldP spid="93" grpId="1"/>
      <p:bldP spid="93" grpId="2"/>
      <p:bldP spid="93" grpId="3"/>
      <p:bldP spid="57" grpId="0"/>
      <p:bldP spid="57" grpId="1"/>
      <p:bldP spid="57" grpId="2"/>
      <p:bldP spid="57" grpId="3"/>
      <p:bldP spid="100" grpId="0"/>
      <p:bldP spid="100" grpId="1"/>
      <p:bldP spid="100" grpId="2"/>
      <p:bldP spid="100" grpId="3"/>
      <p:bldP spid="96" grpId="0"/>
      <p:bldP spid="96" grpId="1"/>
      <p:bldP spid="96" grpId="2"/>
      <p:bldP spid="96" grpId="3"/>
      <p:bldP spid="101" grpId="0"/>
      <p:bldP spid="101" grpId="1"/>
      <p:bldP spid="101" grpId="2"/>
      <p:bldP spid="101" grpId="3"/>
      <p:bldP spid="58" grpId="0"/>
      <p:bldP spid="58" grpId="1"/>
      <p:bldP spid="58" grpId="2"/>
      <p:bldP spid="58" grpId="3"/>
      <p:bldP spid="186" grpId="0"/>
      <p:bldP spid="186" grpId="1"/>
      <p:bldP spid="186" grpId="2"/>
      <p:bldP spid="186" grpId="3"/>
      <p:bldP spid="108" grpId="0"/>
      <p:bldP spid="108" grpId="1"/>
      <p:bldP spid="108" grpId="2"/>
      <p:bldP spid="108" grpId="3"/>
      <p:bldP spid="107" grpId="0"/>
      <p:bldP spid="107" grpId="1"/>
      <p:bldP spid="107" grpId="2"/>
      <p:bldP spid="107" grpId="3"/>
      <p:bldP spid="104" grpId="0"/>
      <p:bldP spid="104" grpId="1"/>
      <p:bldP spid="104" grpId="2"/>
      <p:bldP spid="104" grpId="3"/>
      <p:bldP spid="183" grpId="0"/>
      <p:bldP spid="183" grpId="1"/>
      <p:bldP spid="183" grpId="2"/>
      <p:bldP spid="183" grpId="3"/>
      <p:bldP spid="109" grpId="0"/>
      <p:bldP spid="109" grpId="1"/>
      <p:bldP spid="109" grpId="2"/>
      <p:bldP spid="109" grpId="3"/>
      <p:bldP spid="59" grpId="0"/>
      <p:bldP spid="59" grpId="1"/>
      <p:bldP spid="59" grpId="2"/>
      <p:bldP spid="59" grpId="3"/>
      <p:bldP spid="114" grpId="0"/>
      <p:bldP spid="114" grpId="1"/>
      <p:bldP spid="114" grpId="2"/>
      <p:bldP spid="114" grpId="3"/>
      <p:bldP spid="117" grpId="0"/>
      <p:bldP spid="117" grpId="1"/>
      <p:bldP spid="117" grpId="2"/>
      <p:bldP spid="117" grpId="3"/>
      <p:bldP spid="60" grpId="0"/>
      <p:bldP spid="60" grpId="1"/>
      <p:bldP spid="60" grpId="2"/>
      <p:bldP spid="60" grpId="3"/>
      <p:bldP spid="120" grpId="0"/>
      <p:bldP spid="120" grpId="1"/>
      <p:bldP spid="120" grpId="2"/>
      <p:bldP spid="120" grpId="3"/>
      <p:bldP spid="200" grpId="0"/>
      <p:bldP spid="200" grpId="1"/>
      <p:bldP spid="200" grpId="2"/>
      <p:bldP spid="200" grpId="3"/>
      <p:bldP spid="61" grpId="0"/>
      <p:bldP spid="61" grpId="1"/>
      <p:bldP spid="61" grpId="2"/>
      <p:bldP spid="61" grpId="3"/>
      <p:bldP spid="125" grpId="0"/>
      <p:bldP spid="125" grpId="1"/>
      <p:bldP spid="125" grpId="2"/>
      <p:bldP spid="125" grpId="3"/>
      <p:bldP spid="62" grpId="0"/>
      <p:bldP spid="62" grpId="1"/>
      <p:bldP spid="62" grpId="2"/>
      <p:bldP spid="62" grpId="3"/>
      <p:bldP spid="197" grpId="0"/>
      <p:bldP spid="197" grpId="1"/>
      <p:bldP spid="197" grpId="2"/>
      <p:bldP spid="197" grpId="3"/>
      <p:bldP spid="139" grpId="0"/>
      <p:bldP spid="139" grpId="1"/>
      <p:bldP spid="139" grpId="2"/>
      <p:bldP spid="139" grpId="3"/>
      <p:bldP spid="129" grpId="0"/>
      <p:bldP spid="129" grpId="1"/>
      <p:bldP spid="129" grpId="2"/>
      <p:bldP spid="129" grpId="3"/>
      <p:bldP spid="126" grpId="0"/>
      <p:bldP spid="126" grpId="1"/>
      <p:bldP spid="126" grpId="2"/>
      <p:bldP spid="126" grpId="3"/>
      <p:bldP spid="198" grpId="0"/>
      <p:bldP spid="198" grpId="1"/>
      <p:bldP spid="198" grpId="2"/>
      <p:bldP spid="198" grpId="3"/>
      <p:bldP spid="63" grpId="0"/>
      <p:bldP spid="63" grpId="1"/>
      <p:bldP spid="63" grpId="2"/>
      <p:bldP spid="63" grpId="3"/>
      <p:bldP spid="199" grpId="0"/>
      <p:bldP spid="199" grpId="1"/>
      <p:bldP spid="199" grpId="2"/>
      <p:bldP spid="199" grpId="3"/>
      <p:bldP spid="142" grpId="0"/>
      <p:bldP spid="142" grpId="1"/>
      <p:bldP spid="142" grpId="2"/>
      <p:bldP spid="142" grpId="3"/>
      <p:bldP spid="132" grpId="0"/>
      <p:bldP spid="132" grpId="1"/>
      <p:bldP spid="132" grpId="2"/>
      <p:bldP spid="132" grpId="3"/>
      <p:bldP spid="133" grpId="0"/>
      <p:bldP spid="133" grpId="1"/>
      <p:bldP spid="133" grpId="2"/>
      <p:bldP spid="133" grpId="3"/>
      <p:bldP spid="64" grpId="0"/>
      <p:bldP spid="64" grpId="1"/>
      <p:bldP spid="64" grpId="2"/>
      <p:bldP spid="64" grpId="3"/>
      <p:bldP spid="138" grpId="0"/>
      <p:bldP spid="138" grpId="1"/>
      <p:bldP spid="138" grpId="2"/>
      <p:bldP spid="138" grpId="3"/>
      <p:bldP spid="140" grpId="0"/>
      <p:bldP spid="140" grpId="1"/>
      <p:bldP spid="140" grpId="2"/>
      <p:bldP spid="140" grpId="3"/>
      <p:bldP spid="141" grpId="0"/>
      <p:bldP spid="141" grpId="1"/>
      <p:bldP spid="141" grpId="2"/>
      <p:bldP spid="141" grpId="3"/>
      <p:bldP spid="223" grpId="0" animBg="1"/>
      <p:bldP spid="223" grpId="1" animBg="1"/>
      <p:bldP spid="223" grpId="2" animBg="1"/>
      <p:bldP spid="212" grpId="0"/>
      <p:bldP spid="212" grpId="1"/>
      <p:bldP spid="212" grpId="2"/>
      <p:bldP spid="212" grpId="3"/>
      <p:bldP spid="65" grpId="0"/>
      <p:bldP spid="65" grpId="1"/>
      <p:bldP spid="65" grpId="2"/>
      <p:bldP spid="65" grpId="3"/>
      <p:bldP spid="3" grpId="0" build="allAtOnce"/>
      <p:bldP spid="213" grpId="0"/>
      <p:bldP spid="213" grpId="1"/>
      <p:bldP spid="213" grpId="2"/>
      <p:bldP spid="213" grpId="3"/>
      <p:bldP spid="143" grpId="0"/>
      <p:bldP spid="143" grpId="1"/>
      <p:bldP spid="143" grpId="2"/>
      <p:bldP spid="143" grpId="3"/>
      <p:bldP spid="214" grpId="0"/>
      <p:bldP spid="214" grpId="1"/>
      <p:bldP spid="214" grpId="2"/>
      <p:bldP spid="214" grpId="3"/>
      <p:bldP spid="232" grpId="0"/>
      <p:bldP spid="232" grpId="1"/>
      <p:bldP spid="232" grpId="2"/>
      <p:bldP spid="232" grpId="3"/>
      <p:bldP spid="144" grpId="0"/>
      <p:bldP spid="144" grpId="1"/>
      <p:bldP spid="144" grpId="2"/>
      <p:bldP spid="144" grpId="3"/>
      <p:bldP spid="215" grpId="0"/>
      <p:bldP spid="215" grpId="1"/>
      <p:bldP spid="215" grpId="3"/>
      <p:bldP spid="217" grpId="0"/>
      <p:bldP spid="217" grpId="2"/>
      <p:bldP spid="218" grpId="0"/>
      <p:bldP spid="218" grpId="1"/>
      <p:bldP spid="220" grpId="0"/>
      <p:bldP spid="220" grpId="3"/>
      <p:bldP spid="216" grpId="0"/>
      <p:bldP spid="216" grpId="1"/>
      <p:bldP spid="216" grpId="2"/>
      <p:bldP spid="216" grpId="3"/>
      <p:bldP spid="146" grpId="0"/>
      <p:bldP spid="146" grpId="1"/>
      <p:bldP spid="146" grpId="2"/>
      <p:bldP spid="146" grpId="3"/>
      <p:bldP spid="222" grpId="0"/>
      <p:bldP spid="222" grpId="1"/>
      <p:bldP spid="222" grpId="2"/>
      <p:bldP spid="222" grpId="3"/>
      <p:bldP spid="173" grpId="0"/>
      <p:bldP spid="173" grpId="1"/>
      <p:bldP spid="173" grpId="2"/>
      <p:bldP spid="173" grpId="3"/>
      <p:bldP spid="240" grpId="0"/>
      <p:bldP spid="240" grpId="1"/>
      <p:bldP spid="240" grpId="2"/>
      <p:bldP spid="240" grpId="3"/>
      <p:bldP spid="8" grpId="0"/>
      <p:bldP spid="8" grpId="1"/>
      <p:bldP spid="8" grpId="2"/>
      <p:bldP spid="8" grpId="3"/>
      <p:bldP spid="160" grpId="0"/>
      <p:bldP spid="160" grpId="1"/>
      <p:bldP spid="160" grpId="2"/>
      <p:bldP spid="160" grpId="3"/>
      <p:bldP spid="241" grpId="0"/>
      <p:bldP spid="241" grpId="1"/>
      <p:bldP spid="241" grpId="2"/>
      <p:bldP spid="241" grpId="3"/>
      <p:bldP spid="242" grpId="0"/>
      <p:bldP spid="242" grpId="1"/>
      <p:bldP spid="242" grpId="2"/>
      <p:bldP spid="242" grpId="3"/>
      <p:bldP spid="170" grpId="0"/>
      <p:bldP spid="170" grpId="1"/>
      <p:bldP spid="170" grpId="2"/>
      <p:bldP spid="170" grpId="3"/>
      <p:bldP spid="243" grpId="0"/>
      <p:bldP spid="243" grpId="1"/>
      <p:bldP spid="243" grpId="2"/>
      <p:bldP spid="243" grpId="3"/>
      <p:bldP spid="189" grpId="0"/>
      <p:bldP spid="189" grpId="1"/>
      <p:bldP spid="189" grpId="2"/>
      <p:bldP spid="189" grpId="3"/>
      <p:bldP spid="194" grpId="0"/>
      <p:bldP spid="194" grpId="1"/>
      <p:bldP spid="194" grpId="2"/>
      <p:bldP spid="194" grpId="3"/>
      <p:bldP spid="191" grpId="0"/>
      <p:bldP spid="191" grpId="1"/>
      <p:bldP spid="191" grpId="2"/>
      <p:bldP spid="191" grpId="3"/>
      <p:bldP spid="172" grpId="0"/>
      <p:bldP spid="172" grpId="1"/>
      <p:bldP spid="172" grpId="2"/>
      <p:bldP spid="172" grpId="3"/>
      <p:bldP spid="238" grpId="0"/>
      <p:bldP spid="238" grpId="1"/>
      <p:bldP spid="24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010D-589A-4BCB-AE0B-E58E3C4C97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1C6303-08D5-4FFB-89F4-7BDE9367E9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26009" cy="6858000"/>
          </a:xfrm>
        </p:spPr>
      </p:pic>
    </p:spTree>
    <p:extLst>
      <p:ext uri="{BB962C8B-B14F-4D97-AF65-F5344CB8AC3E}">
        <p14:creationId xmlns:p14="http://schemas.microsoft.com/office/powerpoint/2010/main" val="1279657481"/>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2DF0-6F67-441D-A667-A9D76AE8A7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E970BC-BE3F-46D3-AF9B-A5E7D5EF3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0286999" cy="6858000"/>
          </a:xfrm>
        </p:spPr>
      </p:pic>
    </p:spTree>
    <p:extLst>
      <p:ext uri="{BB962C8B-B14F-4D97-AF65-F5344CB8AC3E}">
        <p14:creationId xmlns:p14="http://schemas.microsoft.com/office/powerpoint/2010/main" val="3783034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BBD3-45F4-481C-9970-B476681C78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68BD4F-05E8-4D28-B6A4-68CDC4541A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p:spPr>
      </p:pic>
    </p:spTree>
    <p:extLst>
      <p:ext uri="{BB962C8B-B14F-4D97-AF65-F5344CB8AC3E}">
        <p14:creationId xmlns:p14="http://schemas.microsoft.com/office/powerpoint/2010/main" val="2944809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960" y="2118678"/>
            <a:ext cx="8229600" cy="29867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“May the Almighty grant that the cause of truth, justice, and humanity, shall in no wise       suffer at my hands.”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81969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God’s assistance, all is lost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men created equal should be a self-evident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Talent and power can mix toward a bad outcome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Slavery of others denies service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mortal home can stand where slaves are made of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Greed is the seed spawning corruption in all that it is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Human bondage darkens the light of all to be free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Undivided justice is found in the unity truth brings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 as we might to have peace in God’s will for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rebellion, men selfishly turn to lust of the flesh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Regard for people is God’s call to respect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long desires the bondage of men with no hope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Freedom is worth saving where there is love of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85323">
            <a:off x="-196811" y="2145998"/>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In God man’s true heart is found</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5E-6 3.7037E-6 L 0.18212 0.4368 " pathEditMode="relative" rAng="0" ptsTypes="AA">
                                      <p:cBhvr>
                                        <p:cTn id="190" dur="1750" fill="hold"/>
                                        <p:tgtEl>
                                          <p:spTgt spid="4">
                                            <p:txEl>
                                              <p:pRg st="0" end="0"/>
                                            </p:txEl>
                                          </p:spTgt>
                                        </p:tgtEl>
                                        <p:attrNameLst>
                                          <p:attrName>ppt_x</p:attrName>
                                          <p:attrName>ppt_y</p:attrName>
                                        </p:attrNameLst>
                                      </p:cBhvr>
                                      <p:rCtr x="9097" y="21829"/>
                                    </p:animMotion>
                                  </p:childTnLst>
                                </p:cTn>
                              </p:par>
                              <p:par>
                                <p:cTn id="191" presetID="0" presetClass="path" presetSubtype="0" accel="50000" decel="50000" fill="hold" nodeType="withEffect">
                                  <p:stCondLst>
                                    <p:cond delay="0"/>
                                  </p:stCondLst>
                                  <p:childTnLst>
                                    <p:animMotion origin="layout" path="M 8.33333E-7 -2.96296E-6 L 0.03646 0.37037 " pathEditMode="relative" rAng="0" ptsTypes="AA">
                                      <p:cBhvr>
                                        <p:cTn id="192" dur="1750" fill="hold"/>
                                        <p:tgtEl>
                                          <p:spTgt spid="4">
                                            <p:txEl>
                                              <p:pRg st="1" end="1"/>
                                            </p:txEl>
                                          </p:spTgt>
                                        </p:tgtEl>
                                        <p:attrNameLst>
                                          <p:attrName>ppt_x</p:attrName>
                                          <p:attrName>ppt_y</p:attrName>
                                        </p:attrNameLst>
                                      </p:cBhvr>
                                      <p:rCtr x="1823" y="18519"/>
                                    </p:animMotion>
                                  </p:childTnLst>
                                </p:cTn>
                              </p:par>
                              <p:par>
                                <p:cTn id="193" presetID="0" presetClass="path" presetSubtype="0" accel="50000" decel="50000" fill="hold" nodeType="withEffect">
                                  <p:stCondLst>
                                    <p:cond delay="0"/>
                                  </p:stCondLst>
                                  <p:childTnLst>
                                    <p:animMotion origin="layout" path="M 4.16667E-6 0.00023 L 0.06302 0.2963 " pathEditMode="relative" rAng="0" ptsTypes="AA">
                                      <p:cBhvr>
                                        <p:cTn id="194" dur="1750" fill="hold"/>
                                        <p:tgtEl>
                                          <p:spTgt spid="4">
                                            <p:txEl>
                                              <p:pRg st="2" end="2"/>
                                            </p:txEl>
                                          </p:spTgt>
                                        </p:tgtEl>
                                        <p:attrNameLst>
                                          <p:attrName>ppt_x</p:attrName>
                                          <p:attrName>ppt_y</p:attrName>
                                        </p:attrNameLst>
                                      </p:cBhvr>
                                      <p:rCtr x="3142" y="14792"/>
                                    </p:animMotion>
                                  </p:childTnLst>
                                </p:cTn>
                              </p:par>
                              <p:par>
                                <p:cTn id="195" presetID="0" presetClass="path" presetSubtype="0" accel="50000" decel="50000" fill="hold" nodeType="withEffect">
                                  <p:stCondLst>
                                    <p:cond delay="0"/>
                                  </p:stCondLst>
                                  <p:childTnLst>
                                    <p:animMotion origin="layout" path="M 2.22222E-6 0.00023 L 0.15173 0.22338 " pathEditMode="relative" rAng="0" ptsTypes="AA">
                                      <p:cBhvr>
                                        <p:cTn id="196" dur="1750" fill="hold"/>
                                        <p:tgtEl>
                                          <p:spTgt spid="4">
                                            <p:txEl>
                                              <p:pRg st="3" end="3"/>
                                            </p:txEl>
                                          </p:spTgt>
                                        </p:tgtEl>
                                        <p:attrNameLst>
                                          <p:attrName>ppt_x</p:attrName>
                                          <p:attrName>ppt_y</p:attrName>
                                        </p:attrNameLst>
                                      </p:cBhvr>
                                      <p:rCtr x="7587" y="11157"/>
                                    </p:animMotion>
                                  </p:childTnLst>
                                </p:cTn>
                              </p:par>
                              <p:par>
                                <p:cTn id="197" presetID="0" presetClass="path" presetSubtype="0" accel="50000" decel="50000" fill="hold" nodeType="withEffect">
                                  <p:stCondLst>
                                    <p:cond delay="0"/>
                                  </p:stCondLst>
                                  <p:childTnLst>
                                    <p:animMotion origin="layout" path="M 2.5E-6 0.00093 L 0.03073 0.15046 " pathEditMode="relative" rAng="0" ptsTypes="AA">
                                      <p:cBhvr>
                                        <p:cTn id="198" dur="1750" fill="hold"/>
                                        <p:tgtEl>
                                          <p:spTgt spid="4">
                                            <p:txEl>
                                              <p:pRg st="4" end="4"/>
                                            </p:txEl>
                                          </p:spTgt>
                                        </p:tgtEl>
                                        <p:attrNameLst>
                                          <p:attrName>ppt_x</p:attrName>
                                          <p:attrName>ppt_y</p:attrName>
                                        </p:attrNameLst>
                                      </p:cBhvr>
                                      <p:rCtr x="1528" y="7477"/>
                                    </p:animMotion>
                                  </p:childTnLst>
                                </p:cTn>
                              </p:par>
                              <p:par>
                                <p:cTn id="199" presetID="0" presetClass="path" presetSubtype="0" accel="50000" decel="50000" fill="hold" nodeType="withEffect">
                                  <p:stCondLst>
                                    <p:cond delay="0"/>
                                  </p:stCondLst>
                                  <p:childTnLst>
                                    <p:animMotion origin="layout" path="M 4.44444E-6 0.00069 L 0.02986 0.07685 " pathEditMode="relative" rAng="0" ptsTypes="AA">
                                      <p:cBhvr>
                                        <p:cTn id="200" dur="1750" fill="hold"/>
                                        <p:tgtEl>
                                          <p:spTgt spid="4">
                                            <p:txEl>
                                              <p:pRg st="5" end="5"/>
                                            </p:txEl>
                                          </p:spTgt>
                                        </p:tgtEl>
                                        <p:attrNameLst>
                                          <p:attrName>ppt_x</p:attrName>
                                          <p:attrName>ppt_y</p:attrName>
                                        </p:attrNameLst>
                                      </p:cBhvr>
                                      <p:rCtr x="1493" y="3796"/>
                                    </p:animMotion>
                                  </p:childTnLst>
                                </p:cTn>
                              </p:par>
                              <p:par>
                                <p:cTn id="201" presetID="0" presetClass="path" presetSubtype="0" accel="50000" decel="50000" fill="hold" nodeType="withEffect">
                                  <p:stCondLst>
                                    <p:cond delay="0"/>
                                  </p:stCondLst>
                                  <p:childTnLst>
                                    <p:animMotion origin="layout" path="M 3.33333E-6 0.00046 L 0.05659 0.0037 " pathEditMode="relative" rAng="0" ptsTypes="AA">
                                      <p:cBhvr>
                                        <p:cTn id="202" dur="1750" fill="hold"/>
                                        <p:tgtEl>
                                          <p:spTgt spid="4">
                                            <p:txEl>
                                              <p:pRg st="6" end="6"/>
                                            </p:txEl>
                                          </p:spTgt>
                                        </p:tgtEl>
                                        <p:attrNameLst>
                                          <p:attrName>ppt_x</p:attrName>
                                          <p:attrName>ppt_y</p:attrName>
                                        </p:attrNameLst>
                                      </p:cBhvr>
                                      <p:rCtr x="2830" y="162"/>
                                    </p:animMotion>
                                  </p:childTnLst>
                                </p:cTn>
                              </p:par>
                              <p:par>
                                <p:cTn id="203" presetID="0" presetClass="path" presetSubtype="0" accel="50000" decel="50000" fill="hold" nodeType="withEffect">
                                  <p:stCondLst>
                                    <p:cond delay="0"/>
                                  </p:stCondLst>
                                  <p:childTnLst>
                                    <p:animMotion origin="layout" path="M 5.55556E-7 0.00069 L 0.05087 -0.07037 " pathEditMode="relative" rAng="0" ptsTypes="AA">
                                      <p:cBhvr>
                                        <p:cTn id="204" dur="1750" fill="hold"/>
                                        <p:tgtEl>
                                          <p:spTgt spid="4">
                                            <p:txEl>
                                              <p:pRg st="7" end="7"/>
                                            </p:txEl>
                                          </p:spTgt>
                                        </p:tgtEl>
                                        <p:attrNameLst>
                                          <p:attrName>ppt_x</p:attrName>
                                          <p:attrName>ppt_y</p:attrName>
                                        </p:attrNameLst>
                                      </p:cBhvr>
                                      <p:rCtr x="2535" y="-3565"/>
                                    </p:animMotion>
                                  </p:childTnLst>
                                </p:cTn>
                              </p:par>
                              <p:par>
                                <p:cTn id="205" presetID="0" presetClass="path" presetSubtype="0" accel="50000" decel="50000" fill="hold" nodeType="withEffect">
                                  <p:stCondLst>
                                    <p:cond delay="0"/>
                                  </p:stCondLst>
                                  <p:childTnLst>
                                    <p:animMotion origin="layout" path="M -3.05556E-6 0.00092 L 0.03177 -0.14329 " pathEditMode="relative" rAng="0" ptsTypes="AA">
                                      <p:cBhvr>
                                        <p:cTn id="206" dur="1750" fill="hold"/>
                                        <p:tgtEl>
                                          <p:spTgt spid="4">
                                            <p:txEl>
                                              <p:pRg st="8" end="8"/>
                                            </p:txEl>
                                          </p:spTgt>
                                        </p:tgtEl>
                                        <p:attrNameLst>
                                          <p:attrName>ppt_x</p:attrName>
                                          <p:attrName>ppt_y</p:attrName>
                                        </p:attrNameLst>
                                      </p:cBhvr>
                                      <p:rCtr x="1580" y="-7222"/>
                                    </p:animMotion>
                                  </p:childTnLst>
                                </p:cTn>
                              </p:par>
                              <p:par>
                                <p:cTn id="207" presetID="0" presetClass="path" presetSubtype="0" accel="50000" decel="50000" fill="hold" nodeType="withEffect">
                                  <p:stCondLst>
                                    <p:cond delay="0"/>
                                  </p:stCondLst>
                                  <p:childTnLst>
                                    <p:animMotion origin="layout" path="M 4.72222E-6 0.00046 L 0.05972 -0.21713 " pathEditMode="relative" rAng="0" ptsTypes="AA">
                                      <p:cBhvr>
                                        <p:cTn id="208" dur="1750" fill="hold"/>
                                        <p:tgtEl>
                                          <p:spTgt spid="4">
                                            <p:txEl>
                                              <p:pRg st="9" end="9"/>
                                            </p:txEl>
                                          </p:spTgt>
                                        </p:tgtEl>
                                        <p:attrNameLst>
                                          <p:attrName>ppt_x</p:attrName>
                                          <p:attrName>ppt_y</p:attrName>
                                        </p:attrNameLst>
                                      </p:cBhvr>
                                      <p:rCtr x="2986" y="-10880"/>
                                    </p:animMotion>
                                  </p:childTnLst>
                                </p:cTn>
                              </p:par>
                              <p:par>
                                <p:cTn id="209" presetID="0" presetClass="path" presetSubtype="0" accel="50000" decel="50000" fill="hold" nodeType="withEffect">
                                  <p:stCondLst>
                                    <p:cond delay="0"/>
                                  </p:stCondLst>
                                  <p:childTnLst>
                                    <p:animMotion origin="layout" path="M -1.38889E-6 0.00069 L 0.09497 -0.28982 " pathEditMode="relative" rAng="0" ptsTypes="AA">
                                      <p:cBhvr>
                                        <p:cTn id="210" dur="1750" fill="hold"/>
                                        <p:tgtEl>
                                          <p:spTgt spid="4">
                                            <p:txEl>
                                              <p:pRg st="10" end="10"/>
                                            </p:txEl>
                                          </p:spTgt>
                                        </p:tgtEl>
                                        <p:attrNameLst>
                                          <p:attrName>ppt_x</p:attrName>
                                          <p:attrName>ppt_y</p:attrName>
                                        </p:attrNameLst>
                                      </p:cBhvr>
                                      <p:rCtr x="4740" y="-14537"/>
                                    </p:animMotion>
                                  </p:childTnLst>
                                </p:cTn>
                              </p:par>
                              <p:par>
                                <p:cTn id="211" presetID="0" presetClass="path" presetSubtype="0" accel="50000" decel="50000" fill="hold" nodeType="withEffect">
                                  <p:stCondLst>
                                    <p:cond delay="0"/>
                                  </p:stCondLst>
                                  <p:childTnLst>
                                    <p:animMotion origin="layout" path="M 3.61111E-6 0.00069 L 0.04861 -0.36389 " pathEditMode="relative" rAng="0" ptsTypes="AA">
                                      <p:cBhvr>
                                        <p:cTn id="212" dur="1750" fill="hold"/>
                                        <p:tgtEl>
                                          <p:spTgt spid="4">
                                            <p:txEl>
                                              <p:pRg st="11" end="11"/>
                                            </p:txEl>
                                          </p:spTgt>
                                        </p:tgtEl>
                                        <p:attrNameLst>
                                          <p:attrName>ppt_x</p:attrName>
                                          <p:attrName>ppt_y</p:attrName>
                                        </p:attrNameLst>
                                      </p:cBhvr>
                                      <p:rCtr x="2431" y="-18241"/>
                                    </p:animMotion>
                                  </p:childTnLst>
                                </p:cTn>
                              </p:par>
                              <p:par>
                                <p:cTn id="213" presetID="0" presetClass="path" presetSubtype="0" accel="50000" decel="50000" fill="hold" nodeType="withEffect">
                                  <p:stCondLst>
                                    <p:cond delay="0"/>
                                  </p:stCondLst>
                                  <p:childTnLst>
                                    <p:animMotion origin="layout" path="M 4.72222E-6 0.00092 L 0.04097 -0.43727 " pathEditMode="relative" rAng="0" ptsTypes="AA">
                                      <p:cBhvr>
                                        <p:cTn id="214" dur="1750" fill="hold"/>
                                        <p:tgtEl>
                                          <p:spTgt spid="4">
                                            <p:txEl>
                                              <p:pRg st="12" end="12"/>
                                            </p:txEl>
                                          </p:spTgt>
                                        </p:tgtEl>
                                        <p:attrNameLst>
                                          <p:attrName>ppt_x</p:attrName>
                                          <p:attrName>ppt_y</p:attrName>
                                        </p:attrNameLst>
                                      </p:cBhvr>
                                      <p:rCtr x="2049" y="-2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2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6720" y="1493838"/>
            <a:ext cx="8229600" cy="4266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“Four score and seven years ago our fathers brought forth on      this continent, a new nation, conceived in Liberty, and dedicated to the proposition that all men are created equal.”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7380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E17AA5-D30C-46C9-A831-9DFA8B54F497}"/>
              </a:ext>
            </a:extLst>
          </p:cNvPr>
          <p:cNvSpPr txBox="1">
            <a:spLocks/>
          </p:cNvSpPr>
          <p:nvPr/>
        </p:nvSpPr>
        <p:spPr>
          <a:xfrm>
            <a:off x="4761717" y="69114"/>
            <a:ext cx="32283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political slaves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we were the political slaves of King George, and wanted to be free, we called the maxim that "all men are created equal" a self-evident truth; but now when we have grown fat, and have lost all dread of being slaves ourselves, we have become so greedy to be masters that we call the same maxim "a self-evident lie" The fourth of July has not quite dwindled away; it is still a great day-for burning fire-crackers!!!”</a:t>
            </a:r>
          </a:p>
        </p:txBody>
      </p:sp>
      <p:sp>
        <p:nvSpPr>
          <p:cNvPr id="4" name="Rectangle 2">
            <a:extLst>
              <a:ext uri="{FF2B5EF4-FFF2-40B4-BE49-F238E27FC236}">
                <a16:creationId xmlns:a16="http://schemas.microsoft.com/office/drawing/2014/main" id="{F778660A-63A5-46BB-BADF-E3736D537D0F}"/>
              </a:ext>
            </a:extLst>
          </p:cNvPr>
          <p:cNvSpPr txBox="1">
            <a:spLocks noChangeArrowheads="1"/>
          </p:cNvSpPr>
          <p:nvPr/>
        </p:nvSpPr>
        <p:spPr bwMode="auto">
          <a:xfrm rot="20067981">
            <a:off x="87085" y="2996343"/>
            <a:ext cx="896982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men created equal = self-evident truth</a:t>
            </a:r>
          </a:p>
        </p:txBody>
      </p:sp>
      <p:sp>
        <p:nvSpPr>
          <p:cNvPr id="3" name="Rectangle 2">
            <a:extLst>
              <a:ext uri="{FF2B5EF4-FFF2-40B4-BE49-F238E27FC236}">
                <a16:creationId xmlns:a16="http://schemas.microsoft.com/office/drawing/2014/main" id="{D1D3A958-08B6-47B4-B194-A2385D769D12}"/>
              </a:ext>
            </a:extLst>
          </p:cNvPr>
          <p:cNvSpPr txBox="1">
            <a:spLocks noChangeArrowheads="1"/>
          </p:cNvSpPr>
          <p:nvPr/>
        </p:nvSpPr>
        <p:spPr bwMode="auto">
          <a:xfrm>
            <a:off x="5461416" y="1255259"/>
            <a:ext cx="2161802"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men</a:t>
            </a:r>
          </a:p>
        </p:txBody>
      </p:sp>
      <p:sp>
        <p:nvSpPr>
          <p:cNvPr id="5" name="Rectangle 2">
            <a:extLst>
              <a:ext uri="{FF2B5EF4-FFF2-40B4-BE49-F238E27FC236}">
                <a16:creationId xmlns:a16="http://schemas.microsoft.com/office/drawing/2014/main" id="{FDF814A7-AEDF-4B15-92F6-EC7677B526CF}"/>
              </a:ext>
            </a:extLst>
          </p:cNvPr>
          <p:cNvSpPr txBox="1">
            <a:spLocks noChangeArrowheads="1"/>
          </p:cNvSpPr>
          <p:nvPr/>
        </p:nvSpPr>
        <p:spPr bwMode="auto">
          <a:xfrm>
            <a:off x="376080" y="1831289"/>
            <a:ext cx="3282696"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created equal</a:t>
            </a:r>
          </a:p>
        </p:txBody>
      </p:sp>
      <p:sp>
        <p:nvSpPr>
          <p:cNvPr id="6" name="Rectangle 2">
            <a:extLst>
              <a:ext uri="{FF2B5EF4-FFF2-40B4-BE49-F238E27FC236}">
                <a16:creationId xmlns:a16="http://schemas.microsoft.com/office/drawing/2014/main" id="{38B73BCE-6780-4012-AA47-B26323E61257}"/>
              </a:ext>
            </a:extLst>
          </p:cNvPr>
          <p:cNvSpPr txBox="1">
            <a:spLocks noChangeArrowheads="1"/>
          </p:cNvSpPr>
          <p:nvPr/>
        </p:nvSpPr>
        <p:spPr bwMode="auto">
          <a:xfrm>
            <a:off x="3837905" y="1831289"/>
            <a:ext cx="3962400"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self-evident truth</a:t>
            </a:r>
          </a:p>
        </p:txBody>
      </p:sp>
    </p:spTree>
    <p:extLst>
      <p:ext uri="{BB962C8B-B14F-4D97-AF65-F5344CB8AC3E}">
        <p14:creationId xmlns:p14="http://schemas.microsoft.com/office/powerpoint/2010/main" val="1133479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250"/>
                                        <p:tgtEl>
                                          <p:spTgt spid="7"/>
                                        </p:tgtEl>
                                      </p:cBhvr>
                                    </p:animEffect>
                                    <p:set>
                                      <p:cBhvr>
                                        <p:cTn id="19" dur="1" fill="hold">
                                          <p:stCondLst>
                                            <p:cond delay="249"/>
                                          </p:stCondLst>
                                        </p:cTn>
                                        <p:tgtEl>
                                          <p:spTgt spid="7"/>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
                                        <p:tgtEl>
                                          <p:spTgt spid="3"/>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
                                        <p:tgtEl>
                                          <p:spTgt spid="6"/>
                                        </p:tgtEl>
                                      </p:cBhvr>
                                    </p:animEffect>
                                  </p:childTnLst>
                                </p:cTn>
                              </p:par>
                              <p:par>
                                <p:cTn id="29" presetID="8" presetClass="emph" presetSubtype="0" fill="hold" grpId="3" nodeType="withEffect">
                                  <p:stCondLst>
                                    <p:cond delay="0"/>
                                  </p:stCondLst>
                                  <p:childTnLst>
                                    <p:animRot by="-1560000">
                                      <p:cBhvr>
                                        <p:cTn id="30" dur="2000" fill="hold"/>
                                        <p:tgtEl>
                                          <p:spTgt spid="3"/>
                                        </p:tgtEl>
                                        <p:attrNameLst>
                                          <p:attrName>r</p:attrName>
                                        </p:attrNameLst>
                                      </p:cBhvr>
                                    </p:animRot>
                                  </p:childTnLst>
                                </p:cTn>
                              </p:par>
                              <p:par>
                                <p:cTn id="31" presetID="8" presetClass="emph" presetSubtype="0" fill="hold" grpId="3" nodeType="withEffect">
                                  <p:stCondLst>
                                    <p:cond delay="0"/>
                                  </p:stCondLst>
                                  <p:childTnLst>
                                    <p:animRot by="-1530000">
                                      <p:cBhvr>
                                        <p:cTn id="32" dur="2000" fill="hold"/>
                                        <p:tgtEl>
                                          <p:spTgt spid="5"/>
                                        </p:tgtEl>
                                        <p:attrNameLst>
                                          <p:attrName>r</p:attrName>
                                        </p:attrNameLst>
                                      </p:cBhvr>
                                    </p:animRot>
                                  </p:childTnLst>
                                </p:cTn>
                              </p:par>
                              <p:par>
                                <p:cTn id="33" presetID="8" presetClass="emph" presetSubtype="0" fill="hold" grpId="3" nodeType="withEffect">
                                  <p:stCondLst>
                                    <p:cond delay="0"/>
                                  </p:stCondLst>
                                  <p:childTnLst>
                                    <p:animRot by="-1530000">
                                      <p:cBhvr>
                                        <p:cTn id="34" dur="2000" fill="hold"/>
                                        <p:tgtEl>
                                          <p:spTgt spid="6"/>
                                        </p:tgtEl>
                                        <p:attrNameLst>
                                          <p:attrName>r</p:attrName>
                                        </p:attrNameLst>
                                      </p:cBhvr>
                                    </p:animRot>
                                  </p:childTnLst>
                                </p:cTn>
                              </p:par>
                              <p:par>
                                <p:cTn id="35" presetID="0" presetClass="path" presetSubtype="0" accel="50000" decel="50000" fill="hold" grpId="0" nodeType="withEffect">
                                  <p:stCondLst>
                                    <p:cond delay="0"/>
                                  </p:stCondLst>
                                  <p:childTnLst>
                                    <p:animMotion origin="layout" path="M -1.38889E-6 -1.48148E-6 L -0.55191 0.46829 " pathEditMode="relative" rAng="0" ptsTypes="AA">
                                      <p:cBhvr>
                                        <p:cTn id="36" dur="2000" fill="hold"/>
                                        <p:tgtEl>
                                          <p:spTgt spid="3"/>
                                        </p:tgtEl>
                                        <p:attrNameLst>
                                          <p:attrName>ppt_x</p:attrName>
                                          <p:attrName>ppt_y</p:attrName>
                                        </p:attrNameLst>
                                      </p:cBhvr>
                                      <p:rCtr x="-27604" y="23403"/>
                                    </p:animMotion>
                                  </p:childTnLst>
                                </p:cTn>
                              </p:par>
                              <p:par>
                                <p:cTn id="37" presetID="0" presetClass="path" presetSubtype="0" accel="50000" decel="50000" fill="hold" grpId="0" nodeType="withEffect">
                                  <p:stCondLst>
                                    <p:cond delay="0"/>
                                  </p:stCondLst>
                                  <p:childTnLst>
                                    <p:animMotion origin="layout" path="M 2.77778E-7 7.40741E-7 L 0.1625 0.24282 " pathEditMode="relative" rAng="0" ptsTypes="AA">
                                      <p:cBhvr>
                                        <p:cTn id="38" dur="2000" fill="hold"/>
                                        <p:tgtEl>
                                          <p:spTgt spid="5"/>
                                        </p:tgtEl>
                                        <p:attrNameLst>
                                          <p:attrName>ppt_x</p:attrName>
                                          <p:attrName>ppt_y</p:attrName>
                                        </p:attrNameLst>
                                      </p:cBhvr>
                                      <p:rCtr x="8125" y="12130"/>
                                    </p:animMotion>
                                  </p:childTnLst>
                                </p:cTn>
                              </p:par>
                              <p:par>
                                <p:cTn id="39" presetID="0" presetClass="path" presetSubtype="0" accel="50000" decel="50000" fill="hold" grpId="0" nodeType="withEffect">
                                  <p:stCondLst>
                                    <p:cond delay="0"/>
                                  </p:stCondLst>
                                  <p:childTnLst>
                                    <p:animMotion origin="layout" path="M 1.66667E-6 7.40741E-7 L 0.10017 0.01875 " pathEditMode="relative" rAng="0" ptsTypes="AA">
                                      <p:cBhvr>
                                        <p:cTn id="40" dur="2000" fill="hold"/>
                                        <p:tgtEl>
                                          <p:spTgt spid="6"/>
                                        </p:tgtEl>
                                        <p:attrNameLst>
                                          <p:attrName>ppt_x</p:attrName>
                                          <p:attrName>ppt_y</p:attrName>
                                        </p:attrNameLst>
                                      </p:cBhvr>
                                      <p:rCtr x="5000" y="926"/>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1"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10" presetClass="exit" presetSubtype="0" fill="hold" grpId="2"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1"/>
      <p:bldP spid="3" grpId="0"/>
      <p:bldP spid="3" grpId="1"/>
      <p:bldP spid="3" grpId="2"/>
      <p:bldP spid="3" grpId="3"/>
      <p:bldP spid="5" grpId="0"/>
      <p:bldP spid="5" grpId="1"/>
      <p:bldP spid="5" grpId="2"/>
      <p:bldP spid="5" grpId="3"/>
      <p:bldP spid="6" grpId="0"/>
      <p:bldP spid="6" grpId="1"/>
      <p:bldP spid="6" grpId="2"/>
      <p:bldP spid="6" grpId="3"/>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to deny, what the history     of the world tells us is true, to suppose that men of ambition and talents will not continue to spring up amongst us. And, when they do, they will as naturally seek     </a:t>
            </a:r>
            <a:r>
              <a:rPr lang="en-US" altLang="en-US" b="1" dirty="0">
                <a:ln w="1270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gratification of their ruling passion, as others have so done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before them.”</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582CCF1-92C7-4E62-8F12-BD8381B54815}"/>
              </a:ext>
            </a:extLst>
          </p:cNvPr>
          <p:cNvSpPr txBox="1">
            <a:spLocks noChangeArrowheads="1"/>
          </p:cNvSpPr>
          <p:nvPr/>
        </p:nvSpPr>
        <p:spPr bwMode="auto">
          <a:xfrm rot="20067981">
            <a:off x="87085" y="2996343"/>
            <a:ext cx="896982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men created equal = self-evident truth</a:t>
            </a:r>
          </a:p>
        </p:txBody>
      </p:sp>
      <p:sp>
        <p:nvSpPr>
          <p:cNvPr id="5" name="Rectangle 12">
            <a:extLst>
              <a:ext uri="{FF2B5EF4-FFF2-40B4-BE49-F238E27FC236}">
                <a16:creationId xmlns:a16="http://schemas.microsoft.com/office/drawing/2014/main" id="{BCB549A9-C08E-4A7E-924F-9042AEFB1FA4}"/>
              </a:ext>
            </a:extLst>
          </p:cNvPr>
          <p:cNvSpPr>
            <a:spLocks noChangeArrowheads="1"/>
          </p:cNvSpPr>
          <p:nvPr/>
        </p:nvSpPr>
        <p:spPr bwMode="auto">
          <a:xfrm>
            <a:off x="794656" y="4597400"/>
            <a:ext cx="755468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101600" h="1016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7200" b="1" dirty="0">
                <a:ln w="28575">
                  <a:solidFill>
                    <a:srgbClr val="010101"/>
                  </a:solidFill>
                </a:ln>
                <a:solidFill>
                  <a:srgbClr val="FF0000"/>
                </a:solidFill>
                <a:effectLst>
                  <a:glow rad="228600">
                    <a:srgbClr val="00B050">
                      <a:alpha val="40000"/>
                    </a:srgbClr>
                  </a:glow>
                </a:effectLst>
                <a:latin typeface="Segoe UI Black" panose="020B0A02040204020203" pitchFamily="34" charset="0"/>
                <a:ea typeface="Segoe UI Black" panose="020B0A02040204020203" pitchFamily="34" charset="0"/>
                <a:cs typeface="Segoe UI Black" panose="020B0A02040204020203" pitchFamily="34" charset="0"/>
              </a:rPr>
              <a:t>Power Mongers</a:t>
            </a:r>
            <a:endParaRPr lang="en-US" altLang="en-US" sz="7200" b="1" i="1" dirty="0">
              <a:ln w="28575">
                <a:solidFill>
                  <a:srgbClr val="010101"/>
                </a:solidFill>
              </a:ln>
              <a:solidFill>
                <a:srgbClr val="FF0000"/>
              </a:solidFill>
              <a:effectLst>
                <a:glow rad="228600">
                  <a:srgbClr val="00B050">
                    <a:alpha val="40000"/>
                  </a:srgbClr>
                </a:glow>
              </a:effectLst>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869719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4"/>
                                        </p:tgtEl>
                                        <p:attrNameLst>
                                          <p:attrName>style.visibility</p:attrName>
                                        </p:attrNameLst>
                                      </p:cBhvr>
                                      <p:to>
                                        <p:strVal val="hidden"/>
                                      </p:to>
                                    </p:set>
                                    <p:animEffect transition="out"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0" presetID="55" presetClass="entr" presetSubtype="0" fill="hold" grpId="0" nodeType="withEffect">
                                  <p:stCondLst>
                                    <p:cond delay="3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strVal val="#ppt_w*0.7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animEffect transition="in" filter="fade">
                                      <p:cBhvr>
                                        <p:cTn id="14" dur="1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1"/>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8677</TotalTime>
  <Words>3917</Words>
  <Application>Microsoft Office PowerPoint</Application>
  <PresentationFormat>On-screen Show (4:3)</PresentationFormat>
  <Paragraphs>379</Paragraphs>
  <Slides>62</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Franklin Gothic Demi</vt:lpstr>
      <vt:lpstr>Goudy Stout</vt:lpstr>
      <vt:lpstr>Segoe UI Black</vt:lpstr>
      <vt:lpstr>Default Design</vt:lpstr>
      <vt:lpstr>PowerPoint Presentation</vt:lpstr>
      <vt:lpstr>PowerPoint Presentation</vt:lpstr>
      <vt:lpstr>16. Abraham Lincoln (1861-1865)</vt:lpstr>
      <vt:lpstr>“My friends I now leave, not knowing when, or whether ever, I may return, with a task before me greater than that which rested upon Washington. Without the assistance of that Divine Being, who ever attended him, I cannot succeed. With that assistance,          I cannot fail.”</vt:lpstr>
      <vt:lpstr>What then shall we say to these things? If God is for us, who can be against us?  — Romans 8:31 </vt:lpstr>
      <vt:lpstr>“May the Almighty grant that the cause of truth, justice, and humanity, shall in no wise       suffer at my hands.” </vt:lpstr>
      <vt:lpstr>“Four score and seven years ago our fathers brought forth on      this continent, a new nation, conceived in Liberty, and dedicated to the proposition that all men are created equal.”</vt:lpstr>
      <vt:lpstr>“When we were the political slaves of King George, and wanted to be free, we called the maxim that "all men are created equal" a self-evident truth; but now when we have grown fat, and have lost all dread of being slaves ourselves, we have become so greedy to be masters that we call the same maxim "a self-evident lie" The fourth of July has not quite dwindled away; it is still a great day-for burning fire-crackers!!!”</vt:lpstr>
      <vt:lpstr>“It is to deny, what the history     of the world tells us is true, to suppose that men of ambition and talents will not continue to spring up amongst us. And, when they do, they will as naturally seek     the gratification of their ruling passion, as others have so done before them.”</vt:lpstr>
      <vt:lpstr>Woe to those who are wise in their own eyes, And prudent in their own sight!  — Isaiah 5:21</vt:lpstr>
      <vt:lpstr>“It is the eternal struggle    between these two principles - right and wrong. They are the two principles that have stood face to face from the beginning of time and will ever continue to struggle. It is the same spirit that says,  "You work and toil and earn bread, and I'll eat it."</vt:lpstr>
      <vt:lpstr>“Now what is Judge Douglas’ Popular Sovereignty? It is, as          a principle, no other than that,      if one man chooses to make a slave of another man, neither that other man nor anybody else has   a right to object.”</vt:lpstr>
      <vt:lpstr>"He who kidnaps a man and sells him, or if he is found in his hand, shall surely be put to death."        — Exodus 21:16 </vt:lpstr>
      <vt:lpstr>“One section of our country believes slavery is right, and ought to be extended, while the other believes it is wrong, and ought not to be extended.”</vt:lpstr>
      <vt:lpstr>“Repeal the Missouri Compromise (1820) - repeal all compromises - repeal the Declaration of Independence (1776) - repeal all past history, you still cannot repeal human nature. It still will be the abundance of man's heart, that slavery extension is wrong; and out of the abundance of his heart, his mouth will continue to speak.”</vt:lpstr>
      <vt:lpstr>Jesus answered them, "Most assuredly, I say to you, whoever commits sin is a slave of sin. And a slave does not abide in the house forever, but a son abides forever. Therefore if the Son makes you free, you shall be free indeed."     — John 8:34-36 </vt:lpstr>
      <vt:lpstr>July 4,1776</vt:lpstr>
      <vt:lpstr>"A house divided against itself cannot stand. I believe this government cannot endure permanently half-slave and half-free. I do not expect the Union to be dissolved - I do not expect the house to fall - but I do expect it will cease to be divided. It will become all one thing or all the other."</vt:lpstr>
      <vt:lpstr>"If a kingdom is divided against itself, that kingdom cannot stand. And if a house is divided against itself, that house cannot stand."  — Mark 3:24-25 </vt:lpstr>
      <vt:lpstr>“He [Stephen Douglas] is blowing out the moral lights around us, when he contends that whoever wants slaves has a right to hold them; that he is penetrating, so far as lies in his power, the human soul, and eradicating the light of reason and the love of liberty, when he is in every possible way preparing the public mind, by his vast influence, for making the institution of slavery perpetual and national.”</vt:lpstr>
      <vt:lpstr>“Senator [Stephen] Douglas is of world-wide renown. All the anxious politicians of his party, or who have been of his party for years past, have been looking upon him as certainly, at no distant day, to be the President of the United States. They have seen in his round, jolly, fruitful face, post offices, land offices, marshalships, and cabinet appointments, chargeships and foreign missions, bursting and sprouting out in wonderful exuberance ready to be laid hold of by their greedy hands.”</vt:lpstr>
      <vt:lpstr>“I am naturally anti-slavery. If slavery is not wrong, nothing is wrong. I cannot remember when I did not so think, and feel. And yet I have never understood that the Presidency conferred upon me an unrestricted right to act officially upon this judgment and feeling.”</vt:lpstr>
      <vt:lpstr>"For if you remain completely silent at this time, relief and deliverance will arise for the Jews from another place, but you and your father's house will perish. Yet who knows whether you have come to the kingdom for such a time as this?" — Esther 4:14</vt:lpstr>
      <vt:lpstr>“One eighth of the whole population were colored slaves, not distributed generally over    the Union, but localized in the Southern part of it. These slaves constituted a peculiar and powerful interest. All knew that this interest was, somehow, the cause of the war.”</vt:lpstr>
      <vt:lpstr>We must settle this question now -- whether in a free government the minority have the right to break it up whenever they choose. If we fail, it will go far to prove the incapability of the people to govern themselves.”</vt:lpstr>
      <vt:lpstr>“No state, upon its own mere motion, can lawfully get out of  the Union. Plainly, the central  idea of secession, is the        essence of anarchy.”</vt:lpstr>
      <vt:lpstr>“I would rather be assassinated than see a single star removed from the American flag.”</vt:lpstr>
      <vt:lpstr>“I appeal to all loyal citizens             to favor, facilitate and aid this effort to maintain the honor, the integrity, and the existence of our National Union, and the perpetuity of popular government; and to redress wrongs already long enough endured.”</vt:lpstr>
      <vt:lpstr>“Our political problem now is "Can we, as a nation, continue together permanently forever--half slave, and half free?" The problem is too mighty for me. May God, in his mercy, superintend the solution.”</vt:lpstr>
      <vt:lpstr>Therefore humble yourselves under the mighty hand of God, that He may exalt you in due time, casting all your care upon Him, for He cares for you. — 1st Peter 5:6 -7</vt:lpstr>
      <vt:lpstr>“We want, and must have, a national policy, as to slavery, which deals with it as               being wrong.”</vt:lpstr>
      <vt:lpstr>There is neither Jew nor Greek, there is neither slave nor free, there is neither male nor female; for you are all one in Christ Jesus. — Galatians 3:28 </vt:lpstr>
      <vt:lpstr>PowerPoint Presentation</vt:lpstr>
      <vt:lpstr>PowerPoint Presentation</vt:lpstr>
      <vt:lpstr>16. Abraham Lincoln (1861-1865)</vt:lpstr>
      <vt:lpstr>“That on the first day of January, in the year of our Lord one thousand eight hundred and sixty-three, all persons held as slaves within any state or designated part of a State, the people whereof shall then be in rebellion against the United States, shall be then, thence forward, and forever free...”</vt:lpstr>
      <vt:lpstr>“Relying, as I do, upon the Almighty Power, and encouraged as I am by these resolutions which you have just read, with the support which I receive from Christian men, I shall not hesitate to use all the means   at my control to secure the termination of this rebellion,       and will hope for success.”</vt:lpstr>
      <vt:lpstr>“And upon this act [Emancipation Proclamation] ... I invoke ... the gracious favor of Almighty God.”</vt:lpstr>
      <vt:lpstr>“You dislike the emancipation proclamation; and, perhaps, would have it retracted.         You say it is unconstitutional       - I think differently.”</vt:lpstr>
      <vt:lpstr>“We seek not to overthrow the constitution, but to overthrow those who would pervert it.”</vt:lpstr>
      <vt:lpstr>Yes, and all who desire to live godly in Christ Jesus will suffer persecution. But evil men and impostors will grow worse and worse, deceiving and being deceived. — 2nd Timothy 3:12 -13</vt:lpstr>
      <vt:lpstr>“Now we are engaged in a great civil war, testing whether that nation, or any nation so conceived and so dedicated, can long endure.”</vt:lpstr>
      <vt:lpstr>“We have, as all will agree, a free Government, where every man has a right to be equal with every other man. In this great struggle, this form of Government and every form of human right is endangered if our enemies succeed.”</vt:lpstr>
      <vt:lpstr>“Let all Americans - let all lovers of liberty everywhere - join in the great and good work. If we do this, we shall not only have saved the Union; but we shall have so saved it, as to make, and to keep it, forever worthy of the saving.”</vt:lpstr>
      <vt:lpstr>For we are His workmanship, created in Christ Jesus for good works, which God prepared beforehand that we should      walk in them. — Ephesians 2:10 </vt:lpstr>
      <vt:lpstr>“We shall meanly lose or nobly save the last hope of earth.”</vt:lpstr>
      <vt:lpstr>Let all bitterness, wrath, anger, clamor, and evil speaking be put away from you, with all malice.  And be kind to one another, tenderhearted, forgiving one another, just as God in Christ forgave you. — Ephesians 4:31-32 </vt:lpstr>
      <vt:lpstr>... that there should be no schism in the body, but that the members should have the same care for one another. And if one member suffers, all the members suffer with it; or if one member is honored, all the members rejoice with it.  — 1st Corinthians 12:25-26</vt:lpstr>
      <vt:lpstr>“My dream is of a place and a time where America will once again be seen as the last best hope of earth.”</vt:lpstr>
      <vt:lpstr>For I know the thoughts that I think toward you, says the LORD, thoughts of peace and not of evil, to give you a future and a hope. Then you will call upon Me and go and pray to Me, and I will listen to you. And you will seek Me and find Me, when you search for Me with all your heart. — Jeremiah 29:11-13</vt:lpstr>
      <vt:lpstr>But those who wait on the LORD Shall renew their strength; They shall mount up with wings like eagles, They shall run and not be weary, They shall walk and not faint. — Isaiah 40:31 </vt:lpstr>
      <vt:lpstr>Let love be without hypocrisy. Abhor what is evil. Cling to what is good.   Be kindly affectionate to one another with brotherly love, in honor giving preference to one another; not lagging in diligence, fervent in spirit, serving the Lord; rejoicing in hope, patient in tribulation, continuing steadfastly in prayer;  — Romans 12:9-12 </vt:lpstr>
      <vt:lpstr>Now may the God of hope fill you with all joy and peace in believing, that you may abound in hope by the power of the Holy Spirit.          — Romans 15:13 </vt:lpstr>
      <vt:lpstr>“I will either be America's greatest president or its last.”</vt:lpstr>
      <vt:lpstr>My people are destroyed for lack of knowledge. Because you have rejected knowledge, I also will reject you from being priest for Me; Because you have forgotten the law of your God, I also will forget your children. — Hosea 4:6</vt:lpstr>
      <vt:lpstr>July 4,1776</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780</cp:revision>
  <dcterms:created xsi:type="dcterms:W3CDTF">2014-04-12T23:55:49Z</dcterms:created>
  <dcterms:modified xsi:type="dcterms:W3CDTF">2018-08-27T04:13:56Z</dcterms:modified>
</cp:coreProperties>
</file>