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37" r:id="rId2"/>
    <p:sldId id="538" r:id="rId3"/>
    <p:sldId id="539" r:id="rId4"/>
    <p:sldId id="564" r:id="rId5"/>
    <p:sldId id="565" r:id="rId6"/>
    <p:sldId id="566" r:id="rId7"/>
    <p:sldId id="567" r:id="rId8"/>
    <p:sldId id="568" r:id="rId9"/>
    <p:sldId id="540" r:id="rId10"/>
    <p:sldId id="543" r:id="rId11"/>
    <p:sldId id="578" r:id="rId12"/>
    <p:sldId id="544" r:id="rId13"/>
    <p:sldId id="545" r:id="rId14"/>
    <p:sldId id="546" r:id="rId15"/>
    <p:sldId id="547" r:id="rId16"/>
    <p:sldId id="548" r:id="rId17"/>
    <p:sldId id="549" r:id="rId18"/>
    <p:sldId id="550" r:id="rId19"/>
    <p:sldId id="581" r:id="rId20"/>
    <p:sldId id="577" r:id="rId21"/>
    <p:sldId id="552" r:id="rId22"/>
    <p:sldId id="632" r:id="rId23"/>
    <p:sldId id="622" r:id="rId24"/>
    <p:sldId id="620" r:id="rId25"/>
    <p:sldId id="623" r:id="rId26"/>
    <p:sldId id="621" r:id="rId27"/>
    <p:sldId id="629" r:id="rId28"/>
    <p:sldId id="624" r:id="rId29"/>
    <p:sldId id="625" r:id="rId30"/>
    <p:sldId id="630" r:id="rId31"/>
    <p:sldId id="626" r:id="rId32"/>
    <p:sldId id="631" r:id="rId33"/>
    <p:sldId id="584" r:id="rId34"/>
    <p:sldId id="583" r:id="rId35"/>
    <p:sldId id="553" r:id="rId36"/>
    <p:sldId id="580" r:id="rId37"/>
    <p:sldId id="554" r:id="rId38"/>
    <p:sldId id="555" r:id="rId39"/>
    <p:sldId id="633" r:id="rId40"/>
    <p:sldId id="556" r:id="rId41"/>
    <p:sldId id="576" r:id="rId42"/>
    <p:sldId id="557" r:id="rId43"/>
    <p:sldId id="558" r:id="rId44"/>
    <p:sldId id="560" r:id="rId45"/>
    <p:sldId id="579" r:id="rId46"/>
    <p:sldId id="572" r:id="rId47"/>
    <p:sldId id="575" r:id="rId48"/>
    <p:sldId id="571" r:id="rId49"/>
    <p:sldId id="634" r:id="rId50"/>
    <p:sldId id="570" r:id="rId51"/>
    <p:sldId id="573" r:id="rId52"/>
    <p:sldId id="569" r:id="rId53"/>
    <p:sldId id="574" r:id="rId54"/>
    <p:sldId id="542" r:id="rId55"/>
    <p:sldId id="635" r:id="rId56"/>
    <p:sldId id="382"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ECF3AB"/>
    <a:srgbClr val="0066FF"/>
    <a:srgbClr val="0083E6"/>
    <a:srgbClr val="CCECFF"/>
    <a:srgbClr val="66FF33"/>
    <a:srgbClr val="010101"/>
    <a:srgbClr val="FDFDFD"/>
    <a:srgbClr val="FEFE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4" autoAdjust="0"/>
    <p:restoredTop sz="95658" autoAdjust="0"/>
  </p:normalViewPr>
  <p:slideViewPr>
    <p:cSldViewPr snapToGrid="0">
      <p:cViewPr>
        <p:scale>
          <a:sx n="66" d="100"/>
          <a:sy n="66" d="100"/>
        </p:scale>
        <p:origin x="558" y="72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8/11/2018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34</a:t>
            </a:fld>
            <a:endParaRPr lang="en-US"/>
          </a:p>
        </p:txBody>
      </p:sp>
    </p:spTree>
    <p:extLst>
      <p:ext uri="{BB962C8B-B14F-4D97-AF65-F5344CB8AC3E}">
        <p14:creationId xmlns:p14="http://schemas.microsoft.com/office/powerpoint/2010/main" val="121878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50</a:t>
            </a:fld>
            <a:endParaRPr lang="en-US"/>
          </a:p>
        </p:txBody>
      </p:sp>
    </p:spTree>
    <p:extLst>
      <p:ext uri="{BB962C8B-B14F-4D97-AF65-F5344CB8AC3E}">
        <p14:creationId xmlns:p14="http://schemas.microsoft.com/office/powerpoint/2010/main" val="109212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remain free where God is Glorified</a:t>
            </a:r>
          </a:p>
        </p:txBody>
      </p:sp>
      <p:sp>
        <p:nvSpPr>
          <p:cNvPr id="4" name="Slide Number Placeholder 3"/>
          <p:cNvSpPr>
            <a:spLocks noGrp="1"/>
          </p:cNvSpPr>
          <p:nvPr>
            <p:ph type="sldNum" sz="quarter" idx="10"/>
          </p:nvPr>
        </p:nvSpPr>
        <p:spPr/>
        <p:txBody>
          <a:bodyPr/>
          <a:lstStyle/>
          <a:p>
            <a:fld id="{934C9568-E3D6-45BA-A626-EF0F78B9350D}" type="slidenum">
              <a:rPr lang="en-US" smtClean="0"/>
              <a:t>54</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56</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jp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jp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6720" y="1371600"/>
            <a:ext cx="8229600" cy="446532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can see how it might be possible for a man to look down upon the earth and be an atheist, but I cannot conceive how a man could look up into the heavens and say there is no God.”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8486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847344" y="2103438"/>
            <a:ext cx="7394448" cy="294405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“Is not God in the height of heaven? And see the highest stars, how lofty they are!”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Job 22:12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endPar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58476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2440" y="1387158"/>
            <a:ext cx="8229600" cy="36572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“Surely God would not have created such a being as man, with an ability to grasp the infinite, to exist only for a day! No, no, man was made for immortality.”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92434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6E6FFF-CE16-463C-A609-1437B7F62621}"/>
              </a:ext>
            </a:extLst>
          </p:cNvPr>
          <p:cNvSpPr txBox="1">
            <a:spLocks/>
          </p:cNvSpPr>
          <p:nvPr/>
        </p:nvSpPr>
        <p:spPr>
          <a:xfrm>
            <a:off x="2641600" y="254000"/>
            <a:ext cx="475488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liberty of conscience</a:t>
            </a:r>
          </a:p>
        </p:txBody>
      </p:sp>
      <p:sp>
        <p:nvSpPr>
          <p:cNvPr id="3074" name="Rectangle 2"/>
          <p:cNvSpPr>
            <a:spLocks noGrp="1" noChangeArrowheads="1"/>
          </p:cNvSpPr>
          <p:nvPr>
            <p:ph type="title"/>
          </p:nvPr>
        </p:nvSpPr>
        <p:spPr>
          <a:xfrm>
            <a:off x="365760" y="305118"/>
            <a:ext cx="84582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for liberty of conscience in its noblest, broadest, and highest sense. But I cannot give liberty of conscience to the pope and his followers, the papists, so long as they tell me, through all their councils, theologians, and canon laws that their conscience orders them to burn my wife, strangle my children, and cut my throat when they find their opportunity.”</a:t>
            </a:r>
          </a:p>
        </p:txBody>
      </p:sp>
    </p:spTree>
    <p:extLst>
      <p:ext uri="{BB962C8B-B14F-4D97-AF65-F5344CB8AC3E}">
        <p14:creationId xmlns:p14="http://schemas.microsoft.com/office/powerpoint/2010/main" val="3435650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2440" y="868680"/>
            <a:ext cx="8229600" cy="54102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the American people could learn what I know of the fierce hatred of the priests of Rome against our institutions, our schools, our most sacred rights, and our so dearly bought liberties, they would drive them out as traitors!”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20677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6240" y="2850198"/>
            <a:ext cx="8229600" cy="24076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see a very dark cloud on America's horizon, and that cloud is coming from Rome.”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234329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1480" y="1417638"/>
            <a:ext cx="8321040" cy="4343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know there is a God, and that He hates injustice and slavery. I see the storm coming, and I know that His hand is in it. If He has a place and work for me - and I think He has - I believe I am ready.”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62759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850198"/>
            <a:ext cx="8229600" cy="3001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live in the midst of alarms; anxiety beclouds the future; we expect some new disaster with each newspaper we read.”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397470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57442"/>
            <a:ext cx="8229600" cy="16913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is a sin to be silent when it is your duty to protest.”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0E31D33D-F641-400C-BB0B-6C262D9FC9D0}"/>
              </a:ext>
            </a:extLst>
          </p:cNvPr>
          <p:cNvSpPr txBox="1">
            <a:spLocks noChangeArrowheads="1"/>
          </p:cNvSpPr>
          <p:nvPr/>
        </p:nvSpPr>
        <p:spPr bwMode="auto">
          <a:xfrm>
            <a:off x="457200" y="4339716"/>
            <a:ext cx="8229600" cy="166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 who sees cruelty and does nothing about it is himself cruel.”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75841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1018032" y="2237550"/>
            <a:ext cx="7248144" cy="249294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to him who knows to do good and does not do it, to him it is sin.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James 4:17</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47423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744684" y="3962400"/>
            <a:ext cx="1447800"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8</a:t>
            </a:r>
            <a:endPar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July 28,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842 -0.10278 " pathEditMode="relative" rAng="0" ptsTypes="AA">
                                      <p:cBhvr>
                                        <p:cTn id="49" dur="1000" fill="hold"/>
                                        <p:tgtEl>
                                          <p:spTgt spid="6"/>
                                        </p:tgtEl>
                                        <p:attrNameLst>
                                          <p:attrName>ppt_x</p:attrName>
                                          <p:attrName>ppt_y</p:attrName>
                                        </p:attrNameLst>
                                      </p:cBhvr>
                                      <p:rCtr x="-9219" y="-5139"/>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1018032" y="2237550"/>
            <a:ext cx="7248144" cy="249294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Do not be overcome by evil, but overcome evil with good.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Romans 12:21</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99573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AF8E90-DDE4-4A0C-8348-4DF1C8B4940C}"/>
              </a:ext>
            </a:extLst>
          </p:cNvPr>
          <p:cNvSpPr txBox="1">
            <a:spLocks/>
          </p:cNvSpPr>
          <p:nvPr/>
        </p:nvSpPr>
        <p:spPr>
          <a:xfrm>
            <a:off x="1256045" y="5753178"/>
            <a:ext cx="299987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never falter</a:t>
            </a:r>
          </a:p>
        </p:txBody>
      </p:sp>
      <p:sp>
        <p:nvSpPr>
          <p:cNvPr id="3074" name="Rectangle 2"/>
          <p:cNvSpPr>
            <a:spLocks noGrp="1" noChangeArrowheads="1"/>
          </p:cNvSpPr>
          <p:nvPr>
            <p:ph type="title"/>
          </p:nvPr>
        </p:nvSpPr>
        <p:spPr>
          <a:xfrm>
            <a:off x="320040" y="320358"/>
            <a:ext cx="851916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none falter who thinks he is right, and we may succeed. But if, after all, we shall fail, be it so: we still shall have the proud consolation of saying to our consciences, and to the departed shade of our country's freedom, that the cause approved of our judgment and adored of our hearts, in disaster,  in chains, in torture, in death, we  never faltered in defending.”</a:t>
            </a:r>
          </a:p>
        </p:txBody>
      </p:sp>
    </p:spTree>
    <p:extLst>
      <p:ext uri="{BB962C8B-B14F-4D97-AF65-F5344CB8AC3E}">
        <p14:creationId xmlns:p14="http://schemas.microsoft.com/office/powerpoint/2010/main" val="3194563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0B17189-0624-4048-99CF-381E5F7F1F5A}"/>
              </a:ext>
            </a:extLst>
          </p:cNvPr>
          <p:cNvSpPr>
            <a:spLocks noGrp="1" noChangeArrowheads="1"/>
          </p:cNvSpPr>
          <p:nvPr>
            <p:ph type="title"/>
          </p:nvPr>
        </p:nvSpPr>
        <p:spPr>
          <a:xfrm>
            <a:off x="663501" y="1427748"/>
            <a:ext cx="7816997" cy="433537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sanctify the Lord God in your hearts, and always be ready to give a defense to everyone who asks you a reason for the hope that is in you, with meekness and fear;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3:15</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9038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8CC6F-BC4C-47DB-BC33-95D9DA5A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23468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7FF239-FCDA-4FB4-9989-0CDA3EEB5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258" y="0"/>
            <a:ext cx="9958788" cy="6858000"/>
          </a:xfrm>
          <a:prstGeom prst="rect">
            <a:avLst/>
          </a:prstGeom>
        </p:spPr>
      </p:pic>
    </p:spTree>
    <p:extLst>
      <p:ext uri="{BB962C8B-B14F-4D97-AF65-F5344CB8AC3E}">
        <p14:creationId xmlns:p14="http://schemas.microsoft.com/office/powerpoint/2010/main" val="40180642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F8833-77A1-44F4-A29F-2C7A4045B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6" y="0"/>
            <a:ext cx="9229558" cy="7299158"/>
          </a:xfrm>
          <a:prstGeom prst="rect">
            <a:avLst/>
          </a:prstGeom>
        </p:spPr>
      </p:pic>
    </p:spTree>
    <p:extLst>
      <p:ext uri="{BB962C8B-B14F-4D97-AF65-F5344CB8AC3E}">
        <p14:creationId xmlns:p14="http://schemas.microsoft.com/office/powerpoint/2010/main" val="2985738239"/>
      </p:ext>
    </p:extLst>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45A4-12F7-41E7-912B-3156D307E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9525"/>
            <a:ext cx="13088247" cy="6867525"/>
          </a:xfrm>
          <a:prstGeom prst="rect">
            <a:avLst/>
          </a:prstGeom>
        </p:spPr>
      </p:pic>
    </p:spTree>
    <p:extLst>
      <p:ext uri="{BB962C8B-B14F-4D97-AF65-F5344CB8AC3E}">
        <p14:creationId xmlns:p14="http://schemas.microsoft.com/office/powerpoint/2010/main" val="328006764"/>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5AF26-CF32-4D6A-8E5A-C11B79205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419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5DB0B-1D74-4608-92F0-8711F4BD7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37620853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ADAB7-7A29-40BB-BBC9-B3666F391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91087"/>
          </a:xfrm>
          <a:prstGeom prst="rect">
            <a:avLst/>
          </a:prstGeom>
        </p:spPr>
      </p:pic>
    </p:spTree>
    <p:extLst>
      <p:ext uri="{BB962C8B-B14F-4D97-AF65-F5344CB8AC3E}">
        <p14:creationId xmlns:p14="http://schemas.microsoft.com/office/powerpoint/2010/main" val="141592320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3776" y="5268606"/>
            <a:ext cx="8229600" cy="105294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16. Abraham Lincoln (1861-1865)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936F8ED9-B7C0-49C4-A481-D5FDDFA00949}"/>
              </a:ext>
            </a:extLst>
          </p:cNvPr>
          <p:cNvSpPr txBox="1">
            <a:spLocks noChangeArrowheads="1"/>
          </p:cNvSpPr>
          <p:nvPr/>
        </p:nvSpPr>
        <p:spPr bwMode="auto">
          <a:xfrm>
            <a:off x="3436536" y="4511886"/>
            <a:ext cx="1788607"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Part  1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F6BC1D69-93F3-471F-B238-EE4DC7F69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0984"/>
            <a:ext cx="9144000" cy="3624943"/>
          </a:xfrm>
          <a:prstGeom prst="rect">
            <a:avLst/>
          </a:prstGeom>
        </p:spPr>
      </p:pic>
      <p:pic>
        <p:nvPicPr>
          <p:cNvPr id="10" name="Picture 9">
            <a:extLst>
              <a:ext uri="{FF2B5EF4-FFF2-40B4-BE49-F238E27FC236}">
                <a16:creationId xmlns:a16="http://schemas.microsoft.com/office/drawing/2014/main" id="{212B539A-2993-4E40-A675-603268007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2" y="1385557"/>
            <a:ext cx="9144000" cy="3931920"/>
          </a:xfrm>
          <a:prstGeom prst="rect">
            <a:avLst/>
          </a:prstGeom>
        </p:spPr>
      </p:pic>
      <p:pic>
        <p:nvPicPr>
          <p:cNvPr id="14" name="Picture 13">
            <a:extLst>
              <a:ext uri="{FF2B5EF4-FFF2-40B4-BE49-F238E27FC236}">
                <a16:creationId xmlns:a16="http://schemas.microsoft.com/office/drawing/2014/main" id="{365DDF38-C69E-425B-9217-55E629024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408417"/>
            <a:ext cx="7620000" cy="3886200"/>
          </a:xfrm>
          <a:prstGeom prst="rect">
            <a:avLst/>
          </a:prstGeom>
        </p:spPr>
      </p:pic>
      <p:pic>
        <p:nvPicPr>
          <p:cNvPr id="18" name="Picture 17">
            <a:extLst>
              <a:ext uri="{FF2B5EF4-FFF2-40B4-BE49-F238E27FC236}">
                <a16:creationId xmlns:a16="http://schemas.microsoft.com/office/drawing/2014/main" id="{EC09868F-0603-4C45-A743-A2B5B2F775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42" y="1144670"/>
            <a:ext cx="9111916" cy="4889500"/>
          </a:xfrm>
          <a:prstGeom prst="rect">
            <a:avLst/>
          </a:prstGeom>
        </p:spPr>
      </p:pic>
      <p:pic>
        <p:nvPicPr>
          <p:cNvPr id="16" name="Picture 15">
            <a:extLst>
              <a:ext uri="{FF2B5EF4-FFF2-40B4-BE49-F238E27FC236}">
                <a16:creationId xmlns:a16="http://schemas.microsoft.com/office/drawing/2014/main" id="{C4B66DD4-6291-4ECD-86F4-1DF6A466F6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46107"/>
            <a:ext cx="9144000" cy="3926205"/>
          </a:xfrm>
          <a:prstGeom prst="rect">
            <a:avLst/>
          </a:prstGeom>
        </p:spPr>
      </p:pic>
      <p:pic>
        <p:nvPicPr>
          <p:cNvPr id="12" name="Picture 11">
            <a:extLst>
              <a:ext uri="{FF2B5EF4-FFF2-40B4-BE49-F238E27FC236}">
                <a16:creationId xmlns:a16="http://schemas.microsoft.com/office/drawing/2014/main" id="{FDAEE719-593B-47B1-BB61-62D9CE5072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68035"/>
            <a:ext cx="9144000" cy="3855720"/>
          </a:xfrm>
          <a:prstGeom prst="rect">
            <a:avLst/>
          </a:prstGeom>
        </p:spPr>
      </p:pic>
    </p:spTree>
    <p:extLst>
      <p:ext uri="{BB962C8B-B14F-4D97-AF65-F5344CB8AC3E}">
        <p14:creationId xmlns:p14="http://schemas.microsoft.com/office/powerpoint/2010/main" val="80195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childTnLst>
                                </p:cTn>
                              </p:par>
                              <p:par>
                                <p:cTn id="26" presetID="50" presetClass="exit" presetSubtype="0" accel="100000" fill="hold" nodeType="withEffect">
                                  <p:stCondLst>
                                    <p:cond delay="0"/>
                                  </p:stCondLst>
                                  <p:childTnLst>
                                    <p:anim calcmode="lin" valueType="num">
                                      <p:cBhvr>
                                        <p:cTn id="27" dur="1000"/>
                                        <p:tgtEl>
                                          <p:spTgt spid="4"/>
                                        </p:tgtEl>
                                        <p:attrNameLst>
                                          <p:attrName>ppt_w</p:attrName>
                                        </p:attrNameLst>
                                      </p:cBhvr>
                                      <p:tavLst>
                                        <p:tav tm="0">
                                          <p:val>
                                            <p:strVal val="ppt_w"/>
                                          </p:val>
                                        </p:tav>
                                        <p:tav tm="100000">
                                          <p:val>
                                            <p:strVal val="ppt_w+.3"/>
                                          </p:val>
                                        </p:tav>
                                      </p:tavLst>
                                    </p:anim>
                                    <p:anim calcmode="lin" valueType="num">
                                      <p:cBhvr>
                                        <p:cTn id="28" dur="1000"/>
                                        <p:tgtEl>
                                          <p:spTgt spid="4"/>
                                        </p:tgtEl>
                                        <p:attrNameLst>
                                          <p:attrName>ppt_h</p:attrName>
                                        </p:attrNameLst>
                                      </p:cBhvr>
                                      <p:tavLst>
                                        <p:tav tm="0">
                                          <p:val>
                                            <p:strVal val="ppt_h"/>
                                          </p:val>
                                        </p:tav>
                                        <p:tav tm="100000">
                                          <p:val>
                                            <p:strVal val="ppt_h"/>
                                          </p:val>
                                        </p:tav>
                                      </p:tavLst>
                                    </p:anim>
                                    <p:animEffect transition="out" filter="fade">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10" presetClass="exit" presetSubtype="0" fill="hold" nodeType="withEffect">
                                  <p:stCondLst>
                                    <p:cond delay="50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par>
                                <p:cTn id="46" presetID="10" presetClass="exit" presetSubtype="0" fill="hold"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outVertical)">
                                      <p:cBhvr>
                                        <p:cTn id="53" dur="500"/>
                                        <p:tgtEl>
                                          <p:spTgt spid="16"/>
                                        </p:tgtEl>
                                      </p:cBhvr>
                                    </p:animEffect>
                                  </p:childTnLst>
                                </p:cTn>
                              </p:par>
                              <p:par>
                                <p:cTn id="54" presetID="22" presetClass="exit" presetSubtype="4" fill="hold" nodeType="withEffect">
                                  <p:stCondLst>
                                    <p:cond delay="0"/>
                                  </p:stCondLst>
                                  <p:childTnLst>
                                    <p:animEffect transition="out" filter="wipe(down)">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10" presetClass="exit" presetSubtype="0" fill="hold" nodeType="withEffect">
                                  <p:stCondLst>
                                    <p:cond delay="35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346FE-B685-48C2-A517-31BAF2CD6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8791327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6EFA0-0FD5-45A4-9ABC-A4C29652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5" y="0"/>
            <a:ext cx="9283390" cy="6858000"/>
          </a:xfrm>
          <a:prstGeom prst="rect">
            <a:avLst/>
          </a:prstGeom>
        </p:spPr>
      </p:pic>
      <p:sp>
        <p:nvSpPr>
          <p:cNvPr id="4" name="Rectangle 2">
            <a:extLst>
              <a:ext uri="{FF2B5EF4-FFF2-40B4-BE49-F238E27FC236}">
                <a16:creationId xmlns:a16="http://schemas.microsoft.com/office/drawing/2014/main" id="{F364F99E-BE70-4AE9-A997-69505B52602B}"/>
              </a:ext>
            </a:extLst>
          </p:cNvPr>
          <p:cNvSpPr>
            <a:spLocks noGrp="1" noChangeArrowheads="1"/>
          </p:cNvSpPr>
          <p:nvPr>
            <p:ph type="title"/>
          </p:nvPr>
        </p:nvSpPr>
        <p:spPr>
          <a:xfrm>
            <a:off x="492172" y="2037346"/>
            <a:ext cx="8159656" cy="35934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I say to you who hear: Love your enemies, do good to those who hate you, bless those who curse you, and pray for those who spitefully use you."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Luke 6:27-28</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89276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BEEAA-0BB5-4221-8177-0FA8A0F35D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03" y="0"/>
            <a:ext cx="9910405" cy="6858000"/>
          </a:xfrm>
          <a:prstGeom prst="rect">
            <a:avLst/>
          </a:prstGeom>
        </p:spPr>
      </p:pic>
      <p:pic>
        <p:nvPicPr>
          <p:cNvPr id="8" name="Picture 7">
            <a:extLst>
              <a:ext uri="{FF2B5EF4-FFF2-40B4-BE49-F238E27FC236}">
                <a16:creationId xmlns:a16="http://schemas.microsoft.com/office/drawing/2014/main" id="{5A6375BD-81D0-4CFF-89D3-E2BF8F6D0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2337" y="0"/>
            <a:ext cx="12195614" cy="6858000"/>
          </a:xfrm>
          <a:prstGeom prst="rect">
            <a:avLst/>
          </a:prstGeom>
        </p:spPr>
      </p:pic>
    </p:spTree>
    <p:extLst>
      <p:ext uri="{BB962C8B-B14F-4D97-AF65-F5344CB8AC3E}">
        <p14:creationId xmlns:p14="http://schemas.microsoft.com/office/powerpoint/2010/main" val="193791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47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504054" y="3818022"/>
            <a:ext cx="2046518" cy="125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8½</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August 12,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273696206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187 -0.10718 " pathEditMode="relative" rAng="0" ptsTypes="AA">
                                      <p:cBhvr>
                                        <p:cTn id="49" dur="1000" fill="hold"/>
                                        <p:tgtEl>
                                          <p:spTgt spid="6"/>
                                        </p:tgtEl>
                                        <p:attrNameLst>
                                          <p:attrName>ppt_x</p:attrName>
                                          <p:attrName>ppt_y</p:attrName>
                                        </p:attrNameLst>
                                      </p:cBhvr>
                                      <p:rCtr x="-8594" y="-5370"/>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803802-BEC4-4A50-8267-17CB1B20BE9C}"/>
              </a:ext>
            </a:extLst>
          </p:cNvPr>
          <p:cNvSpPr txBox="1">
            <a:spLocks/>
          </p:cNvSpPr>
          <p:nvPr/>
        </p:nvSpPr>
        <p:spPr>
          <a:xfrm>
            <a:off x="2340302" y="3903539"/>
            <a:ext cx="534066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cannot stand together</a:t>
            </a:r>
          </a:p>
        </p:txBody>
      </p:sp>
      <p:sp>
        <p:nvSpPr>
          <p:cNvPr id="3074" name="Rectangle 2"/>
          <p:cNvSpPr>
            <a:spLocks noGrp="1" noChangeArrowheads="1"/>
          </p:cNvSpPr>
          <p:nvPr>
            <p:ph type="title"/>
          </p:nvPr>
        </p:nvSpPr>
        <p:spPr>
          <a:xfrm>
            <a:off x="152400" y="289878"/>
            <a:ext cx="880872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“Near eighty years ago we began by declaring that all men are created equal; but now from that beginning we have run down to the other declaration, that for SOME men to enslave OTHERS is a "sacred right of self-government." These principles cannot stand together. They are as opposite as God and mammon; and whoever holds to the one, must despise the other.”</a:t>
            </a:r>
          </a:p>
        </p:txBody>
      </p:sp>
      <p:sp>
        <p:nvSpPr>
          <p:cNvPr id="3" name="Rectangle 2">
            <a:extLst>
              <a:ext uri="{FF2B5EF4-FFF2-40B4-BE49-F238E27FC236}">
                <a16:creationId xmlns:a16="http://schemas.microsoft.com/office/drawing/2014/main" id="{5142455D-6FE6-4E19-ABA4-05695AA1FB61}"/>
              </a:ext>
            </a:extLst>
          </p:cNvPr>
          <p:cNvSpPr txBox="1">
            <a:spLocks noChangeArrowheads="1"/>
          </p:cNvSpPr>
          <p:nvPr/>
        </p:nvSpPr>
        <p:spPr bwMode="auto">
          <a:xfrm>
            <a:off x="493776" y="5268606"/>
            <a:ext cx="8229600" cy="105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16. Abraham Lincoln (1861-1865)</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CD7E74EA-480A-4900-9C01-0CFBFAA83B3D}"/>
              </a:ext>
            </a:extLst>
          </p:cNvPr>
          <p:cNvSpPr txBox="1">
            <a:spLocks noChangeArrowheads="1"/>
          </p:cNvSpPr>
          <p:nvPr/>
        </p:nvSpPr>
        <p:spPr bwMode="auto">
          <a:xfrm>
            <a:off x="3436536" y="4592096"/>
            <a:ext cx="1788607"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Part  2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01CA231-6059-4048-9756-F4EC7BF410DC}"/>
              </a:ext>
            </a:extLst>
          </p:cNvPr>
          <p:cNvSpPr txBox="1">
            <a:spLocks noChangeArrowheads="1"/>
          </p:cNvSpPr>
          <p:nvPr/>
        </p:nvSpPr>
        <p:spPr bwMode="auto">
          <a:xfrm>
            <a:off x="5225143" y="769396"/>
            <a:ext cx="3352510" cy="139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dirty="0">
                <a:ln w="17780" cmpd="sng">
                  <a:solidFill>
                    <a:srgbClr val="7030A0"/>
                  </a:solidFill>
                  <a:prstDash val="solid"/>
                  <a:miter lim="800000"/>
                </a:ln>
                <a:solidFill>
                  <a:srgbClr val="ECF3AB"/>
                </a:solidFill>
                <a:effectLst>
                  <a:glow rad="63500">
                    <a:srgbClr val="CC99FF"/>
                  </a:glow>
                  <a:outerShdw blurRad="50800" algn="tl" rotWithShape="0">
                    <a:srgbClr val="000000"/>
                  </a:outerShdw>
                </a:effectLst>
                <a:latin typeface="Calibri" panose="020F0502020204030204" pitchFamily="34" charset="0"/>
              </a:rPr>
              <a:t>Equality</a:t>
            </a:r>
            <a:endParaRPr lang="en-US" altLang="en-US" sz="6000" b="1" i="1" kern="0" dirty="0">
              <a:ln w="17780" cmpd="sng">
                <a:solidFill>
                  <a:srgbClr val="7030A0"/>
                </a:solidFill>
                <a:prstDash val="solid"/>
                <a:miter lim="800000"/>
              </a:ln>
              <a:solidFill>
                <a:srgbClr val="ECF3AB"/>
              </a:solidFill>
              <a:effectLst>
                <a:glow rad="63500">
                  <a:srgbClr val="CC99FF"/>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C000C0ED-4E9E-45F1-880A-13AE43BEBC83}"/>
              </a:ext>
            </a:extLst>
          </p:cNvPr>
          <p:cNvSpPr txBox="1">
            <a:spLocks noChangeArrowheads="1"/>
          </p:cNvSpPr>
          <p:nvPr/>
        </p:nvSpPr>
        <p:spPr bwMode="auto">
          <a:xfrm>
            <a:off x="4032069" y="2841171"/>
            <a:ext cx="2859315" cy="117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dirty="0">
                <a:ln w="17780" cmpd="sng">
                  <a:solidFill>
                    <a:srgbClr val="FFFF00"/>
                  </a:solidFill>
                  <a:prstDash val="solid"/>
                  <a:miter lim="800000"/>
                </a:ln>
                <a:solidFill>
                  <a:schemeClr val="bg2">
                    <a:lumMod val="50000"/>
                  </a:schemeClr>
                </a:solidFill>
                <a:effectLst>
                  <a:glow rad="63500">
                    <a:srgbClr val="C00000"/>
                  </a:glow>
                  <a:outerShdw blurRad="50800" algn="tl" rotWithShape="0">
                    <a:srgbClr val="000000"/>
                  </a:outerShdw>
                </a:effectLst>
                <a:latin typeface="Calibri" panose="020F0502020204030204" pitchFamily="34" charset="0"/>
              </a:rPr>
              <a:t>Elitism</a:t>
            </a:r>
            <a:endParaRPr lang="en-US" altLang="en-US" sz="6000" b="1" i="1" kern="0" dirty="0">
              <a:ln w="17780" cmpd="sng">
                <a:solidFill>
                  <a:srgbClr val="FFFF00"/>
                </a:solidFill>
                <a:prstDash val="solid"/>
                <a:miter lim="800000"/>
              </a:ln>
              <a:solidFill>
                <a:schemeClr val="bg2">
                  <a:lumMod val="50000"/>
                </a:schemeClr>
              </a:solidFill>
              <a:effectLst>
                <a:glow rad="63500">
                  <a:srgbClr val="C00000"/>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3828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grpId="0"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diamond(out)">
                                      <p:cBhvr>
                                        <p:cTn id="18" dur="1500"/>
                                        <p:tgtEl>
                                          <p:spTgt spid="3074"/>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18" presetClass="emph" presetSubtype="0" fill="hold" grpId="1" nodeType="withEffect">
                                  <p:stCondLst>
                                    <p:cond delay="0"/>
                                  </p:stCondLst>
                                  <p:childTnLst>
                                    <p:set>
                                      <p:cBhvr override="childStyle">
                                        <p:cTn id="31" dur="500" fill="hold"/>
                                        <p:tgtEl>
                                          <p:spTgt spid="5"/>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1"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500" fill="hold"/>
                                        <p:tgtEl>
                                          <p:spTgt spid="6"/>
                                        </p:tgtEl>
                                        <p:attrNameLst>
                                          <p:attrName>ppt_w</p:attrName>
                                        </p:attrNameLst>
                                      </p:cBhvr>
                                      <p:tavLst>
                                        <p:tav tm="0">
                                          <p:val>
                                            <p:fltVal val="0"/>
                                          </p:val>
                                        </p:tav>
                                        <p:tav tm="100000">
                                          <p:val>
                                            <p:strVal val="#ppt_w"/>
                                          </p:val>
                                        </p:tav>
                                      </p:tavLst>
                                    </p:anim>
                                    <p:anim calcmode="lin" valueType="num">
                                      <p:cBhvr>
                                        <p:cTn id="37" dur="1500" fill="hold"/>
                                        <p:tgtEl>
                                          <p:spTgt spid="6"/>
                                        </p:tgtEl>
                                        <p:attrNameLst>
                                          <p:attrName>ppt_h</p:attrName>
                                        </p:attrNameLst>
                                      </p:cBhvr>
                                      <p:tavLst>
                                        <p:tav tm="0">
                                          <p:val>
                                            <p:fltVal val="0"/>
                                          </p:val>
                                        </p:tav>
                                        <p:tav tm="100000">
                                          <p:val>
                                            <p:strVal val="#ppt_h"/>
                                          </p:val>
                                        </p:tav>
                                      </p:tavLst>
                                    </p:anim>
                                  </p:childTnLst>
                                </p:cTn>
                              </p:par>
                              <p:par>
                                <p:cTn id="38" presetID="0" presetClass="path" presetSubtype="0" accel="50000" decel="50000" fill="hold" grpId="0" nodeType="withEffect">
                                  <p:stCondLst>
                                    <p:cond delay="0"/>
                                  </p:stCondLst>
                                  <p:childTnLst>
                                    <p:animMotion origin="layout" path="M 2.5E-6 2.59259E-6 L -0.22518 0.4199 " pathEditMode="relative" rAng="0" ptsTypes="AA">
                                      <p:cBhvr>
                                        <p:cTn id="39" dur="1500" spd="-100000" fill="hold"/>
                                        <p:tgtEl>
                                          <p:spTgt spid="6"/>
                                        </p:tgtEl>
                                        <p:attrNameLst>
                                          <p:attrName>ppt_x</p:attrName>
                                          <p:attrName>ppt_y</p:attrName>
                                        </p:attrNameLst>
                                      </p:cBhvr>
                                      <p:rCtr x="-11267" y="20995"/>
                                    </p:animMotion>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1"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500" fill="hold"/>
                                        <p:tgtEl>
                                          <p:spTgt spid="7"/>
                                        </p:tgtEl>
                                        <p:attrNameLst>
                                          <p:attrName>ppt_w</p:attrName>
                                        </p:attrNameLst>
                                      </p:cBhvr>
                                      <p:tavLst>
                                        <p:tav tm="0">
                                          <p:val>
                                            <p:fltVal val="0"/>
                                          </p:val>
                                        </p:tav>
                                        <p:tav tm="100000">
                                          <p:val>
                                            <p:strVal val="#ppt_w"/>
                                          </p:val>
                                        </p:tav>
                                      </p:tavLst>
                                    </p:anim>
                                    <p:anim calcmode="lin" valueType="num">
                                      <p:cBhvr>
                                        <p:cTn id="45" dur="1500" fill="hold"/>
                                        <p:tgtEl>
                                          <p:spTgt spid="7"/>
                                        </p:tgtEl>
                                        <p:attrNameLst>
                                          <p:attrName>ppt_h</p:attrName>
                                        </p:attrNameLst>
                                      </p:cBhvr>
                                      <p:tavLst>
                                        <p:tav tm="0">
                                          <p:val>
                                            <p:fltVal val="0"/>
                                          </p:val>
                                        </p:tav>
                                        <p:tav tm="100000">
                                          <p:val>
                                            <p:strVal val="#ppt_h"/>
                                          </p:val>
                                        </p:tav>
                                      </p:tavLst>
                                    </p:anim>
                                  </p:childTnLst>
                                </p:cTn>
                              </p:par>
                              <p:par>
                                <p:cTn id="46" presetID="0" presetClass="path" presetSubtype="0" accel="50000" decel="50000" fill="hold" grpId="0" nodeType="withEffect">
                                  <p:stCondLst>
                                    <p:cond delay="0"/>
                                  </p:stCondLst>
                                  <p:childTnLst>
                                    <p:animMotion origin="layout" path="M -2.22222E-6 0 L -0.075 0.13356 " pathEditMode="relative" rAng="0" ptsTypes="AA">
                                      <p:cBhvr>
                                        <p:cTn id="47" dur="1500" spd="-100000" fill="hold"/>
                                        <p:tgtEl>
                                          <p:spTgt spid="7"/>
                                        </p:tgtEl>
                                        <p:attrNameLst>
                                          <p:attrName>ppt_x</p:attrName>
                                          <p:attrName>ppt_y</p:attrName>
                                        </p:attrNameLst>
                                      </p:cBhvr>
                                      <p:rCtr x="-375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3" grpId="0"/>
      <p:bldP spid="3" grpId="1"/>
      <p:bldP spid="4" grpId="0"/>
      <p:bldP spid="4" grpId="1"/>
      <p:bldP spid="6" grpId="0"/>
      <p:bldP spid="6" grpId="1"/>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429242" y="1560786"/>
            <a:ext cx="8229600" cy="41148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 one can serve two masters; for either he will hate the one and love the other, or else he will be loyal to the one and despise the other. You cannot serve God and mammon."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Matthew 6:24</a:t>
            </a:r>
            <a:endPar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08219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0040" y="274638"/>
            <a:ext cx="847344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“As a nation, we began by declaring that 'all men are created equal.' We now practically read it 'all men are created equal, except negroes.' When the Know-Nothings get control, it will read 'all men are created equal, except negroes, and foreigners, and Catholics.' When it comes to this I should prefer emigrating to some country where they make no pretense of loving liberty – to Russia, for instance, where despotism can be taken pure, and without the base alloy of hypocrisy.”</a:t>
            </a:r>
          </a:p>
        </p:txBody>
      </p:sp>
      <p:sp>
        <p:nvSpPr>
          <p:cNvPr id="17" name="Rectangle 2">
            <a:extLst>
              <a:ext uri="{FF2B5EF4-FFF2-40B4-BE49-F238E27FC236}">
                <a16:creationId xmlns:a16="http://schemas.microsoft.com/office/drawing/2014/main" id="{10CD0D7D-AE1B-4EE9-8E34-7F7AA5B0D41F}"/>
              </a:ext>
            </a:extLst>
          </p:cNvPr>
          <p:cNvSpPr txBox="1">
            <a:spLocks noChangeArrowheads="1"/>
          </p:cNvSpPr>
          <p:nvPr/>
        </p:nvSpPr>
        <p:spPr bwMode="auto">
          <a:xfrm>
            <a:off x="2983195" y="2424784"/>
            <a:ext cx="3066389" cy="400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127000" h="1270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p>
        </p:txBody>
      </p:sp>
      <p:sp>
        <p:nvSpPr>
          <p:cNvPr id="3" name="Rectangle 2">
            <a:extLst>
              <a:ext uri="{FF2B5EF4-FFF2-40B4-BE49-F238E27FC236}">
                <a16:creationId xmlns:a16="http://schemas.microsoft.com/office/drawing/2014/main" id="{ECFD49BA-5C3E-4732-AB08-E7A8685B7CBA}"/>
              </a:ext>
            </a:extLst>
          </p:cNvPr>
          <p:cNvSpPr txBox="1">
            <a:spLocks noChangeArrowheads="1"/>
          </p:cNvSpPr>
          <p:nvPr/>
        </p:nvSpPr>
        <p:spPr bwMode="auto">
          <a:xfrm>
            <a:off x="335280" y="2952524"/>
            <a:ext cx="8473440" cy="227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50000"/>
              </a:lnSpc>
            </a:pP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statesmen or despots</a:t>
            </a:r>
          </a:p>
          <a:p>
            <a:pPr eaLnBrk="1" hangingPunct="1">
              <a:lnSpc>
                <a:spcPct val="150000"/>
              </a:lnSpc>
            </a:pP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loving liberty or base of hypocrisy</a:t>
            </a:r>
          </a:p>
        </p:txBody>
      </p:sp>
      <p:sp>
        <p:nvSpPr>
          <p:cNvPr id="4" name="Rectangle 2">
            <a:extLst>
              <a:ext uri="{FF2B5EF4-FFF2-40B4-BE49-F238E27FC236}">
                <a16:creationId xmlns:a16="http://schemas.microsoft.com/office/drawing/2014/main" id="{E1C75C4D-DBE5-4C55-89F3-242BDA7D9544}"/>
              </a:ext>
            </a:extLst>
          </p:cNvPr>
          <p:cNvSpPr txBox="1">
            <a:spLocks noChangeArrowheads="1"/>
          </p:cNvSpPr>
          <p:nvPr/>
        </p:nvSpPr>
        <p:spPr bwMode="auto">
          <a:xfrm>
            <a:off x="5256779" y="6079209"/>
            <a:ext cx="262716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hypocrisy</a:t>
            </a:r>
          </a:p>
        </p:txBody>
      </p:sp>
      <p:sp>
        <p:nvSpPr>
          <p:cNvPr id="5" name="Rectangle 2">
            <a:extLst>
              <a:ext uri="{FF2B5EF4-FFF2-40B4-BE49-F238E27FC236}">
                <a16:creationId xmlns:a16="http://schemas.microsoft.com/office/drawing/2014/main" id="{313A2678-E641-4906-A521-7F80AC80F7D7}"/>
              </a:ext>
            </a:extLst>
          </p:cNvPr>
          <p:cNvSpPr txBox="1">
            <a:spLocks noChangeArrowheads="1"/>
          </p:cNvSpPr>
          <p:nvPr/>
        </p:nvSpPr>
        <p:spPr bwMode="auto">
          <a:xfrm>
            <a:off x="3280660" y="6081590"/>
            <a:ext cx="1146704"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base</a:t>
            </a:r>
          </a:p>
        </p:txBody>
      </p:sp>
      <p:sp>
        <p:nvSpPr>
          <p:cNvPr id="6" name="Rectangle 2">
            <a:extLst>
              <a:ext uri="{FF2B5EF4-FFF2-40B4-BE49-F238E27FC236}">
                <a16:creationId xmlns:a16="http://schemas.microsoft.com/office/drawing/2014/main" id="{7EF33735-55BD-4A2E-9B44-71EB01464F6C}"/>
              </a:ext>
            </a:extLst>
          </p:cNvPr>
          <p:cNvSpPr txBox="1">
            <a:spLocks noChangeArrowheads="1"/>
          </p:cNvSpPr>
          <p:nvPr/>
        </p:nvSpPr>
        <p:spPr bwMode="auto">
          <a:xfrm>
            <a:off x="758576" y="4981733"/>
            <a:ext cx="2857863"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loving liberty</a:t>
            </a:r>
          </a:p>
        </p:txBody>
      </p:sp>
      <p:sp>
        <p:nvSpPr>
          <p:cNvPr id="7" name="Rectangle 2">
            <a:extLst>
              <a:ext uri="{FF2B5EF4-FFF2-40B4-BE49-F238E27FC236}">
                <a16:creationId xmlns:a16="http://schemas.microsoft.com/office/drawing/2014/main" id="{CE3A646D-3AF5-4E29-A913-7EEBA0B133BB}"/>
              </a:ext>
            </a:extLst>
          </p:cNvPr>
          <p:cNvSpPr txBox="1">
            <a:spLocks noChangeArrowheads="1"/>
          </p:cNvSpPr>
          <p:nvPr/>
        </p:nvSpPr>
        <p:spPr bwMode="auto">
          <a:xfrm>
            <a:off x="1638002" y="593264"/>
            <a:ext cx="1146630"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men</a:t>
            </a:r>
          </a:p>
        </p:txBody>
      </p:sp>
      <p:sp>
        <p:nvSpPr>
          <p:cNvPr id="8" name="Rectangle 2">
            <a:extLst>
              <a:ext uri="{FF2B5EF4-FFF2-40B4-BE49-F238E27FC236}">
                <a16:creationId xmlns:a16="http://schemas.microsoft.com/office/drawing/2014/main" id="{E31F59FB-CB92-44A3-B148-D4A4B8764C03}"/>
              </a:ext>
            </a:extLst>
          </p:cNvPr>
          <p:cNvSpPr txBox="1">
            <a:spLocks noChangeArrowheads="1"/>
          </p:cNvSpPr>
          <p:nvPr/>
        </p:nvSpPr>
        <p:spPr bwMode="auto">
          <a:xfrm>
            <a:off x="2015332" y="2788019"/>
            <a:ext cx="928989"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ate</a:t>
            </a:r>
          </a:p>
        </p:txBody>
      </p:sp>
      <p:sp>
        <p:nvSpPr>
          <p:cNvPr id="9" name="Rectangle 2">
            <a:extLst>
              <a:ext uri="{FF2B5EF4-FFF2-40B4-BE49-F238E27FC236}">
                <a16:creationId xmlns:a16="http://schemas.microsoft.com/office/drawing/2014/main" id="{BB38CEEB-2DC7-4731-9F3B-195A7670A9EC}"/>
              </a:ext>
            </a:extLst>
          </p:cNvPr>
          <p:cNvSpPr txBox="1">
            <a:spLocks noChangeArrowheads="1"/>
          </p:cNvSpPr>
          <p:nvPr/>
        </p:nvSpPr>
        <p:spPr bwMode="auto">
          <a:xfrm>
            <a:off x="1794286" y="5534898"/>
            <a:ext cx="1712686"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despot</a:t>
            </a:r>
          </a:p>
        </p:txBody>
      </p:sp>
      <p:sp>
        <p:nvSpPr>
          <p:cNvPr id="10" name="Rectangle 2">
            <a:extLst>
              <a:ext uri="{FF2B5EF4-FFF2-40B4-BE49-F238E27FC236}">
                <a16:creationId xmlns:a16="http://schemas.microsoft.com/office/drawing/2014/main" id="{F1C0789A-B4A5-4DA8-B895-89171C967A92}"/>
              </a:ext>
            </a:extLst>
          </p:cNvPr>
          <p:cNvSpPr txBox="1">
            <a:spLocks noChangeArrowheads="1"/>
          </p:cNvSpPr>
          <p:nvPr/>
        </p:nvSpPr>
        <p:spPr bwMode="auto">
          <a:xfrm>
            <a:off x="3224050" y="5531662"/>
            <a:ext cx="580646"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p>
        </p:txBody>
      </p:sp>
      <p:sp>
        <p:nvSpPr>
          <p:cNvPr id="11" name="Rectangle 2">
            <a:extLst>
              <a:ext uri="{FF2B5EF4-FFF2-40B4-BE49-F238E27FC236}">
                <a16:creationId xmlns:a16="http://schemas.microsoft.com/office/drawing/2014/main" id="{0C2A74DE-A25C-4576-8121-5292BEE73DEF}"/>
              </a:ext>
            </a:extLst>
          </p:cNvPr>
          <p:cNvSpPr txBox="1">
            <a:spLocks noChangeArrowheads="1"/>
          </p:cNvSpPr>
          <p:nvPr/>
        </p:nvSpPr>
        <p:spPr bwMode="auto">
          <a:xfrm>
            <a:off x="1964152" y="3886401"/>
            <a:ext cx="537104"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p>
        </p:txBody>
      </p:sp>
      <p:sp>
        <p:nvSpPr>
          <p:cNvPr id="12" name="Rectangle 2">
            <a:extLst>
              <a:ext uri="{FF2B5EF4-FFF2-40B4-BE49-F238E27FC236}">
                <a16:creationId xmlns:a16="http://schemas.microsoft.com/office/drawing/2014/main" id="{4EA6DC0B-885A-4539-BD54-EA4A9D4B8871}"/>
              </a:ext>
            </a:extLst>
          </p:cNvPr>
          <p:cNvSpPr txBox="1">
            <a:spLocks noChangeArrowheads="1"/>
          </p:cNvSpPr>
          <p:nvPr/>
        </p:nvSpPr>
        <p:spPr bwMode="auto">
          <a:xfrm>
            <a:off x="2823527" y="2239616"/>
            <a:ext cx="406475"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p>
        </p:txBody>
      </p:sp>
      <p:sp>
        <p:nvSpPr>
          <p:cNvPr id="13" name="Rectangle 2">
            <a:extLst>
              <a:ext uri="{FF2B5EF4-FFF2-40B4-BE49-F238E27FC236}">
                <a16:creationId xmlns:a16="http://schemas.microsoft.com/office/drawing/2014/main" id="{F8EE7105-32C4-43A3-B316-01E143CE1696}"/>
              </a:ext>
            </a:extLst>
          </p:cNvPr>
          <p:cNvSpPr txBox="1">
            <a:spLocks noChangeArrowheads="1"/>
          </p:cNvSpPr>
          <p:nvPr/>
        </p:nvSpPr>
        <p:spPr bwMode="auto">
          <a:xfrm>
            <a:off x="1511981" y="3884257"/>
            <a:ext cx="435504"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p>
        </p:txBody>
      </p:sp>
      <p:sp>
        <p:nvSpPr>
          <p:cNvPr id="14" name="Rectangle 2">
            <a:extLst>
              <a:ext uri="{FF2B5EF4-FFF2-40B4-BE49-F238E27FC236}">
                <a16:creationId xmlns:a16="http://schemas.microsoft.com/office/drawing/2014/main" id="{296558EF-C148-4EFA-BDC6-B45E9FD386C3}"/>
              </a:ext>
            </a:extLst>
          </p:cNvPr>
          <p:cNvSpPr txBox="1">
            <a:spLocks noChangeArrowheads="1"/>
          </p:cNvSpPr>
          <p:nvPr/>
        </p:nvSpPr>
        <p:spPr bwMode="auto">
          <a:xfrm>
            <a:off x="580800" y="3336007"/>
            <a:ext cx="783846"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or</a:t>
            </a:r>
          </a:p>
        </p:txBody>
      </p:sp>
      <p:sp>
        <p:nvSpPr>
          <p:cNvPr id="15" name="Rectangle 2">
            <a:extLst>
              <a:ext uri="{FF2B5EF4-FFF2-40B4-BE49-F238E27FC236}">
                <a16:creationId xmlns:a16="http://schemas.microsoft.com/office/drawing/2014/main" id="{70581E02-67F3-47E1-8DA6-B1F5877AE8D2}"/>
              </a:ext>
            </a:extLst>
          </p:cNvPr>
          <p:cNvSpPr txBox="1">
            <a:spLocks noChangeArrowheads="1"/>
          </p:cNvSpPr>
          <p:nvPr/>
        </p:nvSpPr>
        <p:spPr bwMode="auto">
          <a:xfrm>
            <a:off x="643513" y="3338391"/>
            <a:ext cx="65321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or</a:t>
            </a:r>
          </a:p>
        </p:txBody>
      </p:sp>
    </p:spTree>
    <p:extLst>
      <p:ext uri="{BB962C8B-B14F-4D97-AF65-F5344CB8AC3E}">
        <p14:creationId xmlns:p14="http://schemas.microsoft.com/office/powerpoint/2010/main" val="499932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
                                        <p:tgtEl>
                                          <p:spTgt spid="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
                                        <p:tgtEl>
                                          <p:spTgt spid="10"/>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
                                        <p:tgtEl>
                                          <p:spTgt spid="11"/>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
                                        <p:tgtEl>
                                          <p:spTgt spid="12"/>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
                                        <p:tgtEl>
                                          <p:spTgt spid="13"/>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
                                        <p:tgtEl>
                                          <p:spTgt spid="15"/>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
                                        <p:tgtEl>
                                          <p:spTgt spid="14"/>
                                        </p:tgtEl>
                                      </p:cBhvr>
                                    </p:animEffect>
                                  </p:childTnLst>
                                </p:cTn>
                              </p:par>
                              <p:par>
                                <p:cTn id="47" presetID="6" presetClass="emph" presetSubtype="0" fill="hold" grpId="3" nodeType="withEffect">
                                  <p:stCondLst>
                                    <p:cond delay="0"/>
                                  </p:stCondLst>
                                  <p:childTnLst>
                                    <p:animScale>
                                      <p:cBhvr>
                                        <p:cTn id="48" dur="2000" fill="hold"/>
                                        <p:tgtEl>
                                          <p:spTgt spid="15"/>
                                        </p:tgtEl>
                                      </p:cBhvr>
                                      <p:by x="119000" y="119000"/>
                                    </p:animScale>
                                  </p:childTnLst>
                                </p:cTn>
                              </p:par>
                              <p:par>
                                <p:cTn id="49" presetID="6" presetClass="emph" presetSubtype="0" fill="hold" grpId="3" nodeType="withEffect">
                                  <p:stCondLst>
                                    <p:cond delay="0"/>
                                  </p:stCondLst>
                                  <p:childTnLst>
                                    <p:animScale>
                                      <p:cBhvr>
                                        <p:cTn id="50" dur="2000" fill="hold"/>
                                        <p:tgtEl>
                                          <p:spTgt spid="14"/>
                                        </p:tgtEl>
                                      </p:cBhvr>
                                      <p:by x="119000" y="119000"/>
                                    </p:animScale>
                                  </p:childTnLst>
                                </p:cTn>
                              </p:par>
                              <p:par>
                                <p:cTn id="51" presetID="6" presetClass="emph" presetSubtype="0" fill="hold" grpId="3" nodeType="withEffect">
                                  <p:stCondLst>
                                    <p:cond delay="0"/>
                                  </p:stCondLst>
                                  <p:childTnLst>
                                    <p:animScale>
                                      <p:cBhvr>
                                        <p:cTn id="52" dur="2000" fill="hold"/>
                                        <p:tgtEl>
                                          <p:spTgt spid="4"/>
                                        </p:tgtEl>
                                      </p:cBhvr>
                                      <p:by x="122000" y="122000"/>
                                    </p:animScale>
                                  </p:childTnLst>
                                </p:cTn>
                              </p:par>
                              <p:par>
                                <p:cTn id="53" presetID="6" presetClass="emph" presetSubtype="0" fill="hold" grpId="3" nodeType="withEffect">
                                  <p:stCondLst>
                                    <p:cond delay="0"/>
                                  </p:stCondLst>
                                  <p:childTnLst>
                                    <p:animScale>
                                      <p:cBhvr>
                                        <p:cTn id="54" dur="2000" fill="hold"/>
                                        <p:tgtEl>
                                          <p:spTgt spid="5"/>
                                        </p:tgtEl>
                                      </p:cBhvr>
                                      <p:by x="119000" y="119000"/>
                                    </p:animScale>
                                  </p:childTnLst>
                                </p:cTn>
                              </p:par>
                              <p:par>
                                <p:cTn id="55" presetID="6" presetClass="emph" presetSubtype="0" fill="hold" grpId="3" nodeType="withEffect">
                                  <p:stCondLst>
                                    <p:cond delay="0"/>
                                  </p:stCondLst>
                                  <p:childTnLst>
                                    <p:animScale>
                                      <p:cBhvr>
                                        <p:cTn id="56" dur="2000" fill="hold"/>
                                        <p:tgtEl>
                                          <p:spTgt spid="6"/>
                                        </p:tgtEl>
                                      </p:cBhvr>
                                      <p:by x="122000" y="122000"/>
                                    </p:animScale>
                                  </p:childTnLst>
                                </p:cTn>
                              </p:par>
                              <p:par>
                                <p:cTn id="57" presetID="6" presetClass="emph" presetSubtype="0" fill="hold" grpId="3" nodeType="withEffect">
                                  <p:stCondLst>
                                    <p:cond delay="0"/>
                                  </p:stCondLst>
                                  <p:childTnLst>
                                    <p:animScale>
                                      <p:cBhvr>
                                        <p:cTn id="58" dur="2000" fill="hold"/>
                                        <p:tgtEl>
                                          <p:spTgt spid="7"/>
                                        </p:tgtEl>
                                      </p:cBhvr>
                                      <p:by x="119000" y="119000"/>
                                    </p:animScale>
                                  </p:childTnLst>
                                </p:cTn>
                              </p:par>
                              <p:par>
                                <p:cTn id="59" presetID="6" presetClass="emph" presetSubtype="0" fill="hold" grpId="3" nodeType="withEffect">
                                  <p:stCondLst>
                                    <p:cond delay="0"/>
                                  </p:stCondLst>
                                  <p:childTnLst>
                                    <p:animScale>
                                      <p:cBhvr>
                                        <p:cTn id="60" dur="2000" fill="hold"/>
                                        <p:tgtEl>
                                          <p:spTgt spid="8"/>
                                        </p:tgtEl>
                                      </p:cBhvr>
                                      <p:by x="119000" y="119000"/>
                                    </p:animScale>
                                  </p:childTnLst>
                                </p:cTn>
                              </p:par>
                              <p:par>
                                <p:cTn id="61" presetID="6" presetClass="emph" presetSubtype="0" fill="hold" grpId="3" nodeType="withEffect">
                                  <p:stCondLst>
                                    <p:cond delay="0"/>
                                  </p:stCondLst>
                                  <p:childTnLst>
                                    <p:animScale>
                                      <p:cBhvr>
                                        <p:cTn id="62" dur="2000" fill="hold"/>
                                        <p:tgtEl>
                                          <p:spTgt spid="9"/>
                                        </p:tgtEl>
                                      </p:cBhvr>
                                      <p:by x="120000" y="120000"/>
                                    </p:animScale>
                                  </p:childTnLst>
                                </p:cTn>
                              </p:par>
                              <p:par>
                                <p:cTn id="63" presetID="6" presetClass="emph" presetSubtype="0" fill="hold" grpId="3" nodeType="withEffect">
                                  <p:stCondLst>
                                    <p:cond delay="0"/>
                                  </p:stCondLst>
                                  <p:childTnLst>
                                    <p:animScale>
                                      <p:cBhvr>
                                        <p:cTn id="64" dur="2000" fill="hold"/>
                                        <p:tgtEl>
                                          <p:spTgt spid="10"/>
                                        </p:tgtEl>
                                      </p:cBhvr>
                                      <p:by x="119000" y="119000"/>
                                    </p:animScale>
                                  </p:childTnLst>
                                </p:cTn>
                              </p:par>
                              <p:par>
                                <p:cTn id="65" presetID="6" presetClass="emph" presetSubtype="0" fill="hold" grpId="3" nodeType="withEffect">
                                  <p:stCondLst>
                                    <p:cond delay="0"/>
                                  </p:stCondLst>
                                  <p:childTnLst>
                                    <p:animScale>
                                      <p:cBhvr>
                                        <p:cTn id="66" dur="2000" fill="hold"/>
                                        <p:tgtEl>
                                          <p:spTgt spid="11"/>
                                        </p:tgtEl>
                                      </p:cBhvr>
                                      <p:by x="119000" y="119000"/>
                                    </p:animScale>
                                  </p:childTnLst>
                                </p:cTn>
                              </p:par>
                              <p:par>
                                <p:cTn id="67" presetID="6" presetClass="emph" presetSubtype="0" fill="hold" grpId="3" nodeType="withEffect">
                                  <p:stCondLst>
                                    <p:cond delay="0"/>
                                  </p:stCondLst>
                                  <p:childTnLst>
                                    <p:animScale>
                                      <p:cBhvr>
                                        <p:cTn id="68" dur="2000" fill="hold"/>
                                        <p:tgtEl>
                                          <p:spTgt spid="12"/>
                                        </p:tgtEl>
                                      </p:cBhvr>
                                      <p:by x="119000" y="119000"/>
                                    </p:animScale>
                                  </p:childTnLst>
                                </p:cTn>
                              </p:par>
                              <p:par>
                                <p:cTn id="69" presetID="6" presetClass="emph" presetSubtype="0" fill="hold" grpId="3" nodeType="withEffect">
                                  <p:stCondLst>
                                    <p:cond delay="0"/>
                                  </p:stCondLst>
                                  <p:childTnLst>
                                    <p:animScale>
                                      <p:cBhvr>
                                        <p:cTn id="70" dur="2000" fill="hold"/>
                                        <p:tgtEl>
                                          <p:spTgt spid="13"/>
                                        </p:tgtEl>
                                      </p:cBhvr>
                                      <p:by x="119000" y="119000"/>
                                    </p:animScale>
                                  </p:childTnLst>
                                </p:cTn>
                              </p:par>
                              <p:par>
                                <p:cTn id="71" presetID="0" presetClass="path" presetSubtype="0" accel="50000" decel="50000" fill="hold" grpId="0" nodeType="withEffect">
                                  <p:stCondLst>
                                    <p:cond delay="0"/>
                                  </p:stCondLst>
                                  <p:childTnLst>
                                    <p:animMotion origin="layout" path="M -0.00017 -0.00046 L 0.05469 -0.25023 " pathEditMode="relative" rAng="0" ptsTypes="AA">
                                      <p:cBhvr>
                                        <p:cTn id="72" dur="2000" fill="hold"/>
                                        <p:tgtEl>
                                          <p:spTgt spid="4"/>
                                        </p:tgtEl>
                                        <p:attrNameLst>
                                          <p:attrName>ppt_x</p:attrName>
                                          <p:attrName>ppt_y</p:attrName>
                                        </p:attrNameLst>
                                      </p:cBhvr>
                                      <p:rCtr x="2743" y="-12500"/>
                                    </p:animMotion>
                                  </p:childTnLst>
                                </p:cTn>
                              </p:par>
                              <p:par>
                                <p:cTn id="73" presetID="0" presetClass="path" presetSubtype="0" accel="50000" decel="50000" fill="hold" grpId="0" nodeType="withEffect">
                                  <p:stCondLst>
                                    <p:cond delay="0"/>
                                  </p:stCondLst>
                                  <p:childTnLst>
                                    <p:animMotion origin="layout" path="M -0.00018 -0.00046 L 0.12448 -0.25023 " pathEditMode="relative" rAng="0" ptsTypes="AA">
                                      <p:cBhvr>
                                        <p:cTn id="74" dur="2000" fill="hold"/>
                                        <p:tgtEl>
                                          <p:spTgt spid="5"/>
                                        </p:tgtEl>
                                        <p:attrNameLst>
                                          <p:attrName>ppt_x</p:attrName>
                                          <p:attrName>ppt_y</p:attrName>
                                        </p:attrNameLst>
                                      </p:cBhvr>
                                      <p:rCtr x="6233" y="-12500"/>
                                    </p:animMotion>
                                  </p:childTnLst>
                                </p:cTn>
                              </p:par>
                              <p:par>
                                <p:cTn id="75" presetID="0" presetClass="path" presetSubtype="0" accel="50000" decel="50000" fill="hold" grpId="0" nodeType="withEffect">
                                  <p:stCondLst>
                                    <p:cond delay="0"/>
                                  </p:stCondLst>
                                  <p:childTnLst>
                                    <p:animMotion origin="layout" path="M -0.00018 -0.00047 L -0.00157 -0.0919 " pathEditMode="relative" rAng="0" ptsTypes="AA">
                                      <p:cBhvr>
                                        <p:cTn id="76" dur="2000" fill="hold"/>
                                        <p:tgtEl>
                                          <p:spTgt spid="6"/>
                                        </p:tgtEl>
                                        <p:attrNameLst>
                                          <p:attrName>ppt_x</p:attrName>
                                          <p:attrName>ppt_y</p:attrName>
                                        </p:attrNameLst>
                                      </p:cBhvr>
                                      <p:rCtr x="-69" y="-4583"/>
                                    </p:animMotion>
                                  </p:childTnLst>
                                </p:cTn>
                              </p:par>
                              <p:par>
                                <p:cTn id="77" presetID="0" presetClass="path" presetSubtype="0" accel="50000" decel="50000" fill="hold" grpId="0" nodeType="withEffect">
                                  <p:stCondLst>
                                    <p:cond delay="0"/>
                                  </p:stCondLst>
                                  <p:childTnLst>
                                    <p:animMotion origin="layout" path="M 2.5E-6 1.00831E-17 L 0.1934 0.40255 " pathEditMode="relative" rAng="0" ptsTypes="AA">
                                      <p:cBhvr>
                                        <p:cTn id="78" dur="2000" fill="hold"/>
                                        <p:tgtEl>
                                          <p:spTgt spid="7"/>
                                        </p:tgtEl>
                                        <p:attrNameLst>
                                          <p:attrName>ppt_x</p:attrName>
                                          <p:attrName>ppt_y</p:attrName>
                                        </p:attrNameLst>
                                      </p:cBhvr>
                                      <p:rCtr x="9653" y="20139"/>
                                    </p:animMotion>
                                  </p:childTnLst>
                                </p:cTn>
                              </p:par>
                              <p:par>
                                <p:cTn id="79" presetID="0" presetClass="path" presetSubtype="0" accel="50000" decel="50000" fill="hold" grpId="0" nodeType="withEffect">
                                  <p:stCondLst>
                                    <p:cond delay="0"/>
                                  </p:stCondLst>
                                  <p:childTnLst>
                                    <p:animMotion origin="layout" path="M -0.00017 -0.00046 L 0.04236 0.08194 " pathEditMode="relative" rAng="0" ptsTypes="AA">
                                      <p:cBhvr>
                                        <p:cTn id="80" dur="2000" fill="hold"/>
                                        <p:tgtEl>
                                          <p:spTgt spid="8"/>
                                        </p:tgtEl>
                                        <p:attrNameLst>
                                          <p:attrName>ppt_x</p:attrName>
                                          <p:attrName>ppt_y</p:attrName>
                                        </p:attrNameLst>
                                      </p:cBhvr>
                                      <p:rCtr x="2118" y="4120"/>
                                    </p:animMotion>
                                  </p:childTnLst>
                                </p:cTn>
                              </p:par>
                              <p:par>
                                <p:cTn id="81" presetID="0" presetClass="path" presetSubtype="0" accel="50000" decel="50000" fill="hold" grpId="0" nodeType="withEffect">
                                  <p:stCondLst>
                                    <p:cond delay="0"/>
                                  </p:stCondLst>
                                  <p:childTnLst>
                                    <p:animMotion origin="layout" path="M -0.00018 -0.00046 L 0.37222 -0.31828 " pathEditMode="relative" rAng="0" ptsTypes="AA">
                                      <p:cBhvr>
                                        <p:cTn id="82" dur="2000" fill="hold"/>
                                        <p:tgtEl>
                                          <p:spTgt spid="9"/>
                                        </p:tgtEl>
                                        <p:attrNameLst>
                                          <p:attrName>ppt_x</p:attrName>
                                          <p:attrName>ppt_y</p:attrName>
                                        </p:attrNameLst>
                                      </p:cBhvr>
                                      <p:rCtr x="18611" y="-15903"/>
                                    </p:animMotion>
                                  </p:childTnLst>
                                </p:cTn>
                              </p:par>
                              <p:par>
                                <p:cTn id="83" presetID="0" presetClass="path" presetSubtype="0" accel="50000" decel="50000" fill="hold" grpId="0" nodeType="withEffect">
                                  <p:stCondLst>
                                    <p:cond delay="0"/>
                                  </p:stCondLst>
                                  <p:childTnLst>
                                    <p:animMotion origin="layout" path="M -0.00017 -0.00046 L 0.37709 -0.31736 " pathEditMode="relative" rAng="0" ptsTypes="AA">
                                      <p:cBhvr>
                                        <p:cTn id="84" dur="2000" fill="hold"/>
                                        <p:tgtEl>
                                          <p:spTgt spid="10"/>
                                        </p:tgtEl>
                                        <p:attrNameLst>
                                          <p:attrName>ppt_x</p:attrName>
                                          <p:attrName>ppt_y</p:attrName>
                                        </p:attrNameLst>
                                      </p:cBhvr>
                                      <p:rCtr x="18854" y="-15856"/>
                                    </p:animMotion>
                                  </p:childTnLst>
                                </p:cTn>
                              </p:par>
                              <p:par>
                                <p:cTn id="85" presetID="0" presetClass="path" presetSubtype="0" accel="50000" decel="50000" fill="hold" grpId="0" nodeType="withEffect">
                                  <p:stCondLst>
                                    <p:cond delay="0"/>
                                  </p:stCondLst>
                                  <p:childTnLst>
                                    <p:animMotion origin="layout" path="M -0.00018 -0.00047 L -0.06962 0.16227 " pathEditMode="relative" rAng="0" ptsTypes="AA">
                                      <p:cBhvr>
                                        <p:cTn id="86" dur="2000" fill="hold"/>
                                        <p:tgtEl>
                                          <p:spTgt spid="12"/>
                                        </p:tgtEl>
                                        <p:attrNameLst>
                                          <p:attrName>ppt_x</p:attrName>
                                          <p:attrName>ppt_y</p:attrName>
                                        </p:attrNameLst>
                                      </p:cBhvr>
                                      <p:rCtr x="-3472" y="8125"/>
                                    </p:animMotion>
                                  </p:childTnLst>
                                </p:cTn>
                              </p:par>
                              <p:par>
                                <p:cTn id="87" presetID="0" presetClass="path" presetSubtype="0" accel="50000" decel="50000" fill="hold" grpId="0" nodeType="withEffect">
                                  <p:stCondLst>
                                    <p:cond delay="0"/>
                                  </p:stCondLst>
                                  <p:childTnLst>
                                    <p:animMotion origin="layout" path="M -0.00017 -0.00046 L 0.05018 -0.07778 " pathEditMode="relative" rAng="0" ptsTypes="AA">
                                      <p:cBhvr>
                                        <p:cTn id="88" dur="2000" fill="hold"/>
                                        <p:tgtEl>
                                          <p:spTgt spid="13"/>
                                        </p:tgtEl>
                                        <p:attrNameLst>
                                          <p:attrName>ppt_x</p:attrName>
                                          <p:attrName>ppt_y</p:attrName>
                                        </p:attrNameLst>
                                      </p:cBhvr>
                                      <p:rCtr x="2517" y="-3866"/>
                                    </p:animMotion>
                                  </p:childTnLst>
                                </p:cTn>
                              </p:par>
                              <p:par>
                                <p:cTn id="89" presetID="0" presetClass="path" presetSubtype="0" accel="50000" decel="50000" fill="hold" grpId="0" nodeType="withEffect">
                                  <p:stCondLst>
                                    <p:cond delay="0"/>
                                  </p:stCondLst>
                                  <p:childTnLst>
                                    <p:animMotion origin="layout" path="M -0.00018 -0.00046 L 0.12274 -0.07731 " pathEditMode="relative" rAng="0" ptsTypes="AA">
                                      <p:cBhvr>
                                        <p:cTn id="90" dur="2000" fill="hold"/>
                                        <p:tgtEl>
                                          <p:spTgt spid="11"/>
                                        </p:tgtEl>
                                        <p:attrNameLst>
                                          <p:attrName>ppt_x</p:attrName>
                                          <p:attrName>ppt_y</p:attrName>
                                        </p:attrNameLst>
                                      </p:cBhvr>
                                      <p:rCtr x="6146" y="-3843"/>
                                    </p:animMotion>
                                  </p:childTnLst>
                                </p:cTn>
                              </p:par>
                              <p:par>
                                <p:cTn id="91" presetID="0" presetClass="path" presetSubtype="0" accel="50000" decel="50000" fill="hold" grpId="0" nodeType="withEffect">
                                  <p:stCondLst>
                                    <p:cond delay="0"/>
                                  </p:stCondLst>
                                  <p:childTnLst>
                                    <p:animMotion origin="layout" path="M -0.00018 -0.00046 L 0.42708 0.00301 " pathEditMode="relative" rAng="0" ptsTypes="AA">
                                      <p:cBhvr>
                                        <p:cTn id="92" dur="2000" fill="hold"/>
                                        <p:tgtEl>
                                          <p:spTgt spid="15"/>
                                        </p:tgtEl>
                                        <p:attrNameLst>
                                          <p:attrName>ppt_x</p:attrName>
                                          <p:attrName>ppt_y</p:attrName>
                                        </p:attrNameLst>
                                      </p:cBhvr>
                                      <p:rCtr x="21354" y="162"/>
                                    </p:animMotion>
                                  </p:childTnLst>
                                </p:cTn>
                              </p:par>
                              <p:par>
                                <p:cTn id="93" presetID="0" presetClass="path" presetSubtype="0" accel="50000" decel="50000" fill="hold" grpId="0" nodeType="withEffect">
                                  <p:stCondLst>
                                    <p:cond delay="0"/>
                                  </p:stCondLst>
                                  <p:childTnLst>
                                    <p:animMotion origin="layout" path="M -3.61111E-6 0 L 0.33993 0.15 " pathEditMode="relative" rAng="0" ptsTypes="AA">
                                      <p:cBhvr>
                                        <p:cTn id="94" dur="2000" fill="hold"/>
                                        <p:tgtEl>
                                          <p:spTgt spid="14"/>
                                        </p:tgtEl>
                                        <p:attrNameLst>
                                          <p:attrName>ppt_x</p:attrName>
                                          <p:attrName>ppt_y</p:attrName>
                                        </p:attrNameLst>
                                      </p:cBhvr>
                                      <p:rCtr x="16997" y="7500"/>
                                    </p:animMotion>
                                  </p:childTnLst>
                                </p:cTn>
                              </p:par>
                              <p:par>
                                <p:cTn id="95" presetID="10" presetClass="exit" presetSubtype="0" fill="hold" grpId="1" nodeType="withEffect">
                                  <p:stCondLst>
                                    <p:cond delay="0"/>
                                  </p:stCondLst>
                                  <p:childTnLst>
                                    <p:animEffect transition="out" filter="fade">
                                      <p:cBhvr>
                                        <p:cTn id="96" dur="1250"/>
                                        <p:tgtEl>
                                          <p:spTgt spid="3074"/>
                                        </p:tgtEl>
                                      </p:cBhvr>
                                    </p:animEffect>
                                    <p:set>
                                      <p:cBhvr>
                                        <p:cTn id="97" dur="1" fill="hold">
                                          <p:stCondLst>
                                            <p:cond delay="1249"/>
                                          </p:stCondLst>
                                        </p:cTn>
                                        <p:tgtEl>
                                          <p:spTgt spid="3074"/>
                                        </p:tgtEl>
                                        <p:attrNameLst>
                                          <p:attrName>style.visibility</p:attrName>
                                        </p:attrNameLst>
                                      </p:cBhvr>
                                      <p:to>
                                        <p:strVal val="hidden"/>
                                      </p:to>
                                    </p:se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fade">
                                      <p:cBhvr>
                                        <p:cTn id="101" dur="250"/>
                                        <p:tgtEl>
                                          <p:spTgt spid="3"/>
                                        </p:tgtEl>
                                      </p:cBhvr>
                                    </p:animEffect>
                                  </p:childTnLst>
                                </p:cTn>
                              </p:par>
                              <p:par>
                                <p:cTn id="102" presetID="10" presetClass="exit" presetSubtype="0" fill="hold" grpId="1" nodeType="withEffect">
                                  <p:stCondLst>
                                    <p:cond delay="0"/>
                                  </p:stCondLst>
                                  <p:childTnLst>
                                    <p:animEffect transition="out" filter="fade">
                                      <p:cBhvr>
                                        <p:cTn id="103" dur="500"/>
                                        <p:tgtEl>
                                          <p:spTgt spid="4"/>
                                        </p:tgtEl>
                                      </p:cBhvr>
                                    </p:animEffect>
                                    <p:set>
                                      <p:cBhvr>
                                        <p:cTn id="104" dur="1" fill="hold">
                                          <p:stCondLst>
                                            <p:cond delay="499"/>
                                          </p:stCondLst>
                                        </p:cTn>
                                        <p:tgtEl>
                                          <p:spTgt spid="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
                                        </p:tgtEl>
                                      </p:cBhvr>
                                    </p:animEffect>
                                    <p:set>
                                      <p:cBhvr>
                                        <p:cTn id="107" dur="1" fill="hold">
                                          <p:stCondLst>
                                            <p:cond delay="499"/>
                                          </p:stCondLst>
                                        </p:cTn>
                                        <p:tgtEl>
                                          <p:spTgt spid="5"/>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6"/>
                                        </p:tgtEl>
                                      </p:cBhvr>
                                    </p:animEffect>
                                    <p:set>
                                      <p:cBhvr>
                                        <p:cTn id="113" dur="1" fill="hold">
                                          <p:stCondLst>
                                            <p:cond delay="499"/>
                                          </p:stCondLst>
                                        </p:cTn>
                                        <p:tgtEl>
                                          <p:spTgt spid="6"/>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1"/>
                                        </p:tgtEl>
                                      </p:cBhvr>
                                    </p:animEffect>
                                    <p:set>
                                      <p:cBhvr>
                                        <p:cTn id="125" dur="1" fill="hold">
                                          <p:stCondLst>
                                            <p:cond delay="499"/>
                                          </p:stCondLst>
                                        </p:cTn>
                                        <p:tgtEl>
                                          <p:spTgt spid="11"/>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2"/>
                                        </p:tgtEl>
                                      </p:cBhvr>
                                    </p:animEffect>
                                    <p:set>
                                      <p:cBhvr>
                                        <p:cTn id="128" dur="1" fill="hold">
                                          <p:stCondLst>
                                            <p:cond delay="499"/>
                                          </p:stCondLst>
                                        </p:cTn>
                                        <p:tgtEl>
                                          <p:spTgt spid="1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3"/>
                                        </p:tgtEl>
                                      </p:cBhvr>
                                    </p:animEffect>
                                    <p:set>
                                      <p:cBhvr>
                                        <p:cTn id="131" dur="1" fill="hold">
                                          <p:stCondLst>
                                            <p:cond delay="499"/>
                                          </p:stCondLst>
                                        </p:cTn>
                                        <p:tgtEl>
                                          <p:spTgt spid="13"/>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4"/>
                                        </p:tgtEl>
                                      </p:cBhvr>
                                    </p:animEffect>
                                    <p:set>
                                      <p:cBhvr>
                                        <p:cTn id="134" dur="1" fill="hold">
                                          <p:stCondLst>
                                            <p:cond delay="499"/>
                                          </p:stCondLst>
                                        </p:cTn>
                                        <p:tgtEl>
                                          <p:spTgt spid="14"/>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5"/>
                                        </p:tgtEl>
                                      </p:cBhvr>
                                    </p:animEffect>
                                    <p:set>
                                      <p:cBhvr>
                                        <p:cTn id="137" dur="1" fill="hold">
                                          <p:stCondLst>
                                            <p:cond delay="499"/>
                                          </p:stCondLst>
                                        </p:cTn>
                                        <p:tgtEl>
                                          <p:spTgt spid="1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2" nodeType="click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1000" fill="hold"/>
                                        <p:tgtEl>
                                          <p:spTgt spid="17"/>
                                        </p:tgtEl>
                                        <p:attrNameLst>
                                          <p:attrName>ppt_w</p:attrName>
                                        </p:attrNameLst>
                                      </p:cBhvr>
                                      <p:tavLst>
                                        <p:tav tm="0">
                                          <p:val>
                                            <p:fltVal val="0"/>
                                          </p:val>
                                        </p:tav>
                                        <p:tav tm="100000">
                                          <p:val>
                                            <p:strVal val="#ppt_w"/>
                                          </p:val>
                                        </p:tav>
                                      </p:tavLst>
                                    </p:anim>
                                    <p:anim calcmode="lin" valueType="num">
                                      <p:cBhvr>
                                        <p:cTn id="143"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17" grpId="2"/>
      <p:bldP spid="3" grpId="0"/>
      <p:bldP spid="4" grpId="0"/>
      <p:bldP spid="4" grpId="1"/>
      <p:bldP spid="4" grpId="2"/>
      <p:bldP spid="4" grpId="3"/>
      <p:bldP spid="5" grpId="0"/>
      <p:bldP spid="5" grpId="1"/>
      <p:bldP spid="5" grpId="2"/>
      <p:bldP spid="5" grpId="3"/>
      <p:bldP spid="6" grpId="0"/>
      <p:bldP spid="6" grpId="1"/>
      <p:bldP spid="6" grpId="2"/>
      <p:bldP spid="6" grpId="3"/>
      <p:bldP spid="7" grpId="0"/>
      <p:bldP spid="7" grpId="1"/>
      <p:bldP spid="7" grpId="2"/>
      <p:bldP spid="7" grpId="3"/>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2" grpId="0"/>
      <p:bldP spid="12" grpId="1"/>
      <p:bldP spid="12" grpId="2"/>
      <p:bldP spid="12" grpId="3"/>
      <p:bldP spid="13" grpId="0"/>
      <p:bldP spid="13" grpId="1"/>
      <p:bldP spid="13" grpId="2"/>
      <p:bldP spid="13" grpId="3"/>
      <p:bldP spid="14" grpId="0"/>
      <p:bldP spid="14" grpId="1"/>
      <p:bldP spid="14" grpId="2"/>
      <p:bldP spid="14" grpId="3"/>
      <p:bldP spid="15" grpId="0"/>
      <p:bldP spid="15" grpId="1"/>
      <p:bldP spid="15" grpId="2"/>
      <p:bldP spid="15" grpId="3"/>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6720" y="320358"/>
            <a:ext cx="836676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1841 you and I had together a tedious low-water trip, on a Steam Boat from Louisville to St. Louis. You may remember, as I well do, that from Louisville to the mouth of the Ohio there were, on board, ten or a dozen slaves, shackled together with irons. That sight was a continual torment to me; and I see something like it every time I touch the Ohio, or any other slave-border.”</a:t>
            </a:r>
          </a:p>
        </p:txBody>
      </p:sp>
    </p:spTree>
    <p:extLst>
      <p:ext uri="{BB962C8B-B14F-4D97-AF65-F5344CB8AC3E}">
        <p14:creationId xmlns:p14="http://schemas.microsoft.com/office/powerpoint/2010/main" val="3763319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561A090-B237-4011-9351-C65F62B0BEAF}"/>
              </a:ext>
            </a:extLst>
          </p:cNvPr>
          <p:cNvPicPr>
            <a:picLocks noChangeAspect="1"/>
          </p:cNvPicPr>
          <p:nvPr/>
        </p:nvPicPr>
        <p:blipFill rotWithShape="1">
          <a:blip r:embed="rId2">
            <a:extLst>
              <a:ext uri="{28A0092B-C50C-407E-A947-70E740481C1C}">
                <a14:useLocalDpi xmlns:a14="http://schemas.microsoft.com/office/drawing/2010/main" val="0"/>
              </a:ext>
            </a:extLst>
          </a:blip>
          <a:srcRect l="4591" t="5872" r="4367" b="6099"/>
          <a:stretch/>
        </p:blipFill>
        <p:spPr>
          <a:xfrm>
            <a:off x="1" y="0"/>
            <a:ext cx="9144000" cy="6830903"/>
          </a:xfrm>
          <a:prstGeom prst="rect">
            <a:avLst/>
          </a:prstGeom>
        </p:spPr>
      </p:pic>
      <p:pic>
        <p:nvPicPr>
          <p:cNvPr id="13" name="Picture 12">
            <a:extLst>
              <a:ext uri="{FF2B5EF4-FFF2-40B4-BE49-F238E27FC236}">
                <a16:creationId xmlns:a16="http://schemas.microsoft.com/office/drawing/2014/main" id="{FBA304DF-084D-46CB-B648-9EFE9723E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2" y="-1"/>
            <a:ext cx="9390744" cy="7518733"/>
          </a:xfrm>
          <a:prstGeom prst="rect">
            <a:avLst/>
          </a:prstGeom>
        </p:spPr>
      </p:pic>
      <p:pic>
        <p:nvPicPr>
          <p:cNvPr id="11" name="Picture 10">
            <a:extLst>
              <a:ext uri="{FF2B5EF4-FFF2-40B4-BE49-F238E27FC236}">
                <a16:creationId xmlns:a16="http://schemas.microsoft.com/office/drawing/2014/main" id="{E3BCC086-E82D-4E11-AA2A-C74B8163E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72" y="-2"/>
            <a:ext cx="9418760" cy="7748339"/>
          </a:xfrm>
          <a:prstGeom prst="rect">
            <a:avLst/>
          </a:prstGeom>
        </p:spPr>
      </p:pic>
      <p:pic>
        <p:nvPicPr>
          <p:cNvPr id="9" name="Picture 8">
            <a:extLst>
              <a:ext uri="{FF2B5EF4-FFF2-40B4-BE49-F238E27FC236}">
                <a16:creationId xmlns:a16="http://schemas.microsoft.com/office/drawing/2014/main" id="{E3F09AD7-D561-4A4F-A2A9-5B6247085C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10" y="-192505"/>
            <a:ext cx="7202078" cy="7925905"/>
          </a:xfrm>
          <a:prstGeom prst="rect">
            <a:avLst/>
          </a:prstGeom>
        </p:spPr>
      </p:pic>
      <p:pic>
        <p:nvPicPr>
          <p:cNvPr id="15" name="Picture 14">
            <a:extLst>
              <a:ext uri="{FF2B5EF4-FFF2-40B4-BE49-F238E27FC236}">
                <a16:creationId xmlns:a16="http://schemas.microsoft.com/office/drawing/2014/main" id="{898D1EB7-8D22-48AD-95B5-7C3C653F1B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394" y="-174159"/>
            <a:ext cx="11881101" cy="7925904"/>
          </a:xfrm>
          <a:prstGeom prst="rect">
            <a:avLst/>
          </a:prstGeom>
        </p:spPr>
      </p:pic>
      <p:pic>
        <p:nvPicPr>
          <p:cNvPr id="29" name="Picture 28">
            <a:extLst>
              <a:ext uri="{FF2B5EF4-FFF2-40B4-BE49-F238E27FC236}">
                <a16:creationId xmlns:a16="http://schemas.microsoft.com/office/drawing/2014/main" id="{E223E2B8-3104-4EED-BF28-55C136B217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7394" y="-161925"/>
            <a:ext cx="11881101" cy="7895325"/>
          </a:xfrm>
          <a:prstGeom prst="rect">
            <a:avLst/>
          </a:prstGeom>
        </p:spPr>
      </p:pic>
      <p:pic>
        <p:nvPicPr>
          <p:cNvPr id="19" name="Picture 18">
            <a:extLst>
              <a:ext uri="{FF2B5EF4-FFF2-40B4-BE49-F238E27FC236}">
                <a16:creationId xmlns:a16="http://schemas.microsoft.com/office/drawing/2014/main" id="{F45B9B09-F705-40CC-A48D-F0B6281409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7394" y="6801"/>
            <a:ext cx="11604727" cy="7708255"/>
          </a:xfrm>
          <a:prstGeom prst="rect">
            <a:avLst/>
          </a:prstGeom>
        </p:spPr>
      </p:pic>
      <p:pic>
        <p:nvPicPr>
          <p:cNvPr id="7" name="Picture 6">
            <a:extLst>
              <a:ext uri="{FF2B5EF4-FFF2-40B4-BE49-F238E27FC236}">
                <a16:creationId xmlns:a16="http://schemas.microsoft.com/office/drawing/2014/main" id="{D5ECE56F-25B0-488B-AD30-48EC9EF280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7854" y="-3410"/>
            <a:ext cx="8143488" cy="7768887"/>
          </a:xfrm>
          <a:prstGeom prst="rect">
            <a:avLst/>
          </a:prstGeom>
        </p:spPr>
      </p:pic>
      <p:pic>
        <p:nvPicPr>
          <p:cNvPr id="17" name="Picture 16">
            <a:extLst>
              <a:ext uri="{FF2B5EF4-FFF2-40B4-BE49-F238E27FC236}">
                <a16:creationId xmlns:a16="http://schemas.microsoft.com/office/drawing/2014/main" id="{214E37E6-F905-466E-BE64-51001F7A16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3771" y="-18345"/>
            <a:ext cx="5184555" cy="7708254"/>
          </a:xfrm>
          <a:prstGeom prst="rect">
            <a:avLst/>
          </a:prstGeom>
        </p:spPr>
      </p:pic>
      <p:pic>
        <p:nvPicPr>
          <p:cNvPr id="21" name="Picture 20">
            <a:extLst>
              <a:ext uri="{FF2B5EF4-FFF2-40B4-BE49-F238E27FC236}">
                <a16:creationId xmlns:a16="http://schemas.microsoft.com/office/drawing/2014/main" id="{FB9D27B7-D7DE-4386-BB8E-645B9B1927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4101" y="-48660"/>
            <a:ext cx="11591434" cy="7768884"/>
          </a:xfrm>
          <a:prstGeom prst="rect">
            <a:avLst/>
          </a:prstGeom>
        </p:spPr>
      </p:pic>
      <p:pic>
        <p:nvPicPr>
          <p:cNvPr id="31" name="Picture 30">
            <a:extLst>
              <a:ext uri="{FF2B5EF4-FFF2-40B4-BE49-F238E27FC236}">
                <a16:creationId xmlns:a16="http://schemas.microsoft.com/office/drawing/2014/main" id="{87EFC423-180F-4185-915D-906D9035B2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2807" y="-161925"/>
            <a:ext cx="5790757" cy="8064051"/>
          </a:xfrm>
          <a:prstGeom prst="rect">
            <a:avLst/>
          </a:prstGeom>
        </p:spPr>
      </p:pic>
      <p:pic>
        <p:nvPicPr>
          <p:cNvPr id="23" name="Picture 22">
            <a:extLst>
              <a:ext uri="{FF2B5EF4-FFF2-40B4-BE49-F238E27FC236}">
                <a16:creationId xmlns:a16="http://schemas.microsoft.com/office/drawing/2014/main" id="{B7B2323A-BB3A-4CF2-9472-A89DDDFC7126}"/>
              </a:ext>
            </a:extLst>
          </p:cNvPr>
          <p:cNvPicPr>
            <a:picLocks noChangeAspect="1"/>
          </p:cNvPicPr>
          <p:nvPr/>
        </p:nvPicPr>
        <p:blipFill rotWithShape="1">
          <a:blip r:embed="rId13">
            <a:extLst>
              <a:ext uri="{28A0092B-C50C-407E-A947-70E740481C1C}">
                <a14:useLocalDpi xmlns:a14="http://schemas.microsoft.com/office/drawing/2010/main" val="0"/>
              </a:ext>
            </a:extLst>
          </a:blip>
          <a:srcRect l="17713" t="15119" r="21086" b="7670"/>
          <a:stretch/>
        </p:blipFill>
        <p:spPr>
          <a:xfrm>
            <a:off x="-2002337" y="-194828"/>
            <a:ext cx="6887158" cy="7666576"/>
          </a:xfrm>
          <a:prstGeom prst="rect">
            <a:avLst/>
          </a:prstGeom>
        </p:spPr>
      </p:pic>
      <p:pic>
        <p:nvPicPr>
          <p:cNvPr id="25" name="Picture 24">
            <a:extLst>
              <a:ext uri="{FF2B5EF4-FFF2-40B4-BE49-F238E27FC236}">
                <a16:creationId xmlns:a16="http://schemas.microsoft.com/office/drawing/2014/main" id="{20B9AD41-C3F5-43D9-94FA-25C5F6BAA1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21403" y="-80181"/>
            <a:ext cx="11632745" cy="8766981"/>
          </a:xfrm>
          <a:prstGeom prst="rect">
            <a:avLst/>
          </a:prstGeom>
        </p:spPr>
      </p:pic>
    </p:spTree>
    <p:extLst>
      <p:ext uri="{BB962C8B-B14F-4D97-AF65-F5344CB8AC3E}">
        <p14:creationId xmlns:p14="http://schemas.microsoft.com/office/powerpoint/2010/main" val="197760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
                                        </p:tgtEl>
                                        <p:attrNameLst>
                                          <p:attrName>ppt_x</p:attrName>
                                          <p:attrName>ppt_y</p:attrName>
                                        </p:attrNameLst>
                                      </p:cBhvr>
                                    </p:animMotion>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0-#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3" presetClass="entr" presetSubtype="32"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strVal val="4*#ppt_w"/>
                                          </p:val>
                                        </p:tav>
                                        <p:tav tm="100000">
                                          <p:val>
                                            <p:strVal val="#ppt_w"/>
                                          </p:val>
                                        </p:tav>
                                      </p:tavLst>
                                    </p:anim>
                                    <p:anim calcmode="lin" valueType="num">
                                      <p:cBhvr>
                                        <p:cTn id="64" dur="500" fill="hold"/>
                                        <p:tgtEl>
                                          <p:spTgt spid="19"/>
                                        </p:tgtEl>
                                        <p:attrNameLst>
                                          <p:attrName>ppt_h</p:attrName>
                                        </p:attrNameLst>
                                      </p:cBhvr>
                                      <p:tavLst>
                                        <p:tav tm="0">
                                          <p:val>
                                            <p:strVal val="4*#ppt_h"/>
                                          </p:val>
                                        </p:tav>
                                        <p:tav tm="100000">
                                          <p:val>
                                            <p:strVal val="#ppt_h"/>
                                          </p:val>
                                        </p:tav>
                                      </p:tavLst>
                                    </p:anim>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1+#ppt_w/2"/>
                                          </p:val>
                                        </p:tav>
                                        <p:tav tm="100000">
                                          <p:val>
                                            <p:strVal val="#ppt_x"/>
                                          </p:val>
                                        </p:tav>
                                      </p:tavLst>
                                    </p:anim>
                                    <p:anim calcmode="lin" valueType="num">
                                      <p:cBhvr additive="base">
                                        <p:cTn id="7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0-#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2"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0-#ppt_w/2"/>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6"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1+#ppt_w/2"/>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par>
                          <p:cTn id="97" fill="hold">
                            <p:stCondLst>
                              <p:cond delay="500"/>
                            </p:stCondLst>
                            <p:childTnLst>
                              <p:par>
                                <p:cTn id="98" presetID="10" presetClass="exit" presetSubtype="0" fill="hold" nodeType="after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10" presetClass="exit" presetSubtype="0" fill="hold" nodeType="afterEffect">
                                  <p:stCondLst>
                                    <p:cond delay="0"/>
                                  </p:stCondLst>
                                  <p:childTnLst>
                                    <p:animEffect transition="out" filter="fade">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68623"/>
            <a:ext cx="8229600" cy="3840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is not my book and Christianity is not my religion.             I could never give assent to the long complicated statements of Christian dogma.”</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a:extLst>
              <a:ext uri="{FF2B5EF4-FFF2-40B4-BE49-F238E27FC236}">
                <a16:creationId xmlns:a16="http://schemas.microsoft.com/office/drawing/2014/main" id="{C7F71F6A-ECE5-46E2-8C79-AE75E12E5D19}"/>
              </a:ext>
            </a:extLst>
          </p:cNvPr>
          <p:cNvSpPr txBox="1">
            <a:spLocks/>
          </p:cNvSpPr>
          <p:nvPr/>
        </p:nvSpPr>
        <p:spPr>
          <a:xfrm>
            <a:off x="5185187" y="3429000"/>
            <a:ext cx="2979868"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agreement</a:t>
            </a:r>
          </a:p>
        </p:txBody>
      </p:sp>
    </p:spTree>
    <p:extLst>
      <p:ext uri="{BB962C8B-B14F-4D97-AF65-F5344CB8AC3E}">
        <p14:creationId xmlns:p14="http://schemas.microsoft.com/office/powerpoint/2010/main" val="81347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2920" y="3002598"/>
            <a:ext cx="8229600" cy="2849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says somewhere that we are desperately selfish. I think we would have discovered that fact without the Bible.”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15696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457200" y="2188782"/>
            <a:ext cx="8229600" cy="235883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heart is deceitful above all things, And desperately wicked; Who can know it?”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Jeremiah 17:9 </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55875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917355"/>
            <a:ext cx="8229600" cy="17218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“Our progress in degeneracy appears to me to be pretty rapid.”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52229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17E2B5-62D8-4891-8E9E-B12E76A368DB}"/>
              </a:ext>
            </a:extLst>
          </p:cNvPr>
          <p:cNvSpPr txBox="1">
            <a:spLocks/>
          </p:cNvSpPr>
          <p:nvPr/>
        </p:nvSpPr>
        <p:spPr>
          <a:xfrm>
            <a:off x="6742786" y="4860678"/>
            <a:ext cx="1899139" cy="601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confess</a:t>
            </a:r>
          </a:p>
        </p:txBody>
      </p:sp>
      <p:sp>
        <p:nvSpPr>
          <p:cNvPr id="6" name="Title 1">
            <a:extLst>
              <a:ext uri="{FF2B5EF4-FFF2-40B4-BE49-F238E27FC236}">
                <a16:creationId xmlns:a16="http://schemas.microsoft.com/office/drawing/2014/main" id="{1A33EDF0-3D9E-4BC2-A883-8466332C5A52}"/>
              </a:ext>
            </a:extLst>
          </p:cNvPr>
          <p:cNvSpPr txBox="1">
            <a:spLocks/>
          </p:cNvSpPr>
          <p:nvPr/>
        </p:nvSpPr>
        <p:spPr>
          <a:xfrm>
            <a:off x="3615287" y="5391990"/>
            <a:ext cx="1289539" cy="707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sins</a:t>
            </a:r>
          </a:p>
        </p:txBody>
      </p:sp>
      <p:sp>
        <p:nvSpPr>
          <p:cNvPr id="4" name="Title 1">
            <a:extLst>
              <a:ext uri="{FF2B5EF4-FFF2-40B4-BE49-F238E27FC236}">
                <a16:creationId xmlns:a16="http://schemas.microsoft.com/office/drawing/2014/main" id="{2BE1DB35-4B00-4C77-9B2B-7EDF47ADC706}"/>
              </a:ext>
            </a:extLst>
          </p:cNvPr>
          <p:cNvSpPr txBox="1">
            <a:spLocks/>
          </p:cNvSpPr>
          <p:nvPr/>
        </p:nvSpPr>
        <p:spPr>
          <a:xfrm>
            <a:off x="4907757" y="3008193"/>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forgotten God</a:t>
            </a:r>
          </a:p>
        </p:txBody>
      </p:sp>
      <p:sp>
        <p:nvSpPr>
          <p:cNvPr id="3074" name="Rectangle 2"/>
          <p:cNvSpPr>
            <a:spLocks noGrp="1" noChangeArrowheads="1"/>
          </p:cNvSpPr>
          <p:nvPr>
            <p:ph type="title"/>
          </p:nvPr>
        </p:nvSpPr>
        <p:spPr>
          <a:xfrm>
            <a:off x="304800" y="320358"/>
            <a:ext cx="844296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have been the recipients of the choicest bounties of Heaven; we have been preserved these many years in peace and prosperity; we have grown in numbers, wealth, and power as no other nation has ever grown. But we have forgotten God. We have forgotten the gracious hand which preserved us in peace and multiplied and enriched and strengthened us, and we have vainly imagined, in the deceitfulness of our hearts, …”</a:t>
            </a:r>
          </a:p>
        </p:txBody>
      </p:sp>
      <p:sp>
        <p:nvSpPr>
          <p:cNvPr id="3" name="Rectangle 2">
            <a:extLst>
              <a:ext uri="{FF2B5EF4-FFF2-40B4-BE49-F238E27FC236}">
                <a16:creationId xmlns:a16="http://schemas.microsoft.com/office/drawing/2014/main" id="{69C547F7-2176-4250-ADE3-8564CC2562C9}"/>
              </a:ext>
            </a:extLst>
          </p:cNvPr>
          <p:cNvSpPr txBox="1">
            <a:spLocks noChangeArrowheads="1"/>
          </p:cNvSpPr>
          <p:nvPr/>
        </p:nvSpPr>
        <p:spPr bwMode="auto">
          <a:xfrm>
            <a:off x="243840" y="213360"/>
            <a:ext cx="8686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that all these blessings were produced by some superior wisdom and virtue of our own. Intoxicated with unbroken success, we have become too self-sufficient to feel the necessity of redeeming and preserving grace, too proud to pray to the God that made us. It behooves us, then, to humble ourselves before the offended Power, to confess our national sins, and to pray for clemency and forgiveness.”</a:t>
            </a:r>
          </a:p>
        </p:txBody>
      </p:sp>
      <p:sp>
        <p:nvSpPr>
          <p:cNvPr id="7" name="Rectangle 6">
            <a:extLst>
              <a:ext uri="{FF2B5EF4-FFF2-40B4-BE49-F238E27FC236}">
                <a16:creationId xmlns:a16="http://schemas.microsoft.com/office/drawing/2014/main" id="{B329F4A0-F3C5-4205-A053-FAE3C1AA2CDF}"/>
              </a:ext>
            </a:extLst>
          </p:cNvPr>
          <p:cNvSpPr>
            <a:spLocks noChangeArrowheads="1"/>
          </p:cNvSpPr>
          <p:nvPr/>
        </p:nvSpPr>
        <p:spPr bwMode="auto">
          <a:xfrm>
            <a:off x="2069123" y="3576962"/>
            <a:ext cx="1899139" cy="82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10" b="1" dirty="0">
                <a:solidFill>
                  <a:srgbClr val="CC9900"/>
                </a:solidFill>
                <a:latin typeface="Calibri" panose="020F0502020204030204" pitchFamily="34" charset="0"/>
                <a:cs typeface="Calibri" panose="020F0502020204030204" pitchFamily="34" charset="0"/>
              </a:rPr>
              <a:t>pray to </a:t>
            </a:r>
            <a:endParaRPr lang="en-US" sz="3810" b="1" i="1" dirty="0">
              <a:solidFill>
                <a:srgbClr val="CC99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2E7427A-2374-4986-926E-C9FBA107F4AA}"/>
              </a:ext>
            </a:extLst>
          </p:cNvPr>
          <p:cNvSpPr>
            <a:spLocks noChangeArrowheads="1"/>
          </p:cNvSpPr>
          <p:nvPr/>
        </p:nvSpPr>
        <p:spPr bwMode="auto">
          <a:xfrm>
            <a:off x="4437185" y="3576961"/>
            <a:ext cx="1201615" cy="82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10" b="1" dirty="0">
                <a:solidFill>
                  <a:srgbClr val="CC9900"/>
                </a:solidFill>
                <a:latin typeface="Calibri" panose="020F0502020204030204" pitchFamily="34" charset="0"/>
                <a:cs typeface="Calibri" panose="020F0502020204030204" pitchFamily="34" charset="0"/>
              </a:rPr>
              <a:t>God</a:t>
            </a:r>
            <a:endParaRPr lang="en-US" sz="3810" b="1" i="1" dirty="0">
              <a:solidFill>
                <a:srgbClr val="CC99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FB581AA-30B1-4F7A-838D-CF81E28CCF18}"/>
              </a:ext>
            </a:extLst>
          </p:cNvPr>
          <p:cNvSpPr>
            <a:spLocks noChangeArrowheads="1"/>
          </p:cNvSpPr>
          <p:nvPr/>
        </p:nvSpPr>
        <p:spPr bwMode="auto">
          <a:xfrm>
            <a:off x="5912749" y="5342230"/>
            <a:ext cx="2314469" cy="77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pray for</a:t>
            </a:r>
          </a:p>
        </p:txBody>
      </p:sp>
      <p:sp>
        <p:nvSpPr>
          <p:cNvPr id="10" name="Rectangle 9">
            <a:extLst>
              <a:ext uri="{FF2B5EF4-FFF2-40B4-BE49-F238E27FC236}">
                <a16:creationId xmlns:a16="http://schemas.microsoft.com/office/drawing/2014/main" id="{3BF622AE-C96B-4394-ABB3-B3F1E51DC740}"/>
              </a:ext>
            </a:extLst>
          </p:cNvPr>
          <p:cNvSpPr>
            <a:spLocks noChangeArrowheads="1"/>
          </p:cNvSpPr>
          <p:nvPr/>
        </p:nvSpPr>
        <p:spPr bwMode="auto">
          <a:xfrm>
            <a:off x="4379475" y="5833318"/>
            <a:ext cx="2952989"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forgiveness</a:t>
            </a:r>
          </a:p>
        </p:txBody>
      </p:sp>
    </p:spTree>
    <p:extLst>
      <p:ext uri="{BB962C8B-B14F-4D97-AF65-F5344CB8AC3E}">
        <p14:creationId xmlns:p14="http://schemas.microsoft.com/office/powerpoint/2010/main" val="220814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2" nodeType="clickEffect">
                                  <p:stCondLst>
                                    <p:cond delay="0"/>
                                  </p:stCondLst>
                                  <p:childTnLst>
                                    <p:animEffect transition="out" filter="fade">
                                      <p:cBhvr>
                                        <p:cTn id="19" dur="250"/>
                                        <p:tgtEl>
                                          <p:spTgt spid="4"/>
                                        </p:tgtEl>
                                      </p:cBhvr>
                                    </p:animEffect>
                                    <p:set>
                                      <p:cBhvr>
                                        <p:cTn id="20" dur="1" fill="hold">
                                          <p:stCondLst>
                                            <p:cond delay="249"/>
                                          </p:stCondLst>
                                        </p:cTn>
                                        <p:tgtEl>
                                          <p:spTgt spid="4"/>
                                        </p:tgtEl>
                                        <p:attrNameLst>
                                          <p:attrName>style.visibility</p:attrName>
                                        </p:attrNameLst>
                                      </p:cBhvr>
                                      <p:to>
                                        <p:strVal val="hidden"/>
                                      </p:to>
                                    </p:set>
                                  </p:childTnLst>
                                </p:cTn>
                              </p:par>
                            </p:childTnLst>
                          </p:cTn>
                        </p:par>
                        <p:par>
                          <p:cTn id="21" fill="hold">
                            <p:stCondLst>
                              <p:cond delay="250"/>
                            </p:stCondLst>
                            <p:childTnLst>
                              <p:par>
                                <p:cTn id="22" presetID="2" presetClass="exit" presetSubtype="8" fill="hold" grpId="1" nodeType="afterEffect">
                                  <p:stCondLst>
                                    <p:cond delay="0"/>
                                  </p:stCondLst>
                                  <p:childTnLst>
                                    <p:anim calcmode="lin" valueType="num">
                                      <p:cBhvr additive="base">
                                        <p:cTn id="23" dur="500"/>
                                        <p:tgtEl>
                                          <p:spTgt spid="3074"/>
                                        </p:tgtEl>
                                        <p:attrNameLst>
                                          <p:attrName>ppt_x</p:attrName>
                                        </p:attrNameLst>
                                      </p:cBhvr>
                                      <p:tavLst>
                                        <p:tav tm="0">
                                          <p:val>
                                            <p:strVal val="ppt_x"/>
                                          </p:val>
                                        </p:tav>
                                        <p:tav tm="100000">
                                          <p:val>
                                            <p:strVal val="0-ppt_w/2"/>
                                          </p:val>
                                        </p:tav>
                                      </p:tavLst>
                                    </p:anim>
                                    <p:anim calcmode="lin" valueType="num">
                                      <p:cBhvr additive="base">
                                        <p:cTn id="24" dur="500"/>
                                        <p:tgtEl>
                                          <p:spTgt spid="3074"/>
                                        </p:tgtEl>
                                        <p:attrNameLst>
                                          <p:attrName>ppt_y</p:attrName>
                                        </p:attrNameLst>
                                      </p:cBhvr>
                                      <p:tavLst>
                                        <p:tav tm="0">
                                          <p:val>
                                            <p:strVal val="ppt_y"/>
                                          </p:val>
                                        </p:tav>
                                        <p:tav tm="100000">
                                          <p:val>
                                            <p:strVal val="ppt_y"/>
                                          </p:val>
                                        </p:tav>
                                      </p:tavLst>
                                    </p:anim>
                                    <p:set>
                                      <p:cBhvr>
                                        <p:cTn id="25" dur="1" fill="hold">
                                          <p:stCondLst>
                                            <p:cond delay="499"/>
                                          </p:stCondLst>
                                        </p:cTn>
                                        <p:tgtEl>
                                          <p:spTgt spid="3074"/>
                                        </p:tgtEl>
                                        <p:attrNameLst>
                                          <p:attrName>style.visibility</p:attrName>
                                        </p:attrNameLst>
                                      </p:cBhvr>
                                      <p:to>
                                        <p:strVal val="hidden"/>
                                      </p:to>
                                    </p:set>
                                  </p:childTnLst>
                                </p:cTn>
                              </p:par>
                              <p:par>
                                <p:cTn id="26" presetID="2" presetClass="entr" presetSubtype="2" fill="hold" grpId="0" nodeType="withEffect">
                                  <p:stCondLst>
                                    <p:cond delay="1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stCondLst>
                                            <p:cond delay="0"/>
                                          </p:stCondLst>
                                        </p:cTn>
                                        <p:tgtEl>
                                          <p:spTgt spid="7"/>
                                        </p:tgtEl>
                                      </p:cBhvr>
                                    </p:animEffect>
                                    <p:anim to="" calcmode="lin" valueType="num">
                                      <p:cBhvr>
                                        <p:cTn id="35"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37" presetID="26" presetClass="emph" presetSubtype="0" fill="hold" grpId="1" nodeType="withEffect">
                                  <p:stCondLst>
                                    <p:cond delay="500"/>
                                  </p:stCondLst>
                                  <p:iterate type="lt">
                                    <p:tmPct val="0"/>
                                  </p:iterate>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par>
                                <p:cTn id="40" presetID="0" presetClass="entr" presetSubtype="0" fill="hold" grpId="0" nodeType="withEffect">
                                  <p:stCondLst>
                                    <p:cond delay="250"/>
                                  </p:stCondLst>
                                  <p:iterate type="lt">
                                    <p:tmPct val="10000"/>
                                  </p:iterate>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stCondLst>
                                            <p:cond delay="0"/>
                                          </p:stCondLst>
                                        </p:cTn>
                                        <p:tgtEl>
                                          <p:spTgt spid="8"/>
                                        </p:tgtEl>
                                      </p:cBhvr>
                                    </p:animEffect>
                                    <p:anim to="" calcmode="lin" valueType="num">
                                      <p:cBhvr>
                                        <p:cTn id="43"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44"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45" presetID="26" presetClass="emph" presetSubtype="0" fill="hold" grpId="1" nodeType="withEffect">
                                  <p:stCondLst>
                                    <p:cond delay="750"/>
                                  </p:stCondLst>
                                  <p:iterate type="lt">
                                    <p:tmPct val="0"/>
                                  </p:iterate>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18" presetClass="emph" presetSubtype="0" fill="hold" grpId="1" nodeType="withEffect">
                                  <p:stCondLst>
                                    <p:cond delay="0"/>
                                  </p:stCondLst>
                                  <p:childTnLst>
                                    <p:set>
                                      <p:cBhvr override="childStyle">
                                        <p:cTn id="54" dur="500" fill="hold"/>
                                        <p:tgtEl>
                                          <p:spTgt spid="5"/>
                                        </p:tgtEl>
                                        <p:attrNameLst>
                                          <p:attrName>style.textDecorationUnderline</p:attrName>
                                        </p:attrNameLst>
                                      </p:cBhvr>
                                      <p:to>
                                        <p:strVal val="true"/>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par>
                                <p:cTn id="59" presetID="18" presetClass="emph" presetSubtype="0" fill="hold" grpId="1" nodeType="withEffect">
                                  <p:stCondLst>
                                    <p:cond delay="0"/>
                                  </p:stCondLst>
                                  <p:childTnLst>
                                    <p:set>
                                      <p:cBhvr override="childStyle">
                                        <p:cTn id="60" dur="500" fill="hold"/>
                                        <p:tgtEl>
                                          <p:spTgt spid="6"/>
                                        </p:tgtEl>
                                        <p:attrNameLst>
                                          <p:attrName>style.textDecorationUnderline</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dissolve">
                                      <p:cBhvr>
                                        <p:cTn id="65" dur="500">
                                          <p:stCondLst>
                                            <p:cond delay="0"/>
                                          </p:stCondLst>
                                        </p:cTn>
                                        <p:tgtEl>
                                          <p:spTgt spid="9"/>
                                        </p:tgtEl>
                                      </p:cBhvr>
                                    </p:animEffect>
                                    <p:anim to="" calcmode="lin" valueType="num">
                                      <p:cBhvr>
                                        <p:cTn id="66"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67"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68" presetID="0" presetClass="entr" presetSubtype="0" fill="hold" grpId="0" nodeType="withEffect">
                                  <p:stCondLst>
                                    <p:cond delay="250"/>
                                  </p:stCondLst>
                                  <p:childTnLst>
                                    <p:set>
                                      <p:cBhvr>
                                        <p:cTn id="69" dur="1" fill="hold">
                                          <p:stCondLst>
                                            <p:cond delay="0"/>
                                          </p:stCondLst>
                                        </p:cTn>
                                        <p:tgtEl>
                                          <p:spTgt spid="10"/>
                                        </p:tgtEl>
                                        <p:attrNameLst>
                                          <p:attrName>style.visibility</p:attrName>
                                        </p:attrNameLst>
                                      </p:cBhvr>
                                      <p:to>
                                        <p:strVal val="visible"/>
                                      </p:to>
                                    </p:set>
                                    <p:animEffect transition="in" filter="dissolve">
                                      <p:cBhvr>
                                        <p:cTn id="70" dur="500">
                                          <p:stCondLst>
                                            <p:cond delay="0"/>
                                          </p:stCondLst>
                                        </p:cTn>
                                        <p:tgtEl>
                                          <p:spTgt spid="10"/>
                                        </p:tgtEl>
                                      </p:cBhvr>
                                    </p:animEffect>
                                    <p:anim to="" calcmode="lin" valueType="num">
                                      <p:cBhvr>
                                        <p:cTn id="71"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72"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73" presetID="10" presetClass="exit" presetSubtype="0" fill="hold" grpId="2"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grpId="2" nodeType="withEffect">
                                  <p:stCondLst>
                                    <p:cond delay="0"/>
                                  </p:stCondLst>
                                  <p:iterate type="lt">
                                    <p:tmPct val="0"/>
                                  </p:iterate>
                                  <p:childTnLst>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0" presetClass="exit" presetSubtype="0" fill="hold" grpId="2" nodeType="withEffect">
                                  <p:stCondLst>
                                    <p:cond delay="0"/>
                                  </p:stCondLst>
                                  <p:iterate type="lt">
                                    <p:tmPct val="0"/>
                                  </p:iterate>
                                  <p:childTnLst>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4" grpId="0"/>
      <p:bldP spid="4" grpId="1"/>
      <p:bldP spid="4" grpId="2"/>
      <p:bldP spid="3074" grpId="0"/>
      <p:bldP spid="3074" grpId="1"/>
      <p:bldP spid="3" grpId="0"/>
      <p:bldP spid="7" grpId="0"/>
      <p:bldP spid="7" grpId="1"/>
      <p:bldP spid="7" grpId="2"/>
      <p:bldP spid="8" grpId="0"/>
      <p:bldP spid="8" grpId="1"/>
      <p:bldP spid="8" grpId="2"/>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911935-93C9-49B8-AD06-7803F50BC6D7}"/>
              </a:ext>
            </a:extLst>
          </p:cNvPr>
          <p:cNvSpPr txBox="1">
            <a:spLocks noChangeArrowheads="1"/>
          </p:cNvSpPr>
          <p:nvPr/>
        </p:nvSpPr>
        <p:spPr bwMode="auto">
          <a:xfrm>
            <a:off x="457200" y="2220278"/>
            <a:ext cx="8229600" cy="344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“I know that the Lord is always on the side of the right. But it is my constant anxiety and prayer that   I and this nation should be           </a:t>
            </a:r>
            <a:r>
              <a:rPr lang="en-US" altLang="en-US" b="1" u="sng" kern="0" dirty="0">
                <a:ln w="3175" cmpd="sng">
                  <a:solidFill>
                    <a:srgbClr val="FFC000"/>
                  </a:solidFill>
                  <a:prstDash val="solid"/>
                  <a:miter lim="800000"/>
                </a:ln>
                <a:solidFill>
                  <a:srgbClr val="FF0000"/>
                </a:solidFill>
                <a:effectLst>
                  <a:outerShdw blurRad="50800" algn="tl" rotWithShape="0">
                    <a:srgbClr val="000000"/>
                  </a:outerShdw>
                </a:effectLst>
                <a:latin typeface="Calibri" panose="020F0502020204030204" pitchFamily="34" charset="0"/>
              </a:rPr>
              <a:t>on the Lord's side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a:t>
            </a:r>
            <a:endParaRPr lang="en-US" altLang="en-US" sz="3200"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220278"/>
            <a:ext cx="8229600" cy="34439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know that the Lord is always on the side of the right. But it is my constant anxiety and prayer that   I and this nation should be           on the Lord's side.”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5DCA9632-83B9-4A86-BDA5-1325157481A5}"/>
              </a:ext>
            </a:extLst>
          </p:cNvPr>
          <p:cNvSpPr txBox="1">
            <a:spLocks noChangeArrowheads="1"/>
          </p:cNvSpPr>
          <p:nvPr/>
        </p:nvSpPr>
        <p:spPr bwMode="auto">
          <a:xfrm>
            <a:off x="457200" y="2766826"/>
            <a:ext cx="8229600" cy="316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“Sir, my concern is not whether God is on our side; my greatest concern is to be </a:t>
            </a:r>
            <a:r>
              <a:rPr lang="en-US" altLang="en-US" b="1" u="sng" kern="0" dirty="0">
                <a:ln w="3175" cmpd="sng">
                  <a:solidFill>
                    <a:srgbClr val="FFC000"/>
                  </a:solidFill>
                  <a:prstDash val="solid"/>
                  <a:miter lim="800000"/>
                </a:ln>
                <a:solidFill>
                  <a:srgbClr val="FF0000"/>
                </a:solidFill>
                <a:effectLst>
                  <a:outerShdw blurRad="50800" algn="tl" rotWithShape="0">
                    <a:srgbClr val="000000"/>
                  </a:outerShdw>
                </a:effectLst>
                <a:latin typeface="Calibri" panose="020F0502020204030204" pitchFamily="34" charset="0"/>
              </a:rPr>
              <a:t>on God’s side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for God is always right.” </a:t>
            </a:r>
            <a:endParaRPr lang="en-US" altLang="en-US" sz="3200"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CC3069B7-D152-4FC9-99A7-2AF5ED207DCC}"/>
              </a:ext>
            </a:extLst>
          </p:cNvPr>
          <p:cNvSpPr txBox="1">
            <a:spLocks noChangeArrowheads="1"/>
          </p:cNvSpPr>
          <p:nvPr/>
        </p:nvSpPr>
        <p:spPr bwMode="auto">
          <a:xfrm>
            <a:off x="457200" y="2766826"/>
            <a:ext cx="8229600" cy="316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“Sir, my concern is not whether God is on our side; my greatest concern is to be on God’s side,   for God is always right.”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621A9450-5726-4187-8F08-E1FD40BA1C2E}"/>
              </a:ext>
            </a:extLst>
          </p:cNvPr>
          <p:cNvSpPr txBox="1">
            <a:spLocks noChangeArrowheads="1"/>
          </p:cNvSpPr>
          <p:nvPr/>
        </p:nvSpPr>
        <p:spPr bwMode="auto">
          <a:xfrm>
            <a:off x="441960" y="3368358"/>
            <a:ext cx="8229600" cy="243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“I do not boast that God is on my side, I </a:t>
            </a:r>
            <a:r>
              <a:rPr lang="en-US" altLang="en-US" b="1" u="sng" kern="0" dirty="0">
                <a:ln w="3175" cmpd="sng">
                  <a:solidFill>
                    <a:srgbClr val="FFC000"/>
                  </a:solidFill>
                  <a:prstDash val="solid"/>
                  <a:miter lim="800000"/>
                </a:ln>
                <a:solidFill>
                  <a:srgbClr val="FF0000"/>
                </a:solidFill>
                <a:effectLst>
                  <a:outerShdw blurRad="50800" algn="tl" rotWithShape="0">
                    <a:srgbClr val="000000"/>
                  </a:outerShdw>
                </a:effectLst>
                <a:latin typeface="Calibri" panose="020F0502020204030204" pitchFamily="34" charset="0"/>
              </a:rPr>
              <a:t>humbly pray</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that I am       on God's side.”</a:t>
            </a:r>
            <a:endParaRPr lang="en-US" altLang="en-US" sz="3200"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sp>
        <p:nvSpPr>
          <p:cNvPr id="4" name="Rectangle 2"/>
          <p:cNvSpPr txBox="1">
            <a:spLocks noChangeArrowheads="1"/>
          </p:cNvSpPr>
          <p:nvPr/>
        </p:nvSpPr>
        <p:spPr bwMode="auto">
          <a:xfrm>
            <a:off x="441960" y="3368358"/>
            <a:ext cx="8229600" cy="243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do not boast that God is on my side, I humbly pray that I am       on God's side.”</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24D27043-CA4F-44FF-98FC-47520B479998}"/>
              </a:ext>
            </a:extLst>
          </p:cNvPr>
          <p:cNvSpPr txBox="1">
            <a:spLocks noChangeArrowheads="1"/>
          </p:cNvSpPr>
          <p:nvPr/>
        </p:nvSpPr>
        <p:spPr bwMode="auto">
          <a:xfrm>
            <a:off x="410062" y="4415338"/>
            <a:ext cx="8229600" cy="182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“Don't pray that God's on our side, </a:t>
            </a:r>
            <a:r>
              <a:rPr lang="en-US" altLang="en-US" b="1" u="sng" kern="0" dirty="0">
                <a:ln w="3175" cmpd="sng">
                  <a:solidFill>
                    <a:srgbClr val="FFC000"/>
                  </a:solidFill>
                  <a:prstDash val="solid"/>
                  <a:miter lim="800000"/>
                </a:ln>
                <a:solidFill>
                  <a:srgbClr val="FF0000"/>
                </a:solidFill>
                <a:effectLst>
                  <a:outerShdw blurRad="50800" algn="tl" rotWithShape="0">
                    <a:srgbClr val="000000"/>
                  </a:outerShdw>
                </a:effectLst>
                <a:latin typeface="Calibri" panose="020F0502020204030204" pitchFamily="34" charset="0"/>
              </a:rPr>
              <a:t>pray that we're on his side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a:t>
            </a:r>
            <a:endParaRPr lang="en-US" altLang="en-US" sz="3200"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410062" y="4415338"/>
            <a:ext cx="8229600" cy="182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“Don't pray that God's on our side, pray that we're on his side.”</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73489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12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6" presetClass="emph" presetSubtype="0" fill="hold" grpId="2" nodeType="withEffect">
                                  <p:stCondLst>
                                    <p:cond delay="0"/>
                                  </p:stCondLst>
                                  <p:childTnLst>
                                    <p:animScale>
                                      <p:cBhvr>
                                        <p:cTn id="21" dur="2000" fill="hold"/>
                                        <p:tgtEl>
                                          <p:spTgt spid="3074"/>
                                        </p:tgtEl>
                                      </p:cBhvr>
                                      <p:by x="75000" y="75000"/>
                                    </p:animScale>
                                  </p:childTnLst>
                                </p:cTn>
                              </p:par>
                              <p:par>
                                <p:cTn id="22" presetID="42" presetClass="path" presetSubtype="0" accel="50000" decel="50000" fill="hold" grpId="1" nodeType="withEffect">
                                  <p:stCondLst>
                                    <p:cond delay="0"/>
                                  </p:stCondLst>
                                  <p:childTnLst>
                                    <p:animMotion origin="layout" path="M 0 1.48148E-6 L -0.14705 -0.33171 " pathEditMode="relative" rAng="0" ptsTypes="AA">
                                      <p:cBhvr>
                                        <p:cTn id="23" dur="2000" fill="hold"/>
                                        <p:tgtEl>
                                          <p:spTgt spid="3074"/>
                                        </p:tgtEl>
                                        <p:attrNameLst>
                                          <p:attrName>ppt_x</p:attrName>
                                          <p:attrName>ppt_y</p:attrName>
                                        </p:attrNameLst>
                                      </p:cBhvr>
                                      <p:rCtr x="-7361" y="-16597"/>
                                    </p:animMotion>
                                  </p:childTnLst>
                                </p:cTn>
                              </p:par>
                              <p:par>
                                <p:cTn id="24" presetID="6" presetClass="emph" presetSubtype="0" fill="hold" grpId="2" nodeType="withEffect">
                                  <p:stCondLst>
                                    <p:cond delay="0"/>
                                  </p:stCondLst>
                                  <p:childTnLst>
                                    <p:animScale>
                                      <p:cBhvr>
                                        <p:cTn id="25" dur="2000" fill="hold"/>
                                        <p:tgtEl>
                                          <p:spTgt spid="6"/>
                                        </p:tgtEl>
                                      </p:cBhvr>
                                      <p:by x="75000" y="75000"/>
                                    </p:animScale>
                                  </p:childTnLst>
                                </p:cTn>
                              </p:par>
                              <p:par>
                                <p:cTn id="26" presetID="42" presetClass="path" presetSubtype="0" accel="50000" decel="50000" fill="hold" grpId="1" nodeType="withEffect">
                                  <p:stCondLst>
                                    <p:cond delay="0"/>
                                  </p:stCondLst>
                                  <p:childTnLst>
                                    <p:animMotion origin="layout" path="M 0 1.48148E-6 L -0.14705 -0.33171 " pathEditMode="relative" rAng="0" ptsTypes="AA">
                                      <p:cBhvr>
                                        <p:cTn id="27" dur="2000" fill="hold"/>
                                        <p:tgtEl>
                                          <p:spTgt spid="6"/>
                                        </p:tgtEl>
                                        <p:attrNameLst>
                                          <p:attrName>ppt_x</p:attrName>
                                          <p:attrName>ppt_y</p:attrName>
                                        </p:attrNameLst>
                                      </p:cBhvr>
                                      <p:rCtr x="-7361" y="-16597"/>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100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70"/>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par>
                                <p:cTn id="40" presetID="6" presetClass="emph" presetSubtype="0" fill="hold" grpId="2" nodeType="withEffect">
                                  <p:stCondLst>
                                    <p:cond delay="0"/>
                                  </p:stCondLst>
                                  <p:childTnLst>
                                    <p:animScale>
                                      <p:cBhvr>
                                        <p:cTn id="41" dur="1750" fill="hold"/>
                                        <p:tgtEl>
                                          <p:spTgt spid="3"/>
                                        </p:tgtEl>
                                      </p:cBhvr>
                                      <p:by x="50000" y="50000"/>
                                    </p:animScale>
                                  </p:childTnLst>
                                </p:cTn>
                              </p:par>
                              <p:par>
                                <p:cTn id="42" presetID="6" presetClass="emph" presetSubtype="0" fill="hold" grpId="3" nodeType="withEffect">
                                  <p:stCondLst>
                                    <p:cond delay="0"/>
                                  </p:stCondLst>
                                  <p:childTnLst>
                                    <p:animScale>
                                      <p:cBhvr>
                                        <p:cTn id="43" dur="1250" fill="hold"/>
                                        <p:tgtEl>
                                          <p:spTgt spid="3074"/>
                                        </p:tgtEl>
                                      </p:cBhvr>
                                      <p:by x="70000" y="70000"/>
                                    </p:animScale>
                                  </p:childTnLst>
                                </p:cTn>
                              </p:par>
                              <p:par>
                                <p:cTn id="44" presetID="0" presetClass="path" presetSubtype="0" accel="64000" decel="36000" fill="hold" grpId="3" nodeType="withEffect">
                                  <p:stCondLst>
                                    <p:cond delay="0"/>
                                  </p:stCondLst>
                                  <p:childTnLst>
                                    <p:animMotion origin="layout" path="M 0 -7.40741E-7 C 0.01024 -0.00116 0.03872 -0.00116 0.06163 -0.00648 C 0.08455 -0.0118 0.11701 -0.01551 0.13715 -0.03148 C 0.15729 -0.04745 0.1691 -0.06204 0.18264 -0.10278 C 0.19618 -0.14352 0.20903 -0.21829 0.21858 -0.27639 C 0.22813 -0.33449 0.23524 -0.41505 0.23958 -0.45162 " pathEditMode="relative" rAng="0" ptsTypes="AAAAAA">
                                      <p:cBhvr>
                                        <p:cTn id="45" dur="1750" fill="hold"/>
                                        <p:tgtEl>
                                          <p:spTgt spid="3"/>
                                        </p:tgtEl>
                                        <p:attrNameLst>
                                          <p:attrName>ppt_x</p:attrName>
                                          <p:attrName>ppt_y</p:attrName>
                                        </p:attrNameLst>
                                      </p:cBhvr>
                                      <p:rCtr x="11979" y="-22593"/>
                                    </p:animMotion>
                                  </p:childTnLst>
                                </p:cTn>
                              </p:par>
                              <p:par>
                                <p:cTn id="46" presetID="0" presetClass="path" presetSubtype="0" accel="2000" decel="50000" fill="hold" grpId="4" nodeType="withEffect">
                                  <p:stCondLst>
                                    <p:cond delay="0"/>
                                  </p:stCondLst>
                                  <p:childTnLst>
                                    <p:animMotion origin="layout" path="M -0.14705 -0.33171 L -0.22951 -0.37685 " pathEditMode="relative" rAng="0" ptsTypes="AA">
                                      <p:cBhvr>
                                        <p:cTn id="47" dur="1500" fill="hold"/>
                                        <p:tgtEl>
                                          <p:spTgt spid="3074"/>
                                        </p:tgtEl>
                                        <p:attrNameLst>
                                          <p:attrName>ppt_x</p:attrName>
                                          <p:attrName>ppt_y</p:attrName>
                                        </p:attrNameLst>
                                      </p:cBhvr>
                                      <p:rCtr x="-4132" y="-2269"/>
                                    </p:animMotion>
                                  </p:childTnLst>
                                </p:cTn>
                              </p:par>
                              <p:par>
                                <p:cTn id="48" presetID="6" presetClass="emph" presetSubtype="0" fill="hold" grpId="3" nodeType="withEffect">
                                  <p:stCondLst>
                                    <p:cond delay="0"/>
                                  </p:stCondLst>
                                  <p:childTnLst>
                                    <p:animScale>
                                      <p:cBhvr>
                                        <p:cTn id="49" dur="1250" fill="hold"/>
                                        <p:tgtEl>
                                          <p:spTgt spid="6"/>
                                        </p:tgtEl>
                                      </p:cBhvr>
                                      <p:by x="70000" y="70000"/>
                                    </p:animScale>
                                  </p:childTnLst>
                                </p:cTn>
                              </p:par>
                              <p:par>
                                <p:cTn id="50" presetID="0" presetClass="path" presetSubtype="0" accel="2000" decel="50000" fill="hold" grpId="4" nodeType="withEffect">
                                  <p:stCondLst>
                                    <p:cond delay="0"/>
                                  </p:stCondLst>
                                  <p:childTnLst>
                                    <p:animMotion origin="layout" path="M -0.14705 -0.33171 L -0.22951 -0.37685 " pathEditMode="relative" rAng="0" ptsTypes="AA">
                                      <p:cBhvr>
                                        <p:cTn id="51" dur="1500" fill="hold"/>
                                        <p:tgtEl>
                                          <p:spTgt spid="6"/>
                                        </p:tgtEl>
                                        <p:attrNameLst>
                                          <p:attrName>ppt_x</p:attrName>
                                          <p:attrName>ppt_y</p:attrName>
                                        </p:attrNameLst>
                                      </p:cBhvr>
                                      <p:rCtr x="-4132" y="-2269"/>
                                    </p:animMotion>
                                  </p:childTnLst>
                                </p:cTn>
                              </p:par>
                              <p:par>
                                <p:cTn id="52" presetID="6" presetClass="emph" presetSubtype="0" fill="hold" grpId="1" nodeType="withEffect">
                                  <p:stCondLst>
                                    <p:cond delay="0"/>
                                  </p:stCondLst>
                                  <p:childTnLst>
                                    <p:animScale>
                                      <p:cBhvr>
                                        <p:cTn id="53" dur="1750" fill="hold"/>
                                        <p:tgtEl>
                                          <p:spTgt spid="7"/>
                                        </p:tgtEl>
                                      </p:cBhvr>
                                      <p:by x="50000" y="50000"/>
                                    </p:animScale>
                                  </p:childTnLst>
                                </p:cTn>
                              </p:par>
                              <p:par>
                                <p:cTn id="54" presetID="0" presetClass="path" presetSubtype="0" accel="64000" decel="36000" fill="hold" grpId="2" nodeType="withEffect">
                                  <p:stCondLst>
                                    <p:cond delay="0"/>
                                  </p:stCondLst>
                                  <p:childTnLst>
                                    <p:animMotion origin="layout" path="M 0 -7.40741E-7 C 0.01024 -0.00116 0.03872 -0.00116 0.06163 -0.00648 C 0.08455 -0.0118 0.11701 -0.01551 0.13715 -0.03148 C 0.15729 -0.04745 0.1691 -0.06204 0.18264 -0.10278 C 0.19618 -0.14352 0.20903 -0.21829 0.21858 -0.27639 C 0.22813 -0.33449 0.23524 -0.41505 0.23958 -0.45162 " pathEditMode="relative" rAng="0" ptsTypes="aaaaaa">
                                      <p:cBhvr>
                                        <p:cTn id="55" dur="1750" fill="hold"/>
                                        <p:tgtEl>
                                          <p:spTgt spid="7"/>
                                        </p:tgtEl>
                                        <p:attrNameLst>
                                          <p:attrName>ppt_x</p:attrName>
                                          <p:attrName>ppt_y</p:attrName>
                                        </p:attrNameLst>
                                      </p:cBhvr>
                                      <p:rCtr x="11979" y="-22593"/>
                                    </p:animMotion>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75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anim calcmode="lin" valueType="num">
                                      <p:cBhvr>
                                        <p:cTn id="6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5"/>
                                        </p:tgtEl>
                                        <p:attrNameLst>
                                          <p:attrName>ppt_y</p:attrName>
                                        </p:attrNameLst>
                                      </p:cBhvr>
                                      <p:tavLst>
                                        <p:tav tm="0" fmla="#ppt_y+(sin(-2*pi*(1-$))*-#ppt_x+cos(-2*pi*(1-$))*(1-#ppt_y))*(1-$)">
                                          <p:val>
                                            <p:fltVal val="0"/>
                                          </p:val>
                                        </p:tav>
                                        <p:tav tm="100000">
                                          <p:val>
                                            <p:fltVal val="1"/>
                                          </p:val>
                                        </p:tav>
                                      </p:tavLst>
                                    </p:anim>
                                  </p:childTnLst>
                                </p:cTn>
                              </p:par>
                              <p:par>
                                <p:cTn id="69" presetID="6" presetClass="emph" presetSubtype="0" fill="hold" grpId="2" nodeType="withEffect">
                                  <p:stCondLst>
                                    <p:cond delay="0"/>
                                  </p:stCondLst>
                                  <p:childTnLst>
                                    <p:animScale>
                                      <p:cBhvr>
                                        <p:cTn id="70" dur="1500" fill="hold"/>
                                        <p:tgtEl>
                                          <p:spTgt spid="4"/>
                                        </p:tgtEl>
                                      </p:cBhvr>
                                      <p:by x="75000" y="75000"/>
                                    </p:animScale>
                                  </p:childTnLst>
                                </p:cTn>
                              </p:par>
                              <p:par>
                                <p:cTn id="71" presetID="42" presetClass="path" presetSubtype="0" accel="50000" decel="50000" fill="hold" grpId="1" nodeType="withEffect">
                                  <p:stCondLst>
                                    <p:cond delay="0"/>
                                  </p:stCondLst>
                                  <p:childTnLst>
                                    <p:animMotion origin="layout" path="M -3.88889E-6 -1.48148E-6 L 0.00052 -0.13264 " pathEditMode="relative" rAng="0" ptsTypes="AA">
                                      <p:cBhvr>
                                        <p:cTn id="72" dur="1500" fill="hold"/>
                                        <p:tgtEl>
                                          <p:spTgt spid="4"/>
                                        </p:tgtEl>
                                        <p:attrNameLst>
                                          <p:attrName>ppt_x</p:attrName>
                                          <p:attrName>ppt_y</p:attrName>
                                        </p:attrNameLst>
                                      </p:cBhvr>
                                      <p:rCtr x="17" y="-6644"/>
                                    </p:animMotion>
                                  </p:childTnLst>
                                </p:cTn>
                              </p:par>
                              <p:par>
                                <p:cTn id="73" presetID="6" presetClass="emph" presetSubtype="0" fill="hold" grpId="2" nodeType="withEffect">
                                  <p:stCondLst>
                                    <p:cond delay="0"/>
                                  </p:stCondLst>
                                  <p:childTnLst>
                                    <p:animScale>
                                      <p:cBhvr>
                                        <p:cTn id="74" dur="1500" fill="hold"/>
                                        <p:tgtEl>
                                          <p:spTgt spid="8"/>
                                        </p:tgtEl>
                                      </p:cBhvr>
                                      <p:by x="75000" y="75000"/>
                                    </p:animScale>
                                  </p:childTnLst>
                                </p:cTn>
                              </p:par>
                              <p:par>
                                <p:cTn id="75" presetID="42" presetClass="path" presetSubtype="0" accel="50000" decel="50000" fill="hold" grpId="1" nodeType="withEffect">
                                  <p:stCondLst>
                                    <p:cond delay="0"/>
                                  </p:stCondLst>
                                  <p:childTnLst>
                                    <p:animMotion origin="layout" path="M -3.88889E-6 -1.48148E-6 L 0.00052 -0.13264 " pathEditMode="relative" rAng="0" ptsTypes="AA">
                                      <p:cBhvr>
                                        <p:cTn id="76" dur="1500" fill="hold"/>
                                        <p:tgtEl>
                                          <p:spTgt spid="8"/>
                                        </p:tgtEl>
                                        <p:attrNameLst>
                                          <p:attrName>ppt_x</p:attrName>
                                          <p:attrName>ppt_y</p:attrName>
                                        </p:attrNameLst>
                                      </p:cBhvr>
                                      <p:rCtr x="17" y="-6644"/>
                                    </p:animMotion>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6" grpId="4"/>
      <p:bldP spid="3074" grpId="0"/>
      <p:bldP spid="3074" grpId="1"/>
      <p:bldP spid="3074" grpId="2"/>
      <p:bldP spid="3074" grpId="3"/>
      <p:bldP spid="3074" grpId="4"/>
      <p:bldP spid="7" grpId="0"/>
      <p:bldP spid="7" grpId="1"/>
      <p:bldP spid="7" grpId="2"/>
      <p:bldP spid="3" grpId="0"/>
      <p:bldP spid="3" grpId="2"/>
      <p:bldP spid="3" grpId="3"/>
      <p:bldP spid="8" grpId="0"/>
      <p:bldP spid="8" grpId="1"/>
      <p:bldP spid="8" grpId="2"/>
      <p:bldP spid="4" grpId="0"/>
      <p:bldP spid="4" grpId="1"/>
      <p:bldP spid="4" grpId="2"/>
      <p:bldP spid="9"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1057656" y="2322894"/>
            <a:ext cx="7028688" cy="19808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he who is not against us is on our side.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Mark 9:40 </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8056B6EF-CC3B-4C93-B559-F53F46F726D3}"/>
              </a:ext>
            </a:extLst>
          </p:cNvPr>
          <p:cNvSpPr txBox="1">
            <a:spLocks noChangeArrowheads="1"/>
          </p:cNvSpPr>
          <p:nvPr/>
        </p:nvSpPr>
        <p:spPr bwMode="auto">
          <a:xfrm>
            <a:off x="1057656" y="2322894"/>
            <a:ext cx="7028688" cy="198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he who is not against us is on       </a:t>
            </a:r>
            <a:r>
              <a:rPr lang="en-US" altLang="en-US" sz="16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4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side. </a:t>
            </a:r>
            <a:r>
              <a:rPr lang="en-US" altLang="en-US" sz="3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Mark 9:40 </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7">
            <a:extLst>
              <a:ext uri="{FF2B5EF4-FFF2-40B4-BE49-F238E27FC236}">
                <a16:creationId xmlns:a16="http://schemas.microsoft.com/office/drawing/2014/main" id="{F06DD373-B0D5-4882-BA30-2D8A48BF145E}"/>
              </a:ext>
            </a:extLst>
          </p:cNvPr>
          <p:cNvSpPr>
            <a:spLocks noChangeArrowheads="1"/>
          </p:cNvSpPr>
          <p:nvPr/>
        </p:nvSpPr>
        <p:spPr bwMode="auto">
          <a:xfrm>
            <a:off x="2662317" y="3276484"/>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660066"/>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660066"/>
              </a:solidFill>
              <a:effectLst>
                <a:glow rad="63500">
                  <a:schemeClr val="tx1"/>
                </a:glow>
              </a:effectLst>
              <a:uLnTx/>
              <a:uFillTx/>
              <a:latin typeface="Candara" panose="020E0502030303020204" pitchFamily="34" charset="0"/>
            </a:endParaRPr>
          </a:p>
        </p:txBody>
      </p:sp>
      <p:sp>
        <p:nvSpPr>
          <p:cNvPr id="6" name="Rectangle 7">
            <a:extLst>
              <a:ext uri="{FF2B5EF4-FFF2-40B4-BE49-F238E27FC236}">
                <a16:creationId xmlns:a16="http://schemas.microsoft.com/office/drawing/2014/main" id="{D529F6F3-34F7-4F24-8BF0-1400F1417763}"/>
              </a:ext>
            </a:extLst>
          </p:cNvPr>
          <p:cNvSpPr>
            <a:spLocks noChangeArrowheads="1"/>
          </p:cNvSpPr>
          <p:nvPr/>
        </p:nvSpPr>
        <p:spPr bwMode="auto">
          <a:xfrm>
            <a:off x="2662317" y="3272386"/>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FFFFFF"/>
              </a:solidFill>
              <a:effectLst>
                <a:glow rad="63500">
                  <a:schemeClr val="tx1"/>
                </a:glow>
              </a:effectLst>
              <a:uLnTx/>
              <a:uFillTx/>
              <a:latin typeface="Candara" panose="020E0502030303020204" pitchFamily="34" charset="0"/>
            </a:endParaRPr>
          </a:p>
        </p:txBody>
      </p:sp>
      <p:sp>
        <p:nvSpPr>
          <p:cNvPr id="7" name="Rectangle 7">
            <a:extLst>
              <a:ext uri="{FF2B5EF4-FFF2-40B4-BE49-F238E27FC236}">
                <a16:creationId xmlns:a16="http://schemas.microsoft.com/office/drawing/2014/main" id="{DA3EBD2E-D3CA-4A83-A089-263C59CB98AE}"/>
              </a:ext>
            </a:extLst>
          </p:cNvPr>
          <p:cNvSpPr>
            <a:spLocks noChangeArrowheads="1"/>
          </p:cNvSpPr>
          <p:nvPr/>
        </p:nvSpPr>
        <p:spPr bwMode="auto">
          <a:xfrm>
            <a:off x="2662317" y="3272386"/>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0000"/>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FF0000"/>
              </a:solidFill>
              <a:effectLst>
                <a:glow rad="63500">
                  <a:schemeClr val="tx1"/>
                </a:glow>
              </a:effectLst>
              <a:uLnTx/>
              <a:uFillTx/>
              <a:latin typeface="Candara" panose="020E0502030303020204" pitchFamily="34" charset="0"/>
            </a:endParaRPr>
          </a:p>
        </p:txBody>
      </p:sp>
      <p:sp>
        <p:nvSpPr>
          <p:cNvPr id="8" name="Rectangle 7">
            <a:extLst>
              <a:ext uri="{FF2B5EF4-FFF2-40B4-BE49-F238E27FC236}">
                <a16:creationId xmlns:a16="http://schemas.microsoft.com/office/drawing/2014/main" id="{966F20E1-22EC-4458-AE5A-F44C7A5305E1}"/>
              </a:ext>
            </a:extLst>
          </p:cNvPr>
          <p:cNvSpPr>
            <a:spLocks noChangeArrowheads="1"/>
          </p:cNvSpPr>
          <p:nvPr/>
        </p:nvSpPr>
        <p:spPr bwMode="auto">
          <a:xfrm>
            <a:off x="2662317" y="3274435"/>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9900"/>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FF9900"/>
              </a:solidFill>
              <a:effectLst>
                <a:glow rad="63500">
                  <a:schemeClr val="tx1"/>
                </a:glow>
              </a:effectLst>
              <a:uLnTx/>
              <a:uFillTx/>
              <a:latin typeface="Candara" panose="020E0502030303020204" pitchFamily="34" charset="0"/>
            </a:endParaRPr>
          </a:p>
        </p:txBody>
      </p:sp>
      <p:sp>
        <p:nvSpPr>
          <p:cNvPr id="9" name="Rectangle 7">
            <a:extLst>
              <a:ext uri="{FF2B5EF4-FFF2-40B4-BE49-F238E27FC236}">
                <a16:creationId xmlns:a16="http://schemas.microsoft.com/office/drawing/2014/main" id="{C8B6C779-4E82-4F2B-8696-88373BCBF77A}"/>
              </a:ext>
            </a:extLst>
          </p:cNvPr>
          <p:cNvSpPr>
            <a:spLocks noChangeArrowheads="1"/>
          </p:cNvSpPr>
          <p:nvPr/>
        </p:nvSpPr>
        <p:spPr bwMode="auto">
          <a:xfrm>
            <a:off x="2662317" y="3274435"/>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00"/>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FFFF00"/>
              </a:solidFill>
              <a:effectLst>
                <a:glow rad="63500">
                  <a:schemeClr val="tx1"/>
                </a:glow>
              </a:effectLst>
              <a:uLnTx/>
              <a:uFillTx/>
              <a:latin typeface="Candara" panose="020E0502030303020204" pitchFamily="34" charset="0"/>
            </a:endParaRPr>
          </a:p>
        </p:txBody>
      </p:sp>
      <p:sp>
        <p:nvSpPr>
          <p:cNvPr id="10" name="Rectangle 7">
            <a:extLst>
              <a:ext uri="{FF2B5EF4-FFF2-40B4-BE49-F238E27FC236}">
                <a16:creationId xmlns:a16="http://schemas.microsoft.com/office/drawing/2014/main" id="{6EF546AC-3C3A-43AE-9861-C1E1D963C40A}"/>
              </a:ext>
            </a:extLst>
          </p:cNvPr>
          <p:cNvSpPr>
            <a:spLocks noChangeArrowheads="1"/>
          </p:cNvSpPr>
          <p:nvPr/>
        </p:nvSpPr>
        <p:spPr bwMode="auto">
          <a:xfrm>
            <a:off x="2662317" y="3274435"/>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9900"/>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009900"/>
              </a:solidFill>
              <a:effectLst>
                <a:glow rad="63500">
                  <a:schemeClr val="tx1"/>
                </a:glow>
              </a:effectLst>
              <a:uLnTx/>
              <a:uFillTx/>
              <a:latin typeface="Candara" panose="020E0502030303020204" pitchFamily="34" charset="0"/>
            </a:endParaRPr>
          </a:p>
        </p:txBody>
      </p:sp>
      <p:sp>
        <p:nvSpPr>
          <p:cNvPr id="11" name="Rectangle 7">
            <a:extLst>
              <a:ext uri="{FF2B5EF4-FFF2-40B4-BE49-F238E27FC236}">
                <a16:creationId xmlns:a16="http://schemas.microsoft.com/office/drawing/2014/main" id="{E3207A18-A719-489C-A0DF-185047BE15E3}"/>
              </a:ext>
            </a:extLst>
          </p:cNvPr>
          <p:cNvSpPr>
            <a:spLocks noChangeArrowheads="1"/>
          </p:cNvSpPr>
          <p:nvPr/>
        </p:nvSpPr>
        <p:spPr bwMode="auto">
          <a:xfrm>
            <a:off x="2662317" y="3276484"/>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3399FF"/>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3399FF"/>
              </a:solidFill>
              <a:effectLst>
                <a:glow rad="63500">
                  <a:schemeClr val="tx1"/>
                </a:glow>
              </a:effectLst>
              <a:uLnTx/>
              <a:uFillTx/>
              <a:latin typeface="Candara" panose="020E0502030303020204" pitchFamily="34" charset="0"/>
            </a:endParaRPr>
          </a:p>
        </p:txBody>
      </p:sp>
      <p:sp>
        <p:nvSpPr>
          <p:cNvPr id="12" name="Rectangle 7">
            <a:extLst>
              <a:ext uri="{FF2B5EF4-FFF2-40B4-BE49-F238E27FC236}">
                <a16:creationId xmlns:a16="http://schemas.microsoft.com/office/drawing/2014/main" id="{56821B57-E5D2-40F8-A866-C36E1A4B8629}"/>
              </a:ext>
            </a:extLst>
          </p:cNvPr>
          <p:cNvSpPr>
            <a:spLocks noChangeArrowheads="1"/>
          </p:cNvSpPr>
          <p:nvPr/>
        </p:nvSpPr>
        <p:spPr bwMode="auto">
          <a:xfrm>
            <a:off x="2662317" y="3276484"/>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CC"/>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0000CC"/>
              </a:solidFill>
              <a:effectLst>
                <a:glow rad="63500">
                  <a:schemeClr val="tx1"/>
                </a:glow>
              </a:effectLst>
              <a:uLnTx/>
              <a:uFillTx/>
              <a:latin typeface="Candara" panose="020E0502030303020204" pitchFamily="34" charset="0"/>
            </a:endParaRPr>
          </a:p>
        </p:txBody>
      </p:sp>
      <p:sp>
        <p:nvSpPr>
          <p:cNvPr id="13" name="Rectangle 7">
            <a:extLst>
              <a:ext uri="{FF2B5EF4-FFF2-40B4-BE49-F238E27FC236}">
                <a16:creationId xmlns:a16="http://schemas.microsoft.com/office/drawing/2014/main" id="{C583B144-DBD8-471C-946F-F057F0AA48AE}"/>
              </a:ext>
            </a:extLst>
          </p:cNvPr>
          <p:cNvSpPr>
            <a:spLocks noChangeArrowheads="1"/>
          </p:cNvSpPr>
          <p:nvPr/>
        </p:nvSpPr>
        <p:spPr bwMode="auto">
          <a:xfrm>
            <a:off x="2662317" y="3272386"/>
            <a:ext cx="148403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glow rad="63500">
                    <a:schemeClr val="tx1"/>
                  </a:glow>
                </a:effectLst>
                <a:uLnTx/>
                <a:uFillTx/>
                <a:latin typeface="Candara" panose="020E0502030303020204" pitchFamily="34" charset="0"/>
              </a:rPr>
              <a:t>God’s</a:t>
            </a:r>
            <a:endParaRPr kumimoji="0" lang="en-US" altLang="en-US" sz="2000" b="1" i="1" u="none" strike="noStrike" kern="1200" cap="none" spc="0" normalizeH="0" baseline="0" noProof="0" dirty="0">
              <a:ln>
                <a:noFill/>
              </a:ln>
              <a:solidFill>
                <a:srgbClr val="FFFFFF"/>
              </a:solidFill>
              <a:effectLst>
                <a:glow rad="63500">
                  <a:schemeClr val="tx1"/>
                </a:glow>
              </a:effectLst>
              <a:uLnTx/>
              <a:uFillTx/>
              <a:latin typeface="Candara" panose="020E0502030303020204" pitchFamily="34" charset="0"/>
            </a:endParaRPr>
          </a:p>
        </p:txBody>
      </p:sp>
    </p:spTree>
    <p:extLst>
      <p:ext uri="{BB962C8B-B14F-4D97-AF65-F5344CB8AC3E}">
        <p14:creationId xmlns:p14="http://schemas.microsoft.com/office/powerpoint/2010/main" val="2193768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750">
                                          <p:stCondLst>
                                            <p:cond delay="0"/>
                                          </p:stCondLst>
                                        </p:cTn>
                                        <p:tgtEl>
                                          <p:spTgt spid="6">
                                            <p:txEl>
                                              <p:pRg st="0" end="0"/>
                                            </p:txEl>
                                          </p:spTgt>
                                        </p:tgtEl>
                                      </p:cBhvr>
                                    </p:animEffect>
                                    <p:anim to="" calcmode="lin" valueType="num">
                                      <p:cBhvr>
                                        <p:cTn id="15" dur="750" fill="hold">
                                          <p:stCondLst>
                                            <p:cond delay="0"/>
                                          </p:stCondLst>
                                        </p:cTn>
                                        <p:tgtEl>
                                          <p:spTgt spid="6">
                                            <p:txEl>
                                              <p:pRg st="0" end="0"/>
                                            </p:txEl>
                                          </p:spTgt>
                                        </p:tgtEl>
                                        <p:attrNameLst>
                                          <p:attrName>ppt_w</p:attrName>
                                        </p:attrNameLst>
                                      </p:cBhvr>
                                      <p:tavLst>
                                        <p:tav tm="0">
                                          <p:val>
                                            <p:strVal val="#ppt_w*4"/>
                                          </p:val>
                                        </p:tav>
                                        <p:tav tm="100000">
                                          <p:val>
                                            <p:strVal val="#ppt_w"/>
                                          </p:val>
                                        </p:tav>
                                      </p:tavLst>
                                    </p:anim>
                                    <p:anim to="" calcmode="lin" valueType="num">
                                      <p:cBhvr>
                                        <p:cTn id="16" dur="750" fill="hold">
                                          <p:stCondLst>
                                            <p:cond delay="0"/>
                                          </p:stCondLst>
                                        </p:cTn>
                                        <p:tgtEl>
                                          <p:spTgt spid="6">
                                            <p:txEl>
                                              <p:pRg st="0" end="0"/>
                                            </p:txEl>
                                          </p:spTgt>
                                        </p:tgtEl>
                                        <p:attrNameLst>
                                          <p:attrName>ppt_h</p:attrName>
                                        </p:attrNameLst>
                                      </p:cBhvr>
                                      <p:tavLst>
                                        <p:tav tm="0">
                                          <p:val>
                                            <p:strVal val="#ppt_h*4"/>
                                          </p:val>
                                        </p:tav>
                                        <p:tav tm="100000">
                                          <p:val>
                                            <p:strVal val="#ppt_h"/>
                                          </p:val>
                                        </p:tav>
                                      </p:tavLst>
                                    </p:anim>
                                  </p:childTnLst>
                                </p:cTn>
                              </p:par>
                              <p:par>
                                <p:cTn id="17" presetID="0" presetClass="path" presetSubtype="0" accel="50000" decel="50000" fill="hold" grpId="2" nodeType="withEffect">
                                  <p:stCondLst>
                                    <p:cond delay="0"/>
                                  </p:stCondLst>
                                  <p:childTnLst>
                                    <p:animMotion origin="layout" path="M 2.77778E-7 -4.44444E-6 L 0.02153 -0.04398 " pathEditMode="relative" rAng="0" ptsTypes="AA">
                                      <p:cBhvr>
                                        <p:cTn id="18" dur="800" spd="-100000" fill="hold"/>
                                        <p:tgtEl>
                                          <p:spTgt spid="6">
                                            <p:txEl>
                                              <p:pRg st="0" end="0"/>
                                            </p:txEl>
                                          </p:spTgt>
                                        </p:tgtEl>
                                        <p:attrNameLst>
                                          <p:attrName>ppt_x</p:attrName>
                                          <p:attrName>ppt_y</p:attrName>
                                        </p:attrNameLst>
                                      </p:cBhvr>
                                      <p:rCtr x="1076" y="-2199"/>
                                    </p:animMotion>
                                  </p:childTnLst>
                                </p:cTn>
                              </p:par>
                              <p:par>
                                <p:cTn id="19" presetID="0" presetClass="entr" presetSubtype="0" fill="hold" grpId="0" nodeType="withEffect">
                                  <p:stCondLst>
                                    <p:cond delay="1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750">
                                          <p:stCondLst>
                                            <p:cond delay="0"/>
                                          </p:stCondLst>
                                        </p:cTn>
                                        <p:tgtEl>
                                          <p:spTgt spid="7">
                                            <p:txEl>
                                              <p:pRg st="0" end="0"/>
                                            </p:txEl>
                                          </p:spTgt>
                                        </p:tgtEl>
                                      </p:cBhvr>
                                    </p:animEffect>
                                    <p:anim to="" calcmode="lin" valueType="num">
                                      <p:cBhvr>
                                        <p:cTn id="22" dur="750" fill="hold">
                                          <p:stCondLst>
                                            <p:cond delay="0"/>
                                          </p:stCondLst>
                                        </p:cTn>
                                        <p:tgtEl>
                                          <p:spTgt spid="7">
                                            <p:txEl>
                                              <p:pRg st="0" end="0"/>
                                            </p:txEl>
                                          </p:spTgt>
                                        </p:tgtEl>
                                        <p:attrNameLst>
                                          <p:attrName>ppt_w</p:attrName>
                                        </p:attrNameLst>
                                      </p:cBhvr>
                                      <p:tavLst>
                                        <p:tav tm="0">
                                          <p:val>
                                            <p:strVal val="#ppt_w*4"/>
                                          </p:val>
                                        </p:tav>
                                        <p:tav tm="100000">
                                          <p:val>
                                            <p:strVal val="#ppt_w"/>
                                          </p:val>
                                        </p:tav>
                                      </p:tavLst>
                                    </p:anim>
                                    <p:anim to="" calcmode="lin" valueType="num">
                                      <p:cBhvr>
                                        <p:cTn id="23" dur="750" fill="hold">
                                          <p:stCondLst>
                                            <p:cond delay="0"/>
                                          </p:stCondLst>
                                        </p:cTn>
                                        <p:tgtEl>
                                          <p:spTgt spid="7">
                                            <p:txEl>
                                              <p:pRg st="0" end="0"/>
                                            </p:txEl>
                                          </p:spTgt>
                                        </p:tgtEl>
                                        <p:attrNameLst>
                                          <p:attrName>ppt_h</p:attrName>
                                        </p:attrNameLst>
                                      </p:cBhvr>
                                      <p:tavLst>
                                        <p:tav tm="0">
                                          <p:val>
                                            <p:strVal val="#ppt_h*4"/>
                                          </p:val>
                                        </p:tav>
                                        <p:tav tm="100000">
                                          <p:val>
                                            <p:strVal val="#ppt_h"/>
                                          </p:val>
                                        </p:tav>
                                      </p:tavLst>
                                    </p:anim>
                                  </p:childTnLst>
                                </p:cTn>
                              </p:par>
                              <p:par>
                                <p:cTn id="24" presetID="0" presetClass="path" presetSubtype="0" accel="50000" decel="50000" fill="hold" grpId="2" nodeType="withEffect">
                                  <p:stCondLst>
                                    <p:cond delay="100"/>
                                  </p:stCondLst>
                                  <p:childTnLst>
                                    <p:animMotion origin="layout" path="M 2.77778E-7 -4.44444E-6 L 0.02153 -0.04398 " pathEditMode="relative" rAng="0" ptsTypes="AA">
                                      <p:cBhvr>
                                        <p:cTn id="25" dur="750" spd="-100000" fill="hold"/>
                                        <p:tgtEl>
                                          <p:spTgt spid="7">
                                            <p:txEl>
                                              <p:pRg st="0" end="0"/>
                                            </p:txEl>
                                          </p:spTgt>
                                        </p:tgtEl>
                                        <p:attrNameLst>
                                          <p:attrName>ppt_x</p:attrName>
                                          <p:attrName>ppt_y</p:attrName>
                                        </p:attrNameLst>
                                      </p:cBhvr>
                                      <p:rCtr x="1076" y="-2199"/>
                                    </p:animMotion>
                                  </p:childTnLst>
                                </p:cTn>
                              </p:par>
                              <p:par>
                                <p:cTn id="26" presetID="0" presetClass="entr" presetSubtype="0" fill="hold" grpId="0" nodeType="withEffect">
                                  <p:stCondLst>
                                    <p:cond delay="2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750">
                                          <p:stCondLst>
                                            <p:cond delay="0"/>
                                          </p:stCondLst>
                                        </p:cTn>
                                        <p:tgtEl>
                                          <p:spTgt spid="8">
                                            <p:txEl>
                                              <p:pRg st="0" end="0"/>
                                            </p:txEl>
                                          </p:spTgt>
                                        </p:tgtEl>
                                      </p:cBhvr>
                                    </p:animEffect>
                                    <p:anim to="" calcmode="lin" valueType="num">
                                      <p:cBhvr>
                                        <p:cTn id="29" dur="750" fill="hold">
                                          <p:stCondLst>
                                            <p:cond delay="0"/>
                                          </p:stCondLst>
                                        </p:cTn>
                                        <p:tgtEl>
                                          <p:spTgt spid="8">
                                            <p:txEl>
                                              <p:pRg st="0" end="0"/>
                                            </p:txEl>
                                          </p:spTgt>
                                        </p:tgtEl>
                                        <p:attrNameLst>
                                          <p:attrName>ppt_w</p:attrName>
                                        </p:attrNameLst>
                                      </p:cBhvr>
                                      <p:tavLst>
                                        <p:tav tm="0">
                                          <p:val>
                                            <p:strVal val="#ppt_w*4"/>
                                          </p:val>
                                        </p:tav>
                                        <p:tav tm="100000">
                                          <p:val>
                                            <p:strVal val="#ppt_w"/>
                                          </p:val>
                                        </p:tav>
                                      </p:tavLst>
                                    </p:anim>
                                    <p:anim to="" calcmode="lin" valueType="num">
                                      <p:cBhvr>
                                        <p:cTn id="30" dur="750" fill="hold">
                                          <p:stCondLst>
                                            <p:cond delay="0"/>
                                          </p:stCondLst>
                                        </p:cTn>
                                        <p:tgtEl>
                                          <p:spTgt spid="8">
                                            <p:txEl>
                                              <p:pRg st="0" end="0"/>
                                            </p:txEl>
                                          </p:spTgt>
                                        </p:tgtEl>
                                        <p:attrNameLst>
                                          <p:attrName>ppt_h</p:attrName>
                                        </p:attrNameLst>
                                      </p:cBhvr>
                                      <p:tavLst>
                                        <p:tav tm="0">
                                          <p:val>
                                            <p:strVal val="#ppt_h*4"/>
                                          </p:val>
                                        </p:tav>
                                        <p:tav tm="100000">
                                          <p:val>
                                            <p:strVal val="#ppt_h"/>
                                          </p:val>
                                        </p:tav>
                                      </p:tavLst>
                                    </p:anim>
                                  </p:childTnLst>
                                </p:cTn>
                              </p:par>
                              <p:par>
                                <p:cTn id="31" presetID="0" presetClass="path" presetSubtype="0" accel="50000" decel="50000" fill="hold" grpId="2" nodeType="withEffect">
                                  <p:stCondLst>
                                    <p:cond delay="200"/>
                                  </p:stCondLst>
                                  <p:childTnLst>
                                    <p:animMotion origin="layout" path="M 2.77778E-7 2.59259E-6 L 0.02153 -0.04398 " pathEditMode="relative" rAng="0" ptsTypes="AA">
                                      <p:cBhvr>
                                        <p:cTn id="32" dur="750" spd="-100000" fill="hold"/>
                                        <p:tgtEl>
                                          <p:spTgt spid="8">
                                            <p:txEl>
                                              <p:pRg st="0" end="0"/>
                                            </p:txEl>
                                          </p:spTgt>
                                        </p:tgtEl>
                                        <p:attrNameLst>
                                          <p:attrName>ppt_x</p:attrName>
                                          <p:attrName>ppt_y</p:attrName>
                                        </p:attrNameLst>
                                      </p:cBhvr>
                                      <p:rCtr x="1076" y="-2199"/>
                                    </p:animMotion>
                                  </p:childTnLst>
                                </p:cTn>
                              </p:par>
                              <p:par>
                                <p:cTn id="33" presetID="0" presetClass="entr" presetSubtype="0" fill="hold" grpId="0" nodeType="withEffect">
                                  <p:stCondLst>
                                    <p:cond delay="40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750">
                                          <p:stCondLst>
                                            <p:cond delay="0"/>
                                          </p:stCondLst>
                                        </p:cTn>
                                        <p:tgtEl>
                                          <p:spTgt spid="9">
                                            <p:txEl>
                                              <p:pRg st="0" end="0"/>
                                            </p:txEl>
                                          </p:spTgt>
                                        </p:tgtEl>
                                      </p:cBhvr>
                                    </p:animEffect>
                                    <p:anim to="" calcmode="lin" valueType="num">
                                      <p:cBhvr>
                                        <p:cTn id="36" dur="750" fill="hold">
                                          <p:stCondLst>
                                            <p:cond delay="0"/>
                                          </p:stCondLst>
                                        </p:cTn>
                                        <p:tgtEl>
                                          <p:spTgt spid="9">
                                            <p:txEl>
                                              <p:pRg st="0" end="0"/>
                                            </p:txEl>
                                          </p:spTgt>
                                        </p:tgtEl>
                                        <p:attrNameLst>
                                          <p:attrName>ppt_w</p:attrName>
                                        </p:attrNameLst>
                                      </p:cBhvr>
                                      <p:tavLst>
                                        <p:tav tm="0">
                                          <p:val>
                                            <p:strVal val="#ppt_w*4"/>
                                          </p:val>
                                        </p:tav>
                                        <p:tav tm="100000">
                                          <p:val>
                                            <p:strVal val="#ppt_w"/>
                                          </p:val>
                                        </p:tav>
                                      </p:tavLst>
                                    </p:anim>
                                    <p:anim to="" calcmode="lin" valueType="num">
                                      <p:cBhvr>
                                        <p:cTn id="37" dur="750" fill="hold">
                                          <p:stCondLst>
                                            <p:cond delay="0"/>
                                          </p:stCondLst>
                                        </p:cTn>
                                        <p:tgtEl>
                                          <p:spTgt spid="9">
                                            <p:txEl>
                                              <p:pRg st="0" end="0"/>
                                            </p:txEl>
                                          </p:spTgt>
                                        </p:tgtEl>
                                        <p:attrNameLst>
                                          <p:attrName>ppt_h</p:attrName>
                                        </p:attrNameLst>
                                      </p:cBhvr>
                                      <p:tavLst>
                                        <p:tav tm="0">
                                          <p:val>
                                            <p:strVal val="#ppt_h*4"/>
                                          </p:val>
                                        </p:tav>
                                        <p:tav tm="100000">
                                          <p:val>
                                            <p:strVal val="#ppt_h"/>
                                          </p:val>
                                        </p:tav>
                                      </p:tavLst>
                                    </p:anim>
                                  </p:childTnLst>
                                </p:cTn>
                              </p:par>
                              <p:par>
                                <p:cTn id="38" presetID="0" presetClass="path" presetSubtype="0" accel="50000" decel="50000" fill="hold" grpId="2" nodeType="withEffect">
                                  <p:stCondLst>
                                    <p:cond delay="400"/>
                                  </p:stCondLst>
                                  <p:childTnLst>
                                    <p:animMotion origin="layout" path="M 2.77778E-7 2.59259E-6 L 0.02153 -0.04398 " pathEditMode="relative" rAng="0" ptsTypes="AA">
                                      <p:cBhvr>
                                        <p:cTn id="39" dur="750" spd="-100000" fill="hold"/>
                                        <p:tgtEl>
                                          <p:spTgt spid="9">
                                            <p:txEl>
                                              <p:pRg st="0" end="0"/>
                                            </p:txEl>
                                          </p:spTgt>
                                        </p:tgtEl>
                                        <p:attrNameLst>
                                          <p:attrName>ppt_x</p:attrName>
                                          <p:attrName>ppt_y</p:attrName>
                                        </p:attrNameLst>
                                      </p:cBhvr>
                                      <p:rCtr x="1076" y="-2199"/>
                                    </p:animMotion>
                                  </p:childTnLst>
                                </p:cTn>
                              </p:par>
                              <p:par>
                                <p:cTn id="40" presetID="0" presetClass="entr" presetSubtype="0" fill="hold" grpId="0" nodeType="withEffect">
                                  <p:stCondLst>
                                    <p:cond delay="50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750">
                                          <p:stCondLst>
                                            <p:cond delay="0"/>
                                          </p:stCondLst>
                                        </p:cTn>
                                        <p:tgtEl>
                                          <p:spTgt spid="10">
                                            <p:txEl>
                                              <p:pRg st="0" end="0"/>
                                            </p:txEl>
                                          </p:spTgt>
                                        </p:tgtEl>
                                      </p:cBhvr>
                                    </p:animEffect>
                                    <p:anim to="" calcmode="lin" valueType="num">
                                      <p:cBhvr>
                                        <p:cTn id="43" dur="750" fill="hold">
                                          <p:stCondLst>
                                            <p:cond delay="0"/>
                                          </p:stCondLst>
                                        </p:cTn>
                                        <p:tgtEl>
                                          <p:spTgt spid="10">
                                            <p:txEl>
                                              <p:pRg st="0" end="0"/>
                                            </p:txEl>
                                          </p:spTgt>
                                        </p:tgtEl>
                                        <p:attrNameLst>
                                          <p:attrName>ppt_w</p:attrName>
                                        </p:attrNameLst>
                                      </p:cBhvr>
                                      <p:tavLst>
                                        <p:tav tm="0">
                                          <p:val>
                                            <p:strVal val="#ppt_w*4"/>
                                          </p:val>
                                        </p:tav>
                                        <p:tav tm="100000">
                                          <p:val>
                                            <p:strVal val="#ppt_w"/>
                                          </p:val>
                                        </p:tav>
                                      </p:tavLst>
                                    </p:anim>
                                    <p:anim to="" calcmode="lin" valueType="num">
                                      <p:cBhvr>
                                        <p:cTn id="44" dur="750" fill="hold">
                                          <p:stCondLst>
                                            <p:cond delay="0"/>
                                          </p:stCondLst>
                                        </p:cTn>
                                        <p:tgtEl>
                                          <p:spTgt spid="10">
                                            <p:txEl>
                                              <p:pRg st="0" end="0"/>
                                            </p:txEl>
                                          </p:spTgt>
                                        </p:tgtEl>
                                        <p:attrNameLst>
                                          <p:attrName>ppt_h</p:attrName>
                                        </p:attrNameLst>
                                      </p:cBhvr>
                                      <p:tavLst>
                                        <p:tav tm="0">
                                          <p:val>
                                            <p:strVal val="#ppt_h*4"/>
                                          </p:val>
                                        </p:tav>
                                        <p:tav tm="100000">
                                          <p:val>
                                            <p:strVal val="#ppt_h"/>
                                          </p:val>
                                        </p:tav>
                                      </p:tavLst>
                                    </p:anim>
                                  </p:childTnLst>
                                </p:cTn>
                              </p:par>
                              <p:par>
                                <p:cTn id="45" presetID="0" presetClass="path" presetSubtype="0" accel="50000" decel="50000" fill="hold" grpId="2" nodeType="withEffect">
                                  <p:stCondLst>
                                    <p:cond delay="500"/>
                                  </p:stCondLst>
                                  <p:childTnLst>
                                    <p:animMotion origin="layout" path="M 2.77778E-7 2.59259E-6 L 0.02153 -0.04398 " pathEditMode="relative" rAng="0" ptsTypes="AA">
                                      <p:cBhvr>
                                        <p:cTn id="46" dur="750" spd="-100000" fill="hold"/>
                                        <p:tgtEl>
                                          <p:spTgt spid="10">
                                            <p:txEl>
                                              <p:pRg st="0" end="0"/>
                                            </p:txEl>
                                          </p:spTgt>
                                        </p:tgtEl>
                                        <p:attrNameLst>
                                          <p:attrName>ppt_x</p:attrName>
                                          <p:attrName>ppt_y</p:attrName>
                                        </p:attrNameLst>
                                      </p:cBhvr>
                                      <p:rCtr x="1076" y="-2199"/>
                                    </p:animMotion>
                                  </p:childTnLst>
                                </p:cTn>
                              </p:par>
                              <p:par>
                                <p:cTn id="47" presetID="0" presetClass="entr" presetSubtype="0" fill="hold" grpId="0" nodeType="withEffect">
                                  <p:stCondLst>
                                    <p:cond delay="60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750">
                                          <p:stCondLst>
                                            <p:cond delay="0"/>
                                          </p:stCondLst>
                                        </p:cTn>
                                        <p:tgtEl>
                                          <p:spTgt spid="11">
                                            <p:txEl>
                                              <p:pRg st="0" end="0"/>
                                            </p:txEl>
                                          </p:spTgt>
                                        </p:tgtEl>
                                      </p:cBhvr>
                                    </p:animEffect>
                                    <p:anim to="" calcmode="lin" valueType="num">
                                      <p:cBhvr>
                                        <p:cTn id="50" dur="750" fill="hold">
                                          <p:stCondLst>
                                            <p:cond delay="0"/>
                                          </p:stCondLst>
                                        </p:cTn>
                                        <p:tgtEl>
                                          <p:spTgt spid="11">
                                            <p:txEl>
                                              <p:pRg st="0" end="0"/>
                                            </p:txEl>
                                          </p:spTgt>
                                        </p:tgtEl>
                                        <p:attrNameLst>
                                          <p:attrName>ppt_w</p:attrName>
                                        </p:attrNameLst>
                                      </p:cBhvr>
                                      <p:tavLst>
                                        <p:tav tm="0">
                                          <p:val>
                                            <p:strVal val="#ppt_w*4"/>
                                          </p:val>
                                        </p:tav>
                                        <p:tav tm="100000">
                                          <p:val>
                                            <p:strVal val="#ppt_w"/>
                                          </p:val>
                                        </p:tav>
                                      </p:tavLst>
                                    </p:anim>
                                    <p:anim to="" calcmode="lin" valueType="num">
                                      <p:cBhvr>
                                        <p:cTn id="51" dur="750" fill="hold">
                                          <p:stCondLst>
                                            <p:cond delay="0"/>
                                          </p:stCondLst>
                                        </p:cTn>
                                        <p:tgtEl>
                                          <p:spTgt spid="11">
                                            <p:txEl>
                                              <p:pRg st="0" end="0"/>
                                            </p:txEl>
                                          </p:spTgt>
                                        </p:tgtEl>
                                        <p:attrNameLst>
                                          <p:attrName>ppt_h</p:attrName>
                                        </p:attrNameLst>
                                      </p:cBhvr>
                                      <p:tavLst>
                                        <p:tav tm="0">
                                          <p:val>
                                            <p:strVal val="#ppt_h*4"/>
                                          </p:val>
                                        </p:tav>
                                        <p:tav tm="100000">
                                          <p:val>
                                            <p:strVal val="#ppt_h"/>
                                          </p:val>
                                        </p:tav>
                                      </p:tavLst>
                                    </p:anim>
                                  </p:childTnLst>
                                </p:cTn>
                              </p:par>
                              <p:par>
                                <p:cTn id="52" presetID="0" presetClass="path" presetSubtype="0" accel="50000" decel="50000" fill="hold" grpId="2" nodeType="withEffect">
                                  <p:stCondLst>
                                    <p:cond delay="600"/>
                                  </p:stCondLst>
                                  <p:childTnLst>
                                    <p:animMotion origin="layout" path="M 2.77778E-7 1.11111E-6 L 0.02153 -0.04398 " pathEditMode="relative" rAng="0" ptsTypes="AA">
                                      <p:cBhvr>
                                        <p:cTn id="53" dur="750" spd="-100000" fill="hold"/>
                                        <p:tgtEl>
                                          <p:spTgt spid="11">
                                            <p:txEl>
                                              <p:pRg st="0" end="0"/>
                                            </p:txEl>
                                          </p:spTgt>
                                        </p:tgtEl>
                                        <p:attrNameLst>
                                          <p:attrName>ppt_x</p:attrName>
                                          <p:attrName>ppt_y</p:attrName>
                                        </p:attrNameLst>
                                      </p:cBhvr>
                                      <p:rCtr x="1076" y="-2199"/>
                                    </p:animMotion>
                                  </p:childTnLst>
                                </p:cTn>
                              </p:par>
                              <p:par>
                                <p:cTn id="54" presetID="1" presetClass="entr" presetSubtype="0" fill="hold" grpId="0" nodeType="withEffect">
                                  <p:stCondLst>
                                    <p:cond delay="600"/>
                                  </p:stCondLst>
                                  <p:childTnLst>
                                    <p:set>
                                      <p:cBhvr>
                                        <p:cTn id="55" dur="1" fill="hold">
                                          <p:stCondLst>
                                            <p:cond delay="0"/>
                                          </p:stCondLst>
                                        </p:cTn>
                                        <p:tgtEl>
                                          <p:spTgt spid="14"/>
                                        </p:tgtEl>
                                        <p:attrNameLst>
                                          <p:attrName>style.visibility</p:attrName>
                                        </p:attrNameLst>
                                      </p:cBhvr>
                                      <p:to>
                                        <p:strVal val="visible"/>
                                      </p:to>
                                    </p:set>
                                  </p:childTnLst>
                                </p:cTn>
                              </p:par>
                              <p:par>
                                <p:cTn id="56" presetID="1" presetClass="exit" presetSubtype="0" fill="hold" grpId="0" nodeType="withEffect">
                                  <p:stCondLst>
                                    <p:cond delay="600"/>
                                  </p:stCondLst>
                                  <p:childTnLst>
                                    <p:set>
                                      <p:cBhvr>
                                        <p:cTn id="57" dur="1" fill="hold">
                                          <p:stCondLst>
                                            <p:cond delay="0"/>
                                          </p:stCondLst>
                                        </p:cTn>
                                        <p:tgtEl>
                                          <p:spTgt spid="5"/>
                                        </p:tgtEl>
                                        <p:attrNameLst>
                                          <p:attrName>style.visibility</p:attrName>
                                        </p:attrNameLst>
                                      </p:cBhvr>
                                      <p:to>
                                        <p:strVal val="hidden"/>
                                      </p:to>
                                    </p:set>
                                  </p:childTnLst>
                                </p:cTn>
                              </p:par>
                              <p:par>
                                <p:cTn id="58" presetID="0" presetClass="entr" presetSubtype="0" fill="hold" grpId="0" nodeType="withEffect">
                                  <p:stCondLst>
                                    <p:cond delay="70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750">
                                          <p:stCondLst>
                                            <p:cond delay="0"/>
                                          </p:stCondLst>
                                        </p:cTn>
                                        <p:tgtEl>
                                          <p:spTgt spid="12">
                                            <p:txEl>
                                              <p:pRg st="0" end="0"/>
                                            </p:txEl>
                                          </p:spTgt>
                                        </p:tgtEl>
                                      </p:cBhvr>
                                    </p:animEffect>
                                    <p:anim to="" calcmode="lin" valueType="num">
                                      <p:cBhvr>
                                        <p:cTn id="61" dur="750" fill="hold">
                                          <p:stCondLst>
                                            <p:cond delay="0"/>
                                          </p:stCondLst>
                                        </p:cTn>
                                        <p:tgtEl>
                                          <p:spTgt spid="12">
                                            <p:txEl>
                                              <p:pRg st="0" end="0"/>
                                            </p:txEl>
                                          </p:spTgt>
                                        </p:tgtEl>
                                        <p:attrNameLst>
                                          <p:attrName>ppt_w</p:attrName>
                                        </p:attrNameLst>
                                      </p:cBhvr>
                                      <p:tavLst>
                                        <p:tav tm="0">
                                          <p:val>
                                            <p:strVal val="#ppt_w*4"/>
                                          </p:val>
                                        </p:tav>
                                        <p:tav tm="100000">
                                          <p:val>
                                            <p:strVal val="#ppt_w"/>
                                          </p:val>
                                        </p:tav>
                                      </p:tavLst>
                                    </p:anim>
                                    <p:anim to="" calcmode="lin" valueType="num">
                                      <p:cBhvr>
                                        <p:cTn id="62" dur="750" fill="hold">
                                          <p:stCondLst>
                                            <p:cond delay="0"/>
                                          </p:stCondLst>
                                        </p:cTn>
                                        <p:tgtEl>
                                          <p:spTgt spid="12">
                                            <p:txEl>
                                              <p:pRg st="0" end="0"/>
                                            </p:txEl>
                                          </p:spTgt>
                                        </p:tgtEl>
                                        <p:attrNameLst>
                                          <p:attrName>ppt_h</p:attrName>
                                        </p:attrNameLst>
                                      </p:cBhvr>
                                      <p:tavLst>
                                        <p:tav tm="0">
                                          <p:val>
                                            <p:strVal val="#ppt_h*4"/>
                                          </p:val>
                                        </p:tav>
                                        <p:tav tm="100000">
                                          <p:val>
                                            <p:strVal val="#ppt_h"/>
                                          </p:val>
                                        </p:tav>
                                      </p:tavLst>
                                    </p:anim>
                                  </p:childTnLst>
                                </p:cTn>
                              </p:par>
                              <p:par>
                                <p:cTn id="63" presetID="0" presetClass="path" presetSubtype="0" accel="50000" decel="50000" fill="hold" grpId="2" nodeType="withEffect">
                                  <p:stCondLst>
                                    <p:cond delay="700"/>
                                  </p:stCondLst>
                                  <p:childTnLst>
                                    <p:animMotion origin="layout" path="M 2.77778E-7 1.11111E-6 L 0.02153 -0.04398 " pathEditMode="relative" rAng="0" ptsTypes="AA">
                                      <p:cBhvr>
                                        <p:cTn id="64" dur="750" spd="-100000" fill="hold"/>
                                        <p:tgtEl>
                                          <p:spTgt spid="12">
                                            <p:txEl>
                                              <p:pRg st="0" end="0"/>
                                            </p:txEl>
                                          </p:spTgt>
                                        </p:tgtEl>
                                        <p:attrNameLst>
                                          <p:attrName>ppt_x</p:attrName>
                                          <p:attrName>ppt_y</p:attrName>
                                        </p:attrNameLst>
                                      </p:cBhvr>
                                      <p:rCtr x="1076" y="-2199"/>
                                    </p:animMotion>
                                  </p:childTnLst>
                                </p:cTn>
                              </p:par>
                              <p:par>
                                <p:cTn id="65" presetID="0" presetClass="entr" presetSubtype="0" fill="hold" grpId="0" nodeType="withEffect">
                                  <p:stCondLst>
                                    <p:cond delay="80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fade">
                                      <p:cBhvr>
                                        <p:cTn id="67" dur="750">
                                          <p:stCondLst>
                                            <p:cond delay="0"/>
                                          </p:stCondLst>
                                        </p:cTn>
                                        <p:tgtEl>
                                          <p:spTgt spid="4">
                                            <p:txEl>
                                              <p:pRg st="0" end="0"/>
                                            </p:txEl>
                                          </p:spTgt>
                                        </p:tgtEl>
                                      </p:cBhvr>
                                    </p:animEffect>
                                    <p:anim to="" calcmode="lin" valueType="num">
                                      <p:cBhvr>
                                        <p:cTn id="68" dur="750" fill="hold">
                                          <p:stCondLst>
                                            <p:cond delay="0"/>
                                          </p:stCondLst>
                                        </p:cTn>
                                        <p:tgtEl>
                                          <p:spTgt spid="4">
                                            <p:txEl>
                                              <p:pRg st="0" end="0"/>
                                            </p:txEl>
                                          </p:spTgt>
                                        </p:tgtEl>
                                        <p:attrNameLst>
                                          <p:attrName>ppt_w</p:attrName>
                                        </p:attrNameLst>
                                      </p:cBhvr>
                                      <p:tavLst>
                                        <p:tav tm="0">
                                          <p:val>
                                            <p:strVal val="#ppt_w*4"/>
                                          </p:val>
                                        </p:tav>
                                        <p:tav tm="100000">
                                          <p:val>
                                            <p:strVal val="#ppt_w"/>
                                          </p:val>
                                        </p:tav>
                                      </p:tavLst>
                                    </p:anim>
                                    <p:anim to="" calcmode="lin" valueType="num">
                                      <p:cBhvr>
                                        <p:cTn id="69" dur="750" fill="hold">
                                          <p:stCondLst>
                                            <p:cond delay="0"/>
                                          </p:stCondLst>
                                        </p:cTn>
                                        <p:tgtEl>
                                          <p:spTgt spid="4">
                                            <p:txEl>
                                              <p:pRg st="0" end="0"/>
                                            </p:txEl>
                                          </p:spTgt>
                                        </p:tgtEl>
                                        <p:attrNameLst>
                                          <p:attrName>ppt_h</p:attrName>
                                        </p:attrNameLst>
                                      </p:cBhvr>
                                      <p:tavLst>
                                        <p:tav tm="0">
                                          <p:val>
                                            <p:strVal val="#ppt_h*4"/>
                                          </p:val>
                                        </p:tav>
                                        <p:tav tm="100000">
                                          <p:val>
                                            <p:strVal val="#ppt_h"/>
                                          </p:val>
                                        </p:tav>
                                      </p:tavLst>
                                    </p:anim>
                                  </p:childTnLst>
                                </p:cTn>
                              </p:par>
                              <p:par>
                                <p:cTn id="70" presetID="0" presetClass="path" presetSubtype="0" accel="50000" decel="50000" fill="hold" grpId="2" nodeType="withEffect">
                                  <p:stCondLst>
                                    <p:cond delay="800"/>
                                  </p:stCondLst>
                                  <p:childTnLst>
                                    <p:animMotion origin="layout" path="M 2.77778E-7 1.11111E-6 L 0.02153 -0.04398 " pathEditMode="relative" rAng="0" ptsTypes="AA">
                                      <p:cBhvr>
                                        <p:cTn id="71" dur="750" spd="-100000" fill="hold"/>
                                        <p:tgtEl>
                                          <p:spTgt spid="4">
                                            <p:txEl>
                                              <p:pRg st="0" end="0"/>
                                            </p:txEl>
                                          </p:spTgt>
                                        </p:tgtEl>
                                        <p:attrNameLst>
                                          <p:attrName>ppt_x</p:attrName>
                                          <p:attrName>ppt_y</p:attrName>
                                        </p:attrNameLst>
                                      </p:cBhvr>
                                      <p:rCtr x="1076" y="-2199"/>
                                    </p:animMotion>
                                  </p:childTnLst>
                                </p:cTn>
                              </p:par>
                              <p:par>
                                <p:cTn id="72" presetID="0" presetClass="entr" presetSubtype="0" fill="hold" grpId="0" nodeType="withEffect">
                                  <p:stCondLst>
                                    <p:cond delay="900"/>
                                  </p:stCondLst>
                                  <p:childTnLst>
                                    <p:set>
                                      <p:cBhvr>
                                        <p:cTn id="73" dur="1" fill="hold">
                                          <p:stCondLst>
                                            <p:cond delay="0"/>
                                          </p:stCondLst>
                                        </p:cTn>
                                        <p:tgtEl>
                                          <p:spTgt spid="13">
                                            <p:txEl>
                                              <p:pRg st="0" end="0"/>
                                            </p:txEl>
                                          </p:spTgt>
                                        </p:tgtEl>
                                        <p:attrNameLst>
                                          <p:attrName>style.visibility</p:attrName>
                                        </p:attrNameLst>
                                      </p:cBhvr>
                                      <p:to>
                                        <p:strVal val="visible"/>
                                      </p:to>
                                    </p:set>
                                    <p:animEffect transition="in" filter="fade">
                                      <p:cBhvr>
                                        <p:cTn id="74" dur="750">
                                          <p:stCondLst>
                                            <p:cond delay="0"/>
                                          </p:stCondLst>
                                        </p:cTn>
                                        <p:tgtEl>
                                          <p:spTgt spid="13">
                                            <p:txEl>
                                              <p:pRg st="0" end="0"/>
                                            </p:txEl>
                                          </p:spTgt>
                                        </p:tgtEl>
                                      </p:cBhvr>
                                    </p:animEffect>
                                    <p:anim to="" calcmode="lin" valueType="num">
                                      <p:cBhvr>
                                        <p:cTn id="75" dur="750" fill="hold">
                                          <p:stCondLst>
                                            <p:cond delay="0"/>
                                          </p:stCondLst>
                                        </p:cTn>
                                        <p:tgtEl>
                                          <p:spTgt spid="13">
                                            <p:txEl>
                                              <p:pRg st="0" end="0"/>
                                            </p:txEl>
                                          </p:spTgt>
                                        </p:tgtEl>
                                        <p:attrNameLst>
                                          <p:attrName>ppt_w</p:attrName>
                                        </p:attrNameLst>
                                      </p:cBhvr>
                                      <p:tavLst>
                                        <p:tav tm="0">
                                          <p:val>
                                            <p:strVal val="#ppt_w*4"/>
                                          </p:val>
                                        </p:tav>
                                        <p:tav tm="100000">
                                          <p:val>
                                            <p:strVal val="#ppt_w"/>
                                          </p:val>
                                        </p:tav>
                                      </p:tavLst>
                                    </p:anim>
                                    <p:anim to="" calcmode="lin" valueType="num">
                                      <p:cBhvr>
                                        <p:cTn id="76" dur="750" fill="hold">
                                          <p:stCondLst>
                                            <p:cond delay="0"/>
                                          </p:stCondLst>
                                        </p:cTn>
                                        <p:tgtEl>
                                          <p:spTgt spid="13">
                                            <p:txEl>
                                              <p:pRg st="0" end="0"/>
                                            </p:txEl>
                                          </p:spTgt>
                                        </p:tgtEl>
                                        <p:attrNameLst>
                                          <p:attrName>ppt_h</p:attrName>
                                        </p:attrNameLst>
                                      </p:cBhvr>
                                      <p:tavLst>
                                        <p:tav tm="0">
                                          <p:val>
                                            <p:strVal val="#ppt_h*4"/>
                                          </p:val>
                                        </p:tav>
                                        <p:tav tm="100000">
                                          <p:val>
                                            <p:strVal val="#ppt_h"/>
                                          </p:val>
                                        </p:tav>
                                      </p:tavLst>
                                    </p:anim>
                                  </p:childTnLst>
                                </p:cTn>
                              </p:par>
                              <p:par>
                                <p:cTn id="77" presetID="0" presetClass="path" presetSubtype="0" accel="50000" decel="50000" fill="hold" grpId="2" nodeType="withEffect">
                                  <p:stCondLst>
                                    <p:cond delay="900"/>
                                  </p:stCondLst>
                                  <p:childTnLst>
                                    <p:animMotion origin="layout" path="M 2.77778E-7 -4.44444E-6 L 0.02153 -0.04398 " pathEditMode="relative" rAng="0" ptsTypes="AA">
                                      <p:cBhvr>
                                        <p:cTn id="78" dur="750" spd="-100000" fill="hold"/>
                                        <p:tgtEl>
                                          <p:spTgt spid="13">
                                            <p:txEl>
                                              <p:pRg st="0" end="0"/>
                                            </p:txEl>
                                          </p:spTgt>
                                        </p:tgtEl>
                                        <p:attrNameLst>
                                          <p:attrName>ppt_x</p:attrName>
                                          <p:attrName>ppt_y</p:attrName>
                                        </p:attrNameLst>
                                      </p:cBhvr>
                                      <p:rCtr x="1076"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4" grpId="0" build="allAtOnce"/>
      <p:bldP spid="4" grpId="2" build="allAtOnce"/>
      <p:bldP spid="6" grpId="0" build="allAtOnce"/>
      <p:bldP spid="6" grpId="2" build="allAtOnce"/>
      <p:bldP spid="7" grpId="0" build="allAtOnce"/>
      <p:bldP spid="7" grpId="2" build="allAtOnce"/>
      <p:bldP spid="8" grpId="0" build="allAtOnce"/>
      <p:bldP spid="8" grpId="2" build="allAtOnce"/>
      <p:bldP spid="9" grpId="0" build="allAtOnce"/>
      <p:bldP spid="9" grpId="2" build="allAtOnce"/>
      <p:bldP spid="10" grpId="0" build="allAtOnce"/>
      <p:bldP spid="10" grpId="2" build="allAtOnce"/>
      <p:bldP spid="11" grpId="0" build="allAtOnce"/>
      <p:bldP spid="11" grpId="2" build="allAtOnce"/>
      <p:bldP spid="12" grpId="0" build="allAtOnce"/>
      <p:bldP spid="12" grpId="2" build="allAtOnce"/>
      <p:bldP spid="13" grpId="0" build="allAtOnce"/>
      <p:bldP spid="13" grpId="2"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7680" y="3612198"/>
            <a:ext cx="8229600" cy="163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 is not believing that God can, but that God will.”</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4536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445008" y="2005902"/>
            <a:ext cx="8229600" cy="23832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Your kingdom come. Your will be done On earth as it is in heaven.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Matthew 6:10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endPar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37682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58BD48-6C52-4E7E-8206-E7C2C5C4BC5D}"/>
              </a:ext>
            </a:extLst>
          </p:cNvPr>
          <p:cNvSpPr txBox="1">
            <a:spLocks/>
          </p:cNvSpPr>
          <p:nvPr/>
        </p:nvSpPr>
        <p:spPr>
          <a:xfrm>
            <a:off x="2588418" y="4218897"/>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what we ought</a:t>
            </a:r>
          </a:p>
        </p:txBody>
      </p:sp>
      <p:sp>
        <p:nvSpPr>
          <p:cNvPr id="3074" name="Rectangle 2"/>
          <p:cNvSpPr>
            <a:spLocks noGrp="1" noChangeArrowheads="1"/>
          </p:cNvSpPr>
          <p:nvPr>
            <p:ph type="title"/>
          </p:nvPr>
        </p:nvSpPr>
        <p:spPr>
          <a:xfrm>
            <a:off x="1052286" y="2789964"/>
            <a:ext cx="6495143" cy="24076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“Freedom is not the right to do what we want,      but what we ought.”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182124F4-A5A7-4E0C-9C80-B483BD1EB025}"/>
              </a:ext>
            </a:extLst>
          </p:cNvPr>
          <p:cNvSpPr txBox="1">
            <a:spLocks noChangeArrowheads="1"/>
          </p:cNvSpPr>
          <p:nvPr/>
        </p:nvSpPr>
        <p:spPr bwMode="auto">
          <a:xfrm>
            <a:off x="1342911" y="2969100"/>
            <a:ext cx="262716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Freedom</a:t>
            </a:r>
          </a:p>
        </p:txBody>
      </p:sp>
      <p:sp>
        <p:nvSpPr>
          <p:cNvPr id="6" name="Title 1">
            <a:extLst>
              <a:ext uri="{FF2B5EF4-FFF2-40B4-BE49-F238E27FC236}">
                <a16:creationId xmlns:a16="http://schemas.microsoft.com/office/drawing/2014/main" id="{DAE89513-7BCF-4D1B-BFD8-8C0A5EF29F9D}"/>
              </a:ext>
            </a:extLst>
          </p:cNvPr>
          <p:cNvSpPr txBox="1">
            <a:spLocks/>
          </p:cNvSpPr>
          <p:nvPr/>
        </p:nvSpPr>
        <p:spPr>
          <a:xfrm>
            <a:off x="2839184" y="4163880"/>
            <a:ext cx="3962399"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responsibility</a:t>
            </a:r>
          </a:p>
        </p:txBody>
      </p:sp>
      <p:sp>
        <p:nvSpPr>
          <p:cNvPr id="7" name="Rectangle 2">
            <a:extLst>
              <a:ext uri="{FF2B5EF4-FFF2-40B4-BE49-F238E27FC236}">
                <a16:creationId xmlns:a16="http://schemas.microsoft.com/office/drawing/2014/main" id="{4CD14B1D-F6B6-42E9-A105-2FED56C02AA3}"/>
              </a:ext>
            </a:extLst>
          </p:cNvPr>
          <p:cNvSpPr txBox="1">
            <a:spLocks noChangeArrowheads="1"/>
          </p:cNvSpPr>
          <p:nvPr/>
        </p:nvSpPr>
        <p:spPr bwMode="auto">
          <a:xfrm>
            <a:off x="3970072" y="4328175"/>
            <a:ext cx="1622367"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kern="0" dirty="0">
                <a:ln w="17780" cmpd="sng">
                  <a:solidFill>
                    <a:srgbClr val="FFFFFF"/>
                  </a:solidFill>
                  <a:prstDash val="solid"/>
                  <a:miter lim="800000"/>
                </a:ln>
                <a:solidFill>
                  <a:srgbClr val="CC99FF"/>
                </a:solidFill>
                <a:effectLst>
                  <a:glow rad="63500">
                    <a:schemeClr val="tx1"/>
                  </a:glow>
                  <a:outerShdw blurRad="50800" algn="tl" rotWithShape="0">
                    <a:srgbClr val="000000"/>
                  </a:outerShdw>
                </a:effectLst>
                <a:latin typeface="Calibri" panose="020F0502020204030204" pitchFamily="34" charset="0"/>
              </a:rPr>
              <a:t>Duty</a:t>
            </a:r>
          </a:p>
        </p:txBody>
      </p:sp>
      <p:sp>
        <p:nvSpPr>
          <p:cNvPr id="8" name="Rectangle 2">
            <a:extLst>
              <a:ext uri="{FF2B5EF4-FFF2-40B4-BE49-F238E27FC236}">
                <a16:creationId xmlns:a16="http://schemas.microsoft.com/office/drawing/2014/main" id="{21EB099B-6DFE-4A4C-9DDA-063D01736C82}"/>
              </a:ext>
            </a:extLst>
          </p:cNvPr>
          <p:cNvSpPr txBox="1">
            <a:spLocks noChangeArrowheads="1"/>
          </p:cNvSpPr>
          <p:nvPr/>
        </p:nvSpPr>
        <p:spPr bwMode="auto">
          <a:xfrm>
            <a:off x="3141310" y="4319466"/>
            <a:ext cx="3279890"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kern="0" dirty="0">
                <a:ln w="17780" cmpd="sng">
                  <a:solidFill>
                    <a:srgbClr val="FFFFFF"/>
                  </a:solidFill>
                  <a:prstDash val="solid"/>
                  <a:miter lim="800000"/>
                </a:ln>
                <a:solidFill>
                  <a:srgbClr val="CC99FF"/>
                </a:solidFill>
                <a:effectLst>
                  <a:glow rad="63500">
                    <a:schemeClr val="tx1"/>
                  </a:glow>
                  <a:outerShdw blurRad="50800" algn="tl" rotWithShape="0">
                    <a:srgbClr val="000000"/>
                  </a:outerShdw>
                </a:effectLst>
                <a:latin typeface="Calibri" panose="020F0502020204030204" pitchFamily="34" charset="0"/>
              </a:rPr>
              <a:t>Citizenship</a:t>
            </a:r>
          </a:p>
        </p:txBody>
      </p:sp>
      <p:sp>
        <p:nvSpPr>
          <p:cNvPr id="4" name="Rectangle 2" hidden="1">
            <a:extLst>
              <a:ext uri="{FF2B5EF4-FFF2-40B4-BE49-F238E27FC236}">
                <a16:creationId xmlns:a16="http://schemas.microsoft.com/office/drawing/2014/main" id="{68B3F034-961C-4B68-BDB4-06B1B16E44EF}"/>
              </a:ext>
            </a:extLst>
          </p:cNvPr>
          <p:cNvSpPr txBox="1">
            <a:spLocks noChangeArrowheads="1"/>
          </p:cNvSpPr>
          <p:nvPr/>
        </p:nvSpPr>
        <p:spPr bwMode="auto">
          <a:xfrm>
            <a:off x="617196" y="894496"/>
            <a:ext cx="262716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Freedom</a:t>
            </a:r>
          </a:p>
        </p:txBody>
      </p:sp>
    </p:spTree>
    <p:extLst>
      <p:ext uri="{BB962C8B-B14F-4D97-AF65-F5344CB8AC3E}">
        <p14:creationId xmlns:p14="http://schemas.microsoft.com/office/powerpoint/2010/main" val="3693034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anim calcmode="lin" valueType="num">
                                      <p:cBhvr>
                                        <p:cTn id="9" dur="750" fill="hold"/>
                                        <p:tgtEl>
                                          <p:spTgt spid="3074"/>
                                        </p:tgtEl>
                                        <p:attrNameLst>
                                          <p:attrName>style.rotation</p:attrName>
                                        </p:attrNameLst>
                                      </p:cBhvr>
                                      <p:tavLst>
                                        <p:tav tm="0">
                                          <p:val>
                                            <p:fltVal val="360"/>
                                          </p:val>
                                        </p:tav>
                                        <p:tav tm="100000">
                                          <p:val>
                                            <p:fltVal val="0"/>
                                          </p:val>
                                        </p:tav>
                                      </p:tavLst>
                                    </p:anim>
                                    <p:animEffect transition="in" filter="fade">
                                      <p:cBhvr>
                                        <p:cTn id="10" dur="75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0"/>
                                  </p:stCondLst>
                                  <p:childTnLst>
                                    <p:set>
                                      <p:cBhvr override="childStyle">
                                        <p:cTn id="17" dur="500" fill="hold"/>
                                        <p:tgtEl>
                                          <p:spTgt spid="5"/>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stCondLst>
                                            <p:cond delay="0"/>
                                          </p:stCondLst>
                                        </p:cTn>
                                        <p:tgtEl>
                                          <p:spTgt spid="6"/>
                                        </p:tgtEl>
                                      </p:cBhvr>
                                    </p:animEffect>
                                    <p:anim to="" calcmode="lin" valueType="num">
                                      <p:cBhvr>
                                        <p:cTn id="23"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4"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25" presetID="10" presetClass="exit" presetSubtype="0" fill="hold" grpId="2" nodeType="withEffect">
                                  <p:stCondLst>
                                    <p:cond delay="0"/>
                                  </p:stCondLst>
                                  <p:childTnLst>
                                    <p:animEffect transition="out" filter="fade">
                                      <p:cBhvr>
                                        <p:cTn id="26" dur="250"/>
                                        <p:tgtEl>
                                          <p:spTgt spid="5"/>
                                        </p:tgtEl>
                                      </p:cBhvr>
                                    </p:animEffect>
                                    <p:set>
                                      <p:cBhvr>
                                        <p:cTn id="27" dur="1" fill="hold">
                                          <p:stCondLst>
                                            <p:cond delay="24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1"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childTnLst>
                                </p:cTn>
                              </p:par>
                              <p:par>
                                <p:cTn id="34" presetID="0" presetClass="path" presetSubtype="0" accel="50000" decel="50000" fill="hold" grpId="0" nodeType="withEffect">
                                  <p:stCondLst>
                                    <p:cond delay="0"/>
                                  </p:stCondLst>
                                  <p:childTnLst>
                                    <p:animMotion origin="layout" path="M -0.00018 -0.00047 L -0.29393 0.14722 " pathEditMode="relative" rAng="0" ptsTypes="AA">
                                      <p:cBhvr>
                                        <p:cTn id="35" dur="1000" fill="hold"/>
                                        <p:tgtEl>
                                          <p:spTgt spid="7"/>
                                        </p:tgtEl>
                                        <p:attrNameLst>
                                          <p:attrName>ppt_x</p:attrName>
                                          <p:attrName>ppt_y</p:attrName>
                                        </p:attrNameLst>
                                      </p:cBhvr>
                                      <p:rCtr x="-14687" y="7384"/>
                                    </p:animMotion>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1"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childTnLst>
                                </p:cTn>
                              </p:par>
                              <p:par>
                                <p:cTn id="42" presetID="0" presetClass="path" presetSubtype="0" accel="50000" decel="50000" fill="hold" grpId="0" nodeType="withEffect">
                                  <p:stCondLst>
                                    <p:cond delay="0"/>
                                  </p:stCondLst>
                                  <p:childTnLst>
                                    <p:animMotion origin="layout" path="M -0.00018 -0.00046 L 0.25955 0.14838 " pathEditMode="relative" rAng="0" ptsTypes="AA">
                                      <p:cBhvr>
                                        <p:cTn id="43" dur="1000" fill="hold"/>
                                        <p:tgtEl>
                                          <p:spTgt spid="8"/>
                                        </p:tgtEl>
                                        <p:attrNameLst>
                                          <p:attrName>ppt_x</p:attrName>
                                          <p:attrName>ppt_y</p:attrName>
                                        </p:attrNameLst>
                                      </p:cBhvr>
                                      <p:rCtr x="12986" y="7431"/>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
                                        <p:tgtEl>
                                          <p:spTgt spid="3"/>
                                        </p:tgtEl>
                                      </p:cBhvr>
                                    </p:animEffect>
                                  </p:childTnLst>
                                </p:cTn>
                              </p:par>
                              <p:par>
                                <p:cTn id="49" presetID="0" presetClass="path" presetSubtype="0" accel="50000" decel="50000" fill="hold" grpId="0" nodeType="withEffect">
                                  <p:stCondLst>
                                    <p:cond delay="0"/>
                                  </p:stCondLst>
                                  <p:childTnLst>
                                    <p:animMotion origin="layout" path="M -0.00017 -0.00047 L -0.07917 -0.30209 " pathEditMode="relative" rAng="0" ptsTypes="AA">
                                      <p:cBhvr>
                                        <p:cTn id="50" dur="2000" fill="hold"/>
                                        <p:tgtEl>
                                          <p:spTgt spid="3"/>
                                        </p:tgtEl>
                                        <p:attrNameLst>
                                          <p:attrName>ppt_x</p:attrName>
                                          <p:attrName>ppt_y</p:attrName>
                                        </p:attrNameLst>
                                      </p:cBhvr>
                                      <p:rCtr x="-3958" y="-15093"/>
                                    </p:animMotion>
                                  </p:childTnLst>
                                </p:cTn>
                              </p:par>
                              <p:par>
                                <p:cTn id="51" presetID="10" presetClass="exit" presetSubtype="0" fill="hold" grpId="1" nodeType="withEffect">
                                  <p:stCondLst>
                                    <p:cond delay="0"/>
                                  </p:stCondLst>
                                  <p:childTnLst>
                                    <p:animEffect transition="out" filter="fade">
                                      <p:cBhvr>
                                        <p:cTn id="52" dur="1250"/>
                                        <p:tgtEl>
                                          <p:spTgt spid="3074"/>
                                        </p:tgtEl>
                                      </p:cBhvr>
                                    </p:animEffect>
                                    <p:set>
                                      <p:cBhvr>
                                        <p:cTn id="53" dur="1" fill="hold">
                                          <p:stCondLst>
                                            <p:cond delay="1249"/>
                                          </p:stCondLst>
                                        </p:cTn>
                                        <p:tgtEl>
                                          <p:spTgt spid="3074"/>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0" presetClass="exit" presetSubtype="0" fill="hold" grpId="1" nodeType="withEffect">
                                  <p:stCondLst>
                                    <p:cond delay="0"/>
                                  </p:stCondLst>
                                  <p:childTnLst>
                                    <p:set>
                                      <p:cBhvr>
                                        <p:cTn id="61" dur="1" fill="hold">
                                          <p:stCondLst>
                                            <p:cond delay="999"/>
                                          </p:stCondLst>
                                        </p:cTn>
                                        <p:tgtEl>
                                          <p:spTgt spid="6"/>
                                        </p:tgtEl>
                                        <p:attrNameLst>
                                          <p:attrName>style.visibility</p:attrName>
                                        </p:attrNameLst>
                                      </p:cBhvr>
                                      <p:to>
                                        <p:strVal val="hidden"/>
                                      </p:to>
                                    </p:set>
                                    <p:animEffect transition="out" filter="dissolve">
                                      <p:cBhvr>
                                        <p:cTn id="62" dur="1000">
                                          <p:stCondLst>
                                            <p:cond delay="0"/>
                                          </p:stCondLst>
                                        </p:cTn>
                                        <p:tgtEl>
                                          <p:spTgt spid="6"/>
                                        </p:tgtEl>
                                      </p:cBhvr>
                                    </p:animEffect>
                                    <p:anim to="" calcmode="lin" valueType="num">
                                      <p:cBhvr>
                                        <p:cTn id="63"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64" dur="1000" fill="hold">
                                          <p:stCondLst>
                                            <p:cond delay="0"/>
                                          </p:stCondLst>
                                        </p:cTn>
                                        <p:tgtEl>
                                          <p:spTgt spid="6"/>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3" grpId="0"/>
      <p:bldP spid="3" grpId="2"/>
      <p:bldP spid="6" grpId="0"/>
      <p:bldP spid="6" grpId="1"/>
      <p:bldP spid="7" grpId="0"/>
      <p:bldP spid="7" grpId="1"/>
      <p:bldP spid="7" grpId="2"/>
      <p:bldP spid="8" grpId="0"/>
      <p:bldP spid="8" grpId="1"/>
      <p:bldP spid="8" grpId="2"/>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947928" y="2278494"/>
            <a:ext cx="7248144" cy="249294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to him who knows to do good and does not do it, to him it is sin.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James 4:17</a:t>
            </a:r>
            <a:endPar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29AE6552-3A29-4AE1-A4E4-BBC657050827}"/>
              </a:ext>
            </a:extLst>
          </p:cNvPr>
          <p:cNvSpPr txBox="1">
            <a:spLocks noChangeArrowheads="1"/>
          </p:cNvSpPr>
          <p:nvPr/>
        </p:nvSpPr>
        <p:spPr bwMode="auto">
          <a:xfrm>
            <a:off x="617196" y="894496"/>
            <a:ext cx="262716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Freedom</a:t>
            </a:r>
          </a:p>
        </p:txBody>
      </p:sp>
    </p:spTree>
    <p:extLst>
      <p:ext uri="{BB962C8B-B14F-4D97-AF65-F5344CB8AC3E}">
        <p14:creationId xmlns:p14="http://schemas.microsoft.com/office/powerpoint/2010/main" val="1820805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46760"/>
            <a:ext cx="8229600" cy="56388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never united myself to any church because I found difficulty in giving my assent without mental reservation to the long, complicated statements of Christian doctrine which characterize the articles of belief and the usual confession of faith.”</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30735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8102B4-BFC0-4A20-BF98-AA8FBF8FFA74}"/>
              </a:ext>
            </a:extLst>
          </p:cNvPr>
          <p:cNvSpPr txBox="1">
            <a:spLocks noChangeArrowheads="1"/>
          </p:cNvSpPr>
          <p:nvPr/>
        </p:nvSpPr>
        <p:spPr bwMode="auto">
          <a:xfrm>
            <a:off x="617196" y="894496"/>
            <a:ext cx="262716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Freedom</a:t>
            </a:r>
          </a:p>
        </p:txBody>
      </p:sp>
      <p:sp>
        <p:nvSpPr>
          <p:cNvPr id="3074" name="Rectangle 2"/>
          <p:cNvSpPr>
            <a:spLocks noGrp="1" noChangeArrowheads="1"/>
          </p:cNvSpPr>
          <p:nvPr>
            <p:ph type="title"/>
          </p:nvPr>
        </p:nvSpPr>
        <p:spPr>
          <a:xfrm>
            <a:off x="457200" y="808038"/>
            <a:ext cx="82296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“Freedom is the natural condition of the human race, in which the Almighty intended men to live. Those who fight the purpose of the Almighty will not succeed. They always have been, they always will be beaten.”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249993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250"/>
                                        <p:tgtEl>
                                          <p:spTgt spid="3"/>
                                        </p:tgtEl>
                                      </p:cBhvr>
                                    </p:animEffect>
                                    <p:set>
                                      <p:cBhvr>
                                        <p:cTn id="13"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07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DED68F6-82AB-45DE-BD1B-57AF2BEDFA94}"/>
              </a:ext>
            </a:extLst>
          </p:cNvPr>
          <p:cNvSpPr>
            <a:spLocks noGrp="1" noChangeArrowheads="1"/>
          </p:cNvSpPr>
          <p:nvPr>
            <p:ph type="title"/>
          </p:nvPr>
        </p:nvSpPr>
        <p:spPr>
          <a:xfrm>
            <a:off x="445008" y="1896174"/>
            <a:ext cx="8229600" cy="355365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Stand fast therefore in the liberty by which Christ has made us free, and do not be entangled again with a yoke of bondage.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Galatians 5:1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endPar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5EADD7AA-4A28-4F77-B432-03C7D6AA28D2}"/>
              </a:ext>
            </a:extLst>
          </p:cNvPr>
          <p:cNvSpPr txBox="1">
            <a:spLocks noChangeArrowheads="1"/>
          </p:cNvSpPr>
          <p:nvPr/>
        </p:nvSpPr>
        <p:spPr bwMode="auto">
          <a:xfrm>
            <a:off x="445008" y="2119256"/>
            <a:ext cx="8229600" cy="22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What then shall we say to these things? If God is for us, who can be against us?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Romans 8:31 </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80221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50" presetClass="exit" presetSubtype="0" accel="100000" fill="hold" grpId="1" nodeType="withEffect">
                                  <p:stCondLst>
                                    <p:cond delay="0"/>
                                  </p:stCondLst>
                                  <p:childTnLst>
                                    <p:anim calcmode="lin" valueType="num">
                                      <p:cBhvr>
                                        <p:cTn id="18" dur="1000"/>
                                        <p:tgtEl>
                                          <p:spTgt spid="3"/>
                                        </p:tgtEl>
                                        <p:attrNameLst>
                                          <p:attrName>ppt_w</p:attrName>
                                        </p:attrNameLst>
                                      </p:cBhvr>
                                      <p:tavLst>
                                        <p:tav tm="0">
                                          <p:val>
                                            <p:strVal val="ppt_w"/>
                                          </p:val>
                                        </p:tav>
                                        <p:tav tm="100000">
                                          <p:val>
                                            <p:strVal val="ppt_w+.3"/>
                                          </p:val>
                                        </p:tav>
                                      </p:tavLst>
                                    </p:anim>
                                    <p:anim calcmode="lin" valueType="num">
                                      <p:cBhvr>
                                        <p:cTn id="19" dur="1000"/>
                                        <p:tgtEl>
                                          <p:spTgt spid="3"/>
                                        </p:tgtEl>
                                        <p:attrNameLst>
                                          <p:attrName>ppt_h</p:attrName>
                                        </p:attrNameLst>
                                      </p:cBhvr>
                                      <p:tavLst>
                                        <p:tav tm="0">
                                          <p:val>
                                            <p:strVal val="ppt_h"/>
                                          </p:val>
                                        </p:tav>
                                        <p:tav tm="100000">
                                          <p:val>
                                            <p:strVal val="ppt_h"/>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8B1D6F-18CC-4456-AD96-9B1ABD553F11}"/>
              </a:ext>
            </a:extLst>
          </p:cNvPr>
          <p:cNvSpPr txBox="1">
            <a:spLocks/>
          </p:cNvSpPr>
          <p:nvPr/>
        </p:nvSpPr>
        <p:spPr>
          <a:xfrm>
            <a:off x="2434267" y="2079914"/>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only assurance</a:t>
            </a:r>
          </a:p>
        </p:txBody>
      </p:sp>
      <p:sp>
        <p:nvSpPr>
          <p:cNvPr id="3074" name="Rectangle 2"/>
          <p:cNvSpPr>
            <a:spLocks noGrp="1" noChangeArrowheads="1"/>
          </p:cNvSpPr>
          <p:nvPr>
            <p:ph type="title"/>
          </p:nvPr>
        </p:nvSpPr>
        <p:spPr>
          <a:xfrm>
            <a:off x="457200" y="1996758"/>
            <a:ext cx="8229600" cy="3078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only assurance of our nation's safety is to lay our foundation in morality and religion.”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AE3D0A40-D9A7-492A-B9A8-A6E99F2FD099}"/>
              </a:ext>
            </a:extLst>
          </p:cNvPr>
          <p:cNvSpPr txBox="1">
            <a:spLocks noChangeArrowheads="1"/>
          </p:cNvSpPr>
          <p:nvPr/>
        </p:nvSpPr>
        <p:spPr bwMode="auto">
          <a:xfrm>
            <a:off x="941195" y="2431700"/>
            <a:ext cx="7388888" cy="158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nation's           foundation in</a:t>
            </a:r>
          </a:p>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safety          morality &amp; religion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5D71AC25-414F-4D51-8DE8-D0DFA48DD668}"/>
              </a:ext>
            </a:extLst>
          </p:cNvPr>
          <p:cNvSpPr txBox="1">
            <a:spLocks noChangeArrowheads="1"/>
          </p:cNvSpPr>
          <p:nvPr/>
        </p:nvSpPr>
        <p:spPr bwMode="auto">
          <a:xfrm>
            <a:off x="2882202" y="2679680"/>
            <a:ext cx="976365" cy="107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p>
        </p:txBody>
      </p:sp>
      <p:sp>
        <p:nvSpPr>
          <p:cNvPr id="5" name="Rectangle 2">
            <a:extLst>
              <a:ext uri="{FF2B5EF4-FFF2-40B4-BE49-F238E27FC236}">
                <a16:creationId xmlns:a16="http://schemas.microsoft.com/office/drawing/2014/main" id="{3B54217F-F8FE-4C4B-A17E-E51CBB591AB0}"/>
              </a:ext>
            </a:extLst>
          </p:cNvPr>
          <p:cNvSpPr txBox="1">
            <a:spLocks noChangeArrowheads="1"/>
          </p:cNvSpPr>
          <p:nvPr/>
        </p:nvSpPr>
        <p:spPr bwMode="auto">
          <a:xfrm>
            <a:off x="1200067" y="2849122"/>
            <a:ext cx="2365476"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nation's</a:t>
            </a:r>
          </a:p>
        </p:txBody>
      </p:sp>
      <p:sp>
        <p:nvSpPr>
          <p:cNvPr id="6" name="Rectangle 2">
            <a:extLst>
              <a:ext uri="{FF2B5EF4-FFF2-40B4-BE49-F238E27FC236}">
                <a16:creationId xmlns:a16="http://schemas.microsoft.com/office/drawing/2014/main" id="{2340CC3A-220F-45AF-AA27-469398B18CBF}"/>
              </a:ext>
            </a:extLst>
          </p:cNvPr>
          <p:cNvSpPr txBox="1">
            <a:spLocks noChangeArrowheads="1"/>
          </p:cNvSpPr>
          <p:nvPr/>
        </p:nvSpPr>
        <p:spPr bwMode="auto">
          <a:xfrm>
            <a:off x="3182942" y="2849122"/>
            <a:ext cx="1924673"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safety</a:t>
            </a:r>
          </a:p>
        </p:txBody>
      </p:sp>
      <p:sp>
        <p:nvSpPr>
          <p:cNvPr id="7" name="Rectangle 2">
            <a:extLst>
              <a:ext uri="{FF2B5EF4-FFF2-40B4-BE49-F238E27FC236}">
                <a16:creationId xmlns:a16="http://schemas.microsoft.com/office/drawing/2014/main" id="{545C8482-6143-4CC6-979C-881E51D23A66}"/>
              </a:ext>
            </a:extLst>
          </p:cNvPr>
          <p:cNvSpPr txBox="1">
            <a:spLocks noChangeArrowheads="1"/>
          </p:cNvSpPr>
          <p:nvPr/>
        </p:nvSpPr>
        <p:spPr bwMode="auto">
          <a:xfrm>
            <a:off x="1344593" y="3521553"/>
            <a:ext cx="336593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foundation in</a:t>
            </a:r>
          </a:p>
        </p:txBody>
      </p:sp>
      <p:sp>
        <p:nvSpPr>
          <p:cNvPr id="8" name="Rectangle 2">
            <a:extLst>
              <a:ext uri="{FF2B5EF4-FFF2-40B4-BE49-F238E27FC236}">
                <a16:creationId xmlns:a16="http://schemas.microsoft.com/office/drawing/2014/main" id="{0B01FCC1-9B14-4958-B558-9D15B5D35331}"/>
              </a:ext>
            </a:extLst>
          </p:cNvPr>
          <p:cNvSpPr txBox="1">
            <a:spLocks noChangeArrowheads="1"/>
          </p:cNvSpPr>
          <p:nvPr/>
        </p:nvSpPr>
        <p:spPr bwMode="auto">
          <a:xfrm>
            <a:off x="4537509" y="3521551"/>
            <a:ext cx="234422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morality</a:t>
            </a:r>
          </a:p>
        </p:txBody>
      </p:sp>
      <p:sp>
        <p:nvSpPr>
          <p:cNvPr id="9" name="Rectangle 2">
            <a:extLst>
              <a:ext uri="{FF2B5EF4-FFF2-40B4-BE49-F238E27FC236}">
                <a16:creationId xmlns:a16="http://schemas.microsoft.com/office/drawing/2014/main" id="{A94C84B8-7163-4AAC-BE0F-451F532BF1AA}"/>
              </a:ext>
            </a:extLst>
          </p:cNvPr>
          <p:cNvSpPr txBox="1">
            <a:spLocks noChangeArrowheads="1"/>
          </p:cNvSpPr>
          <p:nvPr/>
        </p:nvSpPr>
        <p:spPr bwMode="auto">
          <a:xfrm>
            <a:off x="3312206" y="4193979"/>
            <a:ext cx="2124635"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a:t>
            </a:r>
          </a:p>
        </p:txBody>
      </p:sp>
    </p:spTree>
    <p:extLst>
      <p:ext uri="{BB962C8B-B14F-4D97-AF65-F5344CB8AC3E}">
        <p14:creationId xmlns:p14="http://schemas.microsoft.com/office/powerpoint/2010/main" val="868930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18" presetClass="emph" presetSubtype="0" fill="hold" grpId="1" nodeType="withEffect">
                                  <p:stCondLst>
                                    <p:cond delay="0"/>
                                  </p:stCondLst>
                                  <p:childTnLst>
                                    <p:set>
                                      <p:cBhvr override="childStyle">
                                        <p:cTn id="15" dur="500" fill="hold"/>
                                        <p:tgtEl>
                                          <p:spTgt spid="10"/>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childTnLst>
                                </p:cTn>
                              </p:par>
                              <p:par>
                                <p:cTn id="24" presetID="10" presetClass="entr" presetSubtype="0" fill="hold" grpId="2"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
                                        <p:tgtEl>
                                          <p:spTgt spid="8"/>
                                        </p:tgtEl>
                                      </p:cBhvr>
                                    </p:animEffect>
                                  </p:childTnLst>
                                </p:cTn>
                              </p:par>
                              <p:par>
                                <p:cTn id="30" presetID="10" presetClass="entr" presetSubtype="0" fill="hold" grpId="2"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
                                        <p:tgtEl>
                                          <p:spTgt spid="9"/>
                                        </p:tgtEl>
                                      </p:cBhvr>
                                    </p:animEffect>
                                  </p:childTnLst>
                                </p:cTn>
                              </p:par>
                              <p:par>
                                <p:cTn id="33" presetID="0" presetClass="path" presetSubtype="0" accel="50000" decel="50000" fill="hold" grpId="0" nodeType="withEffect">
                                  <p:stCondLst>
                                    <p:cond delay="0"/>
                                  </p:stCondLst>
                                  <p:childTnLst>
                                    <p:animMotion origin="layout" path="M 0.00035 -0.0007 L -0.04583 -0.04514 " pathEditMode="relative" rAng="0" ptsTypes="AA">
                                      <p:cBhvr>
                                        <p:cTn id="34" dur="2000" fill="hold"/>
                                        <p:tgtEl>
                                          <p:spTgt spid="5"/>
                                        </p:tgtEl>
                                        <p:attrNameLst>
                                          <p:attrName>ppt_x</p:attrName>
                                          <p:attrName>ppt_y</p:attrName>
                                        </p:attrNameLst>
                                      </p:cBhvr>
                                      <p:rCtr x="-2309" y="-2222"/>
                                    </p:animMotion>
                                  </p:childTnLst>
                                </p:cTn>
                              </p:par>
                              <p:par>
                                <p:cTn id="35" presetID="0" presetClass="path" presetSubtype="0" accel="50000" decel="50000" fill="hold" grpId="0" nodeType="withEffect">
                                  <p:stCondLst>
                                    <p:cond delay="0"/>
                                  </p:stCondLst>
                                  <p:childTnLst>
                                    <p:animMotion origin="layout" path="M 2.5E-6 3.33333E-6 L -0.24931 0.05254 " pathEditMode="relative" rAng="0" ptsTypes="AA">
                                      <p:cBhvr>
                                        <p:cTn id="36" dur="2000" fill="hold"/>
                                        <p:tgtEl>
                                          <p:spTgt spid="6"/>
                                        </p:tgtEl>
                                        <p:attrNameLst>
                                          <p:attrName>ppt_x</p:attrName>
                                          <p:attrName>ppt_y</p:attrName>
                                        </p:attrNameLst>
                                      </p:cBhvr>
                                      <p:rCtr x="-12535" y="2616"/>
                                    </p:animMotion>
                                  </p:childTnLst>
                                </p:cTn>
                              </p:par>
                              <p:par>
                                <p:cTn id="37" presetID="0" presetClass="path" presetSubtype="0" accel="50000" decel="50000" fill="hold" grpId="0" nodeType="withEffect">
                                  <p:stCondLst>
                                    <p:cond delay="0"/>
                                  </p:stCondLst>
                                  <p:childTnLst>
                                    <p:animMotion origin="layout" path="M -0.00018 -0.00046 L 0.31059 -0.14305 " pathEditMode="relative" rAng="0" ptsTypes="AA">
                                      <p:cBhvr>
                                        <p:cTn id="38" dur="2000" fill="hold"/>
                                        <p:tgtEl>
                                          <p:spTgt spid="7"/>
                                        </p:tgtEl>
                                        <p:attrNameLst>
                                          <p:attrName>ppt_x</p:attrName>
                                          <p:attrName>ppt_y</p:attrName>
                                        </p:attrNameLst>
                                      </p:cBhvr>
                                      <p:rCtr x="15538" y="-7130"/>
                                    </p:animMotion>
                                  </p:childTnLst>
                                </p:cTn>
                              </p:par>
                              <p:par>
                                <p:cTn id="39" presetID="0" presetClass="path" presetSubtype="0" accel="50000" decel="50000" fill="hold" grpId="0" nodeType="withEffect">
                                  <p:stCondLst>
                                    <p:cond delay="0"/>
                                  </p:stCondLst>
                                  <p:childTnLst>
                                    <p:animMotion origin="layout" path="M -2.77778E-6 -4.81481E-6 L -0.09653 -0.04537 " pathEditMode="relative" rAng="0" ptsTypes="AA">
                                      <p:cBhvr>
                                        <p:cTn id="40" dur="2000" fill="hold"/>
                                        <p:tgtEl>
                                          <p:spTgt spid="8"/>
                                        </p:tgtEl>
                                        <p:attrNameLst>
                                          <p:attrName>ppt_x</p:attrName>
                                          <p:attrName>ppt_y</p:attrName>
                                        </p:attrNameLst>
                                      </p:cBhvr>
                                      <p:rCtr x="-4844" y="-2292"/>
                                    </p:animMotion>
                                  </p:childTnLst>
                                </p:cTn>
                              </p:par>
                              <p:par>
                                <p:cTn id="41" presetID="0" presetClass="path" presetSubtype="0" accel="50000" decel="50000" fill="hold" grpId="0" nodeType="withEffect">
                                  <p:stCondLst>
                                    <p:cond delay="0"/>
                                  </p:stCondLst>
                                  <p:childTnLst>
                                    <p:animMotion origin="layout" path="M -1.38889E-6 -1.48148E-6 L 0.32378 -0.14352 " pathEditMode="relative" rAng="0" ptsTypes="AA">
                                      <p:cBhvr>
                                        <p:cTn id="42" dur="2000" fill="hold"/>
                                        <p:tgtEl>
                                          <p:spTgt spid="9"/>
                                        </p:tgtEl>
                                        <p:attrNameLst>
                                          <p:attrName>ppt_x</p:attrName>
                                          <p:attrName>ppt_y</p:attrName>
                                        </p:attrNameLst>
                                      </p:cBhvr>
                                      <p:rCtr x="16198" y="-7176"/>
                                    </p:animMotion>
                                  </p:childTnLst>
                                </p:cTn>
                              </p:par>
                              <p:par>
                                <p:cTn id="43" presetID="10" presetClass="exit" presetSubtype="0" fill="hold" grpId="1" nodeType="withEffect">
                                  <p:stCondLst>
                                    <p:cond delay="0"/>
                                  </p:stCondLst>
                                  <p:childTnLst>
                                    <p:animEffect transition="out" filter="fade">
                                      <p:cBhvr>
                                        <p:cTn id="44" dur="1250"/>
                                        <p:tgtEl>
                                          <p:spTgt spid="3074"/>
                                        </p:tgtEl>
                                      </p:cBhvr>
                                    </p:animEffect>
                                    <p:set>
                                      <p:cBhvr>
                                        <p:cTn id="45" dur="1" fill="hold">
                                          <p:stCondLst>
                                            <p:cond delay="1249"/>
                                          </p:stCondLst>
                                        </p:cTn>
                                        <p:tgtEl>
                                          <p:spTgt spid="307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5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xit" presetSubtype="0" fill="hold" grpId="1"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3074" grpId="0"/>
      <p:bldP spid="3074" grpId="1"/>
      <p:bldP spid="3" grpId="0"/>
      <p:bldP spid="4" grpId="0"/>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6720" y="2164398"/>
            <a:ext cx="8229600" cy="2819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us diligently apply the means, never doubting that a just God, in his own good time, will give us the rightful result.”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93140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truest religion holds love of God; neighbor/self</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Heaven shows the sure sight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Man was created for immortality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Roman Catholic church subverted the USA’s unity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a sin not to dutifully pursue goodness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Hypocrisy has no honor of another’s freedom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Mankind is desperately selfish advancing degeneracy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Forgetting God leads to the demise of a people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is always right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is knowing God will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Freedom/innate to our creation by God’s own image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Who deny others freedom goes against God’s will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Only morality &amp; religion insures national safety</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205442">
            <a:off x="-114300" y="2058916"/>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People remain free where God is Glorified</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2.77778E-7 3.7037E-6 L 0.04201 0.4375 " pathEditMode="relative" rAng="0" ptsTypes="AA">
                                      <p:cBhvr>
                                        <p:cTn id="190" dur="1750" fill="hold"/>
                                        <p:tgtEl>
                                          <p:spTgt spid="4">
                                            <p:txEl>
                                              <p:pRg st="0" end="0"/>
                                            </p:txEl>
                                          </p:spTgt>
                                        </p:tgtEl>
                                        <p:attrNameLst>
                                          <p:attrName>ppt_x</p:attrName>
                                          <p:attrName>ppt_y</p:attrName>
                                        </p:attrNameLst>
                                      </p:cBhvr>
                                      <p:rCtr x="2101" y="21875"/>
                                    </p:animMotion>
                                  </p:childTnLst>
                                </p:cTn>
                              </p:par>
                              <p:par>
                                <p:cTn id="191" presetID="0" presetClass="path" presetSubtype="0" accel="50000" decel="50000" fill="hold" nodeType="withEffect">
                                  <p:stCondLst>
                                    <p:cond delay="0"/>
                                  </p:stCondLst>
                                  <p:childTnLst>
                                    <p:animMotion origin="layout" path="M 5E-6 -2.96296E-6 L 0.17448 0.37014 " pathEditMode="relative" rAng="0" ptsTypes="AA">
                                      <p:cBhvr>
                                        <p:cTn id="192" dur="1750" fill="hold"/>
                                        <p:tgtEl>
                                          <p:spTgt spid="4">
                                            <p:txEl>
                                              <p:pRg st="1" end="1"/>
                                            </p:txEl>
                                          </p:spTgt>
                                        </p:tgtEl>
                                        <p:attrNameLst>
                                          <p:attrName>ppt_x</p:attrName>
                                          <p:attrName>ppt_y</p:attrName>
                                        </p:attrNameLst>
                                      </p:cBhvr>
                                      <p:rCtr x="8715" y="18495"/>
                                    </p:animMotion>
                                  </p:childTnLst>
                                </p:cTn>
                              </p:par>
                              <p:par>
                                <p:cTn id="193" presetID="0" presetClass="path" presetSubtype="0" accel="50000" decel="50000" fill="hold" nodeType="withEffect">
                                  <p:stCondLst>
                                    <p:cond delay="0"/>
                                  </p:stCondLst>
                                  <p:childTnLst>
                                    <p:animMotion origin="layout" path="M 5.55556E-7 0.00023 L 0.19861 0.29676 " pathEditMode="relative" rAng="0" ptsTypes="AA">
                                      <p:cBhvr>
                                        <p:cTn id="194" dur="1750" fill="hold"/>
                                        <p:tgtEl>
                                          <p:spTgt spid="4">
                                            <p:txEl>
                                              <p:pRg st="2" end="2"/>
                                            </p:txEl>
                                          </p:spTgt>
                                        </p:tgtEl>
                                        <p:attrNameLst>
                                          <p:attrName>ppt_x</p:attrName>
                                          <p:attrName>ppt_y</p:attrName>
                                        </p:attrNameLst>
                                      </p:cBhvr>
                                      <p:rCtr x="9931" y="14815"/>
                                    </p:animMotion>
                                  </p:childTnLst>
                                </p:cTn>
                              </p:par>
                              <p:par>
                                <p:cTn id="195" presetID="0" presetClass="path" presetSubtype="0" accel="50000" decel="50000" fill="hold" nodeType="withEffect">
                                  <p:stCondLst>
                                    <p:cond delay="0"/>
                                  </p:stCondLst>
                                  <p:childTnLst>
                                    <p:animMotion origin="layout" path="M -3.61111E-6 0.00023 L 0.05868 0.22338 " pathEditMode="relative" rAng="0" ptsTypes="AA">
                                      <p:cBhvr>
                                        <p:cTn id="196" dur="1750" fill="hold"/>
                                        <p:tgtEl>
                                          <p:spTgt spid="4">
                                            <p:txEl>
                                              <p:pRg st="3" end="3"/>
                                            </p:txEl>
                                          </p:spTgt>
                                        </p:tgtEl>
                                        <p:attrNameLst>
                                          <p:attrName>ppt_x</p:attrName>
                                          <p:attrName>ppt_y</p:attrName>
                                        </p:attrNameLst>
                                      </p:cBhvr>
                                      <p:rCtr x="2934" y="11157"/>
                                    </p:animMotion>
                                  </p:childTnLst>
                                </p:cTn>
                              </p:par>
                              <p:par>
                                <p:cTn id="197" presetID="0" presetClass="path" presetSubtype="0" accel="50000" decel="50000" fill="hold" nodeType="withEffect">
                                  <p:stCondLst>
                                    <p:cond delay="0"/>
                                  </p:stCondLst>
                                  <p:childTnLst>
                                    <p:animMotion origin="layout" path="M 2.5E-6 0.00093 L 0.12326 0.15046 " pathEditMode="relative" rAng="0" ptsTypes="AA">
                                      <p:cBhvr>
                                        <p:cTn id="198" dur="1750" fill="hold"/>
                                        <p:tgtEl>
                                          <p:spTgt spid="4">
                                            <p:txEl>
                                              <p:pRg st="4" end="4"/>
                                            </p:txEl>
                                          </p:spTgt>
                                        </p:tgtEl>
                                        <p:attrNameLst>
                                          <p:attrName>ppt_x</p:attrName>
                                          <p:attrName>ppt_y</p:attrName>
                                        </p:attrNameLst>
                                      </p:cBhvr>
                                      <p:rCtr x="6163" y="7477"/>
                                    </p:animMotion>
                                  </p:childTnLst>
                                </p:cTn>
                              </p:par>
                              <p:par>
                                <p:cTn id="199" presetID="0" presetClass="path" presetSubtype="0" accel="50000" decel="50000" fill="hold" nodeType="withEffect">
                                  <p:stCondLst>
                                    <p:cond delay="0"/>
                                  </p:stCondLst>
                                  <p:childTnLst>
                                    <p:animMotion origin="layout" path="M -2.77778E-7 0.00069 L 0.09254 0.07708 " pathEditMode="relative" rAng="0" ptsTypes="AA">
                                      <p:cBhvr>
                                        <p:cTn id="200" dur="1750" fill="hold"/>
                                        <p:tgtEl>
                                          <p:spTgt spid="4">
                                            <p:txEl>
                                              <p:pRg st="5" end="5"/>
                                            </p:txEl>
                                          </p:spTgt>
                                        </p:tgtEl>
                                        <p:attrNameLst>
                                          <p:attrName>ppt_x</p:attrName>
                                          <p:attrName>ppt_y</p:attrName>
                                        </p:attrNameLst>
                                      </p:cBhvr>
                                      <p:rCtr x="4618" y="3819"/>
                                    </p:animMotion>
                                  </p:childTnLst>
                                </p:cTn>
                              </p:par>
                              <p:par>
                                <p:cTn id="201" presetID="0" presetClass="path" presetSubtype="0" accel="50000" decel="50000" fill="hold" nodeType="withEffect">
                                  <p:stCondLst>
                                    <p:cond delay="0"/>
                                  </p:stCondLst>
                                  <p:childTnLst>
                                    <p:animMotion origin="layout" path="M -2.5E-6 0.00046 L 0.02639 0.00347 " pathEditMode="relative" rAng="0" ptsTypes="AA">
                                      <p:cBhvr>
                                        <p:cTn id="202" dur="1750" fill="hold"/>
                                        <p:tgtEl>
                                          <p:spTgt spid="4">
                                            <p:txEl>
                                              <p:pRg st="6" end="6"/>
                                            </p:txEl>
                                          </p:spTgt>
                                        </p:tgtEl>
                                        <p:attrNameLst>
                                          <p:attrName>ppt_x</p:attrName>
                                          <p:attrName>ppt_y</p:attrName>
                                        </p:attrNameLst>
                                      </p:cBhvr>
                                      <p:rCtr x="1319" y="139"/>
                                    </p:animMotion>
                                  </p:childTnLst>
                                </p:cTn>
                              </p:par>
                              <p:par>
                                <p:cTn id="203" presetID="0" presetClass="path" presetSubtype="0" accel="50000" decel="50000" fill="hold" nodeType="withEffect">
                                  <p:stCondLst>
                                    <p:cond delay="0"/>
                                  </p:stCondLst>
                                  <p:childTnLst>
                                    <p:animMotion origin="layout" path="M -1.11111E-6 0.00069 L 0.07882 -0.06968 " pathEditMode="relative" rAng="0" ptsTypes="AA">
                                      <p:cBhvr>
                                        <p:cTn id="204" dur="1750" fill="hold"/>
                                        <p:tgtEl>
                                          <p:spTgt spid="4">
                                            <p:txEl>
                                              <p:pRg st="7" end="7"/>
                                            </p:txEl>
                                          </p:spTgt>
                                        </p:tgtEl>
                                        <p:attrNameLst>
                                          <p:attrName>ppt_x</p:attrName>
                                          <p:attrName>ppt_y</p:attrName>
                                        </p:attrNameLst>
                                      </p:cBhvr>
                                      <p:rCtr x="3941" y="-3519"/>
                                    </p:animMotion>
                                  </p:childTnLst>
                                </p:cTn>
                              </p:par>
                              <p:par>
                                <p:cTn id="205" presetID="0" presetClass="path" presetSubtype="0" accel="50000" decel="50000" fill="hold" nodeType="withEffect">
                                  <p:stCondLst>
                                    <p:cond delay="0"/>
                                  </p:stCondLst>
                                  <p:childTnLst>
                                    <p:animMotion origin="layout" path="M 4.72222E-6 4.81481E-6 L 0.32152 -0.14422 " pathEditMode="relative" rAng="0" ptsTypes="AA">
                                      <p:cBhvr>
                                        <p:cTn id="206" dur="1750" fill="hold"/>
                                        <p:tgtEl>
                                          <p:spTgt spid="4">
                                            <p:txEl>
                                              <p:pRg st="8" end="8"/>
                                            </p:txEl>
                                          </p:spTgt>
                                        </p:tgtEl>
                                        <p:attrNameLst>
                                          <p:attrName>ppt_x</p:attrName>
                                          <p:attrName>ppt_y</p:attrName>
                                        </p:attrNameLst>
                                      </p:cBhvr>
                                      <p:rCtr x="16076" y="-7222"/>
                                    </p:animMotion>
                                  </p:childTnLst>
                                </p:cTn>
                              </p:par>
                              <p:par>
                                <p:cTn id="207" presetID="0" presetClass="path" presetSubtype="0" accel="50000" decel="50000" fill="hold" nodeType="withEffect">
                                  <p:stCondLst>
                                    <p:cond delay="0"/>
                                  </p:stCondLst>
                                  <p:childTnLst>
                                    <p:animMotion origin="layout" path="M 5.55556E-7 0.00046 L 0.26753 -0.21621 " pathEditMode="relative" rAng="0" ptsTypes="AA">
                                      <p:cBhvr>
                                        <p:cTn id="208" dur="1750" fill="hold"/>
                                        <p:tgtEl>
                                          <p:spTgt spid="4">
                                            <p:txEl>
                                              <p:pRg st="9" end="9"/>
                                            </p:txEl>
                                          </p:spTgt>
                                        </p:tgtEl>
                                        <p:attrNameLst>
                                          <p:attrName>ppt_x</p:attrName>
                                          <p:attrName>ppt_y</p:attrName>
                                        </p:attrNameLst>
                                      </p:cBhvr>
                                      <p:rCtr x="13368" y="-10833"/>
                                    </p:animMotion>
                                  </p:childTnLst>
                                </p:cTn>
                              </p:par>
                              <p:par>
                                <p:cTn id="209" presetID="0" presetClass="path" presetSubtype="0" accel="50000" decel="50000" fill="hold" nodeType="withEffect">
                                  <p:stCondLst>
                                    <p:cond delay="0"/>
                                  </p:stCondLst>
                                  <p:childTnLst>
                                    <p:animMotion origin="layout" path="M 5E-6 0.00046 L 0.03108 -0.28982 " pathEditMode="relative" rAng="0" ptsTypes="AA">
                                      <p:cBhvr>
                                        <p:cTn id="210" dur="1750" fill="hold"/>
                                        <p:tgtEl>
                                          <p:spTgt spid="4">
                                            <p:txEl>
                                              <p:pRg st="10" end="10"/>
                                            </p:txEl>
                                          </p:spTgt>
                                        </p:tgtEl>
                                        <p:attrNameLst>
                                          <p:attrName>ppt_x</p:attrName>
                                          <p:attrName>ppt_y</p:attrName>
                                        </p:attrNameLst>
                                      </p:cBhvr>
                                      <p:rCtr x="1545" y="-14514"/>
                                    </p:animMotion>
                                  </p:childTnLst>
                                </p:cTn>
                              </p:par>
                              <p:par>
                                <p:cTn id="211" presetID="0" presetClass="path" presetSubtype="0" accel="50000" decel="50000" fill="hold" nodeType="withEffect">
                                  <p:stCondLst>
                                    <p:cond delay="0"/>
                                  </p:stCondLst>
                                  <p:childTnLst>
                                    <p:animMotion origin="layout" path="M -5.55556E-7 0.00092 L 0.05729 -0.3632 " pathEditMode="relative" rAng="0" ptsTypes="AA">
                                      <p:cBhvr>
                                        <p:cTn id="212" dur="1750" fill="hold"/>
                                        <p:tgtEl>
                                          <p:spTgt spid="4">
                                            <p:txEl>
                                              <p:pRg st="11" end="11"/>
                                            </p:txEl>
                                          </p:spTgt>
                                        </p:tgtEl>
                                        <p:attrNameLst>
                                          <p:attrName>ppt_x</p:attrName>
                                          <p:attrName>ppt_y</p:attrName>
                                        </p:attrNameLst>
                                      </p:cBhvr>
                                      <p:rCtr x="2865" y="-18218"/>
                                    </p:animMotion>
                                  </p:childTnLst>
                                </p:cTn>
                              </p:par>
                              <p:par>
                                <p:cTn id="213" presetID="0" presetClass="path" presetSubtype="0" accel="50000" decel="50000" fill="hold" nodeType="withEffect">
                                  <p:stCondLst>
                                    <p:cond delay="0"/>
                                  </p:stCondLst>
                                  <p:childTnLst>
                                    <p:animMotion origin="layout" path="M 1.94444E-6 0.00069 L 0.07708 -0.43588 " pathEditMode="relative" rAng="0" ptsTypes="AA">
                                      <p:cBhvr>
                                        <p:cTn id="214" dur="1750" fill="hold"/>
                                        <p:tgtEl>
                                          <p:spTgt spid="4">
                                            <p:txEl>
                                              <p:pRg st="12" end="12"/>
                                            </p:txEl>
                                          </p:spTgt>
                                        </p:tgtEl>
                                        <p:attrNameLst>
                                          <p:attrName>ppt_x</p:attrName>
                                          <p:attrName>ppt_y</p:attrName>
                                        </p:attrNameLst>
                                      </p:cBhvr>
                                      <p:rCtr x="3854" y="-2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62EB-99C1-4DE9-8F88-F1F3ADDE36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AD6A32-4E55-48C5-AD16-65B1A1A1DC6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5050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1960" y="838200"/>
            <a:ext cx="8229600" cy="544068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“That I am not a member of any Christian Church, is true; but I have never denied the truth of the Scriptures; and I have never spoken with intentional disrespect of religion in general, or of any denomination of Christians in particular.”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43849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7680" y="3414078"/>
            <a:ext cx="8229600" cy="2438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“When I do good, I feel good. When I do bad, I feel bad. That’s my religion.”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19963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6240" y="183198"/>
            <a:ext cx="8442960"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“When any church will inscribe over its altar, as its sole qualification for membership, the Savior's condensed statement of the substance of both law and Gospel, 'Thou shalt love the lord thy God with all thy heart, and with all thy soul and thy neighbor as thyself' that church will I join with all my heart and all my soul.”</a:t>
            </a:r>
          </a:p>
        </p:txBody>
      </p:sp>
    </p:spTree>
    <p:extLst>
      <p:ext uri="{BB962C8B-B14F-4D97-AF65-F5344CB8AC3E}">
        <p14:creationId xmlns:p14="http://schemas.microsoft.com/office/powerpoint/2010/main" val="159458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18160" y="3322638"/>
            <a:ext cx="8229600" cy="2544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highest art is always the most religious, and the greatest artist is always a devout person.”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7876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4664</TotalTime>
  <Words>2005</Words>
  <Application>Microsoft Office PowerPoint</Application>
  <PresentationFormat>On-screen Show (4:3)</PresentationFormat>
  <Paragraphs>139</Paragraphs>
  <Slides>56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Candara</vt:lpstr>
      <vt:lpstr>Franklin Gothic Demi</vt:lpstr>
      <vt:lpstr>Default Design</vt:lpstr>
      <vt:lpstr>PowerPoint Presentation</vt:lpstr>
      <vt:lpstr>PowerPoint Presentation</vt:lpstr>
      <vt:lpstr>16. Abraham Lincoln (1861-1865)</vt:lpstr>
      <vt:lpstr>“The Bible is not my book and Christianity is not my religion.             I could never give assent to the long complicated statements of Christian dogma.”</vt:lpstr>
      <vt:lpstr>“I have never united myself to any church because I found difficulty in giving my assent without mental reservation to the long, complicated statements of Christian doctrine which characterize the articles of belief and the usual confession of faith.”</vt:lpstr>
      <vt:lpstr>“That I am not a member of any Christian Church, is true; but I have never denied the truth of the Scriptures; and I have never spoken with intentional disrespect of religion in general, or of any denomination of Christians in particular.”</vt:lpstr>
      <vt:lpstr>“When I do good, I feel good. When I do bad, I feel bad. That’s my religion.” </vt:lpstr>
      <vt:lpstr>“When any church will inscribe over its altar, as its sole qualification for membership, the Savior's condensed statement of the substance of both law and Gospel, 'Thou shalt love the lord thy God with all thy heart, and with all thy soul and thy neighbor as thyself' that church will I join with all my heart and all my soul.”</vt:lpstr>
      <vt:lpstr>“The highest art is always the most religious, and the greatest artist is always a devout person.”</vt:lpstr>
      <vt:lpstr>“I can see how it might be possible for a man to look down upon the earth and be an atheist, but I cannot conceive how a man could look up into the heavens and say there is no God.”</vt:lpstr>
      <vt:lpstr>“Is not God in the height of heaven? And see the highest stars, how lofty they are!”       — Job 22:12  </vt:lpstr>
      <vt:lpstr>“Surely God would not have created such a being as man, with an ability to grasp the infinite, to exist only for a day! No, no, man was made for immortality.”</vt:lpstr>
      <vt:lpstr>“I am for liberty of conscience in its noblest, broadest, and highest sense. But I cannot give liberty of conscience to the pope and his followers, the papists, so long as they tell me, through all their councils, theologians, and canon laws that their conscience orders them to burn my wife, strangle my children, and cut my throat when they find their opportunity.”</vt:lpstr>
      <vt:lpstr>“If the American people could learn what I know of the fierce hatred of the priests of Rome against our institutions, our schools, our most sacred rights, and our so dearly bought liberties, they would drive them out as traitors!”</vt:lpstr>
      <vt:lpstr>“I see a very dark cloud on America's horizon, and that cloud is coming from Rome.”</vt:lpstr>
      <vt:lpstr>“I know there is a God, and that He hates injustice and slavery. I see the storm coming, and I know that His hand is in it. If He has a place and work for me - and I think He has - I believe I am ready.”</vt:lpstr>
      <vt:lpstr>“We live in the midst of alarms; anxiety beclouds the future; we expect some new disaster with each newspaper we read.”</vt:lpstr>
      <vt:lpstr>“It is a sin to be silent when it is your duty to protest.”</vt:lpstr>
      <vt:lpstr>Therefore, to him who knows to do good and does not do it, to him it is sin. — James 4:17</vt:lpstr>
      <vt:lpstr>Do not be overcome by evil, but overcome evil with good. — Romans 12:21  </vt:lpstr>
      <vt:lpstr>“Let none falter who thinks he is right, and we may succeed. But if, after all, we shall fail, be it so: we still shall have the proud consolation of saying to our consciences, and to the departed shade of our country's freedom, that the cause approved of our judgment and adored of our hearts, in disaster,  in chains, in torture, in death, we  never faltered in defending.”</vt:lpstr>
      <vt:lpstr>But sanctify the Lord God in your hearts, and always be ready to give a defense to everyone who asks you a reason for the hope that is in you, with meekness and fear; — 1st Peter 3:15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I say to you who hear: Love your enemies, do good to those who hate you, bless those who curse you, and pray for those who spitefully use you." — Luke 6:27-28</vt:lpstr>
      <vt:lpstr>PowerPoint Presentation</vt:lpstr>
      <vt:lpstr>PowerPoint Presentation</vt:lpstr>
      <vt:lpstr>PowerPoint Presentation</vt:lpstr>
      <vt:lpstr>“Near eighty years ago we began by declaring that all men are created equal; but now from that beginning we have run down to the other declaration, that for SOME men to enslave OTHERS is a "sacred right of self-government." These principles cannot stand together. They are as opposite as God and mammon; and whoever holds to the one, must despise the other.”</vt:lpstr>
      <vt:lpstr>"No one can serve two masters; for either he will hate the one and love the other, or else he will be loyal to the one and despise the other. You cannot serve God and mammon." — Matthew 6:24</vt:lpstr>
      <vt:lpstr>“As a nation, we began by declaring that 'all men are created equal.' We now practically read it 'all men are created equal, except negroes.' When the Know-Nothings get control, it will read 'all men are created equal, except negroes, and foreigners, and Catholics.' When it comes to this I should prefer emigrating to some country where they make no pretense of loving liberty – to Russia, for instance, where despotism can be taken pure, and without the base alloy of hypocrisy.”</vt:lpstr>
      <vt:lpstr>“In 1841 you and I had together a tedious low-water trip, on a Steam Boat from Louisville to St. Louis. You may remember, as I well do, that from Louisville to the mouth of the Ohio there were, on board, ten or a dozen slaves, shackled together with irons. That sight was a continual torment to me; and I see something like it every time I touch the Ohio, or any other slave-border.”</vt:lpstr>
      <vt:lpstr>PowerPoint Presentation</vt:lpstr>
      <vt:lpstr>“The Bible says somewhere that we are desperately selfish. I think we would have discovered that fact without the Bible.” </vt:lpstr>
      <vt:lpstr>“The heart is deceitful above all things, And desperately wicked; Who can know it?” — Jeremiah 17:9 </vt:lpstr>
      <vt:lpstr>“Our progress in degeneracy appears to me to be pretty rapid.”</vt:lpstr>
      <vt:lpstr>“We have been the recipients of the choicest bounties of Heaven; we have been preserved these many years in peace and prosperity; we have grown in numbers, wealth, and power as no other nation has ever grown. But we have forgotten God. We have forgotten the gracious hand which preserved us in peace and multiplied and enriched and strengthened us, and we have vainly imagined, in the deceitfulness of our hearts, …”</vt:lpstr>
      <vt:lpstr>“I know that the Lord is always on the side of the right. But it is my constant anxiety and prayer that   I and this nation should be           on the Lord's side.”</vt:lpstr>
      <vt:lpstr>"For he who is not against us is on our side. — Mark 9:40 </vt:lpstr>
      <vt:lpstr>“Faith is not believing that God can, but that God will.”</vt:lpstr>
      <vt:lpstr>Your kingdom come. Your will be done On earth as it is in heaven.   — Matthew 6:10  </vt:lpstr>
      <vt:lpstr>“Freedom is not the right to do what we want,      but what we ought.”</vt:lpstr>
      <vt:lpstr>Therefore, to him who knows to do good and does not do it, to him it is sin. — James 4:17</vt:lpstr>
      <vt:lpstr>“Freedom is the natural condition of the human race, in which the Almighty intended men to live. Those who fight the purpose of the Almighty will not succeed. They always have been, they always will be beaten.”</vt:lpstr>
      <vt:lpstr>Stand fast therefore in the liberty by which Christ has made us free, and do not be entangled again with a yoke of bondage.                    — Galatians 5:1  </vt:lpstr>
      <vt:lpstr>“The only assurance of our nation's safety is to lay our foundation in morality and religion.”</vt:lpstr>
      <vt:lpstr>Let us diligently apply the means, never doubting that a just God, in his own good time, will give us the rightful result.”</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388</cp:revision>
  <dcterms:created xsi:type="dcterms:W3CDTF">2014-04-12T23:55:49Z</dcterms:created>
  <dcterms:modified xsi:type="dcterms:W3CDTF">2018-08-12T03:29:11Z</dcterms:modified>
</cp:coreProperties>
</file>